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theme/themeOverride12.xml" ContentType="application/vnd.openxmlformats-officedocument.themeOverride+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heme/themeOverride17.xml" ContentType="application/vnd.openxmlformats-officedocument.themeOverride+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145.xml" ContentType="application/vnd.openxmlformats-officedocument.presentationml.tags+xml"/>
  <Default Extension="xlsx" ContentType="application/vnd.openxmlformats-officedocument.spreadsheetml.sheet"/>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heme/themeOverride20.xml" ContentType="application/vnd.openxmlformats-officedocument.themeOverride+xml"/>
  <Override PartName="/ppt/tags/tag170.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heme/themeOverride6.xml" ContentType="application/vnd.openxmlformats-officedocument.themeOverride+xml"/>
  <Override PartName="/ppt/tags/tag79.xml" ContentType="application/vnd.openxmlformats-officedocument.presentationml.tags+xml"/>
  <Override PartName="/ppt/tags/tag101.xml" ContentType="application/vnd.openxmlformats-officedocument.presentationml.tags+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heme/themeOverride25.xml" ContentType="application/vnd.openxmlformats-officedocument.themeOverride+xml"/>
  <Override PartName="/ppt/tags/tag164.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106.xml" ContentType="application/vnd.openxmlformats-officedocument.presentationml.tags+xml"/>
  <Override PartName="/ppt/theme/themeOverride14.xml" ContentType="application/vnd.openxmlformats-officedocument.themeOverride+xml"/>
  <Override PartName="/ppt/tags/tag124.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heme/themeOverride7.xml" ContentType="application/vnd.openxmlformats-officedocument.themeOverride+xml"/>
  <Override PartName="/ppt/tags/tag113.xml" ContentType="application/vnd.openxmlformats-officedocument.presentationml.tags+xml"/>
  <Override PartName="/ppt/tags/tag131.xml" ContentType="application/vnd.openxmlformats-officedocument.presentationml.tags+xml"/>
  <Override PartName="/ppt/theme/themeOverride21.xml" ContentType="application/vnd.openxmlformats-officedocument.themeOverride+xml"/>
  <Override PartName="/ppt/tags/tag160.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Override10.xml" ContentType="application/vnd.openxmlformats-officedocument.themeOverrid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heme/themeOverride3.xml" ContentType="application/vnd.openxmlformats-officedocument.themeOverride+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heme/themeOverride19.xml" ContentType="application/vnd.openxmlformats-officedocument.themeOverride+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notesSlides/notesSlide21.xml" ContentType="application/vnd.openxmlformats-officedocument.presentationml.notesSlide+xml"/>
  <Override PartName="/ppt/tags/tag165.xml" ContentType="application/vnd.openxmlformats-officedocument.presentationml.tags+xml"/>
  <Override PartName="/ppt/tags/tag176.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theme/themeOverride15.xml" ContentType="application/vnd.openxmlformats-officedocument.themeOverride+xml"/>
  <Override PartName="/ppt/tags/tag136.xml" ContentType="application/vnd.openxmlformats-officedocument.presentationml.tags+xml"/>
  <Override PartName="/ppt/tags/tag154.xml" ContentType="application/vnd.openxmlformats-officedocument.presentationml.tags+xml"/>
  <Override PartName="/ppt/theme/themeOverride26.xml" ContentType="application/vnd.openxmlformats-officedocument.themeOverr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heme/themeOverride22.xml" ContentType="application/vnd.openxmlformats-officedocument.themeOverride+xml"/>
  <Override PartName="/ppt/charts/chart1.xml" ContentType="application/vnd.openxmlformats-officedocument.drawingml.chart+xml"/>
  <Override PartName="/ppt/tags/tag161.xml" ContentType="application/vnd.openxmlformats-officedocument.presentationml.tags+xml"/>
  <Override PartName="/ppt/tags/tag172.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heme/themeOverride8.xml" ContentType="application/vnd.openxmlformats-officedocument.themeOverride+xml"/>
  <Override PartName="/ppt/theme/themeOverride11.xml" ContentType="application/vnd.openxmlformats-officedocument.themeOverride+xml"/>
  <Override PartName="/ppt/tags/tag103.xml" ContentType="application/vnd.openxmlformats-officedocument.presentationml.tags+xml"/>
  <Override PartName="/ppt/tags/tag132.xml" ContentType="application/vnd.openxmlformats-officedocument.presentationml.tags+xml"/>
  <Override PartName="/ppt/tags/tag150.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slides/slide24.xml" ContentType="application/vnd.openxmlformats-officedocument.presentationml.slide+xml"/>
  <Default Extension="jpeg" ContentType="image/jpeg"/>
  <Override PartName="/ppt/tags/tag3.xml" ContentType="application/vnd.openxmlformats-officedocument.presentationml.tags+xml"/>
  <Override PartName="/ppt/theme/themeOverride4.xml" ContentType="application/vnd.openxmlformats-officedocument.themeOverride+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11.xml" ContentType="application/vnd.openxmlformats-officedocument.presentationml.notesSlide+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theme/themeOverride16.xml" ContentType="application/vnd.openxmlformats-officedocument.themeOverride+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heme/themeOverride9.xml" ContentType="application/vnd.openxmlformats-officedocument.themeOverride+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heme/themeOverride23.xml" ContentType="application/vnd.openxmlformats-officedocument.themeOverride+xml"/>
  <Override PartName="/ppt/tags/tag162.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heme/themeOverride5.xml" ContentType="application/vnd.openxmlformats-officedocument.themeOverride+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heme/themeOverride24.xml" ContentType="application/vnd.openxmlformats-officedocument.themeOverride+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Override13.xml" ContentType="application/vnd.openxmlformats-officedocument.themeOverride+xml"/>
  <Override PartName="/ppt/tags/tag152.xml" ContentType="application/vnd.openxmlformats-officedocument.presentationml.tags+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tags/tag1.xml" ContentType="application/vnd.openxmlformats-officedocument.presentationml.tags+xml"/>
  <Override PartName="/ppt/theme/themeOverride2.xml" ContentType="application/vnd.openxmlformats-officedocument.themeOverride+xml"/>
  <Override PartName="/ppt/tags/tag28.xml" ContentType="application/vnd.openxmlformats-officedocument.presentationml.tags+xml"/>
  <Override PartName="/ppt/tags/tag75.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theme/themeOverride18.xml" ContentType="application/vnd.openxmlformats-officedocument.themeOverride+xml"/>
  <Override PartName="/ppt/notesSlides/notesSlide20.xml" ContentType="application/vnd.openxmlformats-officedocument.presentationml.notesSlide+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60" r:id="rId3"/>
    <p:sldId id="315" r:id="rId4"/>
    <p:sldId id="303" r:id="rId5"/>
    <p:sldId id="322" r:id="rId6"/>
    <p:sldId id="312" r:id="rId7"/>
    <p:sldId id="309" r:id="rId8"/>
    <p:sldId id="316" r:id="rId9"/>
    <p:sldId id="265" r:id="rId10"/>
    <p:sldId id="268" r:id="rId11"/>
    <p:sldId id="273" r:id="rId12"/>
    <p:sldId id="275" r:id="rId13"/>
    <p:sldId id="277" r:id="rId14"/>
    <p:sldId id="278" r:id="rId15"/>
    <p:sldId id="317" r:id="rId16"/>
    <p:sldId id="281" r:id="rId17"/>
    <p:sldId id="283" r:id="rId18"/>
    <p:sldId id="285" r:id="rId19"/>
    <p:sldId id="290" r:id="rId20"/>
    <p:sldId id="318" r:id="rId21"/>
    <p:sldId id="293" r:id="rId22"/>
    <p:sldId id="294" r:id="rId23"/>
    <p:sldId id="298" r:id="rId24"/>
    <p:sldId id="299" r:id="rId25"/>
    <p:sldId id="313" r:id="rId26"/>
    <p:sldId id="319"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9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000"/>
    <a:srgbClr val="F5EB50"/>
    <a:srgbClr val="0088EE"/>
    <a:srgbClr val="00CC99"/>
    <a:srgbClr val="9933FF"/>
    <a:srgbClr val="00FFCC"/>
    <a:srgbClr val="009999"/>
    <a:srgbClr val="9966FF"/>
    <a:srgbClr val="33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933" autoAdjust="0"/>
  </p:normalViewPr>
  <p:slideViewPr>
    <p:cSldViewPr>
      <p:cViewPr varScale="1">
        <p:scale>
          <a:sx n="111" d="100"/>
          <a:sy n="111" d="100"/>
        </p:scale>
        <p:origin x="-372" y="-84"/>
      </p:cViewPr>
      <p:guideLst>
        <p:guide orient="horz" pos="1620"/>
        <p:guide pos="2925"/>
      </p:guideLst>
    </p:cSldViewPr>
  </p:slideViewPr>
  <p:notesTextViewPr>
    <p:cViewPr>
      <p:scale>
        <a:sx n="100" d="100"/>
        <a:sy n="100" d="100"/>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style val="7"/>
  <c:chart>
    <c:title>
      <c:tx>
        <c:rich>
          <a:bodyPr rot="0" spcFirstLastPara="1" vertOverflow="ellipsis" vert="horz" wrap="square" anchor="ctr" anchorCtr="1"/>
          <a:lstStyle/>
          <a:p>
            <a:pPr>
              <a:defRPr lang="zh-CN" sz="1400" b="1" i="0" u="none" strike="noStrike" kern="1200" baseline="0">
                <a:solidFill>
                  <a:srgbClr val="C00000"/>
                </a:solidFill>
                <a:latin typeface="微软雅黑" panose="020B0503020204020204" charset="-122"/>
                <a:ea typeface="微软雅黑" panose="020B0503020204020204" charset="-122"/>
                <a:cs typeface="+mn-cs"/>
              </a:defRPr>
            </a:pPr>
            <a:r>
              <a:rPr lang="zh-CN" sz="1400" dirty="0" smtClean="0">
                <a:solidFill>
                  <a:srgbClr val="C00000"/>
                </a:solidFill>
              </a:rPr>
              <a:t>此处添加图表标题</a:t>
            </a:r>
            <a:endParaRPr lang="zh-CN" sz="1400" dirty="0">
              <a:solidFill>
                <a:srgbClr val="C00000"/>
              </a:solidFill>
            </a:endParaRPr>
          </a:p>
        </c:rich>
      </c:tx>
      <c:layout/>
      <c:spPr>
        <a:noFill/>
        <a:ln>
          <a:noFill/>
        </a:ln>
        <a:effectLst/>
      </c:spPr>
    </c:title>
    <c:plotArea>
      <c:layout/>
      <c:barChart>
        <c:barDir val="col"/>
        <c:grouping val="clustered"/>
        <c:ser>
          <c:idx val="1"/>
          <c:order val="0"/>
          <c:tx>
            <c:strRef>
              <c:f>Sheet1!$C$1</c:f>
              <c:strCache>
                <c:ptCount val="1"/>
                <c:pt idx="0">
                  <c:v>系列 2</c:v>
                </c:pt>
              </c:strCache>
            </c:strRef>
          </c:tx>
          <c:spPr>
            <a:solidFill>
              <a:srgbClr val="C00000"/>
            </a:solidFill>
            <a:ln>
              <a:noFill/>
            </a:ln>
            <a:effectLst/>
          </c:spPr>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charset="-122"/>
                    <a:ea typeface="微软雅黑" panose="020B0503020204020204" charset="-122"/>
                    <a:cs typeface="+mn-cs"/>
                  </a:defRPr>
                </a:pPr>
                <a:endParaRPr lang="zh-CN"/>
              </a:p>
            </c:txPr>
            <c:dLblPos val="inEnd"/>
            <c:showVal val="1"/>
            <c:extLst xmlns:c16r2="http://schemas.microsoft.com/office/drawing/2015/06/chart">
              <c:ext xmlns:c15="http://schemas.microsoft.com/office/drawing/2012/chart" uri="{CE6537A1-D6FC-4f65-9D91-7224C49458BB}">
                <c15:layout/>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0-2824-4DBE-B7D6-B8FF3AE89196}"/>
            </c:ext>
          </c:extLst>
        </c:ser>
        <c:ser>
          <c:idx val="2"/>
          <c:order val="1"/>
          <c:tx>
            <c:strRef>
              <c:f>Sheet1!$D$1</c:f>
              <c:strCache>
                <c:ptCount val="1"/>
                <c:pt idx="0">
                  <c:v>系列 3</c:v>
                </c:pt>
              </c:strCache>
            </c:strRef>
          </c:tx>
          <c:spPr>
            <a:solidFill>
              <a:srgbClr val="C00000"/>
            </a:solidFill>
            <a:ln>
              <a:noFill/>
            </a:ln>
            <a:effectLst/>
          </c:spPr>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charset="-122"/>
                    <a:ea typeface="微软雅黑" panose="020B0503020204020204" charset="-122"/>
                    <a:cs typeface="+mn-cs"/>
                  </a:defRPr>
                </a:pPr>
                <a:endParaRPr lang="zh-CN"/>
              </a:p>
            </c:txPr>
            <c:dLblPos val="inEnd"/>
            <c:showVal val="1"/>
            <c:extLst xmlns:c16r2="http://schemas.microsoft.com/office/drawing/2015/06/chart">
              <c:ext xmlns:c15="http://schemas.microsoft.com/office/drawing/2012/chart" uri="{CE6537A1-D6FC-4f65-9D91-7224C49458BB}">
                <c15:layout/>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1-2824-4DBE-B7D6-B8FF3AE89196}"/>
            </c:ext>
          </c:extLst>
        </c:ser>
        <c:dLbls>
          <c:showVal val="1"/>
        </c:dLbls>
        <c:gapWidth val="100"/>
        <c:overlap val="-24"/>
        <c:axId val="247919360"/>
        <c:axId val="247921280"/>
      </c:barChart>
      <c:catAx>
        <c:axId val="247919360"/>
        <c:scaling>
          <c:orientation val="minMax"/>
        </c:scaling>
        <c:axPos val="b"/>
        <c:numFmt formatCode="General" sourceLinked="1"/>
        <c:majorTickMark val="none"/>
        <c:tickLblPos val="nextTo"/>
        <c:spPr>
          <a:noFill/>
          <a:ln w="9525" cap="flat" cmpd="sng" algn="ctr">
            <a:solidFill>
              <a:schemeClr val="tx2">
                <a:lumMod val="15000"/>
                <a:lumOff val="85000"/>
              </a:schemeClr>
            </a:solidFill>
            <a:prstDash val="solid"/>
            <a:round/>
          </a:ln>
          <a:effectLst/>
        </c:spPr>
        <c:txPr>
          <a:bodyPr rot="-60000000" spcFirstLastPara="1" vertOverflow="ellipsis" vert="horz" wrap="square" anchor="ctr" anchorCtr="1"/>
          <a:lstStyle/>
          <a:p>
            <a:pPr>
              <a:defRPr lang="zh-CN" sz="1195" b="1" i="0" u="none" strike="noStrike" kern="1200" baseline="0">
                <a:solidFill>
                  <a:srgbClr val="C00000"/>
                </a:solidFill>
                <a:latin typeface="微软雅黑" panose="020B0503020204020204" charset="-122"/>
                <a:ea typeface="微软雅黑" panose="020B0503020204020204" charset="-122"/>
                <a:cs typeface="+mn-cs"/>
              </a:defRPr>
            </a:pPr>
            <a:endParaRPr lang="zh-CN"/>
          </a:p>
        </c:txPr>
        <c:crossAx val="247921280"/>
        <c:crosses val="autoZero"/>
        <c:auto val="1"/>
        <c:lblAlgn val="ctr"/>
        <c:lblOffset val="100"/>
      </c:catAx>
      <c:valAx>
        <c:axId val="247921280"/>
        <c:scaling>
          <c:orientation val="minMax"/>
        </c:scaling>
        <c:axPos val="l"/>
        <c:majorGridlines>
          <c:spPr>
            <a:ln w="9525" cap="flat" cmpd="sng" algn="ctr">
              <a:solidFill>
                <a:srgbClr val="FFC000"/>
              </a:solidFill>
              <a:prstDash val="dash"/>
              <a:round/>
            </a:ln>
            <a:effectLst/>
          </c:spPr>
        </c:majorGridlines>
        <c:numFmt formatCode="General" sourceLinked="1"/>
        <c:maj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400" b="1" i="0" u="none" strike="noStrike" kern="1200" baseline="0">
                <a:solidFill>
                  <a:srgbClr val="C00000"/>
                </a:solidFill>
                <a:latin typeface="微软雅黑" panose="020B0503020204020204" charset="-122"/>
                <a:ea typeface="微软雅黑" panose="020B0503020204020204" charset="-122"/>
                <a:cs typeface="+mn-cs"/>
              </a:defRPr>
            </a:pPr>
            <a:endParaRPr lang="zh-CN"/>
          </a:p>
        </c:txPr>
        <c:crossAx val="247919360"/>
        <c:crosses val="autoZero"/>
        <c:crossBetween val="between"/>
      </c:valAx>
      <c:spPr>
        <a:noFill/>
        <a:ln>
          <a:noFill/>
        </a:ln>
        <a:effectLst/>
      </c:spPr>
    </c:plotArea>
    <c:plotVisOnly val="1"/>
    <c:dispBlanksAs val="gap"/>
  </c:chart>
  <c:spPr>
    <a:noFill/>
    <a:ln>
      <a:noFill/>
    </a:ln>
    <a:effectLst/>
  </c:spPr>
  <c:txPr>
    <a:bodyPr/>
    <a:lstStyle/>
    <a:p>
      <a:pPr>
        <a:defRPr lang="zh-CN">
          <a:latin typeface="微软雅黑" panose="020B0503020204020204" charset="-122"/>
          <a:ea typeface="微软雅黑" panose="020B0503020204020204" charset="-122"/>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DF5F6-E874-432C-802F-77ED7B898A6C}"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A552AF-FEBB-4E97-A316-A8AAF28B6E37}" type="slidenum">
              <a:rPr lang="zh-CN" altLang="en-US" smtClean="0"/>
              <a:pPr/>
              <a:t>‹#›</a:t>
            </a:fld>
            <a:endParaRPr lang="zh-CN" altLang="en-US"/>
          </a:p>
        </p:txBody>
      </p:sp>
    </p:spTree>
    <p:extLst>
      <p:ext uri="{BB962C8B-B14F-4D97-AF65-F5344CB8AC3E}">
        <p14:creationId xmlns:p14="http://schemas.microsoft.com/office/powerpoint/2010/main" xmlns="" val="448582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a:t>
            </a:fld>
            <a:endParaRPr lang="zh-CN" altLang="en-US"/>
          </a:p>
        </p:txBody>
      </p:sp>
    </p:spTree>
    <p:extLst>
      <p:ext uri="{BB962C8B-B14F-4D97-AF65-F5344CB8AC3E}">
        <p14:creationId xmlns:p14="http://schemas.microsoft.com/office/powerpoint/2010/main" xmlns="" val="2258939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10</a:t>
            </a:fld>
            <a:endParaRPr lang="zh-CN" altLang="en-US"/>
          </a:p>
        </p:txBody>
      </p:sp>
    </p:spTree>
    <p:extLst>
      <p:ext uri="{BB962C8B-B14F-4D97-AF65-F5344CB8AC3E}">
        <p14:creationId xmlns:p14="http://schemas.microsoft.com/office/powerpoint/2010/main" xmlns="" val="2419133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11</a:t>
            </a:fld>
            <a:endParaRPr lang="zh-CN" altLang="en-US"/>
          </a:p>
        </p:txBody>
      </p:sp>
    </p:spTree>
    <p:extLst>
      <p:ext uri="{BB962C8B-B14F-4D97-AF65-F5344CB8AC3E}">
        <p14:creationId xmlns:p14="http://schemas.microsoft.com/office/powerpoint/2010/main" xmlns="" val="13091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12</a:t>
            </a:fld>
            <a:endParaRPr lang="zh-CN" altLang="en-US"/>
          </a:p>
        </p:txBody>
      </p:sp>
    </p:spTree>
    <p:extLst>
      <p:ext uri="{BB962C8B-B14F-4D97-AF65-F5344CB8AC3E}">
        <p14:creationId xmlns:p14="http://schemas.microsoft.com/office/powerpoint/2010/main" xmlns="" val="925085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13</a:t>
            </a:fld>
            <a:endParaRPr lang="zh-CN" altLang="en-US"/>
          </a:p>
        </p:txBody>
      </p:sp>
    </p:spTree>
    <p:extLst>
      <p:ext uri="{BB962C8B-B14F-4D97-AF65-F5344CB8AC3E}">
        <p14:creationId xmlns:p14="http://schemas.microsoft.com/office/powerpoint/2010/main" xmlns="" val="2526018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14</a:t>
            </a:fld>
            <a:endParaRPr lang="zh-CN" altLang="en-US"/>
          </a:p>
        </p:txBody>
      </p:sp>
    </p:spTree>
    <p:extLst>
      <p:ext uri="{BB962C8B-B14F-4D97-AF65-F5344CB8AC3E}">
        <p14:creationId xmlns:p14="http://schemas.microsoft.com/office/powerpoint/2010/main" xmlns="" val="914456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15</a:t>
            </a:fld>
            <a:endParaRPr lang="zh-CN" altLang="en-US"/>
          </a:p>
        </p:txBody>
      </p:sp>
    </p:spTree>
    <p:extLst>
      <p:ext uri="{BB962C8B-B14F-4D97-AF65-F5344CB8AC3E}">
        <p14:creationId xmlns:p14="http://schemas.microsoft.com/office/powerpoint/2010/main" xmlns="" val="4084369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491C3E-850B-420B-9E71-0839D411B90E}" type="slidenum">
              <a:rPr lang="zh-CN" altLang="en-US" smtClean="0"/>
              <a:pPr/>
              <a:t>16</a:t>
            </a:fld>
            <a:endParaRPr lang="zh-CN" altLang="en-US"/>
          </a:p>
        </p:txBody>
      </p:sp>
    </p:spTree>
    <p:extLst>
      <p:ext uri="{BB962C8B-B14F-4D97-AF65-F5344CB8AC3E}">
        <p14:creationId xmlns:p14="http://schemas.microsoft.com/office/powerpoint/2010/main" xmlns="" val="1857229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17</a:t>
            </a:fld>
            <a:endParaRPr lang="zh-CN" altLang="en-US"/>
          </a:p>
        </p:txBody>
      </p:sp>
    </p:spTree>
    <p:extLst>
      <p:ext uri="{BB962C8B-B14F-4D97-AF65-F5344CB8AC3E}">
        <p14:creationId xmlns:p14="http://schemas.microsoft.com/office/powerpoint/2010/main" xmlns="" val="1309904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18</a:t>
            </a:fld>
            <a:endParaRPr lang="zh-CN" altLang="en-US"/>
          </a:p>
        </p:txBody>
      </p:sp>
    </p:spTree>
    <p:extLst>
      <p:ext uri="{BB962C8B-B14F-4D97-AF65-F5344CB8AC3E}">
        <p14:creationId xmlns:p14="http://schemas.microsoft.com/office/powerpoint/2010/main" xmlns="" val="2136968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19</a:t>
            </a:fld>
            <a:endParaRPr lang="zh-CN" altLang="en-US"/>
          </a:p>
        </p:txBody>
      </p:sp>
    </p:spTree>
    <p:extLst>
      <p:ext uri="{BB962C8B-B14F-4D97-AF65-F5344CB8AC3E}">
        <p14:creationId xmlns:p14="http://schemas.microsoft.com/office/powerpoint/2010/main" xmlns="" val="2928956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491C3E-850B-420B-9E71-0839D411B90E}" type="slidenum">
              <a:rPr lang="zh-CN" altLang="en-US" smtClean="0"/>
              <a:pPr/>
              <a:t>2</a:t>
            </a:fld>
            <a:endParaRPr lang="zh-CN" altLang="en-US"/>
          </a:p>
        </p:txBody>
      </p:sp>
    </p:spTree>
    <p:extLst>
      <p:ext uri="{BB962C8B-B14F-4D97-AF65-F5344CB8AC3E}">
        <p14:creationId xmlns:p14="http://schemas.microsoft.com/office/powerpoint/2010/main" xmlns="" val="13701801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20</a:t>
            </a:fld>
            <a:endParaRPr lang="zh-CN" altLang="en-US"/>
          </a:p>
        </p:txBody>
      </p:sp>
    </p:spTree>
    <p:extLst>
      <p:ext uri="{BB962C8B-B14F-4D97-AF65-F5344CB8AC3E}">
        <p14:creationId xmlns:p14="http://schemas.microsoft.com/office/powerpoint/2010/main" xmlns="" val="816970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21</a:t>
            </a:fld>
            <a:endParaRPr lang="zh-CN" altLang="en-US"/>
          </a:p>
        </p:txBody>
      </p:sp>
    </p:spTree>
    <p:extLst>
      <p:ext uri="{BB962C8B-B14F-4D97-AF65-F5344CB8AC3E}">
        <p14:creationId xmlns:p14="http://schemas.microsoft.com/office/powerpoint/2010/main" xmlns="" val="1960135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22</a:t>
            </a:fld>
            <a:endParaRPr lang="zh-CN" altLang="en-US"/>
          </a:p>
        </p:txBody>
      </p:sp>
    </p:spTree>
    <p:extLst>
      <p:ext uri="{BB962C8B-B14F-4D97-AF65-F5344CB8AC3E}">
        <p14:creationId xmlns:p14="http://schemas.microsoft.com/office/powerpoint/2010/main" xmlns="" val="85755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23</a:t>
            </a:fld>
            <a:endParaRPr lang="zh-CN" altLang="en-US"/>
          </a:p>
        </p:txBody>
      </p:sp>
    </p:spTree>
    <p:extLst>
      <p:ext uri="{BB962C8B-B14F-4D97-AF65-F5344CB8AC3E}">
        <p14:creationId xmlns:p14="http://schemas.microsoft.com/office/powerpoint/2010/main" xmlns="" val="11680558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24</a:t>
            </a:fld>
            <a:endParaRPr lang="zh-CN" altLang="en-US"/>
          </a:p>
        </p:txBody>
      </p:sp>
    </p:spTree>
    <p:extLst>
      <p:ext uri="{BB962C8B-B14F-4D97-AF65-F5344CB8AC3E}">
        <p14:creationId xmlns:p14="http://schemas.microsoft.com/office/powerpoint/2010/main" xmlns="" val="10793443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25</a:t>
            </a:fld>
            <a:endParaRPr lang="zh-CN" altLang="en-US"/>
          </a:p>
        </p:txBody>
      </p:sp>
    </p:spTree>
    <p:extLst>
      <p:ext uri="{BB962C8B-B14F-4D97-AF65-F5344CB8AC3E}">
        <p14:creationId xmlns:p14="http://schemas.microsoft.com/office/powerpoint/2010/main" xmlns="" val="10974921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26</a:t>
            </a:fld>
            <a:endParaRPr lang="zh-CN" altLang="en-US"/>
          </a:p>
        </p:txBody>
      </p:sp>
    </p:spTree>
    <p:extLst>
      <p:ext uri="{BB962C8B-B14F-4D97-AF65-F5344CB8AC3E}">
        <p14:creationId xmlns:p14="http://schemas.microsoft.com/office/powerpoint/2010/main" xmlns="" val="744473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3</a:t>
            </a:fld>
            <a:endParaRPr lang="zh-CN" altLang="en-US"/>
          </a:p>
        </p:txBody>
      </p:sp>
    </p:spTree>
    <p:extLst>
      <p:ext uri="{BB962C8B-B14F-4D97-AF65-F5344CB8AC3E}">
        <p14:creationId xmlns:p14="http://schemas.microsoft.com/office/powerpoint/2010/main" xmlns="" val="446862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4</a:t>
            </a:fld>
            <a:endParaRPr lang="zh-CN" altLang="en-US"/>
          </a:p>
        </p:txBody>
      </p:sp>
    </p:spTree>
    <p:extLst>
      <p:ext uri="{BB962C8B-B14F-4D97-AF65-F5344CB8AC3E}">
        <p14:creationId xmlns:p14="http://schemas.microsoft.com/office/powerpoint/2010/main" xmlns="" val="3014292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5</a:t>
            </a:fld>
            <a:endParaRPr lang="zh-CN" altLang="en-US"/>
          </a:p>
        </p:txBody>
      </p:sp>
    </p:spTree>
    <p:extLst>
      <p:ext uri="{BB962C8B-B14F-4D97-AF65-F5344CB8AC3E}">
        <p14:creationId xmlns:p14="http://schemas.microsoft.com/office/powerpoint/2010/main" xmlns="" val="4007940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6</a:t>
            </a:fld>
            <a:endParaRPr lang="zh-CN" altLang="en-US"/>
          </a:p>
        </p:txBody>
      </p:sp>
    </p:spTree>
    <p:extLst>
      <p:ext uri="{BB962C8B-B14F-4D97-AF65-F5344CB8AC3E}">
        <p14:creationId xmlns:p14="http://schemas.microsoft.com/office/powerpoint/2010/main" xmlns="" val="847379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7</a:t>
            </a:fld>
            <a:endParaRPr lang="zh-CN" altLang="en-US"/>
          </a:p>
        </p:txBody>
      </p:sp>
    </p:spTree>
    <p:extLst>
      <p:ext uri="{BB962C8B-B14F-4D97-AF65-F5344CB8AC3E}">
        <p14:creationId xmlns:p14="http://schemas.microsoft.com/office/powerpoint/2010/main" xmlns="" val="3154700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8</a:t>
            </a:fld>
            <a:endParaRPr lang="zh-CN" altLang="en-US"/>
          </a:p>
        </p:txBody>
      </p:sp>
    </p:spTree>
    <p:extLst>
      <p:ext uri="{BB962C8B-B14F-4D97-AF65-F5344CB8AC3E}">
        <p14:creationId xmlns:p14="http://schemas.microsoft.com/office/powerpoint/2010/main" xmlns="" val="1903775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A552AF-FEBB-4E97-A316-A8AAF28B6E37}" type="slidenum">
              <a:rPr lang="zh-CN" altLang="en-US" smtClean="0"/>
              <a:pPr/>
              <a:t>9</a:t>
            </a:fld>
            <a:endParaRPr lang="zh-CN" altLang="en-US"/>
          </a:p>
        </p:txBody>
      </p:sp>
    </p:spTree>
    <p:extLst>
      <p:ext uri="{BB962C8B-B14F-4D97-AF65-F5344CB8AC3E}">
        <p14:creationId xmlns:p14="http://schemas.microsoft.com/office/powerpoint/2010/main" xmlns="" val="1994050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useBgFill="1">
        <p:nvSpPr>
          <p:cNvPr id="9" name="矩形 8"/>
          <p:cNvSpPr/>
          <p:nvPr userDrawn="1"/>
        </p:nvSpPr>
        <p:spPr>
          <a:xfrm>
            <a:off x="0" y="548980"/>
            <a:ext cx="9144000" cy="43270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xml"/><Relationship Id="rId7" Type="http://schemas.openxmlformats.org/officeDocument/2006/relationships/image" Target="../media/image2.png"/><Relationship Id="rId12" Type="http://schemas.openxmlformats.org/officeDocument/2006/relationships/image" Target="../media/image6.png"/><Relationship Id="rId2" Type="http://schemas.openxmlformats.org/officeDocument/2006/relationships/tags" Target="../tags/tag1.xml"/><Relationship Id="rId1" Type="http://schemas.openxmlformats.org/officeDocument/2006/relationships/themeOverride" Target="../theme/themeOverride1.xml"/><Relationship Id="rId6" Type="http://schemas.openxmlformats.org/officeDocument/2006/relationships/notesSlide" Target="../notesSlides/notesSlide1.xml"/><Relationship Id="rId11" Type="http://schemas.openxmlformats.org/officeDocument/2006/relationships/image" Target="../media/image5.pn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video" Target="NULL" TargetMode="External"/><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2.xml"/><Relationship Id="rId1" Type="http://schemas.openxmlformats.org/officeDocument/2006/relationships/themeOverride" Target="../theme/themeOverride10.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hemeOverride" Target="../theme/themeOverride11.xml"/><Relationship Id="rId6" Type="http://schemas.openxmlformats.org/officeDocument/2006/relationships/tags" Target="../tags/tag97.xml"/><Relationship Id="rId11" Type="http://schemas.openxmlformats.org/officeDocument/2006/relationships/image" Target="../media/image12.png"/><Relationship Id="rId5" Type="http://schemas.openxmlformats.org/officeDocument/2006/relationships/tags" Target="../tags/tag96.xml"/><Relationship Id="rId10" Type="http://schemas.openxmlformats.org/officeDocument/2006/relationships/image" Target="../media/image7.png"/><Relationship Id="rId4" Type="http://schemas.openxmlformats.org/officeDocument/2006/relationships/tags" Target="../tags/tag95.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image" Target="../media/image12.png"/><Relationship Id="rId2" Type="http://schemas.openxmlformats.org/officeDocument/2006/relationships/tags" Target="../tags/tag99.xml"/><Relationship Id="rId16" Type="http://schemas.openxmlformats.org/officeDocument/2006/relationships/image" Target="../media/image7.png"/><Relationship Id="rId1" Type="http://schemas.openxmlformats.org/officeDocument/2006/relationships/themeOverride" Target="../theme/themeOverride12.x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5" Type="http://schemas.openxmlformats.org/officeDocument/2006/relationships/notesSlide" Target="../notesSlides/notesSlide12.xml"/><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3.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3.xml"/><Relationship Id="rId2" Type="http://schemas.openxmlformats.org/officeDocument/2006/relationships/tags" Target="../tags/tag111.xml"/><Relationship Id="rId1" Type="http://schemas.openxmlformats.org/officeDocument/2006/relationships/themeOverride" Target="../theme/themeOverride13.x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12.png"/><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1.xml"/><Relationship Id="rId1" Type="http://schemas.openxmlformats.org/officeDocument/2006/relationships/themeOverride" Target="../theme/themeOverride14.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22.xml"/><Relationship Id="rId1" Type="http://schemas.openxmlformats.org/officeDocument/2006/relationships/themeOverride" Target="../theme/themeOverride15.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3.xml"/><Relationship Id="rId1" Type="http://schemas.openxmlformats.org/officeDocument/2006/relationships/themeOverride" Target="../theme/themeOverride16.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25.xml"/><Relationship Id="rId7" Type="http://schemas.openxmlformats.org/officeDocument/2006/relationships/image" Target="../media/image7.png"/><Relationship Id="rId2" Type="http://schemas.openxmlformats.org/officeDocument/2006/relationships/tags" Target="../tags/tag124.xml"/><Relationship Id="rId1" Type="http://schemas.openxmlformats.org/officeDocument/2006/relationships/themeOverride" Target="../theme/themeOverride17.xml"/><Relationship Id="rId6" Type="http://schemas.openxmlformats.org/officeDocument/2006/relationships/notesSlide" Target="../notesSlides/notesSlide17.xml"/><Relationship Id="rId5" Type="http://schemas.openxmlformats.org/officeDocument/2006/relationships/slideLayout" Target="../slideLayouts/slideLayout3.xml"/><Relationship Id="rId4" Type="http://schemas.openxmlformats.org/officeDocument/2006/relationships/tags" Target="../tags/tag126.xml"/><Relationship Id="rId9"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28.xml"/><Relationship Id="rId7" Type="http://schemas.openxmlformats.org/officeDocument/2006/relationships/image" Target="../media/image19.png"/><Relationship Id="rId2" Type="http://schemas.openxmlformats.org/officeDocument/2006/relationships/tags" Target="../tags/tag127.xml"/><Relationship Id="rId1" Type="http://schemas.openxmlformats.org/officeDocument/2006/relationships/themeOverride" Target="../theme/themeOverride18.xml"/><Relationship Id="rId6" Type="http://schemas.openxmlformats.org/officeDocument/2006/relationships/image" Target="../media/image7.png"/><Relationship Id="rId5" Type="http://schemas.openxmlformats.org/officeDocument/2006/relationships/notesSlide" Target="../notesSlides/notesSlide18.xml"/><Relationship Id="rId4"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tags" Target="../tags/tag140.xml"/><Relationship Id="rId18" Type="http://schemas.openxmlformats.org/officeDocument/2006/relationships/tags" Target="../tags/tag145.xml"/><Relationship Id="rId3" Type="http://schemas.openxmlformats.org/officeDocument/2006/relationships/tags" Target="../tags/tag130.xml"/><Relationship Id="rId21" Type="http://schemas.openxmlformats.org/officeDocument/2006/relationships/image" Target="../media/image7.png"/><Relationship Id="rId7" Type="http://schemas.openxmlformats.org/officeDocument/2006/relationships/tags" Target="../tags/tag134.xml"/><Relationship Id="rId12" Type="http://schemas.openxmlformats.org/officeDocument/2006/relationships/tags" Target="../tags/tag139.xml"/><Relationship Id="rId17" Type="http://schemas.openxmlformats.org/officeDocument/2006/relationships/tags" Target="../tags/tag144.xml"/><Relationship Id="rId2" Type="http://schemas.openxmlformats.org/officeDocument/2006/relationships/tags" Target="../tags/tag129.xml"/><Relationship Id="rId16" Type="http://schemas.openxmlformats.org/officeDocument/2006/relationships/tags" Target="../tags/tag143.xml"/><Relationship Id="rId20" Type="http://schemas.openxmlformats.org/officeDocument/2006/relationships/notesSlide" Target="../notesSlides/notesSlide19.xml"/><Relationship Id="rId1" Type="http://schemas.openxmlformats.org/officeDocument/2006/relationships/themeOverride" Target="../theme/themeOverride19.xml"/><Relationship Id="rId6" Type="http://schemas.openxmlformats.org/officeDocument/2006/relationships/tags" Target="../tags/tag133.xml"/><Relationship Id="rId11" Type="http://schemas.openxmlformats.org/officeDocument/2006/relationships/tags" Target="../tags/tag138.xml"/><Relationship Id="rId5" Type="http://schemas.openxmlformats.org/officeDocument/2006/relationships/tags" Target="../tags/tag132.xml"/><Relationship Id="rId15" Type="http://schemas.openxmlformats.org/officeDocument/2006/relationships/tags" Target="../tags/tag142.xml"/><Relationship Id="rId23" Type="http://schemas.openxmlformats.org/officeDocument/2006/relationships/image" Target="../media/image12.png"/><Relationship Id="rId10" Type="http://schemas.openxmlformats.org/officeDocument/2006/relationships/tags" Target="../tags/tag137.xml"/><Relationship Id="rId19" Type="http://schemas.openxmlformats.org/officeDocument/2006/relationships/slideLayout" Target="../slideLayouts/slideLayout3.xml"/><Relationship Id="rId4" Type="http://schemas.openxmlformats.org/officeDocument/2006/relationships/tags" Target="../tags/tag131.xml"/><Relationship Id="rId9" Type="http://schemas.openxmlformats.org/officeDocument/2006/relationships/tags" Target="../tags/tag136.xml"/><Relationship Id="rId14" Type="http://schemas.openxmlformats.org/officeDocument/2006/relationships/tags" Target="../tags/tag141.xml"/><Relationship Id="rId22"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46.xml"/><Relationship Id="rId1" Type="http://schemas.openxmlformats.org/officeDocument/2006/relationships/themeOverride" Target="../theme/themeOverride20.xml"/><Relationship Id="rId6" Type="http://schemas.openxmlformats.org/officeDocument/2006/relationships/image" Target="../media/image20.png"/><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7.xml"/><Relationship Id="rId1" Type="http://schemas.openxmlformats.org/officeDocument/2006/relationships/themeOverride" Target="../theme/themeOverride21.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chart" Target="../charts/chart1.xml"/><Relationship Id="rId2" Type="http://schemas.openxmlformats.org/officeDocument/2006/relationships/tags" Target="../tags/tag148.xml"/><Relationship Id="rId1" Type="http://schemas.openxmlformats.org/officeDocument/2006/relationships/themeOverride" Target="../theme/themeOverride22.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tags" Target="../tags/tag150.xml"/><Relationship Id="rId7" Type="http://schemas.openxmlformats.org/officeDocument/2006/relationships/image" Target="../media/image21.png"/><Relationship Id="rId2" Type="http://schemas.openxmlformats.org/officeDocument/2006/relationships/tags" Target="../tags/tag149.xml"/><Relationship Id="rId1" Type="http://schemas.openxmlformats.org/officeDocument/2006/relationships/themeOverride" Target="../theme/themeOverride23.xml"/><Relationship Id="rId6" Type="http://schemas.openxmlformats.org/officeDocument/2006/relationships/image" Target="../media/image7.png"/><Relationship Id="rId5" Type="http://schemas.openxmlformats.org/officeDocument/2006/relationships/notesSlide" Target="../notesSlides/notesSlide23.xml"/><Relationship Id="rId4" Type="http://schemas.openxmlformats.org/officeDocument/2006/relationships/slideLayout" Target="../slideLayouts/slideLayout3.xml"/><Relationship Id="rId9"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1.xml"/><Relationship Id="rId1" Type="http://schemas.openxmlformats.org/officeDocument/2006/relationships/themeOverride" Target="../theme/themeOverride24.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tags" Target="../tags/tag158.xml"/><Relationship Id="rId13" Type="http://schemas.openxmlformats.org/officeDocument/2006/relationships/tags" Target="../tags/tag163.xml"/><Relationship Id="rId18" Type="http://schemas.openxmlformats.org/officeDocument/2006/relationships/tags" Target="../tags/tag168.xml"/><Relationship Id="rId26" Type="http://schemas.openxmlformats.org/officeDocument/2006/relationships/tags" Target="../tags/tag176.xml"/><Relationship Id="rId3" Type="http://schemas.openxmlformats.org/officeDocument/2006/relationships/tags" Target="../tags/tag153.xml"/><Relationship Id="rId21" Type="http://schemas.openxmlformats.org/officeDocument/2006/relationships/tags" Target="../tags/tag171.xml"/><Relationship Id="rId7" Type="http://schemas.openxmlformats.org/officeDocument/2006/relationships/tags" Target="../tags/tag157.xml"/><Relationship Id="rId12" Type="http://schemas.openxmlformats.org/officeDocument/2006/relationships/tags" Target="../tags/tag162.xml"/><Relationship Id="rId17" Type="http://schemas.openxmlformats.org/officeDocument/2006/relationships/tags" Target="../tags/tag167.xml"/><Relationship Id="rId25" Type="http://schemas.openxmlformats.org/officeDocument/2006/relationships/tags" Target="../tags/tag175.xml"/><Relationship Id="rId2" Type="http://schemas.openxmlformats.org/officeDocument/2006/relationships/tags" Target="../tags/tag152.xml"/><Relationship Id="rId16" Type="http://schemas.openxmlformats.org/officeDocument/2006/relationships/tags" Target="../tags/tag166.xml"/><Relationship Id="rId20" Type="http://schemas.openxmlformats.org/officeDocument/2006/relationships/tags" Target="../tags/tag170.xml"/><Relationship Id="rId29" Type="http://schemas.openxmlformats.org/officeDocument/2006/relationships/image" Target="../media/image7.png"/><Relationship Id="rId1" Type="http://schemas.openxmlformats.org/officeDocument/2006/relationships/themeOverride" Target="../theme/themeOverride25.xml"/><Relationship Id="rId6" Type="http://schemas.openxmlformats.org/officeDocument/2006/relationships/tags" Target="../tags/tag156.xml"/><Relationship Id="rId11" Type="http://schemas.openxmlformats.org/officeDocument/2006/relationships/tags" Target="../tags/tag161.xml"/><Relationship Id="rId24" Type="http://schemas.openxmlformats.org/officeDocument/2006/relationships/tags" Target="../tags/tag174.xml"/><Relationship Id="rId5" Type="http://schemas.openxmlformats.org/officeDocument/2006/relationships/tags" Target="../tags/tag155.xml"/><Relationship Id="rId15" Type="http://schemas.openxmlformats.org/officeDocument/2006/relationships/tags" Target="../tags/tag165.xml"/><Relationship Id="rId23" Type="http://schemas.openxmlformats.org/officeDocument/2006/relationships/tags" Target="../tags/tag173.xml"/><Relationship Id="rId28" Type="http://schemas.openxmlformats.org/officeDocument/2006/relationships/notesSlide" Target="../notesSlides/notesSlide25.xml"/><Relationship Id="rId10" Type="http://schemas.openxmlformats.org/officeDocument/2006/relationships/tags" Target="../tags/tag160.xml"/><Relationship Id="rId19" Type="http://schemas.openxmlformats.org/officeDocument/2006/relationships/tags" Target="../tags/tag169.xml"/><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tags" Target="../tags/tag164.xml"/><Relationship Id="rId22" Type="http://schemas.openxmlformats.org/officeDocument/2006/relationships/tags" Target="../tags/tag172.xml"/><Relationship Id="rId27" Type="http://schemas.openxmlformats.org/officeDocument/2006/relationships/slideLayout" Target="../slideLayouts/slideLayout3.xml"/><Relationship Id="rId30"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hemeOverride" Target="../theme/themeOverride2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themeOverride" Target="../theme/themeOverride3.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5.xml"/><Relationship Id="rId7" Type="http://schemas.openxmlformats.org/officeDocument/2006/relationships/notesSlide" Target="../notesSlides/notesSlide4.xml"/><Relationship Id="rId2" Type="http://schemas.openxmlformats.org/officeDocument/2006/relationships/tags" Target="../tags/tag4.xml"/><Relationship Id="rId1" Type="http://schemas.openxmlformats.org/officeDocument/2006/relationships/themeOverride" Target="../theme/themeOverride4.xml"/><Relationship Id="rId6" Type="http://schemas.openxmlformats.org/officeDocument/2006/relationships/slideLayout" Target="../slideLayouts/slideLayout3.xml"/><Relationship Id="rId5" Type="http://schemas.openxmlformats.org/officeDocument/2006/relationships/tags" Target="../tags/tag7.xml"/><Relationship Id="rId10" Type="http://schemas.openxmlformats.org/officeDocument/2006/relationships/image" Target="../media/image12.png"/><Relationship Id="rId4" Type="http://schemas.openxmlformats.org/officeDocument/2006/relationships/tags" Target="../tags/tag6.xml"/><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hemeOverride" Target="../theme/themeOverride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tags" Target="../tags/tag33.xml"/><Relationship Id="rId39" Type="http://schemas.openxmlformats.org/officeDocument/2006/relationships/tags" Target="../tags/tag46.xml"/><Relationship Id="rId21" Type="http://schemas.openxmlformats.org/officeDocument/2006/relationships/tags" Target="../tags/tag28.xml"/><Relationship Id="rId34" Type="http://schemas.openxmlformats.org/officeDocument/2006/relationships/tags" Target="../tags/tag41.xml"/><Relationship Id="rId42" Type="http://schemas.openxmlformats.org/officeDocument/2006/relationships/tags" Target="../tags/tag49.xml"/><Relationship Id="rId47" Type="http://schemas.openxmlformats.org/officeDocument/2006/relationships/tags" Target="../tags/tag54.xml"/><Relationship Id="rId50" Type="http://schemas.openxmlformats.org/officeDocument/2006/relationships/tags" Target="../tags/tag57.xml"/><Relationship Id="rId55" Type="http://schemas.openxmlformats.org/officeDocument/2006/relationships/tags" Target="../tags/tag62.xml"/><Relationship Id="rId63" Type="http://schemas.openxmlformats.org/officeDocument/2006/relationships/tags" Target="../tags/tag70.xml"/><Relationship Id="rId68" Type="http://schemas.openxmlformats.org/officeDocument/2006/relationships/tags" Target="../tags/tag75.xml"/><Relationship Id="rId76" Type="http://schemas.openxmlformats.org/officeDocument/2006/relationships/tags" Target="../tags/tag83.xml"/><Relationship Id="rId84" Type="http://schemas.openxmlformats.org/officeDocument/2006/relationships/image" Target="../media/image7.png"/><Relationship Id="rId7" Type="http://schemas.openxmlformats.org/officeDocument/2006/relationships/tags" Target="../tags/tag14.xml"/><Relationship Id="rId71" Type="http://schemas.openxmlformats.org/officeDocument/2006/relationships/tags" Target="../tags/tag78.xml"/><Relationship Id="rId2" Type="http://schemas.openxmlformats.org/officeDocument/2006/relationships/tags" Target="../tags/tag9.xml"/><Relationship Id="rId16" Type="http://schemas.openxmlformats.org/officeDocument/2006/relationships/tags" Target="../tags/tag23.xml"/><Relationship Id="rId29" Type="http://schemas.openxmlformats.org/officeDocument/2006/relationships/tags" Target="../tags/tag36.xml"/><Relationship Id="rId11" Type="http://schemas.openxmlformats.org/officeDocument/2006/relationships/tags" Target="../tags/tag18.xml"/><Relationship Id="rId24" Type="http://schemas.openxmlformats.org/officeDocument/2006/relationships/tags" Target="../tags/tag31.xml"/><Relationship Id="rId32" Type="http://schemas.openxmlformats.org/officeDocument/2006/relationships/tags" Target="../tags/tag39.xml"/><Relationship Id="rId37" Type="http://schemas.openxmlformats.org/officeDocument/2006/relationships/tags" Target="../tags/tag44.xml"/><Relationship Id="rId40" Type="http://schemas.openxmlformats.org/officeDocument/2006/relationships/tags" Target="../tags/tag47.xml"/><Relationship Id="rId45" Type="http://schemas.openxmlformats.org/officeDocument/2006/relationships/tags" Target="../tags/tag52.xml"/><Relationship Id="rId53" Type="http://schemas.openxmlformats.org/officeDocument/2006/relationships/tags" Target="../tags/tag60.xml"/><Relationship Id="rId58" Type="http://schemas.openxmlformats.org/officeDocument/2006/relationships/tags" Target="../tags/tag65.xml"/><Relationship Id="rId66" Type="http://schemas.openxmlformats.org/officeDocument/2006/relationships/tags" Target="../tags/tag73.xml"/><Relationship Id="rId74" Type="http://schemas.openxmlformats.org/officeDocument/2006/relationships/tags" Target="../tags/tag81.xml"/><Relationship Id="rId79" Type="http://schemas.openxmlformats.org/officeDocument/2006/relationships/tags" Target="../tags/tag86.xml"/><Relationship Id="rId5" Type="http://schemas.openxmlformats.org/officeDocument/2006/relationships/tags" Target="../tags/tag12.xml"/><Relationship Id="rId61" Type="http://schemas.openxmlformats.org/officeDocument/2006/relationships/tags" Target="../tags/tag68.xml"/><Relationship Id="rId82" Type="http://schemas.openxmlformats.org/officeDocument/2006/relationships/slideLayout" Target="../slideLayouts/slideLayout3.xml"/><Relationship Id="rId19" Type="http://schemas.openxmlformats.org/officeDocument/2006/relationships/tags" Target="../tags/tag26.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tags" Target="../tags/tag34.xml"/><Relationship Id="rId30" Type="http://schemas.openxmlformats.org/officeDocument/2006/relationships/tags" Target="../tags/tag37.xml"/><Relationship Id="rId35" Type="http://schemas.openxmlformats.org/officeDocument/2006/relationships/tags" Target="../tags/tag42.xml"/><Relationship Id="rId43" Type="http://schemas.openxmlformats.org/officeDocument/2006/relationships/tags" Target="../tags/tag50.xml"/><Relationship Id="rId48" Type="http://schemas.openxmlformats.org/officeDocument/2006/relationships/tags" Target="../tags/tag55.xml"/><Relationship Id="rId56" Type="http://schemas.openxmlformats.org/officeDocument/2006/relationships/tags" Target="../tags/tag63.xml"/><Relationship Id="rId64" Type="http://schemas.openxmlformats.org/officeDocument/2006/relationships/tags" Target="../tags/tag71.xml"/><Relationship Id="rId69" Type="http://schemas.openxmlformats.org/officeDocument/2006/relationships/tags" Target="../tags/tag76.xml"/><Relationship Id="rId77" Type="http://schemas.openxmlformats.org/officeDocument/2006/relationships/tags" Target="../tags/tag84.xml"/><Relationship Id="rId8" Type="http://schemas.openxmlformats.org/officeDocument/2006/relationships/tags" Target="../tags/tag15.xml"/><Relationship Id="rId51" Type="http://schemas.openxmlformats.org/officeDocument/2006/relationships/tags" Target="../tags/tag58.xml"/><Relationship Id="rId72" Type="http://schemas.openxmlformats.org/officeDocument/2006/relationships/tags" Target="../tags/tag79.xml"/><Relationship Id="rId80" Type="http://schemas.openxmlformats.org/officeDocument/2006/relationships/tags" Target="../tags/tag87.xml"/><Relationship Id="rId85" Type="http://schemas.openxmlformats.org/officeDocument/2006/relationships/image" Target="../media/image12.png"/><Relationship Id="rId3" Type="http://schemas.openxmlformats.org/officeDocument/2006/relationships/tags" Target="../tags/tag10.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33" Type="http://schemas.openxmlformats.org/officeDocument/2006/relationships/tags" Target="../tags/tag40.xml"/><Relationship Id="rId38" Type="http://schemas.openxmlformats.org/officeDocument/2006/relationships/tags" Target="../tags/tag45.xml"/><Relationship Id="rId46" Type="http://schemas.openxmlformats.org/officeDocument/2006/relationships/tags" Target="../tags/tag53.xml"/><Relationship Id="rId59" Type="http://schemas.openxmlformats.org/officeDocument/2006/relationships/tags" Target="../tags/tag66.xml"/><Relationship Id="rId67" Type="http://schemas.openxmlformats.org/officeDocument/2006/relationships/tags" Target="../tags/tag74.xml"/><Relationship Id="rId20" Type="http://schemas.openxmlformats.org/officeDocument/2006/relationships/tags" Target="../tags/tag27.xml"/><Relationship Id="rId41" Type="http://schemas.openxmlformats.org/officeDocument/2006/relationships/tags" Target="../tags/tag48.xml"/><Relationship Id="rId54" Type="http://schemas.openxmlformats.org/officeDocument/2006/relationships/tags" Target="../tags/tag61.xml"/><Relationship Id="rId62" Type="http://schemas.openxmlformats.org/officeDocument/2006/relationships/tags" Target="../tags/tag69.xml"/><Relationship Id="rId70" Type="http://schemas.openxmlformats.org/officeDocument/2006/relationships/tags" Target="../tags/tag77.xml"/><Relationship Id="rId75" Type="http://schemas.openxmlformats.org/officeDocument/2006/relationships/tags" Target="../tags/tag82.xml"/><Relationship Id="rId83" Type="http://schemas.openxmlformats.org/officeDocument/2006/relationships/notesSlide" Target="../notesSlides/notesSlide6.xml"/><Relationship Id="rId1" Type="http://schemas.openxmlformats.org/officeDocument/2006/relationships/themeOverride" Target="../theme/themeOverride6.xml"/><Relationship Id="rId6" Type="http://schemas.openxmlformats.org/officeDocument/2006/relationships/tags" Target="../tags/tag13.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tags" Target="../tags/tag35.xml"/><Relationship Id="rId36" Type="http://schemas.openxmlformats.org/officeDocument/2006/relationships/tags" Target="../tags/tag43.xml"/><Relationship Id="rId49" Type="http://schemas.openxmlformats.org/officeDocument/2006/relationships/tags" Target="../tags/tag56.xml"/><Relationship Id="rId57" Type="http://schemas.openxmlformats.org/officeDocument/2006/relationships/tags" Target="../tags/tag64.xml"/><Relationship Id="rId10" Type="http://schemas.openxmlformats.org/officeDocument/2006/relationships/tags" Target="../tags/tag17.xml"/><Relationship Id="rId31" Type="http://schemas.openxmlformats.org/officeDocument/2006/relationships/tags" Target="../tags/tag38.xml"/><Relationship Id="rId44" Type="http://schemas.openxmlformats.org/officeDocument/2006/relationships/tags" Target="../tags/tag51.xml"/><Relationship Id="rId52" Type="http://schemas.openxmlformats.org/officeDocument/2006/relationships/tags" Target="../tags/tag59.xml"/><Relationship Id="rId60" Type="http://schemas.openxmlformats.org/officeDocument/2006/relationships/tags" Target="../tags/tag67.xml"/><Relationship Id="rId65" Type="http://schemas.openxmlformats.org/officeDocument/2006/relationships/tags" Target="../tags/tag72.xml"/><Relationship Id="rId73" Type="http://schemas.openxmlformats.org/officeDocument/2006/relationships/tags" Target="../tags/tag80.xml"/><Relationship Id="rId78" Type="http://schemas.openxmlformats.org/officeDocument/2006/relationships/tags" Target="../tags/tag85.xml"/><Relationship Id="rId81" Type="http://schemas.openxmlformats.org/officeDocument/2006/relationships/tags" Target="../tags/tag8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themeOverride" Target="../theme/themeOverride7.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0.xml"/><Relationship Id="rId1" Type="http://schemas.openxmlformats.org/officeDocument/2006/relationships/themeOverride" Target="../theme/themeOverride8.xml"/><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3.xml"/><Relationship Id="rId7" Type="http://schemas.openxmlformats.org/officeDocument/2006/relationships/image" Target="../media/image14.png"/><Relationship Id="rId2" Type="http://schemas.openxmlformats.org/officeDocument/2006/relationships/tags" Target="../tags/tag91.xml"/><Relationship Id="rId1" Type="http://schemas.openxmlformats.org/officeDocument/2006/relationships/themeOverride" Target="../theme/themeOverride9.xml"/><Relationship Id="rId6"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17.png"/><Relationship Id="rId4" Type="http://schemas.openxmlformats.org/officeDocument/2006/relationships/notesSlide" Target="../notesSlides/notesSlide9.xml"/><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7" name="图片 6" descr="20161118 1029"/>
          <p:cNvPicPr>
            <a:picLocks noChangeAspect="1"/>
          </p:cNvPicPr>
          <p:nvPr/>
        </p:nvPicPr>
        <p:blipFill>
          <a:blip r:embed="rId8" cstate="print"/>
          <a:stretch>
            <a:fillRect/>
          </a:stretch>
        </p:blipFill>
        <p:spPr>
          <a:xfrm>
            <a:off x="0" y="4011911"/>
            <a:ext cx="9144000" cy="1138314"/>
          </a:xfrm>
          <a:prstGeom prst="rect">
            <a:avLst/>
          </a:prstGeom>
        </p:spPr>
      </p:pic>
      <p:sp>
        <p:nvSpPr>
          <p:cNvPr id="10" name="PA_文本框 8">
            <a:extLst>
              <a:ext uri="{FF2B5EF4-FFF2-40B4-BE49-F238E27FC236}">
                <a16:creationId xmlns="" xmlns:a16="http://schemas.microsoft.com/office/drawing/2014/main" id="{BAF65BA3-1234-4650-AC6A-A340E11530CB}"/>
              </a:ext>
            </a:extLst>
          </p:cNvPr>
          <p:cNvSpPr txBox="1"/>
          <p:nvPr>
            <p:custDataLst>
              <p:tags r:id="rId2"/>
            </p:custDataLst>
          </p:nvPr>
        </p:nvSpPr>
        <p:spPr>
          <a:xfrm>
            <a:off x="755576" y="2571750"/>
            <a:ext cx="7056784" cy="1641027"/>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gn="ctr">
              <a:lnSpc>
                <a:spcPct val="120000"/>
              </a:lnSpc>
            </a:pPr>
            <a:r>
              <a:rPr lang="zh-CN" altLang="en-US" sz="4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坚定不移反对腐败的</a:t>
            </a:r>
            <a:endParaRPr lang="en-US" altLang="zh-CN" sz="4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endParaRPr>
          </a:p>
          <a:p>
            <a:pPr algn="ctr">
              <a:lnSpc>
                <a:spcPct val="120000"/>
              </a:lnSpc>
            </a:pPr>
            <a:r>
              <a:rPr lang="zh-CN" altLang="en-US" sz="48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思想指南和行动纲领</a:t>
            </a:r>
          </a:p>
        </p:txBody>
      </p:sp>
      <p:sp>
        <p:nvSpPr>
          <p:cNvPr id="11" name="PA_文本框 8">
            <a:extLst>
              <a:ext uri="{FF2B5EF4-FFF2-40B4-BE49-F238E27FC236}">
                <a16:creationId xmlns="" xmlns:a16="http://schemas.microsoft.com/office/drawing/2014/main" id="{D4FE39DF-211E-48C7-ADA8-9D0C99EE1795}"/>
              </a:ext>
            </a:extLst>
          </p:cNvPr>
          <p:cNvSpPr txBox="1"/>
          <p:nvPr>
            <p:custDataLst>
              <p:tags r:id="rId3"/>
            </p:custDataLst>
          </p:nvPr>
        </p:nvSpPr>
        <p:spPr>
          <a:xfrm>
            <a:off x="5108933" y="2188609"/>
            <a:ext cx="3765997" cy="64633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gn="ctr">
              <a:lnSpc>
                <a:spcPct val="120000"/>
              </a:lnSpc>
            </a:pPr>
            <a:r>
              <a:rPr lang="zh-CN" altLang="en-US" sz="15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汇报人</a:t>
            </a:r>
            <a:r>
              <a:rPr lang="zh-CN" altLang="en-US"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a:t>
            </a:r>
            <a:r>
              <a:rPr lang="en-US" altLang="zh-CN"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XXX</a:t>
            </a:r>
            <a:endParaRPr lang="en-US" altLang="zh-CN"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endParaRPr>
          </a:p>
          <a:p>
            <a:pPr algn="ctr">
              <a:lnSpc>
                <a:spcPct val="120000"/>
              </a:lnSpc>
            </a:pPr>
            <a:r>
              <a:rPr lang="zh-CN" altLang="en-US" sz="15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汇报</a:t>
            </a:r>
            <a:r>
              <a:rPr lang="zh-CN" altLang="en-US"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时间：</a:t>
            </a:r>
            <a:r>
              <a:rPr lang="en-US" altLang="zh-CN"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xx</a:t>
            </a:r>
            <a:r>
              <a:rPr lang="zh-CN" altLang="en-US"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年</a:t>
            </a:r>
            <a:r>
              <a:rPr lang="en-US" altLang="zh-CN"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xx</a:t>
            </a:r>
            <a:r>
              <a:rPr lang="zh-CN" altLang="en-US" sz="15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月</a:t>
            </a:r>
            <a:endParaRPr lang="zh-CN" altLang="en-US" sz="15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endParaRPr>
          </a:p>
        </p:txBody>
      </p:sp>
      <p:pic>
        <p:nvPicPr>
          <p:cNvPr id="2" name="中国人民解放军军乐团 - 歌唱祖国">
            <a:hlinkClick r:id="" action="ppaction://media"/>
            <a:extLst>
              <a:ext uri="{FF2B5EF4-FFF2-40B4-BE49-F238E27FC236}">
                <a16:creationId xmlns="" xmlns:a16="http://schemas.microsoft.com/office/drawing/2014/main" id="{4B519A0D-79F2-413A-9709-EE114ACADF23}"/>
              </a:ext>
            </a:extLst>
          </p:cNvPr>
          <p:cNvPicPr>
            <a:picLocks noChangeAspect="1"/>
          </p:cNvPicPr>
          <p:nvPr>
            <a:videoFile r:link="rId4"/>
            <p:extLst>
              <p:ext uri="{DAA4B4D4-6D71-4841-9C94-3DE7FCFB9230}">
                <p14:media xmlns:p14="http://schemas.microsoft.com/office/powerpoint/2010/main" xmlns="" r:embed="rId9">
                  <p14:fade in="5000" out="5000"/>
                </p14:media>
              </p:ext>
            </p:extLst>
          </p:nvPr>
        </p:nvPicPr>
        <p:blipFill>
          <a:blip r:embed="rId10" cstate="print"/>
          <a:stretch>
            <a:fillRect/>
          </a:stretch>
        </p:blipFill>
        <p:spPr>
          <a:xfrm>
            <a:off x="4483224" y="-1028650"/>
            <a:ext cx="609600" cy="609600"/>
          </a:xfrm>
          <a:prstGeom prst="rect">
            <a:avLst/>
          </a:prstGeom>
        </p:spPr>
      </p:pic>
      <p:pic>
        <p:nvPicPr>
          <p:cNvPr id="5" name="图片 4"/>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660798" y="103585"/>
            <a:ext cx="520184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3673090" y="546397"/>
            <a:ext cx="1597409" cy="1701271"/>
          </a:xfrm>
          <a:prstGeom prst="rect">
            <a:avLst/>
          </a:prstGeom>
          <a:effectLst>
            <a:outerShdw blurRad="50800" dist="38100" dir="600000" algn="tl" rotWithShape="0">
              <a:prstClr val="black">
                <a:alpha val="40000"/>
              </a:prstClr>
            </a:outerShdw>
            <a:reflection blurRad="6350" stA="16000" endPos="38500" dist="508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3" repeatCount="indefinite" fill="hold" display="0">
                  <p:stCondLst>
                    <p:cond delay="indefinite"/>
                  </p:stCondLst>
                  <p:endCondLst>
                    <p:cond evt="onStopAudio" delay="0">
                      <p:tgtEl>
                        <p:sldTgt/>
                      </p:tgtEl>
                    </p:cond>
                  </p:endCondLst>
                </p:cTn>
                <p:tgtEl>
                  <p:spTgt spid="2"/>
                </p:tgtEl>
              </p:cMediaNode>
            </p:video>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51" name="Group 3">
            <a:extLst>
              <a:ext uri="{FF2B5EF4-FFF2-40B4-BE49-F238E27FC236}">
                <a16:creationId xmlns="" xmlns:a16="http://schemas.microsoft.com/office/drawing/2014/main" id="{2C206122-38AA-4712-A4A9-B69D5A64E8A2}"/>
              </a:ext>
            </a:extLst>
          </p:cNvPr>
          <p:cNvGrpSpPr>
            <a:grpSpLocks/>
          </p:cNvGrpSpPr>
          <p:nvPr/>
        </p:nvGrpSpPr>
        <p:grpSpPr bwMode="auto">
          <a:xfrm>
            <a:off x="971600" y="1191791"/>
            <a:ext cx="4379219" cy="2891359"/>
            <a:chOff x="0" y="0"/>
            <a:chExt cx="5166566" cy="3409678"/>
          </a:xfrm>
        </p:grpSpPr>
        <p:sp>
          <p:nvSpPr>
            <p:cNvPr id="52" name="椭圆 2">
              <a:extLst>
                <a:ext uri="{FF2B5EF4-FFF2-40B4-BE49-F238E27FC236}">
                  <a16:creationId xmlns="" xmlns:a16="http://schemas.microsoft.com/office/drawing/2014/main" id="{3B674E1C-1FD0-472B-BE7E-797C69ADD552}"/>
                </a:ext>
              </a:extLst>
            </p:cNvPr>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C00000"/>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defTabSz="914400" fontAlgn="base">
                <a:lnSpc>
                  <a:spcPct val="120000"/>
                </a:lnSpc>
                <a:spcBef>
                  <a:spcPct val="0"/>
                </a:spcBef>
                <a:spcAft>
                  <a:spcPct val="0"/>
                </a:spcAft>
              </a:pPr>
              <a:endParaRPr lang="zh-CN" altLang="en-US" b="1">
                <a:solidFill>
                  <a:prstClr val="black"/>
                </a:solidFill>
                <a:cs typeface="+mn-ea"/>
                <a:sym typeface="+mn-lt"/>
              </a:endParaRPr>
            </a:p>
          </p:txBody>
        </p:sp>
        <p:sp>
          <p:nvSpPr>
            <p:cNvPr id="53" name="椭圆 4">
              <a:extLst>
                <a:ext uri="{FF2B5EF4-FFF2-40B4-BE49-F238E27FC236}">
                  <a16:creationId xmlns="" xmlns:a16="http://schemas.microsoft.com/office/drawing/2014/main" id="{F0916B4D-8736-4C58-A0D3-BC86FEE7F2F3}"/>
                </a:ext>
              </a:extLst>
            </p:cNvPr>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defTabSz="914400" fontAlgn="base">
                <a:lnSpc>
                  <a:spcPct val="120000"/>
                </a:lnSpc>
                <a:spcBef>
                  <a:spcPct val="0"/>
                </a:spcBef>
                <a:spcAft>
                  <a:spcPct val="0"/>
                </a:spcAft>
              </a:pPr>
              <a:endParaRPr lang="zh-CN" altLang="en-US" b="1">
                <a:solidFill>
                  <a:prstClr val="black"/>
                </a:solidFill>
                <a:cs typeface="+mn-ea"/>
                <a:sym typeface="+mn-lt"/>
              </a:endParaRPr>
            </a:p>
          </p:txBody>
        </p:sp>
        <p:sp>
          <p:nvSpPr>
            <p:cNvPr id="54" name="椭圆 4">
              <a:extLst>
                <a:ext uri="{FF2B5EF4-FFF2-40B4-BE49-F238E27FC236}">
                  <a16:creationId xmlns="" xmlns:a16="http://schemas.microsoft.com/office/drawing/2014/main" id="{E3D03E32-2B46-4550-B641-3648486D7328}"/>
                </a:ext>
              </a:extLst>
            </p:cNvPr>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defTabSz="914400" fontAlgn="base">
                <a:lnSpc>
                  <a:spcPct val="120000"/>
                </a:lnSpc>
                <a:spcBef>
                  <a:spcPct val="0"/>
                </a:spcBef>
                <a:spcAft>
                  <a:spcPct val="0"/>
                </a:spcAft>
              </a:pPr>
              <a:endParaRPr lang="zh-CN" altLang="en-US" b="1">
                <a:solidFill>
                  <a:prstClr val="black"/>
                </a:solidFill>
                <a:cs typeface="+mn-ea"/>
                <a:sym typeface="+mn-lt"/>
              </a:endParaRPr>
            </a:p>
          </p:txBody>
        </p:sp>
        <p:sp>
          <p:nvSpPr>
            <p:cNvPr id="55" name="椭圆 4">
              <a:extLst>
                <a:ext uri="{FF2B5EF4-FFF2-40B4-BE49-F238E27FC236}">
                  <a16:creationId xmlns="" xmlns:a16="http://schemas.microsoft.com/office/drawing/2014/main" id="{54D831EA-129F-4445-A820-4AA7E8EB041B}"/>
                </a:ext>
              </a:extLst>
            </p:cNvPr>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defTabSz="914400" fontAlgn="base">
                <a:lnSpc>
                  <a:spcPct val="120000"/>
                </a:lnSpc>
                <a:spcBef>
                  <a:spcPct val="0"/>
                </a:spcBef>
                <a:spcAft>
                  <a:spcPct val="0"/>
                </a:spcAft>
              </a:pPr>
              <a:endParaRPr lang="zh-CN" altLang="en-US" b="1">
                <a:solidFill>
                  <a:prstClr val="black"/>
                </a:solidFill>
                <a:cs typeface="+mn-ea"/>
                <a:sym typeface="+mn-lt"/>
              </a:endParaRPr>
            </a:p>
          </p:txBody>
        </p:sp>
      </p:grpSp>
      <p:sp>
        <p:nvSpPr>
          <p:cNvPr id="56" name="KSO_GN4">
            <a:extLst>
              <a:ext uri="{FF2B5EF4-FFF2-40B4-BE49-F238E27FC236}">
                <a16:creationId xmlns="" xmlns:a16="http://schemas.microsoft.com/office/drawing/2014/main" id="{56F328D3-0740-4059-8C0C-419E3AB63071}"/>
              </a:ext>
            </a:extLst>
          </p:cNvPr>
          <p:cNvSpPr>
            <a:spLocks noChangeArrowheads="1"/>
          </p:cNvSpPr>
          <p:nvPr/>
        </p:nvSpPr>
        <p:spPr bwMode="auto">
          <a:xfrm>
            <a:off x="1083460" y="1308446"/>
            <a:ext cx="1664817" cy="1665299"/>
          </a:xfrm>
          <a:prstGeom prst="ellipse">
            <a:avLst/>
          </a:prstGeom>
          <a:solidFill>
            <a:srgbClr val="C00000"/>
          </a:solidFill>
          <a:ln>
            <a:noFill/>
          </a:ln>
          <a:effectLst>
            <a:outerShdw blurRad="50800" dist="38100" dir="2700000" algn="tl" rotWithShape="0">
              <a:srgbClr val="C00000">
                <a:alpha val="4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20000"/>
              </a:lnSpc>
              <a:spcBef>
                <a:spcPct val="0"/>
              </a:spcBef>
              <a:spcAft>
                <a:spcPct val="0"/>
              </a:spcAft>
            </a:pPr>
            <a:r>
              <a:rPr lang="en-US" altLang="zh-CN" sz="5400" b="1">
                <a:solidFill>
                  <a:prstClr val="white"/>
                </a:solidFill>
                <a:latin typeface="+mn-lt"/>
                <a:ea typeface="+mn-ea"/>
                <a:cs typeface="+mn-ea"/>
                <a:sym typeface="+mn-lt"/>
              </a:rPr>
              <a:t>04</a:t>
            </a:r>
          </a:p>
        </p:txBody>
      </p:sp>
      <p:sp>
        <p:nvSpPr>
          <p:cNvPr id="57" name="KSO_GN3">
            <a:extLst>
              <a:ext uri="{FF2B5EF4-FFF2-40B4-BE49-F238E27FC236}">
                <a16:creationId xmlns="" xmlns:a16="http://schemas.microsoft.com/office/drawing/2014/main" id="{16237C37-FFD1-4193-B70B-C3C886CFDA52}"/>
              </a:ext>
            </a:extLst>
          </p:cNvPr>
          <p:cNvSpPr>
            <a:spLocks noChangeArrowheads="1"/>
          </p:cNvSpPr>
          <p:nvPr/>
        </p:nvSpPr>
        <p:spPr bwMode="auto">
          <a:xfrm>
            <a:off x="2616187" y="2528554"/>
            <a:ext cx="1178105" cy="1178446"/>
          </a:xfrm>
          <a:prstGeom prst="ellipse">
            <a:avLst/>
          </a:prstGeom>
          <a:solidFill>
            <a:srgbClr val="FFC000"/>
          </a:solidFill>
          <a:ln>
            <a:noFill/>
          </a:ln>
          <a:effectLst>
            <a:outerShdw blurRad="50800" dist="38100" dir="2700000" algn="tl" rotWithShape="0">
              <a:srgbClr val="C00000">
                <a:alpha val="4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20000"/>
              </a:lnSpc>
              <a:spcBef>
                <a:spcPct val="0"/>
              </a:spcBef>
              <a:spcAft>
                <a:spcPct val="0"/>
              </a:spcAft>
            </a:pPr>
            <a:r>
              <a:rPr lang="en-US" altLang="zh-CN" sz="4000" b="1">
                <a:solidFill>
                  <a:prstClr val="white"/>
                </a:solidFill>
                <a:latin typeface="+mn-lt"/>
                <a:ea typeface="+mn-ea"/>
                <a:cs typeface="+mn-ea"/>
                <a:sym typeface="+mn-lt"/>
              </a:rPr>
              <a:t>03</a:t>
            </a:r>
          </a:p>
        </p:txBody>
      </p:sp>
      <p:sp>
        <p:nvSpPr>
          <p:cNvPr id="58" name="KSO_GN2">
            <a:extLst>
              <a:ext uri="{FF2B5EF4-FFF2-40B4-BE49-F238E27FC236}">
                <a16:creationId xmlns="" xmlns:a16="http://schemas.microsoft.com/office/drawing/2014/main" id="{316C1F55-40FF-4762-B565-03129273E49E}"/>
              </a:ext>
            </a:extLst>
          </p:cNvPr>
          <p:cNvSpPr>
            <a:spLocks noChangeArrowheads="1"/>
          </p:cNvSpPr>
          <p:nvPr/>
        </p:nvSpPr>
        <p:spPr bwMode="auto">
          <a:xfrm rot="10800000" flipV="1">
            <a:off x="3838322" y="3179675"/>
            <a:ext cx="840144" cy="840387"/>
          </a:xfrm>
          <a:prstGeom prst="ellipse">
            <a:avLst/>
          </a:prstGeom>
          <a:solidFill>
            <a:srgbClr val="C00000"/>
          </a:solidFill>
          <a:ln>
            <a:noFill/>
          </a:ln>
          <a:effectLst>
            <a:outerShdw blurRad="50800" dist="38100" dir="2700000" algn="tl" rotWithShape="0">
              <a:srgbClr val="C00000">
                <a:alpha val="4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20000"/>
              </a:lnSpc>
              <a:spcBef>
                <a:spcPct val="0"/>
              </a:spcBef>
              <a:spcAft>
                <a:spcPct val="0"/>
              </a:spcAft>
            </a:pPr>
            <a:r>
              <a:rPr lang="en-US" altLang="zh-CN" sz="2700" b="1">
                <a:solidFill>
                  <a:prstClr val="white"/>
                </a:solidFill>
                <a:latin typeface="+mn-lt"/>
                <a:ea typeface="+mn-ea"/>
                <a:cs typeface="+mn-ea"/>
                <a:sym typeface="+mn-lt"/>
              </a:rPr>
              <a:t>02</a:t>
            </a:r>
            <a:endParaRPr lang="en-US" altLang="zh-CN" sz="1500" b="1">
              <a:solidFill>
                <a:prstClr val="white"/>
              </a:solidFill>
              <a:latin typeface="+mn-lt"/>
              <a:ea typeface="+mn-ea"/>
              <a:cs typeface="+mn-ea"/>
              <a:sym typeface="+mn-lt"/>
            </a:endParaRPr>
          </a:p>
        </p:txBody>
      </p:sp>
      <p:sp>
        <p:nvSpPr>
          <p:cNvPr id="59" name="KSO_GN1">
            <a:extLst>
              <a:ext uri="{FF2B5EF4-FFF2-40B4-BE49-F238E27FC236}">
                <a16:creationId xmlns="" xmlns:a16="http://schemas.microsoft.com/office/drawing/2014/main" id="{968DA083-4C57-4FCB-B48B-56FF6B95F633}"/>
              </a:ext>
            </a:extLst>
          </p:cNvPr>
          <p:cNvSpPr>
            <a:spLocks noChangeArrowheads="1"/>
          </p:cNvSpPr>
          <p:nvPr/>
        </p:nvSpPr>
        <p:spPr bwMode="auto">
          <a:xfrm>
            <a:off x="4639196" y="3797466"/>
            <a:ext cx="579532" cy="579700"/>
          </a:xfrm>
          <a:prstGeom prst="ellipse">
            <a:avLst/>
          </a:prstGeom>
          <a:solidFill>
            <a:srgbClr val="FFC000"/>
          </a:solidFill>
          <a:ln>
            <a:noFill/>
          </a:ln>
          <a:effectLst>
            <a:outerShdw blurRad="50800" dist="38100" dir="2700000" algn="tl" rotWithShape="0">
              <a:srgbClr val="C00000">
                <a:alpha val="4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20000"/>
              </a:lnSpc>
              <a:spcBef>
                <a:spcPct val="0"/>
              </a:spcBef>
              <a:spcAft>
                <a:spcPct val="0"/>
              </a:spcAft>
            </a:pPr>
            <a:r>
              <a:rPr lang="en-US" altLang="zh-CN" sz="2700" b="1" dirty="0">
                <a:solidFill>
                  <a:prstClr val="white"/>
                </a:solidFill>
                <a:latin typeface="+mn-lt"/>
                <a:ea typeface="+mn-ea"/>
                <a:cs typeface="+mn-ea"/>
                <a:sym typeface="+mn-lt"/>
              </a:rPr>
              <a:t>01</a:t>
            </a:r>
          </a:p>
        </p:txBody>
      </p:sp>
      <p:sp>
        <p:nvSpPr>
          <p:cNvPr id="60" name="文本框 11">
            <a:extLst>
              <a:ext uri="{FF2B5EF4-FFF2-40B4-BE49-F238E27FC236}">
                <a16:creationId xmlns="" xmlns:a16="http://schemas.microsoft.com/office/drawing/2014/main" id="{311CCFF0-3F06-4069-8063-718D6936A98E}"/>
              </a:ext>
            </a:extLst>
          </p:cNvPr>
          <p:cNvSpPr txBox="1">
            <a:spLocks noChangeArrowheads="1"/>
          </p:cNvSpPr>
          <p:nvPr/>
        </p:nvSpPr>
        <p:spPr bwMode="auto">
          <a:xfrm>
            <a:off x="2846616" y="1059582"/>
            <a:ext cx="2176356" cy="607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0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a:t>
            </a:r>
            <a:r>
              <a:rPr kumimoji="0" lang="zh-CN" altLang="en-US" sz="1000" b="0" i="0" u="none" strike="noStrike" kern="0" cap="none" spc="0" normalizeH="0" baseline="0" noProof="0" dirty="0" smtClean="0">
                <a:ln>
                  <a:noFill/>
                </a:ln>
                <a:solidFill>
                  <a:srgbClr val="262626"/>
                </a:solidFill>
                <a:effectLst/>
                <a:uLnTx/>
                <a:uFillTx/>
                <a:latin typeface="+mn-lt"/>
                <a:ea typeface="+mn-ea"/>
                <a:cs typeface="+mn-ea"/>
                <a:sym typeface="+mn-lt"/>
              </a:rPr>
              <a:t>文字</a:t>
            </a:r>
            <a:endPar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endParaRPr>
          </a:p>
        </p:txBody>
      </p:sp>
      <p:sp>
        <p:nvSpPr>
          <p:cNvPr id="64" name="文本框 11">
            <a:extLst>
              <a:ext uri="{FF2B5EF4-FFF2-40B4-BE49-F238E27FC236}">
                <a16:creationId xmlns="" xmlns:a16="http://schemas.microsoft.com/office/drawing/2014/main" id="{311CCFF0-3F06-4069-8063-718D6936A98E}"/>
              </a:ext>
            </a:extLst>
          </p:cNvPr>
          <p:cNvSpPr txBox="1">
            <a:spLocks noChangeArrowheads="1"/>
          </p:cNvSpPr>
          <p:nvPr/>
        </p:nvSpPr>
        <p:spPr bwMode="auto">
          <a:xfrm>
            <a:off x="3794292" y="2139106"/>
            <a:ext cx="2176356" cy="607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0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a:t>
            </a:r>
            <a:r>
              <a:rPr kumimoji="0" lang="zh-CN" altLang="en-US" sz="1000" b="0" i="0" u="none" strike="noStrike" kern="0" cap="none" spc="0" normalizeH="0" baseline="0" noProof="0" dirty="0" smtClean="0">
                <a:ln>
                  <a:noFill/>
                </a:ln>
                <a:solidFill>
                  <a:srgbClr val="262626"/>
                </a:solidFill>
                <a:effectLst/>
                <a:uLnTx/>
                <a:uFillTx/>
                <a:latin typeface="+mn-lt"/>
                <a:ea typeface="+mn-ea"/>
                <a:cs typeface="+mn-ea"/>
                <a:sym typeface="+mn-lt"/>
              </a:rPr>
              <a:t>文字</a:t>
            </a:r>
            <a:endPar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endParaRPr>
          </a:p>
        </p:txBody>
      </p:sp>
      <p:sp>
        <p:nvSpPr>
          <p:cNvPr id="65" name="文本框 11">
            <a:extLst>
              <a:ext uri="{FF2B5EF4-FFF2-40B4-BE49-F238E27FC236}">
                <a16:creationId xmlns="" xmlns:a16="http://schemas.microsoft.com/office/drawing/2014/main" id="{311CCFF0-3F06-4069-8063-718D6936A98E}"/>
              </a:ext>
            </a:extLst>
          </p:cNvPr>
          <p:cNvSpPr txBox="1">
            <a:spLocks noChangeArrowheads="1"/>
          </p:cNvSpPr>
          <p:nvPr/>
        </p:nvSpPr>
        <p:spPr bwMode="auto">
          <a:xfrm>
            <a:off x="4882470" y="2882966"/>
            <a:ext cx="2176356" cy="607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0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a:t>
            </a:r>
            <a:r>
              <a:rPr kumimoji="0" lang="zh-CN" altLang="en-US" sz="1000" b="0" i="0" u="none" strike="noStrike" kern="0" cap="none" spc="0" normalizeH="0" baseline="0" noProof="0" dirty="0" smtClean="0">
                <a:ln>
                  <a:noFill/>
                </a:ln>
                <a:solidFill>
                  <a:srgbClr val="262626"/>
                </a:solidFill>
                <a:effectLst/>
                <a:uLnTx/>
                <a:uFillTx/>
                <a:latin typeface="+mn-lt"/>
                <a:ea typeface="+mn-ea"/>
                <a:cs typeface="+mn-ea"/>
                <a:sym typeface="+mn-lt"/>
              </a:rPr>
              <a:t>文字</a:t>
            </a:r>
            <a:endPar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endParaRPr>
          </a:p>
        </p:txBody>
      </p:sp>
      <p:sp>
        <p:nvSpPr>
          <p:cNvPr id="66" name="文本框 11">
            <a:extLst>
              <a:ext uri="{FF2B5EF4-FFF2-40B4-BE49-F238E27FC236}">
                <a16:creationId xmlns="" xmlns:a16="http://schemas.microsoft.com/office/drawing/2014/main" id="{311CCFF0-3F06-4069-8063-718D6936A98E}"/>
              </a:ext>
            </a:extLst>
          </p:cNvPr>
          <p:cNvSpPr txBox="1">
            <a:spLocks noChangeArrowheads="1"/>
          </p:cNvSpPr>
          <p:nvPr/>
        </p:nvSpPr>
        <p:spPr bwMode="auto">
          <a:xfrm>
            <a:off x="5752830" y="3761058"/>
            <a:ext cx="2176356" cy="607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0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rPr>
              <a:t>点击此处输入</a:t>
            </a:r>
            <a:r>
              <a:rPr kumimoji="0" lang="zh-CN" altLang="en-US" sz="1000" b="0" i="0" u="none" strike="noStrike" kern="0" cap="none" spc="0" normalizeH="0" baseline="0" noProof="0" dirty="0" smtClean="0">
                <a:ln>
                  <a:noFill/>
                </a:ln>
                <a:solidFill>
                  <a:srgbClr val="262626"/>
                </a:solidFill>
                <a:effectLst/>
                <a:uLnTx/>
                <a:uFillTx/>
                <a:latin typeface="+mn-lt"/>
                <a:ea typeface="+mn-ea"/>
                <a:cs typeface="+mn-ea"/>
                <a:sym typeface="+mn-lt"/>
              </a:rPr>
              <a:t>文字</a:t>
            </a:r>
            <a:endParaRPr kumimoji="0" lang="zh-CN" altLang="en-US" sz="1000" b="0" i="0" u="none" strike="noStrike" kern="0" cap="none" spc="0" normalizeH="0" baseline="0" noProof="0" dirty="0">
              <a:ln>
                <a:noFill/>
              </a:ln>
              <a:solidFill>
                <a:srgbClr val="262626"/>
              </a:solidFill>
              <a:effectLst/>
              <a:uLnTx/>
              <a:uFillTx/>
              <a:latin typeface="+mn-lt"/>
              <a:ea typeface="+mn-ea"/>
              <a:cs typeface="+mn-ea"/>
              <a:sym typeface="+mn-lt"/>
            </a:endParaRPr>
          </a:p>
        </p:txBody>
      </p:sp>
      <p:sp>
        <p:nvSpPr>
          <p:cNvPr id="67"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288667" y="195486"/>
            <a:ext cx="6387789"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以治标为主，为治本赢得时间、创造条件的战略决策</a:t>
            </a:r>
          </a:p>
        </p:txBody>
      </p:sp>
      <p:pic>
        <p:nvPicPr>
          <p:cNvPr id="16" name="图片 15" descr="20161118 1029"/>
          <p:cNvPicPr>
            <a:picLocks noChangeAspect="1"/>
          </p:cNvPicPr>
          <p:nvPr/>
        </p:nvPicPr>
        <p:blipFill>
          <a:blip r:embed="rId6" cstate="print"/>
          <a:stretch>
            <a:fillRect/>
          </a:stretch>
        </p:blipFill>
        <p:spPr>
          <a:xfrm>
            <a:off x="0" y="4315565"/>
            <a:ext cx="9144000" cy="798625"/>
          </a:xfrm>
          <a:prstGeom prst="rect">
            <a:avLst/>
          </a:prstGeom>
        </p:spPr>
      </p:pic>
      <p:sp>
        <p:nvSpPr>
          <p:cNvPr id="17" name="五角星 16"/>
          <p:cNvSpPr/>
          <p:nvPr/>
        </p:nvSpPr>
        <p:spPr>
          <a:xfrm>
            <a:off x="2568603" y="974666"/>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8" name="五角星 17"/>
          <p:cNvSpPr/>
          <p:nvPr/>
        </p:nvSpPr>
        <p:spPr>
          <a:xfrm>
            <a:off x="3528693" y="2014397"/>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9" name="五角星 18"/>
          <p:cNvSpPr/>
          <p:nvPr/>
        </p:nvSpPr>
        <p:spPr>
          <a:xfrm>
            <a:off x="4609184" y="2791621"/>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0" name="五角星 19"/>
          <p:cNvSpPr/>
          <p:nvPr/>
        </p:nvSpPr>
        <p:spPr>
          <a:xfrm>
            <a:off x="5479341" y="3642066"/>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ppt_y</p:attrName>
                                        </p:attrNameLst>
                                      </p:cBhvr>
                                      <p:tavLst>
                                        <p:tav tm="0">
                                          <p:val>
                                            <p:strVal val="#ppt_y+#ppt_h*1.125000"/>
                                          </p:val>
                                        </p:tav>
                                        <p:tav tm="100000">
                                          <p:val>
                                            <p:strVal val="#ppt_y"/>
                                          </p:val>
                                        </p:tav>
                                      </p:tavLst>
                                    </p:anim>
                                    <p:animEffect transition="in" filter="wipe(up)">
                                      <p:cBhvr>
                                        <p:cTn id="8" dur="500"/>
                                        <p:tgtEl>
                                          <p:spTgt spid="67"/>
                                        </p:tgtEl>
                                      </p:cBhvr>
                                    </p:animEffect>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down)">
                                      <p:cBhvr>
                                        <p:cTn id="12" dur="2750"/>
                                        <p:tgtEl>
                                          <p:spTgt spid="51"/>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par>
                                <p:cTn id="25" presetID="2" presetClass="entr" presetSubtype="8" fill="hold" grpId="0" nodeType="withEffect">
                                  <p:stCondLst>
                                    <p:cond delay="2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0-#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60"/>
                                        </p:tgtEl>
                                        <p:attrNameLst>
                                          <p:attrName>style.visibility</p:attrName>
                                        </p:attrNameLst>
                                      </p:cBhvr>
                                      <p:to>
                                        <p:strVal val="visible"/>
                                      </p:to>
                                    </p:set>
                                    <p:anim calcmode="lin" valueType="num">
                                      <p:cBhvr>
                                        <p:cTn id="32"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60"/>
                                        </p:tgtEl>
                                        <p:attrNameLst>
                                          <p:attrName>ppt_y</p:attrName>
                                        </p:attrNameLst>
                                      </p:cBhvr>
                                      <p:tavLst>
                                        <p:tav tm="0">
                                          <p:val>
                                            <p:strVal val="#ppt_y"/>
                                          </p:val>
                                        </p:tav>
                                        <p:tav tm="100000">
                                          <p:val>
                                            <p:strVal val="#ppt_y"/>
                                          </p:val>
                                        </p:tav>
                                      </p:tavLst>
                                    </p:anim>
                                    <p:anim calcmode="lin" valueType="num">
                                      <p:cBhvr>
                                        <p:cTn id="34"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60"/>
                                        </p:tgtEl>
                                      </p:cBhvr>
                                    </p:animEffect>
                                  </p:childTnLst>
                                </p:cTn>
                              </p:par>
                              <p:par>
                                <p:cTn id="37" presetID="2" presetClass="entr" presetSubtype="8"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000" fill="hold"/>
                                        <p:tgtEl>
                                          <p:spTgt spid="18"/>
                                        </p:tgtEl>
                                        <p:attrNameLst>
                                          <p:attrName>ppt_x</p:attrName>
                                        </p:attrNameLst>
                                      </p:cBhvr>
                                      <p:tavLst>
                                        <p:tav tm="0">
                                          <p:val>
                                            <p:strVal val="0-#ppt_w/2"/>
                                          </p:val>
                                        </p:tav>
                                        <p:tav tm="100000">
                                          <p:val>
                                            <p:strVal val="#ppt_x"/>
                                          </p:val>
                                        </p:tav>
                                      </p:tavLst>
                                    </p:anim>
                                    <p:anim calcmode="lin" valueType="num">
                                      <p:cBhvr additive="base">
                                        <p:cTn id="40" dur="100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55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64"/>
                                        </p:tgtEl>
                                        <p:attrNameLst>
                                          <p:attrName>ppt_y</p:attrName>
                                        </p:attrNameLst>
                                      </p:cBhvr>
                                      <p:tavLst>
                                        <p:tav tm="0">
                                          <p:val>
                                            <p:strVal val="#ppt_y"/>
                                          </p:val>
                                        </p:tav>
                                        <p:tav tm="100000">
                                          <p:val>
                                            <p:strVal val="#ppt_y"/>
                                          </p:val>
                                        </p:tav>
                                      </p:tavLst>
                                    </p:anim>
                                    <p:anim calcmode="lin" valueType="num">
                                      <p:cBhvr>
                                        <p:cTn id="46"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64"/>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1000" fill="hold"/>
                                        <p:tgtEl>
                                          <p:spTgt spid="19"/>
                                        </p:tgtEl>
                                        <p:attrNameLst>
                                          <p:attrName>ppt_x</p:attrName>
                                        </p:attrNameLst>
                                      </p:cBhvr>
                                      <p:tavLst>
                                        <p:tav tm="0">
                                          <p:val>
                                            <p:strVal val="0-#ppt_w/2"/>
                                          </p:val>
                                        </p:tav>
                                        <p:tav tm="100000">
                                          <p:val>
                                            <p:strVal val="#ppt_x"/>
                                          </p:val>
                                        </p:tav>
                                      </p:tavLst>
                                    </p:anim>
                                    <p:anim calcmode="lin" valueType="num">
                                      <p:cBhvr additive="base">
                                        <p:cTn id="52" dur="100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76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65"/>
                                        </p:tgtEl>
                                        <p:attrNameLst>
                                          <p:attrName>style.visibility</p:attrName>
                                        </p:attrNameLst>
                                      </p:cBhvr>
                                      <p:to>
                                        <p:strVal val="visible"/>
                                      </p:to>
                                    </p:set>
                                    <p:anim calcmode="lin" valueType="num">
                                      <p:cBhvr>
                                        <p:cTn id="56"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65"/>
                                        </p:tgtEl>
                                        <p:attrNameLst>
                                          <p:attrName>ppt_y</p:attrName>
                                        </p:attrNameLst>
                                      </p:cBhvr>
                                      <p:tavLst>
                                        <p:tav tm="0">
                                          <p:val>
                                            <p:strVal val="#ppt_y"/>
                                          </p:val>
                                        </p:tav>
                                        <p:tav tm="100000">
                                          <p:val>
                                            <p:strVal val="#ppt_y"/>
                                          </p:val>
                                        </p:tav>
                                      </p:tavLst>
                                    </p:anim>
                                    <p:anim calcmode="lin" valueType="num">
                                      <p:cBhvr>
                                        <p:cTn id="58"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65"/>
                                        </p:tgtEl>
                                      </p:cBhvr>
                                    </p:animEffect>
                                  </p:childTnLst>
                                </p:cTn>
                              </p:par>
                              <p:par>
                                <p:cTn id="61" presetID="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1000" fill="hold"/>
                                        <p:tgtEl>
                                          <p:spTgt spid="20"/>
                                        </p:tgtEl>
                                        <p:attrNameLst>
                                          <p:attrName>ppt_x</p:attrName>
                                        </p:attrNameLst>
                                      </p:cBhvr>
                                      <p:tavLst>
                                        <p:tav tm="0">
                                          <p:val>
                                            <p:strVal val="0-#ppt_w/2"/>
                                          </p:val>
                                        </p:tav>
                                        <p:tav tm="100000">
                                          <p:val>
                                            <p:strVal val="#ppt_x"/>
                                          </p:val>
                                        </p:tav>
                                      </p:tavLst>
                                    </p:anim>
                                    <p:anim calcmode="lin" valueType="num">
                                      <p:cBhvr additive="base">
                                        <p:cTn id="64" dur="1000" fill="hold"/>
                                        <p:tgtEl>
                                          <p:spTgt spid="20"/>
                                        </p:tgtEl>
                                        <p:attrNameLst>
                                          <p:attrName>ppt_y</p:attrName>
                                        </p:attrNameLst>
                                      </p:cBhvr>
                                      <p:tavLst>
                                        <p:tav tm="0">
                                          <p:val>
                                            <p:strVal val="#ppt_y"/>
                                          </p:val>
                                        </p:tav>
                                        <p:tav tm="100000">
                                          <p:val>
                                            <p:strVal val="#ppt_y"/>
                                          </p:val>
                                        </p:tav>
                                      </p:tavLst>
                                    </p:anim>
                                  </p:childTnLst>
                                </p:cTn>
                              </p:par>
                            </p:childTnLst>
                          </p:cTn>
                        </p:par>
                        <p:par>
                          <p:cTn id="65" fill="hold">
                            <p:stCondLst>
                              <p:cond delay="96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6"/>
                                        </p:tgtEl>
                                        <p:attrNameLst>
                                          <p:attrName>style.visibility</p:attrName>
                                        </p:attrNameLst>
                                      </p:cBhvr>
                                      <p:to>
                                        <p:strVal val="visible"/>
                                      </p:to>
                                    </p:set>
                                    <p:anim calcmode="lin" valueType="num">
                                      <p:cBhvr>
                                        <p:cTn id="6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66"/>
                                        </p:tgtEl>
                                        <p:attrNameLst>
                                          <p:attrName>ppt_y</p:attrName>
                                        </p:attrNameLst>
                                      </p:cBhvr>
                                      <p:tavLst>
                                        <p:tav tm="0">
                                          <p:val>
                                            <p:strVal val="#ppt_y"/>
                                          </p:val>
                                        </p:tav>
                                        <p:tav tm="100000">
                                          <p:val>
                                            <p:strVal val="#ppt_y"/>
                                          </p:val>
                                        </p:tav>
                                      </p:tavLst>
                                    </p:anim>
                                    <p:anim calcmode="lin" valueType="num">
                                      <p:cBhvr>
                                        <p:cTn id="7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autoUpdateAnimBg="0"/>
      <p:bldP spid="57" grpId="0" animBg="1" autoUpdateAnimBg="0"/>
      <p:bldP spid="58" grpId="0" animBg="1" autoUpdateAnimBg="0"/>
      <p:bldP spid="59" grpId="0" animBg="1" autoUpdateAnimBg="0"/>
      <p:bldP spid="60" grpId="0"/>
      <p:bldP spid="64" grpId="0"/>
      <p:bldP spid="65" grpId="0"/>
      <p:bldP spid="66" grpId="0"/>
      <p:bldP spid="67" grpId="0"/>
      <p:bldP spid="17" grpId="0" bldLvl="0" animBg="1"/>
      <p:bldP spid="18" grpId="0" bldLvl="0" animBg="1"/>
      <p:bldP spid="19" grpId="0" bldLvl="0" animBg="1"/>
      <p:bldP spid="2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617777" y="3066273"/>
            <a:ext cx="1098075" cy="1098075"/>
            <a:chOff x="2035197" y="1124394"/>
            <a:chExt cx="1152000" cy="1152000"/>
          </a:xfrm>
        </p:grpSpPr>
        <p:sp>
          <p:nvSpPr>
            <p:cNvPr id="14" name="灰色圆形背景"/>
            <p:cNvSpPr/>
            <p:nvPr/>
          </p:nvSpPr>
          <p:spPr>
            <a:xfrm>
              <a:off x="2035197" y="1124394"/>
              <a:ext cx="1152000" cy="11520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5" name="椭圆 14"/>
            <p:cNvSpPr/>
            <p:nvPr/>
          </p:nvSpPr>
          <p:spPr>
            <a:xfrm>
              <a:off x="2110616" y="1191698"/>
              <a:ext cx="1008000" cy="10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16" name="弦形 15"/>
            <p:cNvSpPr/>
            <p:nvPr/>
          </p:nvSpPr>
          <p:spPr>
            <a:xfrm rot="10800000">
              <a:off x="2110616" y="1191698"/>
              <a:ext cx="1008000" cy="1008000"/>
            </a:xfrm>
            <a:prstGeom prst="chord">
              <a:avLst>
                <a:gd name="adj1" fmla="val 13080676"/>
                <a:gd name="adj2" fmla="val 19325947"/>
              </a:avLst>
            </a:prstGeom>
            <a:solidFill>
              <a:srgbClr val="C00000">
                <a:alpha val="19000"/>
              </a:srgbClr>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7" name="矩形 16"/>
            <p:cNvSpPr/>
            <p:nvPr/>
          </p:nvSpPr>
          <p:spPr>
            <a:xfrm>
              <a:off x="2122974" y="1417260"/>
              <a:ext cx="986691" cy="541784"/>
            </a:xfrm>
            <a:prstGeom prst="rect">
              <a:avLst/>
            </a:prstGeom>
          </p:spPr>
          <p:txBody>
            <a:bodyPr wrap="square">
              <a:spAutoFit/>
            </a:bodyPr>
            <a:lstStyle/>
            <a:p>
              <a:pPr algn="ctr">
                <a:lnSpc>
                  <a:spcPct val="120000"/>
                </a:lnSpc>
              </a:pPr>
              <a:r>
                <a:rPr lang="zh-CN" altLang="en-US" sz="1200" dirty="0">
                  <a:solidFill>
                    <a:srgbClr val="FFFFFF"/>
                  </a:solidFill>
                  <a:cs typeface="+mn-ea"/>
                  <a:sym typeface="+mn-lt"/>
                </a:rPr>
                <a:t>单击此处添加标题</a:t>
              </a:r>
            </a:p>
          </p:txBody>
        </p:sp>
      </p:grpSp>
      <p:grpSp>
        <p:nvGrpSpPr>
          <p:cNvPr id="4" name="组合 3"/>
          <p:cNvGrpSpPr/>
          <p:nvPr/>
        </p:nvGrpSpPr>
        <p:grpSpPr>
          <a:xfrm>
            <a:off x="1860462" y="1131590"/>
            <a:ext cx="1855390" cy="1855390"/>
            <a:chOff x="968141" y="2974095"/>
            <a:chExt cx="1152000" cy="1152000"/>
          </a:xfrm>
        </p:grpSpPr>
        <p:sp>
          <p:nvSpPr>
            <p:cNvPr id="10" name="灰色圆形背景"/>
            <p:cNvSpPr/>
            <p:nvPr/>
          </p:nvSpPr>
          <p:spPr>
            <a:xfrm rot="5400000">
              <a:off x="968141" y="2974095"/>
              <a:ext cx="1152000" cy="11520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1" name="椭圆 10"/>
            <p:cNvSpPr/>
            <p:nvPr/>
          </p:nvSpPr>
          <p:spPr>
            <a:xfrm>
              <a:off x="1036733" y="3043220"/>
              <a:ext cx="1008000" cy="10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12" name="弦形 11"/>
            <p:cNvSpPr/>
            <p:nvPr/>
          </p:nvSpPr>
          <p:spPr>
            <a:xfrm rot="10800000">
              <a:off x="1036733" y="3043221"/>
              <a:ext cx="1008000" cy="1008000"/>
            </a:xfrm>
            <a:prstGeom prst="chord">
              <a:avLst>
                <a:gd name="adj1" fmla="val 13080676"/>
                <a:gd name="adj2" fmla="val 19325947"/>
              </a:avLst>
            </a:prstGeom>
            <a:solidFill>
              <a:srgbClr val="C00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矩形 12"/>
            <p:cNvSpPr/>
            <p:nvPr/>
          </p:nvSpPr>
          <p:spPr>
            <a:xfrm>
              <a:off x="1122423" y="3275501"/>
              <a:ext cx="843435" cy="452342"/>
            </a:xfrm>
            <a:prstGeom prst="rect">
              <a:avLst/>
            </a:prstGeom>
          </p:spPr>
          <p:txBody>
            <a:bodyPr wrap="square">
              <a:spAutoFit/>
            </a:bodyPr>
            <a:lstStyle/>
            <a:p>
              <a:pPr algn="ctr">
                <a:lnSpc>
                  <a:spcPct val="120000"/>
                </a:lnSpc>
              </a:pPr>
              <a:r>
                <a:rPr lang="zh-CN" altLang="en-US" dirty="0">
                  <a:solidFill>
                    <a:srgbClr val="FFFFFF"/>
                  </a:solidFill>
                  <a:cs typeface="+mn-ea"/>
                  <a:sym typeface="+mn-lt"/>
                </a:rPr>
                <a:t>单击此处添加标题</a:t>
              </a:r>
            </a:p>
          </p:txBody>
        </p:sp>
      </p:grpSp>
      <p:grpSp>
        <p:nvGrpSpPr>
          <p:cNvPr id="5" name="组合 4"/>
          <p:cNvGrpSpPr/>
          <p:nvPr/>
        </p:nvGrpSpPr>
        <p:grpSpPr>
          <a:xfrm>
            <a:off x="3815292" y="3066273"/>
            <a:ext cx="1425756" cy="1425756"/>
            <a:chOff x="2035197" y="1124394"/>
            <a:chExt cx="1152000" cy="1152000"/>
          </a:xfrm>
        </p:grpSpPr>
        <p:sp>
          <p:nvSpPr>
            <p:cNvPr id="6" name="灰色圆形背景"/>
            <p:cNvSpPr/>
            <p:nvPr/>
          </p:nvSpPr>
          <p:spPr>
            <a:xfrm rot="16200000">
              <a:off x="2035197" y="1124394"/>
              <a:ext cx="1152000" cy="11520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7" name="椭圆 6"/>
            <p:cNvSpPr/>
            <p:nvPr/>
          </p:nvSpPr>
          <p:spPr>
            <a:xfrm>
              <a:off x="2110616" y="1191698"/>
              <a:ext cx="1008000" cy="10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8" name="弦形 7"/>
            <p:cNvSpPr/>
            <p:nvPr/>
          </p:nvSpPr>
          <p:spPr>
            <a:xfrm rot="10800000">
              <a:off x="2110616" y="1191698"/>
              <a:ext cx="1008000" cy="1008000"/>
            </a:xfrm>
            <a:prstGeom prst="chord">
              <a:avLst>
                <a:gd name="adj1" fmla="val 13080676"/>
                <a:gd name="adj2" fmla="val 19325947"/>
              </a:avLst>
            </a:prstGeom>
            <a:solidFill>
              <a:srgbClr val="C00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9" name="矩形 8"/>
            <p:cNvSpPr/>
            <p:nvPr/>
          </p:nvSpPr>
          <p:spPr>
            <a:xfrm>
              <a:off x="2122974" y="1425562"/>
              <a:ext cx="986691" cy="531505"/>
            </a:xfrm>
            <a:prstGeom prst="rect">
              <a:avLst/>
            </a:prstGeom>
          </p:spPr>
          <p:txBody>
            <a:bodyPr wrap="square">
              <a:spAutoFit/>
            </a:bodyPr>
            <a:lstStyle/>
            <a:p>
              <a:pPr algn="ctr">
                <a:lnSpc>
                  <a:spcPct val="120000"/>
                </a:lnSpc>
              </a:pPr>
              <a:r>
                <a:rPr lang="zh-CN" altLang="en-US" sz="1600" dirty="0">
                  <a:solidFill>
                    <a:srgbClr val="FFFFFF"/>
                  </a:solidFill>
                  <a:cs typeface="+mn-ea"/>
                  <a:sym typeface="+mn-lt"/>
                </a:rPr>
                <a:t>单击此处添加标题</a:t>
              </a:r>
            </a:p>
          </p:txBody>
        </p:sp>
      </p:grpSp>
      <p:grpSp>
        <p:nvGrpSpPr>
          <p:cNvPr id="26" name="PA_说明文字1"/>
          <p:cNvGrpSpPr/>
          <p:nvPr>
            <p:custDataLst>
              <p:tags r:id="rId2"/>
            </p:custDataLst>
          </p:nvPr>
        </p:nvGrpSpPr>
        <p:grpSpPr>
          <a:xfrm>
            <a:off x="3923928" y="1289414"/>
            <a:ext cx="3156592" cy="823314"/>
            <a:chOff x="204010" y="1844848"/>
            <a:chExt cx="3156592" cy="823314"/>
          </a:xfrm>
        </p:grpSpPr>
        <p:sp>
          <p:nvSpPr>
            <p:cNvPr id="28" name="TextBox 27"/>
            <p:cNvSpPr txBox="1"/>
            <p:nvPr/>
          </p:nvSpPr>
          <p:spPr>
            <a:xfrm>
              <a:off x="248060" y="1844848"/>
              <a:ext cx="3112542"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29" name="TextBox 28"/>
            <p:cNvSpPr txBox="1"/>
            <p:nvPr/>
          </p:nvSpPr>
          <p:spPr>
            <a:xfrm>
              <a:off x="204010" y="2222399"/>
              <a:ext cx="1707162" cy="445763"/>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cs typeface="+mn-ea"/>
                  <a:sym typeface="+mn-lt"/>
                </a:rPr>
                <a:t>文字内容文字内容文字内容文字内容文字内容文字内容</a:t>
              </a:r>
            </a:p>
          </p:txBody>
        </p:sp>
      </p:grpSp>
      <p:sp>
        <p:nvSpPr>
          <p:cNvPr id="35" name="PA_文本框 15">
            <a:extLst>
              <a:ext uri="{FF2B5EF4-FFF2-40B4-BE49-F238E27FC236}">
                <a16:creationId xmlns="" xmlns:a16="http://schemas.microsoft.com/office/drawing/2014/main" id="{B5D1596D-CBD6-4DB5-B829-FEDD93A2D7FA}"/>
              </a:ext>
            </a:extLst>
          </p:cNvPr>
          <p:cNvSpPr txBox="1"/>
          <p:nvPr>
            <p:custDataLst>
              <p:tags r:id="rId3"/>
            </p:custDataLst>
          </p:nvPr>
        </p:nvSpPr>
        <p:spPr>
          <a:xfrm>
            <a:off x="987971" y="-27643"/>
            <a:ext cx="7768308" cy="799193"/>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gn="ct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坚定中国特色反腐败</a:t>
            </a:r>
            <a:r>
              <a:rPr lang="zh-CN" altLang="en-US" sz="20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的</a:t>
            </a:r>
            <a:endParaRPr lang="en-US" altLang="zh-CN" sz="20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endParaRPr>
          </a:p>
          <a:p>
            <a:pPr algn="ctr">
              <a:lnSpc>
                <a:spcPct val="120000"/>
              </a:lnSpc>
            </a:pPr>
            <a:r>
              <a:rPr lang="zh-CN" altLang="en-US" sz="20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道路</a:t>
            </a: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自信、理论自信、制度自信、文化自信</a:t>
            </a:r>
          </a:p>
        </p:txBody>
      </p:sp>
      <p:sp>
        <p:nvSpPr>
          <p:cNvPr id="36" name="PA_文本框 27"/>
          <p:cNvSpPr txBox="1"/>
          <p:nvPr>
            <p:custDataLst>
              <p:tags r:id="rId4"/>
            </p:custDataLst>
          </p:nvPr>
        </p:nvSpPr>
        <p:spPr>
          <a:xfrm>
            <a:off x="5622694" y="3061458"/>
            <a:ext cx="3112542"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37" name="PA_文本框 28"/>
          <p:cNvSpPr txBox="1"/>
          <p:nvPr>
            <p:custDataLst>
              <p:tags r:id="rId5"/>
            </p:custDataLst>
          </p:nvPr>
        </p:nvSpPr>
        <p:spPr>
          <a:xfrm>
            <a:off x="5578644" y="3439009"/>
            <a:ext cx="1707162" cy="445763"/>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cs typeface="+mn-ea"/>
                <a:sym typeface="+mn-lt"/>
              </a:rPr>
              <a:t>文字内容文字内容文字内容文字内容文字内容文字内容</a:t>
            </a:r>
          </a:p>
        </p:txBody>
      </p:sp>
      <p:sp>
        <p:nvSpPr>
          <p:cNvPr id="38" name="PA_文本框 27"/>
          <p:cNvSpPr txBox="1"/>
          <p:nvPr>
            <p:custDataLst>
              <p:tags r:id="rId6"/>
            </p:custDataLst>
          </p:nvPr>
        </p:nvSpPr>
        <p:spPr>
          <a:xfrm>
            <a:off x="923796" y="3308366"/>
            <a:ext cx="3112542"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39" name="PA_文本框 28"/>
          <p:cNvSpPr txBox="1"/>
          <p:nvPr>
            <p:custDataLst>
              <p:tags r:id="rId7"/>
            </p:custDataLst>
          </p:nvPr>
        </p:nvSpPr>
        <p:spPr>
          <a:xfrm>
            <a:off x="879746" y="3685917"/>
            <a:ext cx="1707162" cy="445763"/>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cs typeface="+mn-ea"/>
                <a:sym typeface="+mn-lt"/>
              </a:rPr>
              <a:t>文字内容文字内容文字内容文字内容文字内容文字内容</a:t>
            </a:r>
          </a:p>
        </p:txBody>
      </p:sp>
      <p:pic>
        <p:nvPicPr>
          <p:cNvPr id="25" name="图片 24" descr="20161118 1029"/>
          <p:cNvPicPr>
            <a:picLocks noChangeAspect="1"/>
          </p:cNvPicPr>
          <p:nvPr/>
        </p:nvPicPr>
        <p:blipFill>
          <a:blip r:embed="rId11" cstate="print"/>
          <a:stretch>
            <a:fillRect/>
          </a:stretch>
        </p:blipFill>
        <p:spPr>
          <a:xfrm>
            <a:off x="0" y="4315565"/>
            <a:ext cx="9144000" cy="798625"/>
          </a:xfrm>
          <a:prstGeom prst="rect">
            <a:avLst/>
          </a:prstGeom>
        </p:spPr>
      </p:pic>
      <p:sp>
        <p:nvSpPr>
          <p:cNvPr id="27" name="五角星 26"/>
          <p:cNvSpPr/>
          <p:nvPr/>
        </p:nvSpPr>
        <p:spPr>
          <a:xfrm>
            <a:off x="690162" y="3332786"/>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0" name="五角星 29"/>
          <p:cNvSpPr/>
          <p:nvPr/>
        </p:nvSpPr>
        <p:spPr>
          <a:xfrm>
            <a:off x="3715852" y="1319943"/>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1" name="五角星 30"/>
          <p:cNvSpPr/>
          <p:nvPr/>
        </p:nvSpPr>
        <p:spPr>
          <a:xfrm>
            <a:off x="5338045" y="3103604"/>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90"/>
                                          </p:val>
                                        </p:tav>
                                        <p:tav tm="100000">
                                          <p:val>
                                            <p:fltVal val="0"/>
                                          </p:val>
                                        </p:tav>
                                      </p:tavLst>
                                    </p:anim>
                                    <p:animEffect transition="in" filter="fade">
                                      <p:cBhvr>
                                        <p:cTn id="15" dur="500"/>
                                        <p:tgtEl>
                                          <p:spTgt spid="4"/>
                                        </p:tgtEl>
                                      </p:cBhvr>
                                    </p:animEffect>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90"/>
                                          </p:val>
                                        </p:tav>
                                        <p:tav tm="100000">
                                          <p:val>
                                            <p:fltVal val="0"/>
                                          </p:val>
                                        </p:tav>
                                      </p:tavLst>
                                    </p:anim>
                                    <p:animEffect transition="in" filter="fade">
                                      <p:cBhvr>
                                        <p:cTn id="22" dur="500"/>
                                        <p:tgtEl>
                                          <p:spTgt spid="3"/>
                                        </p:tgtEl>
                                      </p:cBhvr>
                                    </p:animEffect>
                                  </p:childTnLst>
                                </p:cTn>
                              </p:par>
                            </p:childTnLst>
                          </p:cTn>
                        </p:par>
                        <p:par>
                          <p:cTn id="23" fill="hold">
                            <p:stCondLst>
                              <p:cond delay="1500"/>
                            </p:stCondLst>
                            <p:childTnLst>
                              <p:par>
                                <p:cTn id="24" presetID="31"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 calcmode="lin" valueType="num">
                                      <p:cBhvr>
                                        <p:cTn id="28" dur="500" fill="hold"/>
                                        <p:tgtEl>
                                          <p:spTgt spid="5"/>
                                        </p:tgtEl>
                                        <p:attrNameLst>
                                          <p:attrName>style.rotation</p:attrName>
                                        </p:attrNameLst>
                                      </p:cBhvr>
                                      <p:tavLst>
                                        <p:tav tm="0">
                                          <p:val>
                                            <p:fltVal val="90"/>
                                          </p:val>
                                        </p:tav>
                                        <p:tav tm="100000">
                                          <p:val>
                                            <p:fltVal val="0"/>
                                          </p:val>
                                        </p:tav>
                                      </p:tavLst>
                                    </p:anim>
                                    <p:animEffect transition="in" filter="fade">
                                      <p:cBhvr>
                                        <p:cTn id="29" dur="500"/>
                                        <p:tgtEl>
                                          <p:spTgt spid="5"/>
                                        </p:tgtEl>
                                      </p:cBhvr>
                                    </p:animEffect>
                                  </p:childTnLst>
                                </p:cTn>
                              </p:par>
                              <p:par>
                                <p:cTn id="30" presetID="2" presetClass="entr" presetSubtype="8"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fill="hold"/>
                                        <p:tgtEl>
                                          <p:spTgt spid="27"/>
                                        </p:tgtEl>
                                        <p:attrNameLst>
                                          <p:attrName>ppt_x</p:attrName>
                                        </p:attrNameLst>
                                      </p:cBhvr>
                                      <p:tavLst>
                                        <p:tav tm="0">
                                          <p:val>
                                            <p:strVal val="0-#ppt_w/2"/>
                                          </p:val>
                                        </p:tav>
                                        <p:tav tm="100000">
                                          <p:val>
                                            <p:strVal val="#ppt_x"/>
                                          </p:val>
                                        </p:tav>
                                      </p:tavLst>
                                    </p:anim>
                                    <p:anim calcmode="lin" valueType="num">
                                      <p:cBhvr additive="base">
                                        <p:cTn id="33" dur="10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anim calcmode="lin" valueType="num">
                                      <p:cBhvr>
                                        <p:cTn id="38" dur="500" fill="hold"/>
                                        <p:tgtEl>
                                          <p:spTgt spid="38"/>
                                        </p:tgtEl>
                                        <p:attrNameLst>
                                          <p:attrName>ppt_x</p:attrName>
                                        </p:attrNameLst>
                                      </p:cBhvr>
                                      <p:tavLst>
                                        <p:tav tm="0">
                                          <p:val>
                                            <p:strVal val="#ppt_x"/>
                                          </p:val>
                                        </p:tav>
                                        <p:tav tm="100000">
                                          <p:val>
                                            <p:strVal val="#ppt_x"/>
                                          </p:val>
                                        </p:tav>
                                      </p:tavLst>
                                    </p:anim>
                                    <p:anim calcmode="lin" valueType="num">
                                      <p:cBhvr>
                                        <p:cTn id="39" dur="5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anim calcmode="lin" valueType="num">
                                      <p:cBhvr>
                                        <p:cTn id="44" dur="500" fill="hold"/>
                                        <p:tgtEl>
                                          <p:spTgt spid="39"/>
                                        </p:tgtEl>
                                        <p:attrNameLst>
                                          <p:attrName>ppt_x</p:attrName>
                                        </p:attrNameLst>
                                      </p:cBhvr>
                                      <p:tavLst>
                                        <p:tav tm="0">
                                          <p:val>
                                            <p:strVal val="#ppt_x"/>
                                          </p:val>
                                        </p:tav>
                                        <p:tav tm="100000">
                                          <p:val>
                                            <p:strVal val="#ppt_x"/>
                                          </p:val>
                                        </p:tav>
                                      </p:tavLst>
                                    </p:anim>
                                    <p:anim calcmode="lin" valueType="num">
                                      <p:cBhvr>
                                        <p:cTn id="45" dur="500" fill="hold"/>
                                        <p:tgtEl>
                                          <p:spTgt spid="39"/>
                                        </p:tgtEl>
                                        <p:attrNameLst>
                                          <p:attrName>ppt_y</p:attrName>
                                        </p:attrNameLst>
                                      </p:cBhvr>
                                      <p:tavLst>
                                        <p:tav tm="0">
                                          <p:val>
                                            <p:strVal val="#ppt_y-.1"/>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1000" fill="hold"/>
                                        <p:tgtEl>
                                          <p:spTgt spid="30"/>
                                        </p:tgtEl>
                                        <p:attrNameLst>
                                          <p:attrName>ppt_x</p:attrName>
                                        </p:attrNameLst>
                                      </p:cBhvr>
                                      <p:tavLst>
                                        <p:tav tm="0">
                                          <p:val>
                                            <p:strVal val="0-#ppt_w/2"/>
                                          </p:val>
                                        </p:tav>
                                        <p:tav tm="100000">
                                          <p:val>
                                            <p:strVal val="#ppt_x"/>
                                          </p:val>
                                        </p:tav>
                                      </p:tavLst>
                                    </p:anim>
                                    <p:anim calcmode="lin" valueType="num">
                                      <p:cBhvr additive="base">
                                        <p:cTn id="49" dur="1000" fill="hold"/>
                                        <p:tgtEl>
                                          <p:spTgt spid="30"/>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47" presetClass="entr" presetSubtype="0"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ppt_x</p:attrName>
                                        </p:attrNameLst>
                                      </p:cBhvr>
                                      <p:tavLst>
                                        <p:tav tm="0">
                                          <p:val>
                                            <p:strVal val="#ppt_x"/>
                                          </p:val>
                                        </p:tav>
                                        <p:tav tm="100000">
                                          <p:val>
                                            <p:strVal val="#ppt_x"/>
                                          </p:val>
                                        </p:tav>
                                      </p:tavLst>
                                    </p:anim>
                                    <p:anim calcmode="lin" valueType="num">
                                      <p:cBhvr>
                                        <p:cTn id="55" dur="500" fill="hold"/>
                                        <p:tgtEl>
                                          <p:spTgt spid="26"/>
                                        </p:tgtEl>
                                        <p:attrNameLst>
                                          <p:attrName>ppt_y</p:attrName>
                                        </p:attrNameLst>
                                      </p:cBhvr>
                                      <p:tavLst>
                                        <p:tav tm="0">
                                          <p:val>
                                            <p:strVal val="#ppt_y-.1"/>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1000" fill="hold"/>
                                        <p:tgtEl>
                                          <p:spTgt spid="31"/>
                                        </p:tgtEl>
                                        <p:attrNameLst>
                                          <p:attrName>ppt_x</p:attrName>
                                        </p:attrNameLst>
                                      </p:cBhvr>
                                      <p:tavLst>
                                        <p:tav tm="0">
                                          <p:val>
                                            <p:strVal val="0-#ppt_w/2"/>
                                          </p:val>
                                        </p:tav>
                                        <p:tav tm="100000">
                                          <p:val>
                                            <p:strVal val="#ppt_x"/>
                                          </p:val>
                                        </p:tav>
                                      </p:tavLst>
                                    </p:anim>
                                    <p:anim calcmode="lin" valueType="num">
                                      <p:cBhvr additive="base">
                                        <p:cTn id="59" dur="10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47"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anim calcmode="lin" valueType="num">
                                      <p:cBhvr>
                                        <p:cTn id="64" dur="500" fill="hold"/>
                                        <p:tgtEl>
                                          <p:spTgt spid="36"/>
                                        </p:tgtEl>
                                        <p:attrNameLst>
                                          <p:attrName>ppt_x</p:attrName>
                                        </p:attrNameLst>
                                      </p:cBhvr>
                                      <p:tavLst>
                                        <p:tav tm="0">
                                          <p:val>
                                            <p:strVal val="#ppt_x"/>
                                          </p:val>
                                        </p:tav>
                                        <p:tav tm="100000">
                                          <p:val>
                                            <p:strVal val="#ppt_x"/>
                                          </p:val>
                                        </p:tav>
                                      </p:tavLst>
                                    </p:anim>
                                    <p:anim calcmode="lin" valueType="num">
                                      <p:cBhvr>
                                        <p:cTn id="65" dur="500" fill="hold"/>
                                        <p:tgtEl>
                                          <p:spTgt spid="36"/>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47" presetClass="entr" presetSubtype="0"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anim calcmode="lin" valueType="num">
                                      <p:cBhvr>
                                        <p:cTn id="70" dur="500" fill="hold"/>
                                        <p:tgtEl>
                                          <p:spTgt spid="37"/>
                                        </p:tgtEl>
                                        <p:attrNameLst>
                                          <p:attrName>ppt_x</p:attrName>
                                        </p:attrNameLst>
                                      </p:cBhvr>
                                      <p:tavLst>
                                        <p:tav tm="0">
                                          <p:val>
                                            <p:strVal val="#ppt_x"/>
                                          </p:val>
                                        </p:tav>
                                        <p:tav tm="100000">
                                          <p:val>
                                            <p:strVal val="#ppt_x"/>
                                          </p:val>
                                        </p:tav>
                                      </p:tavLst>
                                    </p:anim>
                                    <p:anim calcmode="lin" valueType="num">
                                      <p:cBhvr>
                                        <p:cTn id="71"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27" grpId="0" bldLvl="0" animBg="1"/>
      <p:bldP spid="30" grpId="0" bldLvl="0" animBg="1"/>
      <p:bldP spid="3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3304928" y="2719860"/>
            <a:ext cx="1260000" cy="1367762"/>
            <a:chOff x="3171606" y="2500279"/>
            <a:chExt cx="1260000" cy="1367762"/>
          </a:xfrm>
        </p:grpSpPr>
        <p:sp>
          <p:nvSpPr>
            <p:cNvPr id="12" name="等腰三角形 51"/>
            <p:cNvSpPr/>
            <p:nvPr/>
          </p:nvSpPr>
          <p:spPr>
            <a:xfrm>
              <a:off x="3171606" y="2500279"/>
              <a:ext cx="1260000" cy="1367762"/>
            </a:xfrm>
            <a:custGeom>
              <a:avLst/>
              <a:gdLst/>
              <a:ahLst/>
              <a:cxnLst/>
              <a:rect l="l" t="t" r="r" b="b"/>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4" name="矩形 3"/>
            <p:cNvSpPr/>
            <p:nvPr/>
          </p:nvSpPr>
          <p:spPr>
            <a:xfrm>
              <a:off x="3319244" y="3034122"/>
              <a:ext cx="964724" cy="587084"/>
            </a:xfrm>
            <a:prstGeom prst="rect">
              <a:avLst/>
            </a:prstGeom>
          </p:spPr>
          <p:txBody>
            <a:bodyPr wrap="square">
              <a:spAutoFit/>
            </a:bodyPr>
            <a:lstStyle/>
            <a:p>
              <a:pPr algn="ctr">
                <a:lnSpc>
                  <a:spcPct val="120000"/>
                </a:lnSpc>
              </a:pPr>
              <a:r>
                <a:rPr lang="zh-CN" altLang="en-US" sz="1400" b="1">
                  <a:solidFill>
                    <a:srgbClr val="FFFFFF"/>
                  </a:solidFill>
                  <a:cs typeface="+mn-ea"/>
                  <a:sym typeface="+mn-lt"/>
                </a:rPr>
                <a:t>单击此处添加标题</a:t>
              </a:r>
              <a:endParaRPr lang="zh-CN" altLang="en-US" sz="1400" b="1" dirty="0">
                <a:solidFill>
                  <a:srgbClr val="FFFFFF"/>
                </a:solidFill>
                <a:cs typeface="+mn-ea"/>
                <a:sym typeface="+mn-lt"/>
              </a:endParaRPr>
            </a:p>
          </p:txBody>
        </p:sp>
      </p:grpSp>
      <p:grpSp>
        <p:nvGrpSpPr>
          <p:cNvPr id="29" name="组合 28"/>
          <p:cNvGrpSpPr/>
          <p:nvPr/>
        </p:nvGrpSpPr>
        <p:grpSpPr>
          <a:xfrm>
            <a:off x="4564928" y="2827622"/>
            <a:ext cx="1368152" cy="1260000"/>
            <a:chOff x="4431606" y="2608041"/>
            <a:chExt cx="1368152" cy="1260000"/>
          </a:xfrm>
        </p:grpSpPr>
        <p:sp>
          <p:nvSpPr>
            <p:cNvPr id="13" name="矩形 42"/>
            <p:cNvSpPr/>
            <p:nvPr/>
          </p:nvSpPr>
          <p:spPr>
            <a:xfrm>
              <a:off x="4431606" y="2608041"/>
              <a:ext cx="1368152" cy="1260000"/>
            </a:xfrm>
            <a:custGeom>
              <a:avLst/>
              <a:gdLst/>
              <a:ahLst/>
              <a:cxnLst/>
              <a:rect l="l" t="t" r="r" b="b"/>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 name="矩形 4"/>
            <p:cNvSpPr/>
            <p:nvPr/>
          </p:nvSpPr>
          <p:spPr>
            <a:xfrm>
              <a:off x="4687244" y="3034122"/>
              <a:ext cx="964724" cy="587084"/>
            </a:xfrm>
            <a:prstGeom prst="rect">
              <a:avLst/>
            </a:prstGeom>
          </p:spPr>
          <p:txBody>
            <a:bodyPr wrap="square">
              <a:spAutoFit/>
            </a:bodyPr>
            <a:lstStyle/>
            <a:p>
              <a:pPr algn="ctr">
                <a:lnSpc>
                  <a:spcPct val="120000"/>
                </a:lnSpc>
              </a:pPr>
              <a:r>
                <a:rPr lang="zh-CN" altLang="en-US" sz="1400" b="1">
                  <a:solidFill>
                    <a:srgbClr val="FFFFFF"/>
                  </a:solidFill>
                  <a:cs typeface="+mn-ea"/>
                  <a:sym typeface="+mn-lt"/>
                </a:rPr>
                <a:t>单击此处添加标题</a:t>
              </a:r>
              <a:endParaRPr lang="zh-CN" altLang="en-US" sz="1400" b="1" dirty="0">
                <a:solidFill>
                  <a:srgbClr val="FFFFFF"/>
                </a:solidFill>
                <a:cs typeface="+mn-ea"/>
                <a:sym typeface="+mn-lt"/>
              </a:endParaRPr>
            </a:p>
          </p:txBody>
        </p:sp>
      </p:grpSp>
      <p:grpSp>
        <p:nvGrpSpPr>
          <p:cNvPr id="28" name="组合 27"/>
          <p:cNvGrpSpPr/>
          <p:nvPr/>
        </p:nvGrpSpPr>
        <p:grpSpPr>
          <a:xfrm>
            <a:off x="4673080" y="1459470"/>
            <a:ext cx="1260000" cy="1368389"/>
            <a:chOff x="4539758" y="1239889"/>
            <a:chExt cx="1260000" cy="1368389"/>
          </a:xfrm>
        </p:grpSpPr>
        <p:sp>
          <p:nvSpPr>
            <p:cNvPr id="11" name="矩形 35"/>
            <p:cNvSpPr/>
            <p:nvPr/>
          </p:nvSpPr>
          <p:spPr>
            <a:xfrm>
              <a:off x="4539758" y="1239889"/>
              <a:ext cx="1260000" cy="1368389"/>
            </a:xfrm>
            <a:custGeom>
              <a:avLst/>
              <a:gdLst/>
              <a:ahLst/>
              <a:cxnLst/>
              <a:rect l="l" t="t" r="r" b="b"/>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6" name="矩形 5"/>
            <p:cNvSpPr/>
            <p:nvPr/>
          </p:nvSpPr>
          <p:spPr>
            <a:xfrm>
              <a:off x="4687396" y="1539514"/>
              <a:ext cx="964724" cy="587084"/>
            </a:xfrm>
            <a:prstGeom prst="rect">
              <a:avLst/>
            </a:prstGeom>
          </p:spPr>
          <p:txBody>
            <a:bodyPr wrap="square">
              <a:spAutoFit/>
            </a:bodyPr>
            <a:lstStyle/>
            <a:p>
              <a:pPr algn="ctr">
                <a:lnSpc>
                  <a:spcPct val="120000"/>
                </a:lnSpc>
              </a:pPr>
              <a:r>
                <a:rPr lang="zh-CN" altLang="en-US" sz="1400" b="1">
                  <a:solidFill>
                    <a:srgbClr val="FFFFFF"/>
                  </a:solidFill>
                  <a:cs typeface="+mn-ea"/>
                  <a:sym typeface="+mn-lt"/>
                </a:rPr>
                <a:t>单击此处添加标题</a:t>
              </a:r>
              <a:endParaRPr lang="zh-CN" altLang="en-US" sz="1400" b="1" dirty="0">
                <a:solidFill>
                  <a:srgbClr val="FFFFFF"/>
                </a:solidFill>
                <a:cs typeface="+mn-ea"/>
                <a:sym typeface="+mn-lt"/>
              </a:endParaRPr>
            </a:p>
          </p:txBody>
        </p:sp>
      </p:grpSp>
      <p:grpSp>
        <p:nvGrpSpPr>
          <p:cNvPr id="27" name="组合 26"/>
          <p:cNvGrpSpPr/>
          <p:nvPr/>
        </p:nvGrpSpPr>
        <p:grpSpPr>
          <a:xfrm>
            <a:off x="3304928" y="1459470"/>
            <a:ext cx="1368000" cy="1260000"/>
            <a:chOff x="3171606" y="1239889"/>
            <a:chExt cx="1368000" cy="1260000"/>
          </a:xfrm>
        </p:grpSpPr>
        <p:sp>
          <p:nvSpPr>
            <p:cNvPr id="10" name="等腰三角形 52"/>
            <p:cNvSpPr/>
            <p:nvPr/>
          </p:nvSpPr>
          <p:spPr>
            <a:xfrm rot="5400000">
              <a:off x="3225606" y="1185889"/>
              <a:ext cx="1260000" cy="1368000"/>
            </a:xfrm>
            <a:custGeom>
              <a:avLst/>
              <a:gdLst/>
              <a:ahLst/>
              <a:cxnLst/>
              <a:rect l="l" t="t" r="r" b="b"/>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7" name="矩形 6"/>
            <p:cNvSpPr/>
            <p:nvPr/>
          </p:nvSpPr>
          <p:spPr>
            <a:xfrm>
              <a:off x="3319244" y="1548763"/>
              <a:ext cx="964724" cy="587084"/>
            </a:xfrm>
            <a:prstGeom prst="rect">
              <a:avLst/>
            </a:prstGeom>
          </p:spPr>
          <p:txBody>
            <a:bodyPr wrap="square">
              <a:spAutoFit/>
            </a:bodyPr>
            <a:lstStyle/>
            <a:p>
              <a:pPr algn="ctr">
                <a:lnSpc>
                  <a:spcPct val="120000"/>
                </a:lnSpc>
              </a:pPr>
              <a:r>
                <a:rPr lang="zh-CN" altLang="en-US" sz="1400" b="1" dirty="0">
                  <a:solidFill>
                    <a:srgbClr val="FFFFFF"/>
                  </a:solidFill>
                  <a:cs typeface="+mn-ea"/>
                  <a:sym typeface="+mn-lt"/>
                </a:rPr>
                <a:t>单击此处添加标题</a:t>
              </a:r>
            </a:p>
          </p:txBody>
        </p:sp>
      </p:grpSp>
      <p:grpSp>
        <p:nvGrpSpPr>
          <p:cNvPr id="31" name="组合 30"/>
          <p:cNvGrpSpPr/>
          <p:nvPr/>
        </p:nvGrpSpPr>
        <p:grpSpPr>
          <a:xfrm>
            <a:off x="4138505" y="2359859"/>
            <a:ext cx="966458" cy="828000"/>
            <a:chOff x="4005183" y="2140278"/>
            <a:chExt cx="966458" cy="828000"/>
          </a:xfrm>
        </p:grpSpPr>
        <p:sp>
          <p:nvSpPr>
            <p:cNvPr id="9" name="椭圆 8"/>
            <p:cNvSpPr/>
            <p:nvPr/>
          </p:nvSpPr>
          <p:spPr>
            <a:xfrm>
              <a:off x="4074412" y="2140278"/>
              <a:ext cx="828000" cy="82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8" name="矩形 7"/>
            <p:cNvSpPr/>
            <p:nvPr/>
          </p:nvSpPr>
          <p:spPr>
            <a:xfrm>
              <a:off x="4005183" y="2319784"/>
              <a:ext cx="966458" cy="535531"/>
            </a:xfrm>
            <a:prstGeom prst="rect">
              <a:avLst/>
            </a:prstGeom>
          </p:spPr>
          <p:txBody>
            <a:bodyPr wrap="square">
              <a:spAutoFit/>
            </a:bodyPr>
            <a:lstStyle/>
            <a:p>
              <a:pPr algn="ctr">
                <a:lnSpc>
                  <a:spcPct val="120000"/>
                </a:lnSpc>
              </a:pPr>
              <a:r>
                <a:rPr lang="zh-CN" altLang="en-US" sz="1200" b="1" dirty="0">
                  <a:solidFill>
                    <a:srgbClr val="000000"/>
                  </a:solidFill>
                  <a:cs typeface="+mn-ea"/>
                  <a:sym typeface="+mn-lt"/>
                </a:rPr>
                <a:t>单击此处</a:t>
              </a:r>
              <a:endParaRPr lang="en-US" altLang="zh-CN" sz="1200" b="1" dirty="0">
                <a:solidFill>
                  <a:srgbClr val="000000"/>
                </a:solidFill>
                <a:cs typeface="+mn-ea"/>
                <a:sym typeface="+mn-lt"/>
              </a:endParaRPr>
            </a:p>
            <a:p>
              <a:pPr algn="ctr">
                <a:lnSpc>
                  <a:spcPct val="120000"/>
                </a:lnSpc>
              </a:pPr>
              <a:r>
                <a:rPr lang="zh-CN" altLang="en-US" sz="1200" b="1" dirty="0">
                  <a:solidFill>
                    <a:srgbClr val="000000"/>
                  </a:solidFill>
                  <a:cs typeface="+mn-ea"/>
                  <a:sym typeface="+mn-lt"/>
                </a:rPr>
                <a:t>添加标题</a:t>
              </a:r>
            </a:p>
          </p:txBody>
        </p:sp>
      </p:grpSp>
      <p:sp>
        <p:nvSpPr>
          <p:cNvPr id="19" name="PA_文本框 18"/>
          <p:cNvSpPr txBox="1"/>
          <p:nvPr>
            <p:custDataLst>
              <p:tags r:id="rId2"/>
            </p:custDataLst>
          </p:nvPr>
        </p:nvSpPr>
        <p:spPr>
          <a:xfrm>
            <a:off x="6021698" y="3335539"/>
            <a:ext cx="2366726" cy="630429"/>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sp>
        <p:nvSpPr>
          <p:cNvPr id="21" name="PA_文本框 20"/>
          <p:cNvSpPr txBox="1"/>
          <p:nvPr>
            <p:custDataLst>
              <p:tags r:id="rId3"/>
            </p:custDataLst>
          </p:nvPr>
        </p:nvSpPr>
        <p:spPr>
          <a:xfrm>
            <a:off x="744882" y="1419626"/>
            <a:ext cx="2376264" cy="362344"/>
          </a:xfrm>
          <a:prstGeom prst="rect">
            <a:avLst/>
          </a:prstGeom>
          <a:noFill/>
        </p:spPr>
        <p:txBody>
          <a:bodyPr wrap="square" rtlCol="0">
            <a:spAutoFit/>
          </a:bodyPr>
          <a:lstStyle/>
          <a:p>
            <a:pPr algn="r">
              <a:lnSpc>
                <a:spcPct val="120000"/>
              </a:lnSpc>
            </a:pPr>
            <a:r>
              <a:rPr lang="zh-CN" altLang="en-US" sz="1600" b="1" dirty="0">
                <a:solidFill>
                  <a:srgbClr val="C00000"/>
                </a:solidFill>
                <a:cs typeface="+mn-ea"/>
                <a:sym typeface="+mn-lt"/>
              </a:rPr>
              <a:t>文字标题内容</a:t>
            </a:r>
          </a:p>
        </p:txBody>
      </p:sp>
      <p:sp>
        <p:nvSpPr>
          <p:cNvPr id="22" name="PA_文本框 21"/>
          <p:cNvSpPr txBox="1"/>
          <p:nvPr>
            <p:custDataLst>
              <p:tags r:id="rId4"/>
            </p:custDataLst>
          </p:nvPr>
        </p:nvSpPr>
        <p:spPr>
          <a:xfrm>
            <a:off x="754420" y="1895379"/>
            <a:ext cx="2366726" cy="630429"/>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sp>
        <p:nvSpPr>
          <p:cNvPr id="24" name="PA_文本框 23"/>
          <p:cNvSpPr txBox="1"/>
          <p:nvPr>
            <p:custDataLst>
              <p:tags r:id="rId5"/>
            </p:custDataLst>
          </p:nvPr>
        </p:nvSpPr>
        <p:spPr>
          <a:xfrm>
            <a:off x="744882" y="2930063"/>
            <a:ext cx="2376264" cy="362343"/>
          </a:xfrm>
          <a:prstGeom prst="rect">
            <a:avLst/>
          </a:prstGeom>
          <a:noFill/>
        </p:spPr>
        <p:txBody>
          <a:bodyPr wrap="square" rtlCol="0">
            <a:spAutoFit/>
          </a:bodyPr>
          <a:lstStyle/>
          <a:p>
            <a:pPr algn="r">
              <a:lnSpc>
                <a:spcPct val="120000"/>
              </a:lnSpc>
            </a:pPr>
            <a:r>
              <a:rPr lang="zh-CN" altLang="en-US" sz="1600" b="1" dirty="0">
                <a:solidFill>
                  <a:srgbClr val="C00000"/>
                </a:solidFill>
                <a:cs typeface="+mn-ea"/>
                <a:sym typeface="+mn-lt"/>
              </a:rPr>
              <a:t>文字标题内容</a:t>
            </a:r>
          </a:p>
        </p:txBody>
      </p:sp>
      <p:sp>
        <p:nvSpPr>
          <p:cNvPr id="25" name="PA_文本框 24"/>
          <p:cNvSpPr txBox="1"/>
          <p:nvPr>
            <p:custDataLst>
              <p:tags r:id="rId6"/>
            </p:custDataLst>
          </p:nvPr>
        </p:nvSpPr>
        <p:spPr>
          <a:xfrm>
            <a:off x="754420" y="3335535"/>
            <a:ext cx="2366726" cy="630429"/>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sp>
        <p:nvSpPr>
          <p:cNvPr id="37" name="PA_文本框 15">
            <a:extLst>
              <a:ext uri="{FF2B5EF4-FFF2-40B4-BE49-F238E27FC236}">
                <a16:creationId xmlns="" xmlns:a16="http://schemas.microsoft.com/office/drawing/2014/main" id="{B5D1596D-CBD6-4DB5-B829-FEDD93A2D7FA}"/>
              </a:ext>
            </a:extLst>
          </p:cNvPr>
          <p:cNvSpPr txBox="1"/>
          <p:nvPr>
            <p:custDataLst>
              <p:tags r:id="rId7"/>
            </p:custDataLst>
          </p:nvPr>
        </p:nvSpPr>
        <p:spPr>
          <a:xfrm>
            <a:off x="1043608" y="-63645"/>
            <a:ext cx="7768308" cy="799193"/>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gn="ct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坚定中国特色反腐败</a:t>
            </a:r>
            <a:r>
              <a:rPr lang="zh-CN" altLang="en-US" sz="20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的</a:t>
            </a:r>
            <a:endParaRPr lang="en-US" altLang="zh-CN" sz="20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endParaRPr>
          </a:p>
          <a:p>
            <a:pPr algn="ctr">
              <a:lnSpc>
                <a:spcPct val="120000"/>
              </a:lnSpc>
            </a:pPr>
            <a:r>
              <a:rPr lang="zh-CN" altLang="en-US" sz="2000" dirty="0" smtClean="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道路</a:t>
            </a: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自信、理论自信、制度自信、文化自信</a:t>
            </a:r>
          </a:p>
        </p:txBody>
      </p:sp>
      <p:pic>
        <p:nvPicPr>
          <p:cNvPr id="32" name="图片 31" descr="20161118 1029"/>
          <p:cNvPicPr>
            <a:picLocks noChangeAspect="1"/>
          </p:cNvPicPr>
          <p:nvPr/>
        </p:nvPicPr>
        <p:blipFill>
          <a:blip r:embed="rId17" cstate="print"/>
          <a:stretch>
            <a:fillRect/>
          </a:stretch>
        </p:blipFill>
        <p:spPr>
          <a:xfrm>
            <a:off x="0" y="4315565"/>
            <a:ext cx="9144000" cy="798625"/>
          </a:xfrm>
          <a:prstGeom prst="rect">
            <a:avLst/>
          </a:prstGeom>
        </p:spPr>
      </p:pic>
      <p:sp>
        <p:nvSpPr>
          <p:cNvPr id="33" name="PA_5-Point Star 32"/>
          <p:cNvSpPr/>
          <p:nvPr>
            <p:custDataLst>
              <p:tags r:id="rId8"/>
            </p:custDataLst>
          </p:nvPr>
        </p:nvSpPr>
        <p:spPr>
          <a:xfrm>
            <a:off x="1447749" y="1415732"/>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4" name="五角星 33"/>
          <p:cNvSpPr/>
          <p:nvPr/>
        </p:nvSpPr>
        <p:spPr>
          <a:xfrm>
            <a:off x="1452995" y="2915360"/>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5" name="PA_文本框 14"/>
          <p:cNvSpPr txBox="1"/>
          <p:nvPr>
            <p:custDataLst>
              <p:tags r:id="rId9"/>
            </p:custDataLst>
          </p:nvPr>
        </p:nvSpPr>
        <p:spPr>
          <a:xfrm>
            <a:off x="6377169" y="1396362"/>
            <a:ext cx="2376264"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16" name="PA_文本框 15"/>
          <p:cNvSpPr txBox="1"/>
          <p:nvPr>
            <p:custDataLst>
              <p:tags r:id="rId10"/>
            </p:custDataLst>
          </p:nvPr>
        </p:nvSpPr>
        <p:spPr>
          <a:xfrm>
            <a:off x="6012160" y="1895379"/>
            <a:ext cx="2366726" cy="630430"/>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sp>
        <p:nvSpPr>
          <p:cNvPr id="36" name="PA_文本框 14"/>
          <p:cNvSpPr txBox="1"/>
          <p:nvPr>
            <p:custDataLst>
              <p:tags r:id="rId11"/>
            </p:custDataLst>
          </p:nvPr>
        </p:nvSpPr>
        <p:spPr>
          <a:xfrm>
            <a:off x="6375081" y="2893724"/>
            <a:ext cx="2376264"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38" name="PA_5-Point Star 37"/>
          <p:cNvSpPr/>
          <p:nvPr>
            <p:custDataLst>
              <p:tags r:id="rId12"/>
            </p:custDataLst>
          </p:nvPr>
        </p:nvSpPr>
        <p:spPr>
          <a:xfrm>
            <a:off x="6097067" y="2941385"/>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9" name="PA_5-Point Star 32"/>
          <p:cNvSpPr/>
          <p:nvPr>
            <p:custDataLst>
              <p:tags r:id="rId13"/>
            </p:custDataLst>
          </p:nvPr>
        </p:nvSpPr>
        <p:spPr>
          <a:xfrm>
            <a:off x="6120413" y="1381368"/>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ppt_y</p:attrName>
                                        </p:attrNameLst>
                                      </p:cBhvr>
                                      <p:tavLst>
                                        <p:tav tm="0">
                                          <p:val>
                                            <p:strVal val="#ppt_y+#ppt_h*1.125000"/>
                                          </p:val>
                                        </p:tav>
                                        <p:tav tm="100000">
                                          <p:val>
                                            <p:strVal val="#ppt_y"/>
                                          </p:val>
                                        </p:tav>
                                      </p:tavLst>
                                    </p:anim>
                                    <p:animEffect transition="in" filter="wipe(up)">
                                      <p:cBhvr>
                                        <p:cTn id="8" dur="500"/>
                                        <p:tgtEl>
                                          <p:spTgt spid="37"/>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500"/>
                                        <p:tgtEl>
                                          <p:spTgt spid="2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right)">
                                      <p:cBhvr>
                                        <p:cTn id="26" dur="500"/>
                                        <p:tgtEl>
                                          <p:spTgt spid="29"/>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 presetClass="entr" presetSubtype="8"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1000" fill="hold"/>
                                        <p:tgtEl>
                                          <p:spTgt spid="33"/>
                                        </p:tgtEl>
                                        <p:attrNameLst>
                                          <p:attrName>ppt_x</p:attrName>
                                        </p:attrNameLst>
                                      </p:cBhvr>
                                      <p:tavLst>
                                        <p:tav tm="0">
                                          <p:val>
                                            <p:strVal val="0-#ppt_w/2"/>
                                          </p:val>
                                        </p:tav>
                                        <p:tav tm="100000">
                                          <p:val>
                                            <p:strVal val="#ppt_x"/>
                                          </p:val>
                                        </p:tav>
                                      </p:tavLst>
                                    </p:anim>
                                    <p:anim calcmode="lin" valueType="num">
                                      <p:cBhvr additive="base">
                                        <p:cTn id="34" dur="1000" fill="hold"/>
                                        <p:tgtEl>
                                          <p:spTgt spid="3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ppt_y</p:attrName>
                                        </p:attrNameLst>
                                      </p:cBhvr>
                                      <p:tavLst>
                                        <p:tav tm="0">
                                          <p:val>
                                            <p:strVal val="#ppt_y+#ppt_h*1.125000"/>
                                          </p:val>
                                        </p:tav>
                                        <p:tav tm="100000">
                                          <p:val>
                                            <p:strVal val="#ppt_y"/>
                                          </p:val>
                                        </p:tav>
                                      </p:tavLst>
                                    </p:anim>
                                    <p:animEffect transition="in" filter="wipe(up)">
                                      <p:cBhvr>
                                        <p:cTn id="39" dur="500"/>
                                        <p:tgtEl>
                                          <p:spTgt spid="21"/>
                                        </p:tgtEl>
                                      </p:cBhvr>
                                    </p:animEffect>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p:tgtEl>
                                          <p:spTgt spid="22"/>
                                        </p:tgtEl>
                                        <p:attrNameLst>
                                          <p:attrName>ppt_y</p:attrName>
                                        </p:attrNameLst>
                                      </p:cBhvr>
                                      <p:tavLst>
                                        <p:tav tm="0">
                                          <p:val>
                                            <p:strVal val="#ppt_y+#ppt_h*1.125000"/>
                                          </p:val>
                                        </p:tav>
                                        <p:tav tm="100000">
                                          <p:val>
                                            <p:strVal val="#ppt_y"/>
                                          </p:val>
                                        </p:tav>
                                      </p:tavLst>
                                    </p:anim>
                                    <p:animEffect transition="in" filter="wipe(up)">
                                      <p:cBhvr>
                                        <p:cTn id="44" dur="500"/>
                                        <p:tgtEl>
                                          <p:spTgt spid="22"/>
                                        </p:tgtEl>
                                      </p:cBhvr>
                                    </p:animEffect>
                                  </p:childTnLst>
                                </p:cTn>
                              </p:par>
                              <p:par>
                                <p:cTn id="45" presetID="2" presetClass="entr" presetSubtype="8"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1000" fill="hold"/>
                                        <p:tgtEl>
                                          <p:spTgt spid="34"/>
                                        </p:tgtEl>
                                        <p:attrNameLst>
                                          <p:attrName>ppt_x</p:attrName>
                                        </p:attrNameLst>
                                      </p:cBhvr>
                                      <p:tavLst>
                                        <p:tav tm="0">
                                          <p:val>
                                            <p:strVal val="0-#ppt_w/2"/>
                                          </p:val>
                                        </p:tav>
                                        <p:tav tm="100000">
                                          <p:val>
                                            <p:strVal val="#ppt_x"/>
                                          </p:val>
                                        </p:tav>
                                      </p:tavLst>
                                    </p:anim>
                                    <p:anim calcmode="lin" valueType="num">
                                      <p:cBhvr additive="base">
                                        <p:cTn id="48" dur="1000" fill="hold"/>
                                        <p:tgtEl>
                                          <p:spTgt spid="34"/>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p:tgtEl>
                                          <p:spTgt spid="24"/>
                                        </p:tgtEl>
                                        <p:attrNameLst>
                                          <p:attrName>ppt_y</p:attrName>
                                        </p:attrNameLst>
                                      </p:cBhvr>
                                      <p:tavLst>
                                        <p:tav tm="0">
                                          <p:val>
                                            <p:strVal val="#ppt_y+#ppt_h*1.125000"/>
                                          </p:val>
                                        </p:tav>
                                        <p:tav tm="100000">
                                          <p:val>
                                            <p:strVal val="#ppt_y"/>
                                          </p:val>
                                        </p:tav>
                                      </p:tavLst>
                                    </p:anim>
                                    <p:animEffect transition="in" filter="wipe(up)">
                                      <p:cBhvr>
                                        <p:cTn id="53" dur="500"/>
                                        <p:tgtEl>
                                          <p:spTgt spid="24"/>
                                        </p:tgtEl>
                                      </p:cBhvr>
                                    </p:animEffect>
                                  </p:childTnLst>
                                </p:cTn>
                              </p:par>
                            </p:childTnLst>
                          </p:cTn>
                        </p:par>
                        <p:par>
                          <p:cTn id="54" fill="hold">
                            <p:stCondLst>
                              <p:cond delay="5500"/>
                            </p:stCondLst>
                            <p:childTnLst>
                              <p:par>
                                <p:cTn id="55" presetID="12" presetClass="entr" presetSubtype="4"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p:tgtEl>
                                          <p:spTgt spid="25"/>
                                        </p:tgtEl>
                                        <p:attrNameLst>
                                          <p:attrName>ppt_y</p:attrName>
                                        </p:attrNameLst>
                                      </p:cBhvr>
                                      <p:tavLst>
                                        <p:tav tm="0">
                                          <p:val>
                                            <p:strVal val="#ppt_y+#ppt_h*1.125000"/>
                                          </p:val>
                                        </p:tav>
                                        <p:tav tm="100000">
                                          <p:val>
                                            <p:strVal val="#ppt_y"/>
                                          </p:val>
                                        </p:tav>
                                      </p:tavLst>
                                    </p:anim>
                                    <p:animEffect transition="in" filter="wipe(up)">
                                      <p:cBhvr>
                                        <p:cTn id="58" dur="500"/>
                                        <p:tgtEl>
                                          <p:spTgt spid="25"/>
                                        </p:tgtEl>
                                      </p:cBhvr>
                                    </p:animEffect>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1000" fill="hold"/>
                                        <p:tgtEl>
                                          <p:spTgt spid="39"/>
                                        </p:tgtEl>
                                        <p:attrNameLst>
                                          <p:attrName>ppt_x</p:attrName>
                                        </p:attrNameLst>
                                      </p:cBhvr>
                                      <p:tavLst>
                                        <p:tav tm="0">
                                          <p:val>
                                            <p:strVal val="0-#ppt_w/2"/>
                                          </p:val>
                                        </p:tav>
                                        <p:tav tm="100000">
                                          <p:val>
                                            <p:strVal val="#ppt_x"/>
                                          </p:val>
                                        </p:tav>
                                      </p:tavLst>
                                    </p:anim>
                                    <p:anim calcmode="lin" valueType="num">
                                      <p:cBhvr additive="base">
                                        <p:cTn id="63" dur="1000" fill="hold"/>
                                        <p:tgtEl>
                                          <p:spTgt spid="39"/>
                                        </p:tgtEl>
                                        <p:attrNameLst>
                                          <p:attrName>ppt_y</p:attrName>
                                        </p:attrNameLst>
                                      </p:cBhvr>
                                      <p:tavLst>
                                        <p:tav tm="0">
                                          <p:val>
                                            <p:strVal val="#ppt_y"/>
                                          </p:val>
                                        </p:tav>
                                        <p:tav tm="100000">
                                          <p:val>
                                            <p:strVal val="#ppt_y"/>
                                          </p:val>
                                        </p:tav>
                                      </p:tavLst>
                                    </p:anim>
                                  </p:childTnLst>
                                </p:cTn>
                              </p:par>
                            </p:childTnLst>
                          </p:cTn>
                        </p:par>
                        <p:par>
                          <p:cTn id="64" fill="hold">
                            <p:stCondLst>
                              <p:cond delay="7000"/>
                            </p:stCondLst>
                            <p:childTnLst>
                              <p:par>
                                <p:cTn id="65" presetID="12" presetClass="entr" presetSubtype="4"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p:tgtEl>
                                          <p:spTgt spid="15"/>
                                        </p:tgtEl>
                                        <p:attrNameLst>
                                          <p:attrName>ppt_y</p:attrName>
                                        </p:attrNameLst>
                                      </p:cBhvr>
                                      <p:tavLst>
                                        <p:tav tm="0">
                                          <p:val>
                                            <p:strVal val="#ppt_y+#ppt_h*1.125000"/>
                                          </p:val>
                                        </p:tav>
                                        <p:tav tm="100000">
                                          <p:val>
                                            <p:strVal val="#ppt_y"/>
                                          </p:val>
                                        </p:tav>
                                      </p:tavLst>
                                    </p:anim>
                                    <p:animEffect transition="in" filter="wipe(up)">
                                      <p:cBhvr>
                                        <p:cTn id="68" dur="500"/>
                                        <p:tgtEl>
                                          <p:spTgt spid="15"/>
                                        </p:tgtEl>
                                      </p:cBhvr>
                                    </p:animEffect>
                                  </p:childTnLst>
                                </p:cTn>
                              </p:par>
                            </p:childTnLst>
                          </p:cTn>
                        </p:par>
                        <p:par>
                          <p:cTn id="69" fill="hold">
                            <p:stCondLst>
                              <p:cond delay="7500"/>
                            </p:stCondLst>
                            <p:childTnLst>
                              <p:par>
                                <p:cTn id="70" presetID="12" presetClass="entr" presetSubtype="4"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ppt_y</p:attrName>
                                        </p:attrNameLst>
                                      </p:cBhvr>
                                      <p:tavLst>
                                        <p:tav tm="0">
                                          <p:val>
                                            <p:strVal val="#ppt_y+#ppt_h*1.125000"/>
                                          </p:val>
                                        </p:tav>
                                        <p:tav tm="100000">
                                          <p:val>
                                            <p:strVal val="#ppt_y"/>
                                          </p:val>
                                        </p:tav>
                                      </p:tavLst>
                                    </p:anim>
                                    <p:animEffect transition="in" filter="wipe(up)">
                                      <p:cBhvr>
                                        <p:cTn id="73" dur="500"/>
                                        <p:tgtEl>
                                          <p:spTgt spid="16"/>
                                        </p:tgtEl>
                                      </p:cBhvr>
                                    </p:animEffect>
                                  </p:childTnLst>
                                </p:cTn>
                              </p:par>
                              <p:par>
                                <p:cTn id="74" presetID="2" presetClass="entr" presetSubtype="8"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1000" fill="hold"/>
                                        <p:tgtEl>
                                          <p:spTgt spid="38"/>
                                        </p:tgtEl>
                                        <p:attrNameLst>
                                          <p:attrName>ppt_x</p:attrName>
                                        </p:attrNameLst>
                                      </p:cBhvr>
                                      <p:tavLst>
                                        <p:tav tm="0">
                                          <p:val>
                                            <p:strVal val="0-#ppt_w/2"/>
                                          </p:val>
                                        </p:tav>
                                        <p:tav tm="100000">
                                          <p:val>
                                            <p:strVal val="#ppt_x"/>
                                          </p:val>
                                        </p:tav>
                                      </p:tavLst>
                                    </p:anim>
                                    <p:anim calcmode="lin" valueType="num">
                                      <p:cBhvr additive="base">
                                        <p:cTn id="77" dur="1000" fill="hold"/>
                                        <p:tgtEl>
                                          <p:spTgt spid="38"/>
                                        </p:tgtEl>
                                        <p:attrNameLst>
                                          <p:attrName>ppt_y</p:attrName>
                                        </p:attrNameLst>
                                      </p:cBhvr>
                                      <p:tavLst>
                                        <p:tav tm="0">
                                          <p:val>
                                            <p:strVal val="#ppt_y"/>
                                          </p:val>
                                        </p:tav>
                                        <p:tav tm="100000">
                                          <p:val>
                                            <p:strVal val="#ppt_y"/>
                                          </p:val>
                                        </p:tav>
                                      </p:tavLst>
                                    </p:anim>
                                  </p:childTnLst>
                                </p:cTn>
                              </p:par>
                            </p:childTnLst>
                          </p:cTn>
                        </p:par>
                        <p:par>
                          <p:cTn id="78" fill="hold">
                            <p:stCondLst>
                              <p:cond delay="8500"/>
                            </p:stCondLst>
                            <p:childTnLst>
                              <p:par>
                                <p:cTn id="79" presetID="12" presetClass="entr" presetSubtype="4"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p:tgtEl>
                                          <p:spTgt spid="36"/>
                                        </p:tgtEl>
                                        <p:attrNameLst>
                                          <p:attrName>ppt_y</p:attrName>
                                        </p:attrNameLst>
                                      </p:cBhvr>
                                      <p:tavLst>
                                        <p:tav tm="0">
                                          <p:val>
                                            <p:strVal val="#ppt_y+#ppt_h*1.125000"/>
                                          </p:val>
                                        </p:tav>
                                        <p:tav tm="100000">
                                          <p:val>
                                            <p:strVal val="#ppt_y"/>
                                          </p:val>
                                        </p:tav>
                                      </p:tavLst>
                                    </p:anim>
                                    <p:animEffect transition="in" filter="wipe(up)">
                                      <p:cBhvr>
                                        <p:cTn id="82" dur="500"/>
                                        <p:tgtEl>
                                          <p:spTgt spid="36"/>
                                        </p:tgtEl>
                                      </p:cBhvr>
                                    </p:animEffect>
                                  </p:childTnLst>
                                </p:cTn>
                              </p:par>
                            </p:childTnLst>
                          </p:cTn>
                        </p:par>
                        <p:par>
                          <p:cTn id="83" fill="hold">
                            <p:stCondLst>
                              <p:cond delay="9000"/>
                            </p:stCondLst>
                            <p:childTnLst>
                              <p:par>
                                <p:cTn id="84" presetID="12" presetClass="entr" presetSubtype="4"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ppt_y</p:attrName>
                                        </p:attrNameLst>
                                      </p:cBhvr>
                                      <p:tavLst>
                                        <p:tav tm="0">
                                          <p:val>
                                            <p:strVal val="#ppt_y+#ppt_h*1.125000"/>
                                          </p:val>
                                        </p:tav>
                                        <p:tav tm="100000">
                                          <p:val>
                                            <p:strVal val="#ppt_y"/>
                                          </p:val>
                                        </p:tav>
                                      </p:tavLst>
                                    </p:anim>
                                    <p:animEffect transition="in" filter="wipe(up)">
                                      <p:cBhvr>
                                        <p:cTn id="8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4" grpId="0"/>
      <p:bldP spid="25" grpId="0"/>
      <p:bldP spid="37" grpId="0"/>
      <p:bldP spid="33" grpId="0" bldLvl="0" animBg="1"/>
      <p:bldP spid="34" grpId="0" bldLvl="0" animBg="1"/>
      <p:bldP spid="15" grpId="0"/>
      <p:bldP spid="16" grpId="0"/>
      <p:bldP spid="36" grpId="0"/>
      <p:bldP spid="38" grpId="0" animBg="1" autoUpdateAnimBg="0"/>
      <p:bldP spid="3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43" name="PA_文本框 42"/>
          <p:cNvSpPr txBox="1"/>
          <p:nvPr>
            <p:custDataLst>
              <p:tags r:id="rId2"/>
            </p:custDataLst>
          </p:nvPr>
        </p:nvSpPr>
        <p:spPr>
          <a:xfrm>
            <a:off x="6256333" y="2550408"/>
            <a:ext cx="2268957" cy="630429"/>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sp>
        <p:nvSpPr>
          <p:cNvPr id="39" name="PA_文本框 38"/>
          <p:cNvSpPr txBox="1"/>
          <p:nvPr>
            <p:custDataLst>
              <p:tags r:id="rId3"/>
            </p:custDataLst>
          </p:nvPr>
        </p:nvSpPr>
        <p:spPr>
          <a:xfrm>
            <a:off x="4993049" y="1369380"/>
            <a:ext cx="2268957" cy="630429"/>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grpSp>
        <p:nvGrpSpPr>
          <p:cNvPr id="6" name="组合 5"/>
          <p:cNvGrpSpPr/>
          <p:nvPr/>
        </p:nvGrpSpPr>
        <p:grpSpPr>
          <a:xfrm>
            <a:off x="3226799" y="2956941"/>
            <a:ext cx="2396738" cy="2396738"/>
            <a:chOff x="3298071" y="2815905"/>
            <a:chExt cx="2396738" cy="2396738"/>
          </a:xfrm>
        </p:grpSpPr>
        <p:sp>
          <p:nvSpPr>
            <p:cNvPr id="23" name="空心弧 22"/>
            <p:cNvSpPr/>
            <p:nvPr/>
          </p:nvSpPr>
          <p:spPr>
            <a:xfrm flipH="1">
              <a:off x="3298071" y="2815905"/>
              <a:ext cx="2396738" cy="2396738"/>
            </a:xfrm>
            <a:prstGeom prst="blockArc">
              <a:avLst>
                <a:gd name="adj1" fmla="val 10757526"/>
                <a:gd name="adj2" fmla="val 64055"/>
                <a:gd name="adj3" fmla="val 12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
          <p:nvSpPr>
            <p:cNvPr id="27" name="空心弧 26"/>
            <p:cNvSpPr/>
            <p:nvPr/>
          </p:nvSpPr>
          <p:spPr>
            <a:xfrm flipH="1">
              <a:off x="3298071" y="2815905"/>
              <a:ext cx="2396738" cy="2396738"/>
            </a:xfrm>
            <a:prstGeom prst="blockArc">
              <a:avLst>
                <a:gd name="adj1" fmla="val 12607873"/>
                <a:gd name="adj2" fmla="val 64055"/>
                <a:gd name="adj3" fmla="val 1209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30" name="矩形 29"/>
            <p:cNvSpPr/>
            <p:nvPr/>
          </p:nvSpPr>
          <p:spPr>
            <a:xfrm>
              <a:off x="3301063" y="4014878"/>
              <a:ext cx="288032" cy="79741"/>
            </a:xfrm>
            <a:prstGeom prst="rect">
              <a:avLst/>
            </a:prstGeom>
            <a:solidFill>
              <a:srgbClr val="F5E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1" name="矩形 30"/>
            <p:cNvSpPr/>
            <p:nvPr/>
          </p:nvSpPr>
          <p:spPr>
            <a:xfrm>
              <a:off x="5406777" y="4014878"/>
              <a:ext cx="288032" cy="79741"/>
            </a:xfrm>
            <a:prstGeom prst="rect">
              <a:avLst/>
            </a:prstGeom>
            <a:solidFill>
              <a:srgbClr val="F5E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10" name="组合 9"/>
          <p:cNvGrpSpPr/>
          <p:nvPr/>
        </p:nvGrpSpPr>
        <p:grpSpPr>
          <a:xfrm>
            <a:off x="2843808" y="2571750"/>
            <a:ext cx="3167118" cy="3167119"/>
            <a:chOff x="2943361" y="2430714"/>
            <a:chExt cx="3167118" cy="3167119"/>
          </a:xfrm>
        </p:grpSpPr>
        <p:sp>
          <p:nvSpPr>
            <p:cNvPr id="22" name="空心弧 21"/>
            <p:cNvSpPr/>
            <p:nvPr/>
          </p:nvSpPr>
          <p:spPr>
            <a:xfrm flipH="1">
              <a:off x="2943361" y="2430715"/>
              <a:ext cx="3167118" cy="3167118"/>
            </a:xfrm>
            <a:prstGeom prst="blockArc">
              <a:avLst>
                <a:gd name="adj1" fmla="val 10757526"/>
                <a:gd name="adj2" fmla="val 22358"/>
                <a:gd name="adj3" fmla="val 923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
          <p:nvSpPr>
            <p:cNvPr id="26" name="空心弧 25"/>
            <p:cNvSpPr/>
            <p:nvPr/>
          </p:nvSpPr>
          <p:spPr>
            <a:xfrm flipH="1">
              <a:off x="2943361" y="2430714"/>
              <a:ext cx="3167118" cy="3167118"/>
            </a:xfrm>
            <a:prstGeom prst="blockArc">
              <a:avLst>
                <a:gd name="adj1" fmla="val 15175853"/>
                <a:gd name="adj2" fmla="val 22358"/>
                <a:gd name="adj3" fmla="val 923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29" name="矩形 28"/>
            <p:cNvSpPr/>
            <p:nvPr/>
          </p:nvSpPr>
          <p:spPr>
            <a:xfrm>
              <a:off x="2943972" y="4014878"/>
              <a:ext cx="288032" cy="79741"/>
            </a:xfrm>
            <a:prstGeom prst="rect">
              <a:avLst/>
            </a:prstGeom>
            <a:solidFill>
              <a:srgbClr val="F5E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2" name="矩形 31"/>
            <p:cNvSpPr/>
            <p:nvPr/>
          </p:nvSpPr>
          <p:spPr>
            <a:xfrm>
              <a:off x="5822447" y="4014878"/>
              <a:ext cx="288032" cy="79741"/>
            </a:xfrm>
            <a:prstGeom prst="rect">
              <a:avLst/>
            </a:prstGeom>
            <a:solidFill>
              <a:srgbClr val="F5E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12" name="组合 11"/>
          <p:cNvGrpSpPr/>
          <p:nvPr/>
        </p:nvGrpSpPr>
        <p:grpSpPr>
          <a:xfrm>
            <a:off x="2475418" y="2203361"/>
            <a:ext cx="3903898" cy="3903898"/>
            <a:chOff x="2574971" y="2062325"/>
            <a:chExt cx="3903898" cy="3903898"/>
          </a:xfrm>
        </p:grpSpPr>
        <p:sp>
          <p:nvSpPr>
            <p:cNvPr id="21" name="空心弧 20"/>
            <p:cNvSpPr/>
            <p:nvPr/>
          </p:nvSpPr>
          <p:spPr>
            <a:xfrm flipH="1">
              <a:off x="2574971" y="2062325"/>
              <a:ext cx="3903898" cy="3903898"/>
            </a:xfrm>
            <a:prstGeom prst="blockArc">
              <a:avLst>
                <a:gd name="adj1" fmla="val 10757526"/>
                <a:gd name="adj2" fmla="val 18715"/>
                <a:gd name="adj3" fmla="val 736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
          <p:nvSpPr>
            <p:cNvPr id="25" name="空心弧 24"/>
            <p:cNvSpPr/>
            <p:nvPr/>
          </p:nvSpPr>
          <p:spPr>
            <a:xfrm flipH="1">
              <a:off x="2574971" y="2062325"/>
              <a:ext cx="3903898" cy="3903898"/>
            </a:xfrm>
            <a:prstGeom prst="blockArc">
              <a:avLst>
                <a:gd name="adj1" fmla="val 17777439"/>
                <a:gd name="adj2" fmla="val 18715"/>
                <a:gd name="adj3" fmla="val 736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28" name="矩形 27"/>
            <p:cNvSpPr/>
            <p:nvPr/>
          </p:nvSpPr>
          <p:spPr>
            <a:xfrm>
              <a:off x="2574971" y="4014878"/>
              <a:ext cx="288032" cy="79741"/>
            </a:xfrm>
            <a:prstGeom prst="rect">
              <a:avLst/>
            </a:prstGeom>
            <a:solidFill>
              <a:srgbClr val="F5E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3" name="矩形 32"/>
            <p:cNvSpPr/>
            <p:nvPr/>
          </p:nvSpPr>
          <p:spPr>
            <a:xfrm>
              <a:off x="6190837" y="4014878"/>
              <a:ext cx="288032" cy="79741"/>
            </a:xfrm>
            <a:prstGeom prst="rect">
              <a:avLst/>
            </a:prstGeom>
            <a:solidFill>
              <a:srgbClr val="F5E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2" name="组合 1"/>
          <p:cNvGrpSpPr/>
          <p:nvPr/>
        </p:nvGrpSpPr>
        <p:grpSpPr>
          <a:xfrm>
            <a:off x="3650336" y="3378281"/>
            <a:ext cx="1554058" cy="1554057"/>
            <a:chOff x="3749889" y="3237245"/>
            <a:chExt cx="1554058" cy="1554057"/>
          </a:xfrm>
        </p:grpSpPr>
        <p:sp>
          <p:nvSpPr>
            <p:cNvPr id="24" name="饼形 23"/>
            <p:cNvSpPr/>
            <p:nvPr/>
          </p:nvSpPr>
          <p:spPr>
            <a:xfrm rot="5400000">
              <a:off x="3749890" y="3237245"/>
              <a:ext cx="1554057" cy="1554057"/>
            </a:xfrm>
            <a:prstGeom prst="pie">
              <a:avLst>
                <a:gd name="adj1" fmla="val 5376100"/>
                <a:gd name="adj2" fmla="val 162632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
          <p:nvSpPr>
            <p:cNvPr id="34" name="矩形 33"/>
            <p:cNvSpPr/>
            <p:nvPr/>
          </p:nvSpPr>
          <p:spPr>
            <a:xfrm>
              <a:off x="3749889" y="4014878"/>
              <a:ext cx="1554057" cy="79741"/>
            </a:xfrm>
            <a:prstGeom prst="rect">
              <a:avLst/>
            </a:prstGeom>
            <a:solidFill>
              <a:srgbClr val="F5E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47" name="PA_文本框 46"/>
          <p:cNvSpPr txBox="1"/>
          <p:nvPr>
            <p:custDataLst>
              <p:tags r:id="rId4"/>
            </p:custDataLst>
          </p:nvPr>
        </p:nvSpPr>
        <p:spPr>
          <a:xfrm>
            <a:off x="414241" y="1830328"/>
            <a:ext cx="2268957" cy="630429"/>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cxnSp>
        <p:nvCxnSpPr>
          <p:cNvPr id="48" name="直接连接符 47"/>
          <p:cNvCxnSpPr/>
          <p:nvPr/>
        </p:nvCxnSpPr>
        <p:spPr>
          <a:xfrm>
            <a:off x="2837530" y="1739022"/>
            <a:ext cx="788920" cy="72606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4210143" y="1313463"/>
            <a:ext cx="767326" cy="148345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5336264" y="2457544"/>
            <a:ext cx="781383" cy="109993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58" name="PA_文本框 15">
            <a:extLst>
              <a:ext uri="{FF2B5EF4-FFF2-40B4-BE49-F238E27FC236}">
                <a16:creationId xmlns="" xmlns:a16="http://schemas.microsoft.com/office/drawing/2014/main" id="{B5D1596D-CBD6-4DB5-B829-FEDD93A2D7FA}"/>
              </a:ext>
            </a:extLst>
          </p:cNvPr>
          <p:cNvSpPr txBox="1"/>
          <p:nvPr>
            <p:custDataLst>
              <p:tags r:id="rId5"/>
            </p:custDataLst>
          </p:nvPr>
        </p:nvSpPr>
        <p:spPr>
          <a:xfrm>
            <a:off x="2566471" y="234665"/>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打赢反腐败这场输不起的攻坚战、持久战</a:t>
            </a:r>
          </a:p>
        </p:txBody>
      </p:sp>
      <p:pic>
        <p:nvPicPr>
          <p:cNvPr id="51" name="图片 50" descr="20161118 1029"/>
          <p:cNvPicPr>
            <a:picLocks noChangeAspect="1"/>
          </p:cNvPicPr>
          <p:nvPr/>
        </p:nvPicPr>
        <p:blipFill>
          <a:blip r:embed="rId15" cstate="print"/>
          <a:stretch>
            <a:fillRect/>
          </a:stretch>
        </p:blipFill>
        <p:spPr>
          <a:xfrm>
            <a:off x="0" y="4315565"/>
            <a:ext cx="9144000" cy="798625"/>
          </a:xfrm>
          <a:prstGeom prst="rect">
            <a:avLst/>
          </a:prstGeom>
        </p:spPr>
      </p:pic>
      <p:sp>
        <p:nvSpPr>
          <p:cNvPr id="54" name="PA_文本框 14"/>
          <p:cNvSpPr txBox="1"/>
          <p:nvPr>
            <p:custDataLst>
              <p:tags r:id="rId6"/>
            </p:custDataLst>
          </p:nvPr>
        </p:nvSpPr>
        <p:spPr>
          <a:xfrm>
            <a:off x="5286400" y="987753"/>
            <a:ext cx="2376264"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55" name="PA_5-Point Star 54"/>
          <p:cNvSpPr/>
          <p:nvPr>
            <p:custDataLst>
              <p:tags r:id="rId7"/>
            </p:custDataLst>
          </p:nvPr>
        </p:nvSpPr>
        <p:spPr>
          <a:xfrm>
            <a:off x="5008386" y="1035414"/>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56" name="PA_文本框 14"/>
          <p:cNvSpPr txBox="1"/>
          <p:nvPr>
            <p:custDataLst>
              <p:tags r:id="rId8"/>
            </p:custDataLst>
          </p:nvPr>
        </p:nvSpPr>
        <p:spPr>
          <a:xfrm>
            <a:off x="6511186" y="2130976"/>
            <a:ext cx="2376264"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57" name="PA_5-Point Star 56"/>
          <p:cNvSpPr/>
          <p:nvPr>
            <p:custDataLst>
              <p:tags r:id="rId9"/>
            </p:custDataLst>
          </p:nvPr>
        </p:nvSpPr>
        <p:spPr>
          <a:xfrm>
            <a:off x="6233172" y="2178637"/>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59" name="PA_文本框 14"/>
          <p:cNvSpPr txBox="1"/>
          <p:nvPr>
            <p:custDataLst>
              <p:tags r:id="rId10"/>
            </p:custDataLst>
          </p:nvPr>
        </p:nvSpPr>
        <p:spPr>
          <a:xfrm>
            <a:off x="1289525" y="1396069"/>
            <a:ext cx="2376264"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60" name="PA_5-Point Star 59"/>
          <p:cNvSpPr/>
          <p:nvPr>
            <p:custDataLst>
              <p:tags r:id="rId11"/>
            </p:custDataLst>
          </p:nvPr>
        </p:nvSpPr>
        <p:spPr>
          <a:xfrm>
            <a:off x="1011511" y="1443730"/>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6" presetClass="entr" presetSubtype="42"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barn(outHorizontal)">
                                      <p:cBhvr>
                                        <p:cTn id="24" dur="250"/>
                                        <p:tgtEl>
                                          <p:spTgt spid="50"/>
                                        </p:tgtEl>
                                      </p:cBhvr>
                                    </p:animEffect>
                                  </p:childTnLst>
                                </p:cTn>
                              </p:par>
                            </p:childTnLst>
                          </p:cTn>
                        </p:par>
                        <p:par>
                          <p:cTn id="25" fill="hold">
                            <p:stCondLst>
                              <p:cond delay="1750"/>
                            </p:stCondLst>
                            <p:childTnLst>
                              <p:par>
                                <p:cTn id="26" presetID="42"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250"/>
                            </p:stCondLst>
                            <p:childTnLst>
                              <p:par>
                                <p:cTn id="32" presetID="16" presetClass="entr" presetSubtype="42"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barn(outHorizontal)">
                                      <p:cBhvr>
                                        <p:cTn id="34" dur="250"/>
                                        <p:tgtEl>
                                          <p:spTgt spid="49"/>
                                        </p:tgtEl>
                                      </p:cBhvr>
                                    </p:animEffect>
                                  </p:childTnLst>
                                </p:cTn>
                              </p:par>
                            </p:childTnLst>
                          </p:cTn>
                        </p:par>
                        <p:par>
                          <p:cTn id="35" fill="hold">
                            <p:stCondLst>
                              <p:cond delay="2500"/>
                            </p:stCondLst>
                            <p:childTnLst>
                              <p:par>
                                <p:cTn id="36" presetID="42"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16" presetClass="entr" presetSubtype="42" fill="hold"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barn(outHorizontal)">
                                      <p:cBhvr>
                                        <p:cTn id="44" dur="250"/>
                                        <p:tgtEl>
                                          <p:spTgt spid="48"/>
                                        </p:tgtEl>
                                      </p:cBhvr>
                                    </p:animEffect>
                                  </p:childTnLst>
                                </p:cTn>
                              </p:par>
                              <p:par>
                                <p:cTn id="45" presetID="2" presetClass="entr" presetSubtype="8"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1000" fill="hold"/>
                                        <p:tgtEl>
                                          <p:spTgt spid="60"/>
                                        </p:tgtEl>
                                        <p:attrNameLst>
                                          <p:attrName>ppt_x</p:attrName>
                                        </p:attrNameLst>
                                      </p:cBhvr>
                                      <p:tavLst>
                                        <p:tav tm="0">
                                          <p:val>
                                            <p:strVal val="0-#ppt_w/2"/>
                                          </p:val>
                                        </p:tav>
                                        <p:tav tm="100000">
                                          <p:val>
                                            <p:strVal val="#ppt_x"/>
                                          </p:val>
                                        </p:tav>
                                      </p:tavLst>
                                    </p:anim>
                                    <p:anim calcmode="lin" valueType="num">
                                      <p:cBhvr additive="base">
                                        <p:cTn id="48" dur="1000" fill="hold"/>
                                        <p:tgtEl>
                                          <p:spTgt spid="60"/>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additive="base">
                                        <p:cTn id="52" dur="500"/>
                                        <p:tgtEl>
                                          <p:spTgt spid="59"/>
                                        </p:tgtEl>
                                        <p:attrNameLst>
                                          <p:attrName>ppt_y</p:attrName>
                                        </p:attrNameLst>
                                      </p:cBhvr>
                                      <p:tavLst>
                                        <p:tav tm="0">
                                          <p:val>
                                            <p:strVal val="#ppt_y+#ppt_h*1.125000"/>
                                          </p:val>
                                        </p:tav>
                                        <p:tav tm="100000">
                                          <p:val>
                                            <p:strVal val="#ppt_y"/>
                                          </p:val>
                                        </p:tav>
                                      </p:tavLst>
                                    </p:anim>
                                    <p:animEffect transition="in" filter="wipe(up)">
                                      <p:cBhvr>
                                        <p:cTn id="53" dur="500"/>
                                        <p:tgtEl>
                                          <p:spTgt spid="59"/>
                                        </p:tgtEl>
                                      </p:cBhvr>
                                    </p:animEffect>
                                  </p:childTnLst>
                                </p:cTn>
                              </p:par>
                            </p:childTnLst>
                          </p:cTn>
                        </p:par>
                        <p:par>
                          <p:cTn id="54" fill="hold">
                            <p:stCondLst>
                              <p:cond delay="4500"/>
                            </p:stCondLst>
                            <p:childTnLst>
                              <p:par>
                                <p:cTn id="55" presetID="12" presetClass="entr" presetSubtype="4"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500"/>
                                        <p:tgtEl>
                                          <p:spTgt spid="47"/>
                                        </p:tgtEl>
                                        <p:attrNameLst>
                                          <p:attrName>ppt_y</p:attrName>
                                        </p:attrNameLst>
                                      </p:cBhvr>
                                      <p:tavLst>
                                        <p:tav tm="0">
                                          <p:val>
                                            <p:strVal val="#ppt_y+#ppt_h*1.125000"/>
                                          </p:val>
                                        </p:tav>
                                        <p:tav tm="100000">
                                          <p:val>
                                            <p:strVal val="#ppt_y"/>
                                          </p:val>
                                        </p:tav>
                                      </p:tavLst>
                                    </p:anim>
                                    <p:animEffect transition="in" filter="wipe(up)">
                                      <p:cBhvr>
                                        <p:cTn id="58" dur="500"/>
                                        <p:tgtEl>
                                          <p:spTgt spid="47"/>
                                        </p:tgtEl>
                                      </p:cBhvr>
                                    </p:animEffect>
                                  </p:childTnLst>
                                </p:cTn>
                              </p:par>
                              <p:par>
                                <p:cTn id="59" presetID="2" presetClass="entr" presetSubtype="8"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1000" fill="hold"/>
                                        <p:tgtEl>
                                          <p:spTgt spid="55"/>
                                        </p:tgtEl>
                                        <p:attrNameLst>
                                          <p:attrName>ppt_x</p:attrName>
                                        </p:attrNameLst>
                                      </p:cBhvr>
                                      <p:tavLst>
                                        <p:tav tm="0">
                                          <p:val>
                                            <p:strVal val="0-#ppt_w/2"/>
                                          </p:val>
                                        </p:tav>
                                        <p:tav tm="100000">
                                          <p:val>
                                            <p:strVal val="#ppt_x"/>
                                          </p:val>
                                        </p:tav>
                                      </p:tavLst>
                                    </p:anim>
                                    <p:anim calcmode="lin" valueType="num">
                                      <p:cBhvr additive="base">
                                        <p:cTn id="62" dur="1000" fill="hold"/>
                                        <p:tgtEl>
                                          <p:spTgt spid="55"/>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p:tgtEl>
                                          <p:spTgt spid="54"/>
                                        </p:tgtEl>
                                        <p:attrNameLst>
                                          <p:attrName>ppt_y</p:attrName>
                                        </p:attrNameLst>
                                      </p:cBhvr>
                                      <p:tavLst>
                                        <p:tav tm="0">
                                          <p:val>
                                            <p:strVal val="#ppt_y+#ppt_h*1.125000"/>
                                          </p:val>
                                        </p:tav>
                                        <p:tav tm="100000">
                                          <p:val>
                                            <p:strVal val="#ppt_y"/>
                                          </p:val>
                                        </p:tav>
                                      </p:tavLst>
                                    </p:anim>
                                    <p:animEffect transition="in" filter="wipe(up)">
                                      <p:cBhvr>
                                        <p:cTn id="67" dur="500"/>
                                        <p:tgtEl>
                                          <p:spTgt spid="54"/>
                                        </p:tgtEl>
                                      </p:cBhvr>
                                    </p:animEffect>
                                  </p:childTnLst>
                                </p:cTn>
                              </p:par>
                            </p:childTnLst>
                          </p:cTn>
                        </p:par>
                        <p:par>
                          <p:cTn id="68" fill="hold">
                            <p:stCondLst>
                              <p:cond delay="6000"/>
                            </p:stCondLst>
                            <p:childTnLst>
                              <p:par>
                                <p:cTn id="69" presetID="12" presetClass="entr" presetSubtype="4"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p:tgtEl>
                                          <p:spTgt spid="39"/>
                                        </p:tgtEl>
                                        <p:attrNameLst>
                                          <p:attrName>ppt_y</p:attrName>
                                        </p:attrNameLst>
                                      </p:cBhvr>
                                      <p:tavLst>
                                        <p:tav tm="0">
                                          <p:val>
                                            <p:strVal val="#ppt_y+#ppt_h*1.125000"/>
                                          </p:val>
                                        </p:tav>
                                        <p:tav tm="100000">
                                          <p:val>
                                            <p:strVal val="#ppt_y"/>
                                          </p:val>
                                        </p:tav>
                                      </p:tavLst>
                                    </p:anim>
                                    <p:animEffect transition="in" filter="wipe(up)">
                                      <p:cBhvr>
                                        <p:cTn id="72" dur="500"/>
                                        <p:tgtEl>
                                          <p:spTgt spid="39"/>
                                        </p:tgtEl>
                                      </p:cBhvr>
                                    </p:animEffect>
                                  </p:childTnLst>
                                </p:cTn>
                              </p:par>
                              <p:par>
                                <p:cTn id="73" presetID="2" presetClass="entr" presetSubtype="8"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additive="base">
                                        <p:cTn id="75" dur="1000" fill="hold"/>
                                        <p:tgtEl>
                                          <p:spTgt spid="57"/>
                                        </p:tgtEl>
                                        <p:attrNameLst>
                                          <p:attrName>ppt_x</p:attrName>
                                        </p:attrNameLst>
                                      </p:cBhvr>
                                      <p:tavLst>
                                        <p:tav tm="0">
                                          <p:val>
                                            <p:strVal val="0-#ppt_w/2"/>
                                          </p:val>
                                        </p:tav>
                                        <p:tav tm="100000">
                                          <p:val>
                                            <p:strVal val="#ppt_x"/>
                                          </p:val>
                                        </p:tav>
                                      </p:tavLst>
                                    </p:anim>
                                    <p:anim calcmode="lin" valueType="num">
                                      <p:cBhvr additive="base">
                                        <p:cTn id="76" dur="1000" fill="hold"/>
                                        <p:tgtEl>
                                          <p:spTgt spid="57"/>
                                        </p:tgtEl>
                                        <p:attrNameLst>
                                          <p:attrName>ppt_y</p:attrName>
                                        </p:attrNameLst>
                                      </p:cBhvr>
                                      <p:tavLst>
                                        <p:tav tm="0">
                                          <p:val>
                                            <p:strVal val="#ppt_y"/>
                                          </p:val>
                                        </p:tav>
                                        <p:tav tm="100000">
                                          <p:val>
                                            <p:strVal val="#ppt_y"/>
                                          </p:val>
                                        </p:tav>
                                      </p:tavLst>
                                    </p:anim>
                                  </p:childTnLst>
                                </p:cTn>
                              </p:par>
                            </p:childTnLst>
                          </p:cTn>
                        </p:par>
                        <p:par>
                          <p:cTn id="77" fill="hold">
                            <p:stCondLst>
                              <p:cond delay="7000"/>
                            </p:stCondLst>
                            <p:childTnLst>
                              <p:par>
                                <p:cTn id="78" presetID="12" presetClass="entr" presetSubtype="4" fill="hold" grpId="0" nodeType="after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additive="base">
                                        <p:cTn id="80" dur="500"/>
                                        <p:tgtEl>
                                          <p:spTgt spid="56"/>
                                        </p:tgtEl>
                                        <p:attrNameLst>
                                          <p:attrName>ppt_y</p:attrName>
                                        </p:attrNameLst>
                                      </p:cBhvr>
                                      <p:tavLst>
                                        <p:tav tm="0">
                                          <p:val>
                                            <p:strVal val="#ppt_y+#ppt_h*1.125000"/>
                                          </p:val>
                                        </p:tav>
                                        <p:tav tm="100000">
                                          <p:val>
                                            <p:strVal val="#ppt_y"/>
                                          </p:val>
                                        </p:tav>
                                      </p:tavLst>
                                    </p:anim>
                                    <p:animEffect transition="in" filter="wipe(up)">
                                      <p:cBhvr>
                                        <p:cTn id="81" dur="500"/>
                                        <p:tgtEl>
                                          <p:spTgt spid="56"/>
                                        </p:tgtEl>
                                      </p:cBhvr>
                                    </p:animEffect>
                                  </p:childTnLst>
                                </p:cTn>
                              </p:par>
                            </p:childTnLst>
                          </p:cTn>
                        </p:par>
                        <p:par>
                          <p:cTn id="82" fill="hold">
                            <p:stCondLst>
                              <p:cond delay="7500"/>
                            </p:stCondLst>
                            <p:childTnLst>
                              <p:par>
                                <p:cTn id="83" presetID="12" presetClass="entr" presetSubtype="4"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p:tgtEl>
                                          <p:spTgt spid="43"/>
                                        </p:tgtEl>
                                        <p:attrNameLst>
                                          <p:attrName>ppt_y</p:attrName>
                                        </p:attrNameLst>
                                      </p:cBhvr>
                                      <p:tavLst>
                                        <p:tav tm="0">
                                          <p:val>
                                            <p:strVal val="#ppt_y+#ppt_h*1.125000"/>
                                          </p:val>
                                        </p:tav>
                                        <p:tav tm="100000">
                                          <p:val>
                                            <p:strVal val="#ppt_y"/>
                                          </p:val>
                                        </p:tav>
                                      </p:tavLst>
                                    </p:anim>
                                    <p:animEffect transition="in" filter="wipe(up)">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9" grpId="0"/>
      <p:bldP spid="47" grpId="0"/>
      <p:bldP spid="58" grpId="0"/>
      <p:bldP spid="54" grpId="0"/>
      <p:bldP spid="55" grpId="0" animBg="1" autoUpdateAnimBg="0"/>
      <p:bldP spid="56" grpId="0"/>
      <p:bldP spid="57" grpId="0" animBg="1" autoUpdateAnimBg="0"/>
      <p:bldP spid="59" grpId="0"/>
      <p:bldP spid="60"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 name="右箭头 2"/>
          <p:cNvSpPr/>
          <p:nvPr/>
        </p:nvSpPr>
        <p:spPr>
          <a:xfrm>
            <a:off x="1119143" y="2536703"/>
            <a:ext cx="7056000" cy="216024"/>
          </a:xfrm>
          <a:prstGeom prst="rightArrow">
            <a:avLst>
              <a:gd name="adj1" fmla="val 45974"/>
              <a:gd name="adj2" fmla="val 6981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5" name="矩形 24"/>
          <p:cNvSpPr/>
          <p:nvPr/>
        </p:nvSpPr>
        <p:spPr>
          <a:xfrm>
            <a:off x="1530926" y="1516575"/>
            <a:ext cx="1440000" cy="108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26" name="矩形 25"/>
          <p:cNvSpPr/>
          <p:nvPr/>
        </p:nvSpPr>
        <p:spPr>
          <a:xfrm>
            <a:off x="1530926" y="1516575"/>
            <a:ext cx="1440000" cy="180000"/>
          </a:xfrm>
          <a:prstGeom prst="rect">
            <a:avLst/>
          </a:prstGeom>
          <a:solidFill>
            <a:srgbClr val="C000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22" name="矩形 21"/>
          <p:cNvSpPr/>
          <p:nvPr/>
        </p:nvSpPr>
        <p:spPr>
          <a:xfrm>
            <a:off x="1620926" y="1893549"/>
            <a:ext cx="1260000" cy="328551"/>
          </a:xfrm>
          <a:prstGeom prst="rect">
            <a:avLst/>
          </a:prstGeom>
        </p:spPr>
        <p:txBody>
          <a:bodyPr wrap="square">
            <a:spAutoFit/>
          </a:bodyPr>
          <a:lstStyle/>
          <a:p>
            <a:pPr algn="r">
              <a:lnSpc>
                <a:spcPct val="120000"/>
              </a:lnSpc>
            </a:pPr>
            <a:r>
              <a:rPr lang="zh-CN" altLang="en-US" sz="1400" b="1" dirty="0">
                <a:solidFill>
                  <a:schemeClr val="bg1"/>
                </a:solidFill>
                <a:cs typeface="+mn-ea"/>
                <a:sym typeface="+mn-lt"/>
              </a:rPr>
              <a:t>文字标题内容</a:t>
            </a:r>
          </a:p>
        </p:txBody>
      </p:sp>
      <p:sp>
        <p:nvSpPr>
          <p:cNvPr id="18" name="矩形 17"/>
          <p:cNvSpPr/>
          <p:nvPr/>
        </p:nvSpPr>
        <p:spPr>
          <a:xfrm>
            <a:off x="6178129" y="1516575"/>
            <a:ext cx="1440000" cy="108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9" name="矩形 18"/>
          <p:cNvSpPr/>
          <p:nvPr/>
        </p:nvSpPr>
        <p:spPr>
          <a:xfrm>
            <a:off x="6178129" y="1516575"/>
            <a:ext cx="1440000" cy="18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5" name="矩形 14"/>
          <p:cNvSpPr/>
          <p:nvPr/>
        </p:nvSpPr>
        <p:spPr>
          <a:xfrm>
            <a:off x="6268129" y="1893549"/>
            <a:ext cx="1260000" cy="328551"/>
          </a:xfrm>
          <a:prstGeom prst="rect">
            <a:avLst/>
          </a:prstGeom>
        </p:spPr>
        <p:txBody>
          <a:bodyPr wrap="square">
            <a:spAutoFit/>
          </a:bodyPr>
          <a:lstStyle/>
          <a:p>
            <a:pPr algn="r">
              <a:lnSpc>
                <a:spcPct val="120000"/>
              </a:lnSpc>
            </a:pPr>
            <a:r>
              <a:rPr lang="zh-CN" altLang="en-US" sz="1400" b="1" dirty="0">
                <a:solidFill>
                  <a:schemeClr val="bg1"/>
                </a:solidFill>
                <a:cs typeface="+mn-ea"/>
                <a:sym typeface="+mn-lt"/>
              </a:rPr>
              <a:t>文字标题内容</a:t>
            </a:r>
          </a:p>
        </p:txBody>
      </p:sp>
      <p:sp>
        <p:nvSpPr>
          <p:cNvPr id="11" name="矩形 10"/>
          <p:cNvSpPr/>
          <p:nvPr/>
        </p:nvSpPr>
        <p:spPr>
          <a:xfrm>
            <a:off x="3854528" y="1516575"/>
            <a:ext cx="1440000" cy="108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2" name="矩形 11"/>
          <p:cNvSpPr/>
          <p:nvPr/>
        </p:nvSpPr>
        <p:spPr>
          <a:xfrm>
            <a:off x="3854528" y="1516575"/>
            <a:ext cx="1440000" cy="18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8" name="矩形 7"/>
          <p:cNvSpPr/>
          <p:nvPr/>
        </p:nvSpPr>
        <p:spPr>
          <a:xfrm>
            <a:off x="3944528" y="1893549"/>
            <a:ext cx="1260000" cy="328551"/>
          </a:xfrm>
          <a:prstGeom prst="rect">
            <a:avLst/>
          </a:prstGeom>
        </p:spPr>
        <p:txBody>
          <a:bodyPr wrap="square">
            <a:spAutoFit/>
          </a:bodyPr>
          <a:lstStyle/>
          <a:p>
            <a:pPr algn="r">
              <a:lnSpc>
                <a:spcPct val="120000"/>
              </a:lnSpc>
            </a:pPr>
            <a:r>
              <a:rPr lang="zh-CN" altLang="en-US" sz="1400" b="1" dirty="0">
                <a:solidFill>
                  <a:schemeClr val="bg1"/>
                </a:solidFill>
                <a:cs typeface="+mn-ea"/>
                <a:sym typeface="+mn-lt"/>
              </a:rPr>
              <a:t>文字标题内容</a:t>
            </a:r>
          </a:p>
        </p:txBody>
      </p:sp>
      <p:grpSp>
        <p:nvGrpSpPr>
          <p:cNvPr id="28" name="说明文字1"/>
          <p:cNvGrpSpPr/>
          <p:nvPr/>
        </p:nvGrpSpPr>
        <p:grpSpPr>
          <a:xfrm>
            <a:off x="1398521" y="2811318"/>
            <a:ext cx="2234991" cy="1256789"/>
            <a:chOff x="883394" y="1398992"/>
            <a:chExt cx="2032651" cy="1256789"/>
          </a:xfrm>
        </p:grpSpPr>
        <p:sp>
          <p:nvSpPr>
            <p:cNvPr id="29" name="TextBox 28"/>
            <p:cNvSpPr txBox="1"/>
            <p:nvPr/>
          </p:nvSpPr>
          <p:spPr>
            <a:xfrm>
              <a:off x="883394" y="1398992"/>
              <a:ext cx="2032651"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30" name="TextBox 29"/>
            <p:cNvSpPr txBox="1"/>
            <p:nvPr/>
          </p:nvSpPr>
          <p:spPr>
            <a:xfrm>
              <a:off x="894087" y="1840686"/>
              <a:ext cx="1831285" cy="815095"/>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grpSp>
      <p:grpSp>
        <p:nvGrpSpPr>
          <p:cNvPr id="31" name="说明文字1"/>
          <p:cNvGrpSpPr/>
          <p:nvPr/>
        </p:nvGrpSpPr>
        <p:grpSpPr>
          <a:xfrm>
            <a:off x="3859819" y="2813461"/>
            <a:ext cx="2234991" cy="1254646"/>
            <a:chOff x="883394" y="1398992"/>
            <a:chExt cx="2032651" cy="1254646"/>
          </a:xfrm>
        </p:grpSpPr>
        <p:sp>
          <p:nvSpPr>
            <p:cNvPr id="32" name="TextBox 31"/>
            <p:cNvSpPr txBox="1"/>
            <p:nvPr/>
          </p:nvSpPr>
          <p:spPr>
            <a:xfrm>
              <a:off x="883394" y="1398992"/>
              <a:ext cx="2032651"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33" name="TextBox 32"/>
            <p:cNvSpPr txBox="1"/>
            <p:nvPr/>
          </p:nvSpPr>
          <p:spPr>
            <a:xfrm>
              <a:off x="894087" y="1838543"/>
              <a:ext cx="1749838" cy="815095"/>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grpSp>
      <p:grpSp>
        <p:nvGrpSpPr>
          <p:cNvPr id="34" name="说明文字1"/>
          <p:cNvGrpSpPr/>
          <p:nvPr/>
        </p:nvGrpSpPr>
        <p:grpSpPr>
          <a:xfrm>
            <a:off x="6268129" y="2825277"/>
            <a:ext cx="2234991" cy="1254646"/>
            <a:chOff x="883394" y="1398992"/>
            <a:chExt cx="2032651" cy="1254646"/>
          </a:xfrm>
        </p:grpSpPr>
        <p:sp>
          <p:nvSpPr>
            <p:cNvPr id="35" name="TextBox 34"/>
            <p:cNvSpPr txBox="1"/>
            <p:nvPr/>
          </p:nvSpPr>
          <p:spPr>
            <a:xfrm>
              <a:off x="883394" y="1398992"/>
              <a:ext cx="2032651"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36" name="TextBox 35"/>
            <p:cNvSpPr txBox="1"/>
            <p:nvPr/>
          </p:nvSpPr>
          <p:spPr>
            <a:xfrm>
              <a:off x="894087" y="1838543"/>
              <a:ext cx="1720242" cy="815095"/>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tx1">
                      <a:lumMod val="75000"/>
                      <a:lumOff val="25000"/>
                    </a:schemeClr>
                  </a:solidFill>
                  <a:latin typeface="+mn-lt"/>
                  <a:ea typeface="+mn-ea"/>
                  <a:cs typeface="+mn-ea"/>
                  <a:sym typeface="+mn-lt"/>
                </a:rPr>
                <a:t>文字内容文字内容文字内容文字内容文字内容文字内容文字内容文字内容文字内容文字内容文字内容文字内容</a:t>
              </a:r>
            </a:p>
          </p:txBody>
        </p:sp>
      </p:grpSp>
      <p:sp>
        <p:nvSpPr>
          <p:cNvPr id="42"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565313" y="19548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打赢反腐败这场输不起的攻坚战、持久战</a:t>
            </a:r>
          </a:p>
        </p:txBody>
      </p:sp>
      <p:pic>
        <p:nvPicPr>
          <p:cNvPr id="37" name="图片 36" descr="20161118 1029"/>
          <p:cNvPicPr>
            <a:picLocks noChangeAspect="1"/>
          </p:cNvPicPr>
          <p:nvPr/>
        </p:nvPicPr>
        <p:blipFill>
          <a:blip r:embed="rId6" cstate="print"/>
          <a:stretch>
            <a:fillRect/>
          </a:stretch>
        </p:blipFill>
        <p:spPr>
          <a:xfrm>
            <a:off x="0" y="4315565"/>
            <a:ext cx="9144000" cy="798625"/>
          </a:xfrm>
          <a:prstGeom prst="rect">
            <a:avLst/>
          </a:prstGeom>
        </p:spPr>
      </p:pic>
      <p:sp>
        <p:nvSpPr>
          <p:cNvPr id="40" name="五角星 39"/>
          <p:cNvSpPr/>
          <p:nvPr/>
        </p:nvSpPr>
        <p:spPr>
          <a:xfrm>
            <a:off x="1261604" y="1235530"/>
            <a:ext cx="628644" cy="628724"/>
          </a:xfrm>
          <a:prstGeom prst="star5">
            <a:avLst>
              <a:gd name="adj" fmla="val 36401"/>
              <a:gd name="hf" fmla="val 105146"/>
              <a:gd name="vf" fmla="val 110557"/>
            </a:avLst>
          </a:prstGeom>
          <a:solidFill>
            <a:srgbClr val="FFC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41" name="文本框 40"/>
          <p:cNvSpPr txBox="1"/>
          <p:nvPr/>
        </p:nvSpPr>
        <p:spPr>
          <a:xfrm>
            <a:off x="1321447" y="1386194"/>
            <a:ext cx="555743" cy="400110"/>
          </a:xfrm>
          <a:prstGeom prst="rect">
            <a:avLst/>
          </a:prstGeom>
          <a:noFill/>
        </p:spPr>
        <p:txBody>
          <a:bodyPr wrap="square" rtlCol="0">
            <a:spAutoFit/>
          </a:bodyPr>
          <a:lstStyle/>
          <a:p>
            <a:r>
              <a:rPr lang="en-US" altLang="zh-CN" sz="2000" b="1" dirty="0">
                <a:solidFill>
                  <a:prstClr val="white"/>
                </a:solidFill>
                <a:latin typeface="微软雅黑" panose="020B0503020204020204" charset="-122"/>
                <a:ea typeface="微软雅黑" panose="020B0503020204020204" charset="-122"/>
              </a:rPr>
              <a:t>01</a:t>
            </a:r>
            <a:endParaRPr lang="zh-CN" altLang="en-US" sz="2000" b="1" dirty="0">
              <a:solidFill>
                <a:prstClr val="white"/>
              </a:solidFill>
              <a:latin typeface="微软雅黑" panose="020B0503020204020204" charset="-122"/>
              <a:ea typeface="微软雅黑" panose="020B0503020204020204" charset="-122"/>
            </a:endParaRPr>
          </a:p>
        </p:txBody>
      </p:sp>
      <p:sp>
        <p:nvSpPr>
          <p:cNvPr id="45" name="五角星 44"/>
          <p:cNvSpPr/>
          <p:nvPr/>
        </p:nvSpPr>
        <p:spPr>
          <a:xfrm>
            <a:off x="3573669" y="1208106"/>
            <a:ext cx="628644" cy="628724"/>
          </a:xfrm>
          <a:prstGeom prst="star5">
            <a:avLst>
              <a:gd name="adj" fmla="val 36401"/>
              <a:gd name="hf" fmla="val 105146"/>
              <a:gd name="vf" fmla="val 110557"/>
            </a:avLst>
          </a:prstGeom>
          <a:solidFill>
            <a:srgbClr val="FFC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46" name="文本框 45"/>
          <p:cNvSpPr txBox="1"/>
          <p:nvPr/>
        </p:nvSpPr>
        <p:spPr>
          <a:xfrm>
            <a:off x="3633512" y="1358770"/>
            <a:ext cx="555743" cy="400110"/>
          </a:xfrm>
          <a:prstGeom prst="rect">
            <a:avLst/>
          </a:prstGeom>
          <a:noFill/>
        </p:spPr>
        <p:txBody>
          <a:bodyPr wrap="square" rtlCol="0">
            <a:spAutoFit/>
          </a:bodyPr>
          <a:lstStyle/>
          <a:p>
            <a:r>
              <a:rPr lang="en-US" altLang="zh-CN" sz="2000" b="1" dirty="0" smtClean="0">
                <a:solidFill>
                  <a:prstClr val="white"/>
                </a:solidFill>
                <a:latin typeface="微软雅黑" panose="020B0503020204020204" charset="-122"/>
                <a:ea typeface="微软雅黑" panose="020B0503020204020204" charset="-122"/>
              </a:rPr>
              <a:t>02</a:t>
            </a:r>
            <a:endParaRPr lang="zh-CN" altLang="en-US" sz="2000" b="1" dirty="0">
              <a:solidFill>
                <a:prstClr val="white"/>
              </a:solidFill>
              <a:latin typeface="微软雅黑" panose="020B0503020204020204" charset="-122"/>
              <a:ea typeface="微软雅黑" panose="020B0503020204020204" charset="-122"/>
            </a:endParaRPr>
          </a:p>
        </p:txBody>
      </p:sp>
      <p:sp>
        <p:nvSpPr>
          <p:cNvPr id="47" name="五角星 46"/>
          <p:cNvSpPr/>
          <p:nvPr/>
        </p:nvSpPr>
        <p:spPr>
          <a:xfrm>
            <a:off x="5893778" y="1191632"/>
            <a:ext cx="628644" cy="628724"/>
          </a:xfrm>
          <a:prstGeom prst="star5">
            <a:avLst>
              <a:gd name="adj" fmla="val 36401"/>
              <a:gd name="hf" fmla="val 105146"/>
              <a:gd name="vf" fmla="val 110557"/>
            </a:avLst>
          </a:prstGeom>
          <a:solidFill>
            <a:srgbClr val="FFC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48" name="文本框 47"/>
          <p:cNvSpPr txBox="1"/>
          <p:nvPr/>
        </p:nvSpPr>
        <p:spPr>
          <a:xfrm>
            <a:off x="5953621" y="1342296"/>
            <a:ext cx="555743" cy="400110"/>
          </a:xfrm>
          <a:prstGeom prst="rect">
            <a:avLst/>
          </a:prstGeom>
          <a:noFill/>
        </p:spPr>
        <p:txBody>
          <a:bodyPr wrap="square" rtlCol="0">
            <a:spAutoFit/>
          </a:bodyPr>
          <a:lstStyle/>
          <a:p>
            <a:r>
              <a:rPr lang="en-US" altLang="zh-CN" sz="2000" b="1" dirty="0" smtClean="0">
                <a:solidFill>
                  <a:prstClr val="white"/>
                </a:solidFill>
                <a:latin typeface="微软雅黑" panose="020B0503020204020204" charset="-122"/>
                <a:ea typeface="微软雅黑" panose="020B0503020204020204" charset="-122"/>
              </a:rPr>
              <a:t>03</a:t>
            </a:r>
            <a:endParaRPr lang="zh-CN" altLang="en-US" sz="2000" b="1" dirty="0">
              <a:solidFill>
                <a:prstClr val="white"/>
              </a:solidFill>
              <a:latin typeface="微软雅黑" panose="020B0503020204020204" charset="-122"/>
              <a:ea typeface="微软雅黑" panose="020B0503020204020204" charset="-122"/>
            </a:endParaRPr>
          </a:p>
        </p:txBody>
      </p:sp>
      <p:sp>
        <p:nvSpPr>
          <p:cNvPr id="49" name="五角星 48"/>
          <p:cNvSpPr/>
          <p:nvPr/>
        </p:nvSpPr>
        <p:spPr>
          <a:xfrm>
            <a:off x="1160653" y="2851234"/>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50" name="五角星 49"/>
          <p:cNvSpPr/>
          <p:nvPr/>
        </p:nvSpPr>
        <p:spPr>
          <a:xfrm>
            <a:off x="3604008" y="2851233"/>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51" name="五角星 50"/>
          <p:cNvSpPr/>
          <p:nvPr/>
        </p:nvSpPr>
        <p:spPr>
          <a:xfrm>
            <a:off x="5998575" y="2860535"/>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up)">
                                      <p:cBhvr>
                                        <p:cTn id="8" dur="500"/>
                                        <p:tgtEl>
                                          <p:spTgt spid="42"/>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000" fill="hold"/>
                                        <p:tgtEl>
                                          <p:spTgt spid="49"/>
                                        </p:tgtEl>
                                        <p:attrNameLst>
                                          <p:attrName>ppt_x</p:attrName>
                                        </p:attrNameLst>
                                      </p:cBhvr>
                                      <p:tavLst>
                                        <p:tav tm="0">
                                          <p:val>
                                            <p:strVal val="0-#ppt_w/2"/>
                                          </p:val>
                                        </p:tav>
                                        <p:tav tm="100000">
                                          <p:val>
                                            <p:strVal val="#ppt_x"/>
                                          </p:val>
                                        </p:tav>
                                      </p:tavLst>
                                    </p:anim>
                                    <p:anim calcmode="lin" valueType="num">
                                      <p:cBhvr additive="base">
                                        <p:cTn id="16" dur="10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anim calcmode="lin" valueType="num">
                                      <p:cBhvr>
                                        <p:cTn id="21" dur="500" fill="hold"/>
                                        <p:tgtEl>
                                          <p:spTgt spid="28"/>
                                        </p:tgtEl>
                                        <p:attrNameLst>
                                          <p:attrName>ppt_x</p:attrName>
                                        </p:attrNameLst>
                                      </p:cBhvr>
                                      <p:tavLst>
                                        <p:tav tm="0">
                                          <p:val>
                                            <p:strVal val="#ppt_x"/>
                                          </p:val>
                                        </p:tav>
                                        <p:tav tm="100000">
                                          <p:val>
                                            <p:strVal val="#ppt_x"/>
                                          </p:val>
                                        </p:tav>
                                      </p:tavLst>
                                    </p:anim>
                                    <p:anim calcmode="lin" valueType="num">
                                      <p:cBhvr>
                                        <p:cTn id="22" dur="500" fill="hold"/>
                                        <p:tgtEl>
                                          <p:spTgt spid="28"/>
                                        </p:tgtEl>
                                        <p:attrNameLst>
                                          <p:attrName>ppt_y</p:attrName>
                                        </p:attrNameLst>
                                      </p:cBhvr>
                                      <p:tavLst>
                                        <p:tav tm="0">
                                          <p:val>
                                            <p:strVal val="#ppt_y+.1"/>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1000" fill="hold"/>
                                        <p:tgtEl>
                                          <p:spTgt spid="50"/>
                                        </p:tgtEl>
                                        <p:attrNameLst>
                                          <p:attrName>ppt_x</p:attrName>
                                        </p:attrNameLst>
                                      </p:cBhvr>
                                      <p:tavLst>
                                        <p:tav tm="0">
                                          <p:val>
                                            <p:strVal val="0-#ppt_w/2"/>
                                          </p:val>
                                        </p:tav>
                                        <p:tav tm="100000">
                                          <p:val>
                                            <p:strVal val="#ppt_x"/>
                                          </p:val>
                                        </p:tav>
                                      </p:tavLst>
                                    </p:anim>
                                    <p:anim calcmode="lin" valueType="num">
                                      <p:cBhvr additive="base">
                                        <p:cTn id="26" dur="1000" fill="hold"/>
                                        <p:tgtEl>
                                          <p:spTgt spid="5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anim calcmode="lin" valueType="num">
                                      <p:cBhvr>
                                        <p:cTn id="31" dur="500" fill="hold"/>
                                        <p:tgtEl>
                                          <p:spTgt spid="31"/>
                                        </p:tgtEl>
                                        <p:attrNameLst>
                                          <p:attrName>ppt_x</p:attrName>
                                        </p:attrNameLst>
                                      </p:cBhvr>
                                      <p:tavLst>
                                        <p:tav tm="0">
                                          <p:val>
                                            <p:strVal val="#ppt_x"/>
                                          </p:val>
                                        </p:tav>
                                        <p:tav tm="100000">
                                          <p:val>
                                            <p:strVal val="#ppt_x"/>
                                          </p:val>
                                        </p:tav>
                                      </p:tavLst>
                                    </p:anim>
                                    <p:anim calcmode="lin" valueType="num">
                                      <p:cBhvr>
                                        <p:cTn id="32" dur="500" fill="hold"/>
                                        <p:tgtEl>
                                          <p:spTgt spid="31"/>
                                        </p:tgtEl>
                                        <p:attrNameLst>
                                          <p:attrName>ppt_y</p:attrName>
                                        </p:attrNameLst>
                                      </p:cBhvr>
                                      <p:tavLst>
                                        <p:tav tm="0">
                                          <p:val>
                                            <p:strVal val="#ppt_y+.1"/>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1000" fill="hold"/>
                                        <p:tgtEl>
                                          <p:spTgt spid="51"/>
                                        </p:tgtEl>
                                        <p:attrNameLst>
                                          <p:attrName>ppt_x</p:attrName>
                                        </p:attrNameLst>
                                      </p:cBhvr>
                                      <p:tavLst>
                                        <p:tav tm="0">
                                          <p:val>
                                            <p:strVal val="0-#ppt_w/2"/>
                                          </p:val>
                                        </p:tav>
                                        <p:tav tm="100000">
                                          <p:val>
                                            <p:strVal val="#ppt_x"/>
                                          </p:val>
                                        </p:tav>
                                      </p:tavLst>
                                    </p:anim>
                                    <p:anim calcmode="lin" valueType="num">
                                      <p:cBhvr additive="base">
                                        <p:cTn id="36" dur="10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anim calcmode="lin" valueType="num">
                                      <p:cBhvr>
                                        <p:cTn id="41" dur="500" fill="hold"/>
                                        <p:tgtEl>
                                          <p:spTgt spid="34"/>
                                        </p:tgtEl>
                                        <p:attrNameLst>
                                          <p:attrName>ppt_x</p:attrName>
                                        </p:attrNameLst>
                                      </p:cBhvr>
                                      <p:tavLst>
                                        <p:tav tm="0">
                                          <p:val>
                                            <p:strVal val="#ppt_x"/>
                                          </p:val>
                                        </p:tav>
                                        <p:tav tm="100000">
                                          <p:val>
                                            <p:strVal val="#ppt_x"/>
                                          </p:val>
                                        </p:tav>
                                      </p:tavLst>
                                    </p:anim>
                                    <p:anim calcmode="lin" valueType="num">
                                      <p:cBhvr>
                                        <p:cTn id="42" dur="500" fill="hold"/>
                                        <p:tgtEl>
                                          <p:spTgt spid="34"/>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2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1000" fill="hold"/>
                                        <p:tgtEl>
                                          <p:spTgt spid="40"/>
                                        </p:tgtEl>
                                        <p:attrNameLst>
                                          <p:attrName>ppt_x</p:attrName>
                                        </p:attrNameLst>
                                      </p:cBhvr>
                                      <p:tavLst>
                                        <p:tav tm="0">
                                          <p:val>
                                            <p:strVal val="0-#ppt_w/2"/>
                                          </p:val>
                                        </p:tav>
                                        <p:tav tm="100000">
                                          <p:val>
                                            <p:strVal val="#ppt_x"/>
                                          </p:val>
                                        </p:tav>
                                      </p:tavLst>
                                    </p:anim>
                                    <p:anim calcmode="lin" valueType="num">
                                      <p:cBhvr additive="base">
                                        <p:cTn id="51" dur="1000" fill="hold"/>
                                        <p:tgtEl>
                                          <p:spTgt spid="40"/>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childTnLst>
                          </p:cTn>
                        </p:par>
                        <p:par>
                          <p:cTn id="57" fill="hold">
                            <p:stCondLst>
                              <p:cond delay="6000"/>
                            </p:stCondLst>
                            <p:childTnLst>
                              <p:par>
                                <p:cTn id="58" presetID="22" presetClass="entr" presetSubtype="4"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childTnLst>
                          </p:cTn>
                        </p:par>
                        <p:par>
                          <p:cTn id="61" fill="hold">
                            <p:stCondLst>
                              <p:cond delay="65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1000" fill="hold"/>
                                        <p:tgtEl>
                                          <p:spTgt spid="45"/>
                                        </p:tgtEl>
                                        <p:attrNameLst>
                                          <p:attrName>ppt_x</p:attrName>
                                        </p:attrNameLst>
                                      </p:cBhvr>
                                      <p:tavLst>
                                        <p:tav tm="0">
                                          <p:val>
                                            <p:strVal val="0-#ppt_w/2"/>
                                          </p:val>
                                        </p:tav>
                                        <p:tav tm="100000">
                                          <p:val>
                                            <p:strVal val="#ppt_x"/>
                                          </p:val>
                                        </p:tav>
                                      </p:tavLst>
                                    </p:anim>
                                    <p:anim calcmode="lin" valueType="num">
                                      <p:cBhvr additive="base">
                                        <p:cTn id="65" dur="1000" fill="hold"/>
                                        <p:tgtEl>
                                          <p:spTgt spid="45"/>
                                        </p:tgtEl>
                                        <p:attrNameLst>
                                          <p:attrName>ppt_y</p:attrName>
                                        </p:attrNameLst>
                                      </p:cBhvr>
                                      <p:tavLst>
                                        <p:tav tm="0">
                                          <p:val>
                                            <p:strVal val="#ppt_y"/>
                                          </p:val>
                                        </p:tav>
                                        <p:tav tm="100000">
                                          <p:val>
                                            <p:strVal val="#ppt_y"/>
                                          </p:val>
                                        </p:tav>
                                      </p:tavLst>
                                    </p:anim>
                                  </p:childTnLst>
                                </p:cTn>
                              </p:par>
                            </p:childTnLst>
                          </p:cTn>
                        </p:par>
                        <p:par>
                          <p:cTn id="66" fill="hold">
                            <p:stCondLst>
                              <p:cond delay="7500"/>
                            </p:stCondLst>
                            <p:childTnLst>
                              <p:par>
                                <p:cTn id="67" presetID="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500" fill="hold"/>
                                        <p:tgtEl>
                                          <p:spTgt spid="46"/>
                                        </p:tgtEl>
                                        <p:attrNameLst>
                                          <p:attrName>ppt_x</p:attrName>
                                        </p:attrNameLst>
                                      </p:cBhvr>
                                      <p:tavLst>
                                        <p:tav tm="0">
                                          <p:val>
                                            <p:strVal val="#ppt_x"/>
                                          </p:val>
                                        </p:tav>
                                        <p:tav tm="100000">
                                          <p:val>
                                            <p:strVal val="#ppt_x"/>
                                          </p:val>
                                        </p:tav>
                                      </p:tavLst>
                                    </p:anim>
                                    <p:anim calcmode="lin" valueType="num">
                                      <p:cBhvr additive="base">
                                        <p:cTn id="70" dur="500" fill="hold"/>
                                        <p:tgtEl>
                                          <p:spTgt spid="46"/>
                                        </p:tgtEl>
                                        <p:attrNameLst>
                                          <p:attrName>ppt_y</p:attrName>
                                        </p:attrNameLst>
                                      </p:cBhvr>
                                      <p:tavLst>
                                        <p:tav tm="0">
                                          <p:val>
                                            <p:strVal val="1+#ppt_h/2"/>
                                          </p:val>
                                        </p:tav>
                                        <p:tav tm="100000">
                                          <p:val>
                                            <p:strVal val="#ppt_y"/>
                                          </p:val>
                                        </p:tav>
                                      </p:tavLst>
                                    </p:anim>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down)">
                                      <p:cBhvr>
                                        <p:cTn id="74" dur="500"/>
                                        <p:tgtEl>
                                          <p:spTgt spid="19"/>
                                        </p:tgtEl>
                                      </p:cBhvr>
                                    </p:animEffect>
                                  </p:childTnLst>
                                </p:cTn>
                              </p:par>
                            </p:childTnLst>
                          </p:cTn>
                        </p:par>
                        <p:par>
                          <p:cTn id="75" fill="hold">
                            <p:stCondLst>
                              <p:cond delay="8500"/>
                            </p:stCondLst>
                            <p:childTnLst>
                              <p:par>
                                <p:cTn id="76" presetID="2" presetClass="entr" presetSubtype="8"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additive="base">
                                        <p:cTn id="78" dur="1000" fill="hold"/>
                                        <p:tgtEl>
                                          <p:spTgt spid="47"/>
                                        </p:tgtEl>
                                        <p:attrNameLst>
                                          <p:attrName>ppt_x</p:attrName>
                                        </p:attrNameLst>
                                      </p:cBhvr>
                                      <p:tavLst>
                                        <p:tav tm="0">
                                          <p:val>
                                            <p:strVal val="0-#ppt_w/2"/>
                                          </p:val>
                                        </p:tav>
                                        <p:tav tm="100000">
                                          <p:val>
                                            <p:strVal val="#ppt_x"/>
                                          </p:val>
                                        </p:tav>
                                      </p:tavLst>
                                    </p:anim>
                                    <p:anim calcmode="lin" valueType="num">
                                      <p:cBhvr additive="base">
                                        <p:cTn id="79" dur="1000" fill="hold"/>
                                        <p:tgtEl>
                                          <p:spTgt spid="47"/>
                                        </p:tgtEl>
                                        <p:attrNameLst>
                                          <p:attrName>ppt_y</p:attrName>
                                        </p:attrNameLst>
                                      </p:cBhvr>
                                      <p:tavLst>
                                        <p:tav tm="0">
                                          <p:val>
                                            <p:strVal val="#ppt_y"/>
                                          </p:val>
                                        </p:tav>
                                        <p:tav tm="100000">
                                          <p:val>
                                            <p:strVal val="#ppt_y"/>
                                          </p:val>
                                        </p:tav>
                                      </p:tavLst>
                                    </p:anim>
                                  </p:childTnLst>
                                </p:cTn>
                              </p:par>
                            </p:childTnLst>
                          </p:cTn>
                        </p:par>
                        <p:par>
                          <p:cTn id="80" fill="hold">
                            <p:stCondLst>
                              <p:cond delay="9500"/>
                            </p:stCondLst>
                            <p:childTnLst>
                              <p:par>
                                <p:cTn id="81" presetID="2" presetClass="entr" presetSubtype="4"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additive="base">
                                        <p:cTn id="83" dur="500" fill="hold"/>
                                        <p:tgtEl>
                                          <p:spTgt spid="48"/>
                                        </p:tgtEl>
                                        <p:attrNameLst>
                                          <p:attrName>ppt_x</p:attrName>
                                        </p:attrNameLst>
                                      </p:cBhvr>
                                      <p:tavLst>
                                        <p:tav tm="0">
                                          <p:val>
                                            <p:strVal val="#ppt_x"/>
                                          </p:val>
                                        </p:tav>
                                        <p:tav tm="100000">
                                          <p:val>
                                            <p:strVal val="#ppt_x"/>
                                          </p:val>
                                        </p:tav>
                                      </p:tavLst>
                                    </p:anim>
                                    <p:anim calcmode="lin" valueType="num">
                                      <p:cBhvr additive="base">
                                        <p:cTn id="84" dur="500" fill="hold"/>
                                        <p:tgtEl>
                                          <p:spTgt spid="48"/>
                                        </p:tgtEl>
                                        <p:attrNameLst>
                                          <p:attrName>ppt_y</p:attrName>
                                        </p:attrNameLst>
                                      </p:cBhvr>
                                      <p:tavLst>
                                        <p:tav tm="0">
                                          <p:val>
                                            <p:strVal val="1+#ppt_h/2"/>
                                          </p:val>
                                        </p:tav>
                                        <p:tav tm="100000">
                                          <p:val>
                                            <p:strVal val="#ppt_y"/>
                                          </p:val>
                                        </p:tav>
                                      </p:tavLst>
                                    </p:anim>
                                  </p:childTnLst>
                                </p:cTn>
                              </p:par>
                            </p:childTnLst>
                          </p:cTn>
                        </p:par>
                        <p:par>
                          <p:cTn id="85" fill="hold">
                            <p:stCondLst>
                              <p:cond delay="10000"/>
                            </p:stCondLst>
                            <p:childTnLst>
                              <p:par>
                                <p:cTn id="86" presetID="42" presetClass="entr" presetSubtype="0"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fade">
                                      <p:cBhvr>
                                        <p:cTn id="88" dur="1000"/>
                                        <p:tgtEl>
                                          <p:spTgt spid="25"/>
                                        </p:tgtEl>
                                      </p:cBhvr>
                                    </p:animEffect>
                                    <p:anim calcmode="lin" valueType="num">
                                      <p:cBhvr>
                                        <p:cTn id="89" dur="1000" fill="hold"/>
                                        <p:tgtEl>
                                          <p:spTgt spid="25"/>
                                        </p:tgtEl>
                                        <p:attrNameLst>
                                          <p:attrName>ppt_x</p:attrName>
                                        </p:attrNameLst>
                                      </p:cBhvr>
                                      <p:tavLst>
                                        <p:tav tm="0">
                                          <p:val>
                                            <p:strVal val="#ppt_x"/>
                                          </p:val>
                                        </p:tav>
                                        <p:tav tm="100000">
                                          <p:val>
                                            <p:strVal val="#ppt_x"/>
                                          </p:val>
                                        </p:tav>
                                      </p:tavLst>
                                    </p:anim>
                                    <p:anim calcmode="lin" valueType="num">
                                      <p:cBhvr>
                                        <p:cTn id="90" dur="1000" fill="hold"/>
                                        <p:tgtEl>
                                          <p:spTgt spid="25"/>
                                        </p:tgtEl>
                                        <p:attrNameLst>
                                          <p:attrName>ppt_y</p:attrName>
                                        </p:attrNameLst>
                                      </p:cBhvr>
                                      <p:tavLst>
                                        <p:tav tm="0">
                                          <p:val>
                                            <p:strVal val="#ppt_y+.1"/>
                                          </p:val>
                                        </p:tav>
                                        <p:tav tm="100000">
                                          <p:val>
                                            <p:strVal val="#ppt_y"/>
                                          </p:val>
                                        </p:tav>
                                      </p:tavLst>
                                    </p:anim>
                                  </p:childTnLst>
                                </p:cTn>
                              </p:par>
                            </p:childTnLst>
                          </p:cTn>
                        </p:par>
                        <p:par>
                          <p:cTn id="91" fill="hold">
                            <p:stCondLst>
                              <p:cond delay="11000"/>
                            </p:stCondLst>
                            <p:childTnLst>
                              <p:par>
                                <p:cTn id="92" presetID="42" presetClass="entr" presetSubtype="0" fill="hold" grpId="0" nodeType="after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1000"/>
                                        <p:tgtEl>
                                          <p:spTgt spid="11"/>
                                        </p:tgtEl>
                                      </p:cBhvr>
                                    </p:animEffect>
                                    <p:anim calcmode="lin" valueType="num">
                                      <p:cBhvr>
                                        <p:cTn id="95" dur="1000" fill="hold"/>
                                        <p:tgtEl>
                                          <p:spTgt spid="11"/>
                                        </p:tgtEl>
                                        <p:attrNameLst>
                                          <p:attrName>ppt_x</p:attrName>
                                        </p:attrNameLst>
                                      </p:cBhvr>
                                      <p:tavLst>
                                        <p:tav tm="0">
                                          <p:val>
                                            <p:strVal val="#ppt_x"/>
                                          </p:val>
                                        </p:tav>
                                        <p:tav tm="100000">
                                          <p:val>
                                            <p:strVal val="#ppt_x"/>
                                          </p:val>
                                        </p:tav>
                                      </p:tavLst>
                                    </p:anim>
                                    <p:anim calcmode="lin" valueType="num">
                                      <p:cBhvr>
                                        <p:cTn id="96" dur="1000" fill="hold"/>
                                        <p:tgtEl>
                                          <p:spTgt spid="11"/>
                                        </p:tgtEl>
                                        <p:attrNameLst>
                                          <p:attrName>ppt_y</p:attrName>
                                        </p:attrNameLst>
                                      </p:cBhvr>
                                      <p:tavLst>
                                        <p:tav tm="0">
                                          <p:val>
                                            <p:strVal val="#ppt_y+.1"/>
                                          </p:val>
                                        </p:tav>
                                        <p:tav tm="100000">
                                          <p:val>
                                            <p:strVal val="#ppt_y"/>
                                          </p:val>
                                        </p:tav>
                                      </p:tavLst>
                                    </p:anim>
                                  </p:childTnLst>
                                </p:cTn>
                              </p:par>
                            </p:childTnLst>
                          </p:cTn>
                        </p:par>
                        <p:par>
                          <p:cTn id="97" fill="hold">
                            <p:stCondLst>
                              <p:cond delay="12000"/>
                            </p:stCondLst>
                            <p:childTnLst>
                              <p:par>
                                <p:cTn id="98" presetID="42" presetClass="entr" presetSubtype="0"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fade">
                                      <p:cBhvr>
                                        <p:cTn id="100" dur="1000"/>
                                        <p:tgtEl>
                                          <p:spTgt spid="18"/>
                                        </p:tgtEl>
                                      </p:cBhvr>
                                    </p:animEffect>
                                    <p:anim calcmode="lin" valueType="num">
                                      <p:cBhvr>
                                        <p:cTn id="101" dur="1000" fill="hold"/>
                                        <p:tgtEl>
                                          <p:spTgt spid="18"/>
                                        </p:tgtEl>
                                        <p:attrNameLst>
                                          <p:attrName>ppt_x</p:attrName>
                                        </p:attrNameLst>
                                      </p:cBhvr>
                                      <p:tavLst>
                                        <p:tav tm="0">
                                          <p:val>
                                            <p:strVal val="#ppt_x"/>
                                          </p:val>
                                        </p:tav>
                                        <p:tav tm="100000">
                                          <p:val>
                                            <p:strVal val="#ppt_x"/>
                                          </p:val>
                                        </p:tav>
                                      </p:tavLst>
                                    </p:anim>
                                    <p:anim calcmode="lin" valueType="num">
                                      <p:cBhvr>
                                        <p:cTn id="102" dur="1000" fill="hold"/>
                                        <p:tgtEl>
                                          <p:spTgt spid="18"/>
                                        </p:tgtEl>
                                        <p:attrNameLst>
                                          <p:attrName>ppt_y</p:attrName>
                                        </p:attrNameLst>
                                      </p:cBhvr>
                                      <p:tavLst>
                                        <p:tav tm="0">
                                          <p:val>
                                            <p:strVal val="#ppt_y+.1"/>
                                          </p:val>
                                        </p:tav>
                                        <p:tav tm="100000">
                                          <p:val>
                                            <p:strVal val="#ppt_y"/>
                                          </p:val>
                                        </p:tav>
                                      </p:tavLst>
                                    </p:anim>
                                  </p:childTnLst>
                                </p:cTn>
                              </p:par>
                            </p:childTnLst>
                          </p:cTn>
                        </p:par>
                        <p:par>
                          <p:cTn id="103" fill="hold">
                            <p:stCondLst>
                              <p:cond delay="13000"/>
                            </p:stCondLst>
                            <p:childTnLst>
                              <p:par>
                                <p:cTn id="104" presetID="42" presetClass="entr" presetSubtype="0" fill="hold" grpId="0" nodeType="after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0"/>
                                        <p:tgtEl>
                                          <p:spTgt spid="15"/>
                                        </p:tgtEl>
                                      </p:cBhvr>
                                    </p:animEffect>
                                    <p:anim calcmode="lin" valueType="num">
                                      <p:cBhvr>
                                        <p:cTn id="107" dur="1000" fill="hold"/>
                                        <p:tgtEl>
                                          <p:spTgt spid="15"/>
                                        </p:tgtEl>
                                        <p:attrNameLst>
                                          <p:attrName>ppt_x</p:attrName>
                                        </p:attrNameLst>
                                      </p:cBhvr>
                                      <p:tavLst>
                                        <p:tav tm="0">
                                          <p:val>
                                            <p:strVal val="#ppt_x"/>
                                          </p:val>
                                        </p:tav>
                                        <p:tav tm="100000">
                                          <p:val>
                                            <p:strVal val="#ppt_x"/>
                                          </p:val>
                                        </p:tav>
                                      </p:tavLst>
                                    </p:anim>
                                    <p:anim calcmode="lin" valueType="num">
                                      <p:cBhvr>
                                        <p:cTn id="108" dur="1000" fill="hold"/>
                                        <p:tgtEl>
                                          <p:spTgt spid="15"/>
                                        </p:tgtEl>
                                        <p:attrNameLst>
                                          <p:attrName>ppt_y</p:attrName>
                                        </p:attrNameLst>
                                      </p:cBhvr>
                                      <p:tavLst>
                                        <p:tav tm="0">
                                          <p:val>
                                            <p:strVal val="#ppt_y+.1"/>
                                          </p:val>
                                        </p:tav>
                                        <p:tav tm="100000">
                                          <p:val>
                                            <p:strVal val="#ppt_y"/>
                                          </p:val>
                                        </p:tav>
                                      </p:tavLst>
                                    </p:anim>
                                  </p:childTnLst>
                                </p:cTn>
                              </p:par>
                            </p:childTnLst>
                          </p:cTn>
                        </p:par>
                        <p:par>
                          <p:cTn id="109" fill="hold">
                            <p:stCondLst>
                              <p:cond delay="14000"/>
                            </p:stCondLst>
                            <p:childTnLst>
                              <p:par>
                                <p:cTn id="110" presetID="42" presetClass="entr" presetSubtype="0" fill="hold" grpId="0" nodeType="after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1000"/>
                                        <p:tgtEl>
                                          <p:spTgt spid="8"/>
                                        </p:tgtEl>
                                      </p:cBhvr>
                                    </p:animEffect>
                                    <p:anim calcmode="lin" valueType="num">
                                      <p:cBhvr>
                                        <p:cTn id="113" dur="1000" fill="hold"/>
                                        <p:tgtEl>
                                          <p:spTgt spid="8"/>
                                        </p:tgtEl>
                                        <p:attrNameLst>
                                          <p:attrName>ppt_x</p:attrName>
                                        </p:attrNameLst>
                                      </p:cBhvr>
                                      <p:tavLst>
                                        <p:tav tm="0">
                                          <p:val>
                                            <p:strVal val="#ppt_x"/>
                                          </p:val>
                                        </p:tav>
                                        <p:tav tm="100000">
                                          <p:val>
                                            <p:strVal val="#ppt_x"/>
                                          </p:val>
                                        </p:tav>
                                      </p:tavLst>
                                    </p:anim>
                                    <p:anim calcmode="lin" valueType="num">
                                      <p:cBhvr>
                                        <p:cTn id="114" dur="1000" fill="hold"/>
                                        <p:tgtEl>
                                          <p:spTgt spid="8"/>
                                        </p:tgtEl>
                                        <p:attrNameLst>
                                          <p:attrName>ppt_y</p:attrName>
                                        </p:attrNameLst>
                                      </p:cBhvr>
                                      <p:tavLst>
                                        <p:tav tm="0">
                                          <p:val>
                                            <p:strVal val="#ppt_y+.1"/>
                                          </p:val>
                                        </p:tav>
                                        <p:tav tm="100000">
                                          <p:val>
                                            <p:strVal val="#ppt_y"/>
                                          </p:val>
                                        </p:tav>
                                      </p:tavLst>
                                    </p:anim>
                                  </p:childTnLst>
                                </p:cTn>
                              </p:par>
                            </p:childTnLst>
                          </p:cTn>
                        </p:par>
                        <p:par>
                          <p:cTn id="115" fill="hold">
                            <p:stCondLst>
                              <p:cond delay="15000"/>
                            </p:stCondLst>
                            <p:childTnLst>
                              <p:par>
                                <p:cTn id="116" presetID="42" presetClass="entr" presetSubtype="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1000"/>
                                        <p:tgtEl>
                                          <p:spTgt spid="22"/>
                                        </p:tgtEl>
                                      </p:cBhvr>
                                    </p:animEffect>
                                    <p:anim calcmode="lin" valueType="num">
                                      <p:cBhvr>
                                        <p:cTn id="119" dur="1000" fill="hold"/>
                                        <p:tgtEl>
                                          <p:spTgt spid="22"/>
                                        </p:tgtEl>
                                        <p:attrNameLst>
                                          <p:attrName>ppt_x</p:attrName>
                                        </p:attrNameLst>
                                      </p:cBhvr>
                                      <p:tavLst>
                                        <p:tav tm="0">
                                          <p:val>
                                            <p:strVal val="#ppt_x"/>
                                          </p:val>
                                        </p:tav>
                                        <p:tav tm="100000">
                                          <p:val>
                                            <p:strVal val="#ppt_x"/>
                                          </p:val>
                                        </p:tav>
                                      </p:tavLst>
                                    </p:anim>
                                    <p:anim calcmode="lin" valueType="num">
                                      <p:cBhvr>
                                        <p:cTn id="1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26" grpId="0" animBg="1"/>
      <p:bldP spid="22" grpId="0"/>
      <p:bldP spid="18" grpId="0" animBg="1"/>
      <p:bldP spid="19" grpId="0" animBg="1"/>
      <p:bldP spid="15" grpId="0"/>
      <p:bldP spid="11" grpId="0" animBg="1"/>
      <p:bldP spid="12" grpId="0" animBg="1"/>
      <p:bldP spid="8" grpId="0"/>
      <p:bldP spid="42" grpId="0"/>
      <p:bldP spid="40" grpId="0" bldLvl="0" animBg="1"/>
      <p:bldP spid="41" grpId="0"/>
      <p:bldP spid="45" grpId="0" bldLvl="0" animBg="1"/>
      <p:bldP spid="46" grpId="0"/>
      <p:bldP spid="47" grpId="0" bldLvl="0" animBg="1"/>
      <p:bldP spid="48" grpId="0"/>
      <p:bldP spid="49" grpId="0" bldLvl="0" animBg="1"/>
      <p:bldP spid="50" grpId="0" bldLvl="0" animBg="1"/>
      <p:bldP spid="5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3" name="PA_文本框 15">
            <a:extLst>
              <a:ext uri="{FF2B5EF4-FFF2-40B4-BE49-F238E27FC236}">
                <a16:creationId xmlns="" xmlns:a16="http://schemas.microsoft.com/office/drawing/2014/main" id="{F198C2F5-AF58-4B18-8653-0ABDABAAE888}"/>
              </a:ext>
            </a:extLst>
          </p:cNvPr>
          <p:cNvSpPr txBox="1"/>
          <p:nvPr>
            <p:custDataLst>
              <p:tags r:id="rId2"/>
            </p:custDataLst>
          </p:nvPr>
        </p:nvSpPr>
        <p:spPr>
          <a:xfrm>
            <a:off x="4086438" y="2369180"/>
            <a:ext cx="4172391" cy="53553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400" dirty="0">
                <a:solidFill>
                  <a:srgbClr val="C00000"/>
                </a:solidFill>
                <a:latin typeface="+mn-lt"/>
                <a:ea typeface="+mn-ea"/>
                <a:cs typeface="+mn-ea"/>
                <a:sym typeface="+mn-lt"/>
              </a:rPr>
              <a:t>始终坚持党和人民的根本立场</a:t>
            </a:r>
          </a:p>
        </p:txBody>
      </p:sp>
      <p:pic>
        <p:nvPicPr>
          <p:cNvPr id="9" name="图片 8" descr="20161118 1029"/>
          <p:cNvPicPr>
            <a:picLocks noChangeAspect="1"/>
          </p:cNvPicPr>
          <p:nvPr/>
        </p:nvPicPr>
        <p:blipFill>
          <a:blip r:embed="rId6" cstate="print"/>
          <a:stretch>
            <a:fillRect/>
          </a:stretch>
        </p:blipFill>
        <p:spPr>
          <a:xfrm>
            <a:off x="0" y="3867895"/>
            <a:ext cx="9144000" cy="1246296"/>
          </a:xfrm>
          <a:prstGeom prst="rect">
            <a:avLst/>
          </a:prstGeom>
        </p:spPr>
      </p:pic>
      <p:grpSp>
        <p:nvGrpSpPr>
          <p:cNvPr id="12" name="组合 11"/>
          <p:cNvGrpSpPr/>
          <p:nvPr/>
        </p:nvGrpSpPr>
        <p:grpSpPr>
          <a:xfrm>
            <a:off x="743923" y="1203598"/>
            <a:ext cx="2838291" cy="3181806"/>
            <a:chOff x="1089765" y="2046420"/>
            <a:chExt cx="2576347" cy="2888159"/>
          </a:xfrm>
          <a:effectLst>
            <a:outerShdw blurRad="50800" dist="38100" dir="2700000" algn="tl" rotWithShape="0">
              <a:schemeClr val="bg2">
                <a:lumMod val="10000"/>
                <a:alpha val="40000"/>
              </a:schemeClr>
            </a:outerShdw>
          </a:effectLst>
        </p:grpSpPr>
        <p:grpSp>
          <p:nvGrpSpPr>
            <p:cNvPr id="15" name="组合 14"/>
            <p:cNvGrpSpPr/>
            <p:nvPr/>
          </p:nvGrpSpPr>
          <p:grpSpPr>
            <a:xfrm>
              <a:off x="1309389" y="2284196"/>
              <a:ext cx="2137103" cy="2395754"/>
              <a:chOff x="1781780" y="2222695"/>
              <a:chExt cx="2137103" cy="2395754"/>
            </a:xfrm>
          </p:grpSpPr>
          <p:sp>
            <p:nvSpPr>
              <p:cNvPr id="17" name="Freeform 19"/>
              <p:cNvSpPr/>
              <p:nvPr/>
            </p:nvSpPr>
            <p:spPr bwMode="auto">
              <a:xfrm>
                <a:off x="1781780" y="2222695"/>
                <a:ext cx="2137103" cy="2395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0"/>
              <p:cNvSpPr>
                <a:spLocks noChangeArrowheads="1"/>
              </p:cNvSpPr>
              <p:nvPr/>
            </p:nvSpPr>
            <p:spPr bwMode="auto">
              <a:xfrm>
                <a:off x="2255554" y="2852526"/>
                <a:ext cx="1200718" cy="108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7200" b="1" dirty="0" smtClean="0">
                    <a:solidFill>
                      <a:schemeClr val="bg1"/>
                    </a:solidFill>
                    <a:latin typeface="微软雅黑" panose="020B0503020204020204" charset="-122"/>
                    <a:ea typeface="微软雅黑" panose="020B0503020204020204" charset="-122"/>
                    <a:sym typeface="微软雅黑" panose="020B0503020204020204" charset="-122"/>
                  </a:rPr>
                  <a:t>03</a:t>
                </a:r>
                <a:endParaRPr lang="en-US" sz="72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16" name="Freeform 19"/>
            <p:cNvSpPr/>
            <p:nvPr/>
          </p:nvSpPr>
          <p:spPr bwMode="auto">
            <a:xfrm>
              <a:off x="1089765" y="2046420"/>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1703105077"/>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52"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Scale>
                                      <p:cBhvr>
                                        <p:cTn id="1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2"/>
                                        </p:tgtEl>
                                        <p:attrNameLst>
                                          <p:attrName>ppt_x</p:attrName>
                                          <p:attrName>ppt_y</p:attrName>
                                        </p:attrNameLst>
                                      </p:cBhvr>
                                    </p:animMotion>
                                    <p:animEffect transition="in" filter="fade">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a:xfrm>
            <a:off x="4572000" y="1997872"/>
            <a:ext cx="3600000" cy="864000"/>
            <a:chOff x="4355575" y="2141888"/>
            <a:chExt cx="3600000" cy="864000"/>
          </a:xfrm>
        </p:grpSpPr>
        <p:sp>
          <p:nvSpPr>
            <p:cNvPr id="11" name="五边形 7"/>
            <p:cNvSpPr/>
            <p:nvPr/>
          </p:nvSpPr>
          <p:spPr>
            <a:xfrm>
              <a:off x="4355575" y="2141888"/>
              <a:ext cx="3600000" cy="864000"/>
            </a:xfrm>
            <a:custGeom>
              <a:avLst/>
              <a:gdLst/>
              <a:ahLst/>
              <a:cxnLst/>
              <a:rect l="l" t="t" r="r" b="b"/>
              <a:pathLst>
                <a:path w="3600000" h="864000">
                  <a:moveTo>
                    <a:pt x="848861" y="0"/>
                  </a:moveTo>
                  <a:lnTo>
                    <a:pt x="3168000" y="0"/>
                  </a:lnTo>
                  <a:lnTo>
                    <a:pt x="3600000" y="432000"/>
                  </a:lnTo>
                  <a:lnTo>
                    <a:pt x="3168000" y="864000"/>
                  </a:lnTo>
                  <a:lnTo>
                    <a:pt x="0" y="864000"/>
                  </a:lnTo>
                  <a:lnTo>
                    <a:pt x="0" y="863231"/>
                  </a:lnTo>
                  <a:cubicBezTo>
                    <a:pt x="470175" y="855737"/>
                    <a:pt x="848815" y="472092"/>
                    <a:pt x="848861"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4" name="五边形 7"/>
            <p:cNvSpPr/>
            <p:nvPr/>
          </p:nvSpPr>
          <p:spPr>
            <a:xfrm>
              <a:off x="4355575" y="2141888"/>
              <a:ext cx="978460" cy="864000"/>
            </a:xfrm>
            <a:custGeom>
              <a:avLst/>
              <a:gdLst/>
              <a:ahLst/>
              <a:cxnLst/>
              <a:rect l="l" t="t" r="r" b="b"/>
              <a:pathLst>
                <a:path w="978460" h="864000">
                  <a:moveTo>
                    <a:pt x="848861" y="0"/>
                  </a:moveTo>
                  <a:lnTo>
                    <a:pt x="978460" y="0"/>
                  </a:lnTo>
                  <a:cubicBezTo>
                    <a:pt x="977733" y="372036"/>
                    <a:pt x="771680" y="695872"/>
                    <a:pt x="467432" y="864000"/>
                  </a:cubicBezTo>
                  <a:lnTo>
                    <a:pt x="0" y="864000"/>
                  </a:lnTo>
                  <a:lnTo>
                    <a:pt x="0" y="863231"/>
                  </a:lnTo>
                  <a:cubicBezTo>
                    <a:pt x="470175" y="855737"/>
                    <a:pt x="848815" y="472092"/>
                    <a:pt x="848861" y="0"/>
                  </a:cubicBezTo>
                  <a:close/>
                </a:path>
              </a:pathLst>
            </a:custGeom>
            <a:solidFill>
              <a:schemeClr val="tx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22" name="组合 21"/>
          <p:cNvGrpSpPr/>
          <p:nvPr/>
        </p:nvGrpSpPr>
        <p:grpSpPr>
          <a:xfrm>
            <a:off x="972001" y="1131590"/>
            <a:ext cx="3599999" cy="866090"/>
            <a:chOff x="755576" y="1275606"/>
            <a:chExt cx="3599999" cy="866090"/>
          </a:xfrm>
        </p:grpSpPr>
        <p:sp>
          <p:nvSpPr>
            <p:cNvPr id="12" name="五边形 40"/>
            <p:cNvSpPr/>
            <p:nvPr/>
          </p:nvSpPr>
          <p:spPr>
            <a:xfrm flipH="1">
              <a:off x="755576" y="1277696"/>
              <a:ext cx="3598099" cy="864000"/>
            </a:xfrm>
            <a:custGeom>
              <a:avLst/>
              <a:gdLst/>
              <a:ahLst/>
              <a:cxnLst/>
              <a:rect l="l" t="t" r="r" b="b"/>
              <a:pathLst>
                <a:path w="3598099" h="864000">
                  <a:moveTo>
                    <a:pt x="3166099" y="0"/>
                  </a:moveTo>
                  <a:lnTo>
                    <a:pt x="0" y="0"/>
                  </a:lnTo>
                  <a:cubicBezTo>
                    <a:pt x="476353" y="932"/>
                    <a:pt x="862195" y="387407"/>
                    <a:pt x="862195" y="864000"/>
                  </a:cubicBezTo>
                  <a:lnTo>
                    <a:pt x="3166099" y="864000"/>
                  </a:lnTo>
                  <a:lnTo>
                    <a:pt x="3598099" y="432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15" name="五边形 40"/>
            <p:cNvSpPr/>
            <p:nvPr/>
          </p:nvSpPr>
          <p:spPr>
            <a:xfrm flipH="1">
              <a:off x="3365575" y="1275606"/>
              <a:ext cx="990000" cy="864000"/>
            </a:xfrm>
            <a:custGeom>
              <a:avLst/>
              <a:gdLst/>
              <a:ahLst/>
              <a:cxnLst/>
              <a:rect l="l" t="t" r="r" b="b"/>
              <a:pathLst>
                <a:path w="990000" h="864000">
                  <a:moveTo>
                    <a:pt x="482613" y="0"/>
                  </a:moveTo>
                  <a:lnTo>
                    <a:pt x="0" y="0"/>
                  </a:lnTo>
                  <a:cubicBezTo>
                    <a:pt x="476353" y="932"/>
                    <a:pt x="862195" y="387407"/>
                    <a:pt x="862195" y="864000"/>
                  </a:cubicBezTo>
                  <a:lnTo>
                    <a:pt x="990000" y="864000"/>
                  </a:lnTo>
                  <a:cubicBezTo>
                    <a:pt x="990000" y="492575"/>
                    <a:pt x="785458" y="168923"/>
                    <a:pt x="482613" y="0"/>
                  </a:cubicBezTo>
                  <a:close/>
                </a:path>
              </a:pathLst>
            </a:custGeom>
            <a:solidFill>
              <a:schemeClr val="tx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4" name="说明文字1"/>
          <p:cNvGrpSpPr/>
          <p:nvPr/>
        </p:nvGrpSpPr>
        <p:grpSpPr>
          <a:xfrm>
            <a:off x="1379991" y="1182766"/>
            <a:ext cx="2240109" cy="739567"/>
            <a:chOff x="883394" y="1360892"/>
            <a:chExt cx="2240109" cy="739567"/>
          </a:xfrm>
        </p:grpSpPr>
        <p:sp>
          <p:nvSpPr>
            <p:cNvPr id="9" name="TextBox 8"/>
            <p:cNvSpPr txBox="1"/>
            <p:nvPr/>
          </p:nvSpPr>
          <p:spPr>
            <a:xfrm>
              <a:off x="883394" y="1360892"/>
              <a:ext cx="2240109" cy="328551"/>
            </a:xfrm>
            <a:prstGeom prst="rect">
              <a:avLst/>
            </a:prstGeom>
            <a:noFill/>
          </p:spPr>
          <p:txBody>
            <a:bodyPr wrap="square" rtlCol="0">
              <a:spAutoFit/>
            </a:bodyPr>
            <a:lstStyle/>
            <a:p>
              <a:pPr>
                <a:lnSpc>
                  <a:spcPct val="120000"/>
                </a:lnSpc>
              </a:pPr>
              <a:r>
                <a:rPr lang="zh-CN" altLang="en-US" sz="1400" b="1" dirty="0">
                  <a:solidFill>
                    <a:schemeClr val="bg1"/>
                  </a:solidFill>
                  <a:cs typeface="+mn-ea"/>
                  <a:sym typeface="+mn-lt"/>
                </a:rPr>
                <a:t>文字标题内容</a:t>
              </a:r>
            </a:p>
          </p:txBody>
        </p:sp>
        <p:sp>
          <p:nvSpPr>
            <p:cNvPr id="10" name="TextBox 9"/>
            <p:cNvSpPr txBox="1"/>
            <p:nvPr/>
          </p:nvSpPr>
          <p:spPr>
            <a:xfrm>
              <a:off x="894088" y="1654696"/>
              <a:ext cx="2229415" cy="445763"/>
            </a:xfrm>
            <a:prstGeom prst="rect">
              <a:avLst/>
            </a:prstGeom>
            <a:noFill/>
          </p:spPr>
          <p:txBody>
            <a:bodyPr wrap="square" rtlCol="0">
              <a:spAutoFit/>
            </a:bodyPr>
            <a:lstStyle>
              <a:defPPr>
                <a:defRPr lang="zh-CN"/>
              </a:defPPr>
              <a:lvl1pPr algn="just">
                <a:lnSpc>
                  <a:spcPts val="1500"/>
                </a:lnSpc>
                <a:defRPr sz="1200">
                  <a:latin typeface="微软雅黑" panose="020B0503020204020204" pitchFamily="34" charset="-122"/>
                  <a:ea typeface="微软雅黑" panose="020B0503020204020204" pitchFamily="34" charset="-122"/>
                </a:defRPr>
              </a:lvl1pPr>
            </a:lstStyle>
            <a:p>
              <a:pPr>
                <a:lnSpc>
                  <a:spcPct val="120000"/>
                </a:lnSpc>
              </a:pPr>
              <a:r>
                <a:rPr lang="zh-CN" altLang="en-US" sz="1000" dirty="0">
                  <a:solidFill>
                    <a:schemeClr val="bg1"/>
                  </a:solidFill>
                  <a:latin typeface="+mn-lt"/>
                  <a:ea typeface="+mn-ea"/>
                  <a:cs typeface="+mn-ea"/>
                  <a:sym typeface="+mn-lt"/>
                </a:rPr>
                <a:t>文字内容文字内容文字内容文字内容文字内容文字内容</a:t>
              </a:r>
            </a:p>
          </p:txBody>
        </p:sp>
      </p:grpSp>
      <p:grpSp>
        <p:nvGrpSpPr>
          <p:cNvPr id="5" name="说明文字1"/>
          <p:cNvGrpSpPr/>
          <p:nvPr/>
        </p:nvGrpSpPr>
        <p:grpSpPr>
          <a:xfrm>
            <a:off x="5573266" y="2045261"/>
            <a:ext cx="2240109" cy="739567"/>
            <a:chOff x="883394" y="1360892"/>
            <a:chExt cx="2240109" cy="739567"/>
          </a:xfrm>
        </p:grpSpPr>
        <p:sp>
          <p:nvSpPr>
            <p:cNvPr id="7" name="TextBox 6"/>
            <p:cNvSpPr txBox="1"/>
            <p:nvPr/>
          </p:nvSpPr>
          <p:spPr>
            <a:xfrm>
              <a:off x="883394" y="1360892"/>
              <a:ext cx="2240109" cy="328551"/>
            </a:xfrm>
            <a:prstGeom prst="rect">
              <a:avLst/>
            </a:prstGeom>
            <a:noFill/>
          </p:spPr>
          <p:txBody>
            <a:bodyPr wrap="square" rtlCol="0">
              <a:spAutoFit/>
            </a:bodyPr>
            <a:lstStyle/>
            <a:p>
              <a:pPr>
                <a:lnSpc>
                  <a:spcPct val="120000"/>
                </a:lnSpc>
              </a:pPr>
              <a:r>
                <a:rPr lang="zh-CN" altLang="en-US" sz="1400" b="1" dirty="0">
                  <a:solidFill>
                    <a:schemeClr val="bg1"/>
                  </a:solidFill>
                  <a:cs typeface="+mn-ea"/>
                  <a:sym typeface="+mn-lt"/>
                </a:rPr>
                <a:t>文字标题内容</a:t>
              </a:r>
            </a:p>
          </p:txBody>
        </p:sp>
        <p:sp>
          <p:nvSpPr>
            <p:cNvPr id="8" name="TextBox 7"/>
            <p:cNvSpPr txBox="1"/>
            <p:nvPr/>
          </p:nvSpPr>
          <p:spPr>
            <a:xfrm>
              <a:off x="894088" y="1654696"/>
              <a:ext cx="2229415" cy="445763"/>
            </a:xfrm>
            <a:prstGeom prst="rect">
              <a:avLst/>
            </a:prstGeom>
            <a:noFill/>
          </p:spPr>
          <p:txBody>
            <a:bodyPr wrap="square" rtlCol="0">
              <a:spAutoFit/>
            </a:bodyPr>
            <a:lstStyle/>
            <a:p>
              <a:pPr>
                <a:lnSpc>
                  <a:spcPct val="120000"/>
                </a:lnSpc>
              </a:pPr>
              <a:r>
                <a:rPr lang="zh-CN" altLang="en-US" sz="1000" dirty="0">
                  <a:solidFill>
                    <a:schemeClr val="bg1"/>
                  </a:solidFill>
                  <a:cs typeface="+mn-ea"/>
                  <a:sym typeface="+mn-lt"/>
                </a:rPr>
                <a:t>文字内容文字内容文字内容文字内容文字内容文字内容</a:t>
              </a:r>
            </a:p>
          </p:txBody>
        </p:sp>
      </p:grpSp>
      <p:grpSp>
        <p:nvGrpSpPr>
          <p:cNvPr id="21" name="组合 20"/>
          <p:cNvGrpSpPr/>
          <p:nvPr/>
        </p:nvGrpSpPr>
        <p:grpSpPr>
          <a:xfrm>
            <a:off x="3768575" y="1203590"/>
            <a:ext cx="1595113" cy="1584000"/>
            <a:chOff x="3552150" y="1347606"/>
            <a:chExt cx="1595113" cy="1584000"/>
          </a:xfrm>
        </p:grpSpPr>
        <p:sp>
          <p:nvSpPr>
            <p:cNvPr id="13" name="椭圆 12"/>
            <p:cNvSpPr/>
            <p:nvPr/>
          </p:nvSpPr>
          <p:spPr>
            <a:xfrm>
              <a:off x="3552150" y="1347606"/>
              <a:ext cx="1584000" cy="1584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6" name="矩形 5"/>
            <p:cNvSpPr/>
            <p:nvPr/>
          </p:nvSpPr>
          <p:spPr>
            <a:xfrm>
              <a:off x="3563263" y="1835727"/>
              <a:ext cx="1584000" cy="362343"/>
            </a:xfrm>
            <a:prstGeom prst="rect">
              <a:avLst/>
            </a:prstGeom>
          </p:spPr>
          <p:txBody>
            <a:bodyPr wrap="square">
              <a:spAutoFit/>
            </a:bodyPr>
            <a:lstStyle/>
            <a:p>
              <a:pPr algn="ctr">
                <a:lnSpc>
                  <a:spcPct val="120000"/>
                </a:lnSpc>
              </a:pPr>
              <a:r>
                <a:rPr lang="zh-CN" altLang="en-US" sz="1600" b="1" dirty="0">
                  <a:solidFill>
                    <a:schemeClr val="bg1"/>
                  </a:solidFill>
                  <a:cs typeface="+mn-ea"/>
                  <a:sym typeface="+mn-lt"/>
                </a:rPr>
                <a:t>文字标题</a:t>
              </a:r>
            </a:p>
          </p:txBody>
        </p:sp>
      </p:grpSp>
      <p:cxnSp>
        <p:nvCxnSpPr>
          <p:cNvPr id="16" name="直接连接符 15"/>
          <p:cNvCxnSpPr>
            <a:stCxn id="13" idx="3"/>
          </p:cNvCxnSpPr>
          <p:nvPr/>
        </p:nvCxnSpPr>
        <p:spPr>
          <a:xfrm flipH="1">
            <a:off x="2955335" y="2555619"/>
            <a:ext cx="1045211" cy="1016515"/>
          </a:xfrm>
          <a:prstGeom prst="line">
            <a:avLst/>
          </a:prstGeom>
          <a:ln w="889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89027" y="3530672"/>
            <a:ext cx="570106" cy="0"/>
          </a:xfrm>
          <a:prstGeom prst="line">
            <a:avLst/>
          </a:prstGeom>
          <a:ln w="889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18" name="说明文字1"/>
          <p:cNvGrpSpPr/>
          <p:nvPr/>
        </p:nvGrpSpPr>
        <p:grpSpPr>
          <a:xfrm>
            <a:off x="3548439" y="3363722"/>
            <a:ext cx="2664296" cy="1006487"/>
            <a:chOff x="883394" y="1408517"/>
            <a:chExt cx="2664296" cy="1006487"/>
          </a:xfrm>
        </p:grpSpPr>
        <p:sp>
          <p:nvSpPr>
            <p:cNvPr id="19" name="TextBox 18"/>
            <p:cNvSpPr txBox="1"/>
            <p:nvPr/>
          </p:nvSpPr>
          <p:spPr>
            <a:xfrm>
              <a:off x="883394" y="1408517"/>
              <a:ext cx="2664296" cy="362343"/>
            </a:xfrm>
            <a:prstGeom prst="rect">
              <a:avLst/>
            </a:prstGeom>
            <a:noFill/>
          </p:spPr>
          <p:txBody>
            <a:bodyPr wrap="square" rtlCol="0">
              <a:spAutoFit/>
            </a:bodyPr>
            <a:lstStyle/>
            <a:p>
              <a:pPr>
                <a:lnSpc>
                  <a:spcPct val="120000"/>
                </a:lnSpc>
              </a:pPr>
              <a:r>
                <a:rPr lang="zh-CN" altLang="en-US" sz="1600" b="1" dirty="0">
                  <a:solidFill>
                    <a:srgbClr val="C00000"/>
                  </a:solidFill>
                  <a:cs typeface="+mn-ea"/>
                  <a:sym typeface="+mn-lt"/>
                </a:rPr>
                <a:t>文字标题内容</a:t>
              </a:r>
            </a:p>
          </p:txBody>
        </p:sp>
        <p:sp>
          <p:nvSpPr>
            <p:cNvPr id="20" name="TextBox 19"/>
            <p:cNvSpPr txBox="1"/>
            <p:nvPr/>
          </p:nvSpPr>
          <p:spPr>
            <a:xfrm>
              <a:off x="894088" y="1768673"/>
              <a:ext cx="2525036" cy="646331"/>
            </a:xfrm>
            <a:prstGeom prst="rect">
              <a:avLst/>
            </a:prstGeom>
            <a:noFill/>
          </p:spPr>
          <p:txBody>
            <a:bodyPr wrap="square" rtlCol="0">
              <a:spAutoFit/>
            </a:bodyPr>
            <a:lstStyle/>
            <a:p>
              <a:pPr>
                <a:lnSpc>
                  <a:spcPct val="120000"/>
                </a:lnSpc>
              </a:pPr>
              <a:r>
                <a:rPr lang="zh-CN" altLang="en-US" sz="1000" dirty="0">
                  <a:solidFill>
                    <a:schemeClr val="tx1">
                      <a:lumMod val="75000"/>
                      <a:lumOff val="25000"/>
                    </a:schemeClr>
                  </a:solidFill>
                  <a:cs typeface="+mn-ea"/>
                  <a:sym typeface="+mn-lt"/>
                </a:rPr>
                <a:t>文字内容文字内容文字内容文字内容文字内容文字内容文字内容文字内容文字内容文字内容文字内容文字内容</a:t>
              </a:r>
            </a:p>
          </p:txBody>
        </p:sp>
      </p:grpSp>
      <p:sp>
        <p:nvSpPr>
          <p:cNvPr id="28"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699792" y="19548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保持高度的政治敏锐性和坚定性</a:t>
            </a:r>
          </a:p>
        </p:txBody>
      </p:sp>
      <p:pic>
        <p:nvPicPr>
          <p:cNvPr id="24" name="图片 23" descr="20161118 1029"/>
          <p:cNvPicPr>
            <a:picLocks noChangeAspect="1"/>
          </p:cNvPicPr>
          <p:nvPr/>
        </p:nvPicPr>
        <p:blipFill>
          <a:blip r:embed="rId6" cstate="print"/>
          <a:stretch>
            <a:fillRect/>
          </a:stretch>
        </p:blipFill>
        <p:spPr>
          <a:xfrm>
            <a:off x="0" y="4315565"/>
            <a:ext cx="9144000" cy="7986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500"/>
                                        <p:tgtEl>
                                          <p:spTgt spid="2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anim calcmode="lin" valueType="num">
                                      <p:cBhvr>
                                        <p:cTn id="33" dur="500" fill="hold"/>
                                        <p:tgtEl>
                                          <p:spTgt spid="5"/>
                                        </p:tgtEl>
                                        <p:attrNameLst>
                                          <p:attrName>ppt_x</p:attrName>
                                        </p:attrNameLst>
                                      </p:cBhvr>
                                      <p:tavLst>
                                        <p:tav tm="0">
                                          <p:val>
                                            <p:strVal val="#ppt_x"/>
                                          </p:val>
                                        </p:tav>
                                        <p:tav tm="100000">
                                          <p:val>
                                            <p:strVal val="#ppt_x"/>
                                          </p:val>
                                        </p:tav>
                                      </p:tavLst>
                                    </p:anim>
                                    <p:anim calcmode="lin" valueType="num">
                                      <p:cBhvr>
                                        <p:cTn id="34" dur="5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250"/>
                                        <p:tgtEl>
                                          <p:spTgt spid="16"/>
                                        </p:tgtEl>
                                      </p:cBhvr>
                                    </p:animEffect>
                                  </p:childTnLst>
                                </p:cTn>
                              </p:par>
                            </p:childTnLst>
                          </p:cTn>
                        </p:par>
                        <p:par>
                          <p:cTn id="39" fill="hold">
                            <p:stCondLst>
                              <p:cond delay="325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250"/>
                                        <p:tgtEl>
                                          <p:spTgt spid="17"/>
                                        </p:tgtEl>
                                      </p:cBhvr>
                                    </p:animEffect>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750"/>
                                        <p:tgtEl>
                                          <p:spTgt spid="18"/>
                                        </p:tgtEl>
                                      </p:cBhvr>
                                    </p:animEffect>
                                    <p:anim calcmode="lin" valueType="num">
                                      <p:cBhvr>
                                        <p:cTn id="47" dur="750" fill="hold"/>
                                        <p:tgtEl>
                                          <p:spTgt spid="18"/>
                                        </p:tgtEl>
                                        <p:attrNameLst>
                                          <p:attrName>ppt_x</p:attrName>
                                        </p:attrNameLst>
                                      </p:cBhvr>
                                      <p:tavLst>
                                        <p:tav tm="0">
                                          <p:val>
                                            <p:strVal val="#ppt_x"/>
                                          </p:val>
                                        </p:tav>
                                        <p:tav tm="100000">
                                          <p:val>
                                            <p:strVal val="#ppt_x"/>
                                          </p:val>
                                        </p:tav>
                                      </p:tavLst>
                                    </p:anim>
                                    <p:anim calcmode="lin" valueType="num">
                                      <p:cBhvr>
                                        <p:cTn id="48"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315E863-DD72-440E-A1D0-E6715669CB0E}"/>
              </a:ext>
            </a:extLst>
          </p:cNvPr>
          <p:cNvGrpSpPr/>
          <p:nvPr/>
        </p:nvGrpSpPr>
        <p:grpSpPr>
          <a:xfrm>
            <a:off x="3344158" y="1275606"/>
            <a:ext cx="2324720" cy="1367093"/>
            <a:chOff x="4343628" y="2431143"/>
            <a:chExt cx="3504745" cy="2061029"/>
          </a:xfrm>
          <a:solidFill>
            <a:srgbClr val="FFC000"/>
          </a:solidFill>
        </p:grpSpPr>
        <p:sp>
          <p:nvSpPr>
            <p:cNvPr id="42" name="矩形 41">
              <a:extLst>
                <a:ext uri="{FF2B5EF4-FFF2-40B4-BE49-F238E27FC236}">
                  <a16:creationId xmlns="" xmlns:a16="http://schemas.microsoft.com/office/drawing/2014/main" id="{31892C05-1629-48CE-9BFD-0B33C80AACDC}"/>
                </a:ext>
              </a:extLst>
            </p:cNvPr>
            <p:cNvSpPr/>
            <p:nvPr/>
          </p:nvSpPr>
          <p:spPr>
            <a:xfrm>
              <a:off x="4343628" y="2431143"/>
              <a:ext cx="3504745" cy="20610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43" name="文本框 42">
              <a:extLst>
                <a:ext uri="{FF2B5EF4-FFF2-40B4-BE49-F238E27FC236}">
                  <a16:creationId xmlns="" xmlns:a16="http://schemas.microsoft.com/office/drawing/2014/main" id="{99DDE22E-12FE-4540-B413-6884CF16446B}"/>
                </a:ext>
              </a:extLst>
            </p:cNvPr>
            <p:cNvSpPr txBox="1"/>
            <p:nvPr/>
          </p:nvSpPr>
          <p:spPr>
            <a:xfrm>
              <a:off x="4696820" y="3270835"/>
              <a:ext cx="2849653" cy="991034"/>
            </a:xfrm>
            <a:prstGeom prst="rect">
              <a:avLst/>
            </a:prstGeom>
            <a:grpFill/>
          </p:spPr>
          <p:txBody>
            <a:bodyPr wrap="square" rtlCol="0">
              <a:spAutoFit/>
            </a:bodyPr>
            <a:lstStyle/>
            <a:p>
              <a:pPr algn="ctr">
                <a:lnSpc>
                  <a:spcPct val="120000"/>
                </a:lnSpc>
              </a:pPr>
              <a:r>
                <a:rPr lang="zh-CN" altLang="en-US" sz="1050" dirty="0">
                  <a:solidFill>
                    <a:schemeClr val="bg1"/>
                  </a:solidFill>
                  <a:cs typeface="+mn-ea"/>
                  <a:sym typeface="+mn-lt"/>
                </a:rPr>
                <a:t>文字内容文字内容文字内容文字内容文字内容文字内容文字内容文字</a:t>
              </a:r>
            </a:p>
          </p:txBody>
        </p:sp>
        <p:sp>
          <p:nvSpPr>
            <p:cNvPr id="44" name="矩形 43">
              <a:extLst>
                <a:ext uri="{FF2B5EF4-FFF2-40B4-BE49-F238E27FC236}">
                  <a16:creationId xmlns="" xmlns:a16="http://schemas.microsoft.com/office/drawing/2014/main" id="{5940515B-AC58-4AB5-8EA0-48D5053B1147}"/>
                </a:ext>
              </a:extLst>
            </p:cNvPr>
            <p:cNvSpPr/>
            <p:nvPr/>
          </p:nvSpPr>
          <p:spPr>
            <a:xfrm>
              <a:off x="5080339" y="2756821"/>
              <a:ext cx="2134417" cy="546268"/>
            </a:xfrm>
            <a:prstGeom prst="rect">
              <a:avLst/>
            </a:prstGeom>
            <a:grpFill/>
          </p:spPr>
          <p:txBody>
            <a:bodyPr wrap="none">
              <a:spAutoFit/>
            </a:bodyPr>
            <a:lstStyle/>
            <a:p>
              <a:pPr>
                <a:lnSpc>
                  <a:spcPct val="120000"/>
                </a:lnSpc>
              </a:pPr>
              <a:r>
                <a:rPr lang="zh-CN" altLang="en-US" sz="1600" b="1" dirty="0">
                  <a:solidFill>
                    <a:schemeClr val="bg1">
                      <a:alpha val="85000"/>
                    </a:schemeClr>
                  </a:solidFill>
                  <a:cs typeface="+mn-ea"/>
                  <a:sym typeface="+mn-lt"/>
                </a:rPr>
                <a:t>文字标题内容</a:t>
              </a:r>
            </a:p>
          </p:txBody>
        </p:sp>
      </p:grpSp>
      <p:sp>
        <p:nvSpPr>
          <p:cNvPr id="14"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699792" y="19548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保持高度的政治敏锐性和坚定性</a:t>
            </a:r>
          </a:p>
        </p:txBody>
      </p:sp>
      <p:pic>
        <p:nvPicPr>
          <p:cNvPr id="3" name="图片 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948399" y="1296144"/>
            <a:ext cx="2395758" cy="1347614"/>
          </a:xfrm>
          <a:prstGeom prst="rect">
            <a:avLst/>
          </a:prstGeom>
        </p:spPr>
      </p:pic>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652120" y="1275606"/>
            <a:ext cx="2395758" cy="1347614"/>
          </a:xfrm>
          <a:prstGeom prst="rect">
            <a:avLst/>
          </a:prstGeom>
        </p:spPr>
      </p:pic>
      <p:sp>
        <p:nvSpPr>
          <p:cNvPr id="10" name="TextBox 10">
            <a:extLst>
              <a:ext uri="{FF2B5EF4-FFF2-40B4-BE49-F238E27FC236}">
                <a16:creationId xmlns="" xmlns:a16="http://schemas.microsoft.com/office/drawing/2014/main" id="{5E33F49F-3482-412F-B918-4AF29ECBE18C}"/>
              </a:ext>
            </a:extLst>
          </p:cNvPr>
          <p:cNvSpPr txBox="1">
            <a:spLocks noChangeArrowheads="1"/>
          </p:cNvSpPr>
          <p:nvPr/>
        </p:nvSpPr>
        <p:spPr bwMode="auto">
          <a:xfrm>
            <a:off x="919086" y="3193782"/>
            <a:ext cx="2232248" cy="969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1" name="TextBox 10">
            <a:extLst>
              <a:ext uri="{FF2B5EF4-FFF2-40B4-BE49-F238E27FC236}">
                <a16:creationId xmlns="" xmlns:a16="http://schemas.microsoft.com/office/drawing/2014/main" id="{5E33F49F-3482-412F-B918-4AF29ECBE18C}"/>
              </a:ext>
            </a:extLst>
          </p:cNvPr>
          <p:cNvSpPr txBox="1">
            <a:spLocks noChangeArrowheads="1"/>
          </p:cNvSpPr>
          <p:nvPr/>
        </p:nvSpPr>
        <p:spPr bwMode="auto">
          <a:xfrm>
            <a:off x="5738613" y="3199672"/>
            <a:ext cx="2232248" cy="969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2" name="PA_矩形 11">
            <a:extLst>
              <a:ext uri="{FF2B5EF4-FFF2-40B4-BE49-F238E27FC236}">
                <a16:creationId xmlns="" xmlns:a16="http://schemas.microsoft.com/office/drawing/2014/main" id="{5940515B-AC58-4AB5-8EA0-48D5053B1147}"/>
              </a:ext>
            </a:extLst>
          </p:cNvPr>
          <p:cNvSpPr/>
          <p:nvPr>
            <p:custDataLst>
              <p:tags r:id="rId3"/>
            </p:custDataLst>
          </p:nvPr>
        </p:nvSpPr>
        <p:spPr>
          <a:xfrm>
            <a:off x="940128" y="2837683"/>
            <a:ext cx="1415772" cy="387798"/>
          </a:xfrm>
          <a:prstGeom prst="rect">
            <a:avLst/>
          </a:prstGeom>
        </p:spPr>
        <p:txBody>
          <a:bodyPr wrap="none">
            <a:spAutoFit/>
          </a:bodyPr>
          <a:lstStyle/>
          <a:p>
            <a:pPr>
              <a:lnSpc>
                <a:spcPct val="120000"/>
              </a:lnSpc>
            </a:pPr>
            <a:r>
              <a:rPr lang="zh-CN" altLang="en-US" sz="1600" b="1" dirty="0">
                <a:solidFill>
                  <a:schemeClr val="accent1">
                    <a:lumMod val="75000"/>
                    <a:alpha val="85000"/>
                  </a:schemeClr>
                </a:solidFill>
                <a:cs typeface="+mn-ea"/>
                <a:sym typeface="+mn-lt"/>
              </a:rPr>
              <a:t>文字标题内容</a:t>
            </a:r>
          </a:p>
        </p:txBody>
      </p:sp>
      <p:sp>
        <p:nvSpPr>
          <p:cNvPr id="13" name="PA_矩形 12">
            <a:extLst>
              <a:ext uri="{FF2B5EF4-FFF2-40B4-BE49-F238E27FC236}">
                <a16:creationId xmlns="" xmlns:a16="http://schemas.microsoft.com/office/drawing/2014/main" id="{5940515B-AC58-4AB5-8EA0-48D5053B1147}"/>
              </a:ext>
            </a:extLst>
          </p:cNvPr>
          <p:cNvSpPr/>
          <p:nvPr>
            <p:custDataLst>
              <p:tags r:id="rId4"/>
            </p:custDataLst>
          </p:nvPr>
        </p:nvSpPr>
        <p:spPr>
          <a:xfrm>
            <a:off x="5666605" y="2837683"/>
            <a:ext cx="1415772" cy="387798"/>
          </a:xfrm>
          <a:prstGeom prst="rect">
            <a:avLst/>
          </a:prstGeom>
        </p:spPr>
        <p:txBody>
          <a:bodyPr wrap="none">
            <a:spAutoFit/>
          </a:bodyPr>
          <a:lstStyle/>
          <a:p>
            <a:pPr>
              <a:lnSpc>
                <a:spcPct val="120000"/>
              </a:lnSpc>
            </a:pPr>
            <a:r>
              <a:rPr lang="zh-CN" altLang="en-US" sz="1600" b="1" dirty="0">
                <a:solidFill>
                  <a:schemeClr val="accent1">
                    <a:lumMod val="75000"/>
                    <a:alpha val="85000"/>
                  </a:schemeClr>
                </a:solidFill>
                <a:cs typeface="+mn-ea"/>
                <a:sym typeface="+mn-lt"/>
              </a:rPr>
              <a:t>文字标题内容</a:t>
            </a:r>
          </a:p>
        </p:txBody>
      </p:sp>
      <p:pic>
        <p:nvPicPr>
          <p:cNvPr id="15" name="图片 14" descr="20161118 1029"/>
          <p:cNvPicPr>
            <a:picLocks noChangeAspect="1"/>
          </p:cNvPicPr>
          <p:nvPr/>
        </p:nvPicPr>
        <p:blipFill>
          <a:blip r:embed="rId9" cstate="print"/>
          <a:stretch>
            <a:fillRect/>
          </a:stretch>
        </p:blipFill>
        <p:spPr>
          <a:xfrm>
            <a:off x="0" y="4315565"/>
            <a:ext cx="9144000" cy="798625"/>
          </a:xfrm>
          <a:prstGeom prst="rect">
            <a:avLst/>
          </a:prstGeom>
        </p:spPr>
      </p:pic>
      <p:sp>
        <p:nvSpPr>
          <p:cNvPr id="22" name="五角星 21"/>
          <p:cNvSpPr/>
          <p:nvPr/>
        </p:nvSpPr>
        <p:spPr>
          <a:xfrm>
            <a:off x="670386" y="2876708"/>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3" name="五角星 22"/>
          <p:cNvSpPr/>
          <p:nvPr/>
        </p:nvSpPr>
        <p:spPr>
          <a:xfrm>
            <a:off x="5436096" y="2890212"/>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000" fill="hold"/>
                                        <p:tgtEl>
                                          <p:spTgt spid="22"/>
                                        </p:tgtEl>
                                        <p:attrNameLst>
                                          <p:attrName>ppt_x</p:attrName>
                                        </p:attrNameLst>
                                      </p:cBhvr>
                                      <p:tavLst>
                                        <p:tav tm="0">
                                          <p:val>
                                            <p:strVal val="0-#ppt_w/2"/>
                                          </p:val>
                                        </p:tav>
                                        <p:tav tm="100000">
                                          <p:val>
                                            <p:strVal val="#ppt_x"/>
                                          </p:val>
                                        </p:tav>
                                      </p:tavLst>
                                    </p:anim>
                                    <p:anim calcmode="lin" valueType="num">
                                      <p:cBhvr additive="base">
                                        <p:cTn id="31" dur="1000" fill="hold"/>
                                        <p:tgtEl>
                                          <p:spTgt spid="22"/>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2" presetClass="entr" presetSubtype="8"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0-#ppt_w/2"/>
                                          </p:val>
                                        </p:tav>
                                        <p:tav tm="100000">
                                          <p:val>
                                            <p:strVal val="#ppt_x"/>
                                          </p:val>
                                        </p:tav>
                                      </p:tavLst>
                                    </p:anim>
                                    <p:anim calcmode="lin" valueType="num">
                                      <p:cBhvr additive="base">
                                        <p:cTn id="42" dur="1000" fill="hold"/>
                                        <p:tgtEl>
                                          <p:spTgt spid="23"/>
                                        </p:tgtEl>
                                        <p:attrNameLst>
                                          <p:attrName>ppt_y</p:attrName>
                                        </p:attrNameLst>
                                      </p:cBhvr>
                                      <p:tavLst>
                                        <p:tav tm="0">
                                          <p:val>
                                            <p:strVal val="#ppt_y"/>
                                          </p:val>
                                        </p:tav>
                                        <p:tav tm="100000">
                                          <p:val>
                                            <p:strVal val="#ppt_y"/>
                                          </p:val>
                                        </p:tav>
                                      </p:tavLst>
                                    </p:anim>
                                  </p:childTnLst>
                                </p:cTn>
                              </p:par>
                            </p:childTnLst>
                          </p:cTn>
                        </p:par>
                        <p:par>
                          <p:cTn id="43" fill="hold">
                            <p:stCondLst>
                              <p:cond delay="65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7500"/>
                            </p:stCondLst>
                            <p:childTnLst>
                              <p:par>
                                <p:cTn id="50" presetID="2" presetClass="entr" presetSubtype="2"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par>
                          <p:cTn id="54" fill="hold">
                            <p:stCondLst>
                              <p:cond delay="8000"/>
                            </p:stCondLst>
                            <p:childTnLst>
                              <p:par>
                                <p:cTn id="55" presetID="2" presetClass="entr" presetSubtype="2"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1" grpId="0"/>
      <p:bldP spid="12" grpId="0"/>
      <p:bldP spid="13" grpId="0"/>
      <p:bldP spid="22" grpId="0" bldLvl="0" animBg="1"/>
      <p:bldP spid="2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45" name="矩形 44">
            <a:extLst>
              <a:ext uri="{FF2B5EF4-FFF2-40B4-BE49-F238E27FC236}">
                <a16:creationId xmlns="" xmlns:a16="http://schemas.microsoft.com/office/drawing/2014/main" id="{B3D58DB8-1352-4FA4-99EF-010A532BAB9F}"/>
              </a:ext>
            </a:extLst>
          </p:cNvPr>
          <p:cNvSpPr/>
          <p:nvPr/>
        </p:nvSpPr>
        <p:spPr>
          <a:xfrm>
            <a:off x="0" y="1253617"/>
            <a:ext cx="9144000" cy="28524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48" name="组合 47">
            <a:extLst>
              <a:ext uri="{FF2B5EF4-FFF2-40B4-BE49-F238E27FC236}">
                <a16:creationId xmlns="" xmlns:a16="http://schemas.microsoft.com/office/drawing/2014/main" id="{C95C53FA-8A62-4BDB-984F-70A0BA12F47B}"/>
              </a:ext>
            </a:extLst>
          </p:cNvPr>
          <p:cNvGrpSpPr/>
          <p:nvPr/>
        </p:nvGrpSpPr>
        <p:grpSpPr>
          <a:xfrm>
            <a:off x="4080319" y="1725563"/>
            <a:ext cx="282983" cy="262401"/>
            <a:chOff x="4092420" y="4687787"/>
            <a:chExt cx="174626" cy="161925"/>
          </a:xfrm>
          <a:solidFill>
            <a:srgbClr val="FFC000"/>
          </a:solidFill>
        </p:grpSpPr>
        <p:sp>
          <p:nvSpPr>
            <p:cNvPr id="53" name="Freeform 324">
              <a:extLst>
                <a:ext uri="{FF2B5EF4-FFF2-40B4-BE49-F238E27FC236}">
                  <a16:creationId xmlns="" xmlns:a16="http://schemas.microsoft.com/office/drawing/2014/main" id="{C7B7EA78-3AD8-42BD-A360-4C53E47C18FB}"/>
                </a:ext>
              </a:extLst>
            </p:cNvPr>
            <p:cNvSpPr/>
            <p:nvPr/>
          </p:nvSpPr>
          <p:spPr bwMode="auto">
            <a:xfrm>
              <a:off x="4092420" y="4687787"/>
              <a:ext cx="71438" cy="161925"/>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54" name="Freeform 325">
              <a:extLst>
                <a:ext uri="{FF2B5EF4-FFF2-40B4-BE49-F238E27FC236}">
                  <a16:creationId xmlns="" xmlns:a16="http://schemas.microsoft.com/office/drawing/2014/main" id="{B1AFE42E-F237-4712-BC79-3337BC8DB707}"/>
                </a:ext>
              </a:extLst>
            </p:cNvPr>
            <p:cNvSpPr/>
            <p:nvPr/>
          </p:nvSpPr>
          <p:spPr bwMode="auto">
            <a:xfrm>
              <a:off x="4194021" y="4687787"/>
              <a:ext cx="73025" cy="161925"/>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cs typeface="+mn-ea"/>
                <a:sym typeface="+mn-lt"/>
              </a:endParaRPr>
            </a:p>
          </p:txBody>
        </p:sp>
      </p:grpSp>
      <p:grpSp>
        <p:nvGrpSpPr>
          <p:cNvPr id="49" name="组合 48">
            <a:extLst>
              <a:ext uri="{FF2B5EF4-FFF2-40B4-BE49-F238E27FC236}">
                <a16:creationId xmlns="" xmlns:a16="http://schemas.microsoft.com/office/drawing/2014/main" id="{6D5AFA3B-A117-4999-8D1D-F7570F6EE098}"/>
              </a:ext>
            </a:extLst>
          </p:cNvPr>
          <p:cNvGrpSpPr/>
          <p:nvPr/>
        </p:nvGrpSpPr>
        <p:grpSpPr>
          <a:xfrm rot="10800000">
            <a:off x="8514170" y="3345243"/>
            <a:ext cx="282981" cy="262401"/>
            <a:chOff x="4225290" y="4704096"/>
            <a:chExt cx="174625" cy="161925"/>
          </a:xfrm>
          <a:solidFill>
            <a:srgbClr val="FFC000"/>
          </a:solidFill>
        </p:grpSpPr>
        <p:sp>
          <p:nvSpPr>
            <p:cNvPr id="51" name="Freeform 324">
              <a:extLst>
                <a:ext uri="{FF2B5EF4-FFF2-40B4-BE49-F238E27FC236}">
                  <a16:creationId xmlns="" xmlns:a16="http://schemas.microsoft.com/office/drawing/2014/main" id="{B4852A1F-CCBE-4F94-B77D-6BC4CC7BFB65}"/>
                </a:ext>
              </a:extLst>
            </p:cNvPr>
            <p:cNvSpPr/>
            <p:nvPr/>
          </p:nvSpPr>
          <p:spPr bwMode="auto">
            <a:xfrm>
              <a:off x="4225290" y="4704096"/>
              <a:ext cx="71438" cy="161925"/>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dirty="0">
                <a:cs typeface="+mn-ea"/>
                <a:sym typeface="+mn-lt"/>
              </a:endParaRPr>
            </a:p>
          </p:txBody>
        </p:sp>
        <p:sp>
          <p:nvSpPr>
            <p:cNvPr id="52" name="Freeform 325">
              <a:extLst>
                <a:ext uri="{FF2B5EF4-FFF2-40B4-BE49-F238E27FC236}">
                  <a16:creationId xmlns="" xmlns:a16="http://schemas.microsoft.com/office/drawing/2014/main" id="{37DEA387-EE1D-4BEC-88D9-8ABD97AED6C0}"/>
                </a:ext>
              </a:extLst>
            </p:cNvPr>
            <p:cNvSpPr/>
            <p:nvPr/>
          </p:nvSpPr>
          <p:spPr bwMode="auto">
            <a:xfrm>
              <a:off x="4326890" y="4704096"/>
              <a:ext cx="73025" cy="161925"/>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cs typeface="+mn-ea"/>
                <a:sym typeface="+mn-lt"/>
              </a:endParaRPr>
            </a:p>
          </p:txBody>
        </p:sp>
      </p:grpSp>
      <p:sp>
        <p:nvSpPr>
          <p:cNvPr id="50" name="矩形 49">
            <a:extLst>
              <a:ext uri="{FF2B5EF4-FFF2-40B4-BE49-F238E27FC236}">
                <a16:creationId xmlns="" xmlns:a16="http://schemas.microsoft.com/office/drawing/2014/main" id="{0C1AA340-A3F0-479E-958B-8CD89EDB1B83}"/>
              </a:ext>
            </a:extLst>
          </p:cNvPr>
          <p:cNvSpPr/>
          <p:nvPr/>
        </p:nvSpPr>
        <p:spPr>
          <a:xfrm>
            <a:off x="4349144" y="2137588"/>
            <a:ext cx="4448008" cy="1369093"/>
          </a:xfrm>
          <a:prstGeom prst="rect">
            <a:avLst/>
          </a:prstGeom>
          <a:noFill/>
        </p:spPr>
        <p:txBody>
          <a:bodyPr wrap="square" rtlCol="0">
            <a:spAutoFit/>
          </a:bodyPr>
          <a:lstStyle/>
          <a:p>
            <a:pPr>
              <a:lnSpc>
                <a:spcPct val="120000"/>
              </a:lnSpc>
            </a:pPr>
            <a:r>
              <a:rPr lang="zh-CN" altLang="en-US" sz="1000" dirty="0">
                <a:solidFill>
                  <a:schemeClr val="bg1"/>
                </a:solidFill>
                <a:cs typeface="+mn-ea"/>
                <a:sym typeface="+mn-lt"/>
              </a:rPr>
              <a:t>文字内容文字内容文字内容文字内容文字内容文字内容文字内容文字内容文字内容文字内容文字内容文字内容</a:t>
            </a:r>
          </a:p>
          <a:p>
            <a:pPr>
              <a:lnSpc>
                <a:spcPct val="120000"/>
              </a:lnSpc>
            </a:pPr>
            <a:r>
              <a:rPr lang="zh-CN" altLang="en-US" sz="1000" dirty="0">
                <a:solidFill>
                  <a:schemeClr val="bg1"/>
                </a:solidFill>
                <a:cs typeface="+mn-ea"/>
                <a:sym typeface="+mn-lt"/>
              </a:rPr>
              <a:t>文字内容文字内容文字内容文字内容文字内容文字内容文字内容文字内容文字内容文字内容文字内容文字内容</a:t>
            </a:r>
          </a:p>
          <a:p>
            <a:pPr>
              <a:lnSpc>
                <a:spcPct val="120000"/>
              </a:lnSpc>
            </a:pPr>
            <a:r>
              <a:rPr lang="zh-CN" altLang="en-US" sz="1000" dirty="0">
                <a:solidFill>
                  <a:schemeClr val="bg1"/>
                </a:solidFill>
                <a:cs typeface="+mn-ea"/>
                <a:sym typeface="+mn-lt"/>
              </a:rPr>
              <a:t>文字内容文字内容文字内容文字内容文字内容文字内容文字内容文字内容文字内容文字内容文字内容文字内容文字内容文字内容文字内容文字内容文字内容文字内容</a:t>
            </a:r>
          </a:p>
        </p:txBody>
      </p:sp>
      <p:sp>
        <p:nvSpPr>
          <p:cNvPr id="17"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483768" y="195486"/>
            <a:ext cx="5493420"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以绝对忠诚不断增强维护党中央权威的自觉性</a:t>
            </a:r>
          </a:p>
        </p:txBody>
      </p:sp>
      <p:pic>
        <p:nvPicPr>
          <p:cNvPr id="14" name="PA_图片 13"/>
          <p:cNvPicPr>
            <a:picLocks noChangeAspect="1"/>
          </p:cNvPicPr>
          <p:nvPr>
            <p:custDataLst>
              <p:tags r:id="rId3"/>
            </p:custDataLst>
          </p:nvPr>
        </p:nvPicPr>
        <p:blipFill>
          <a:blip r:embed="rId7" cstate="print">
            <a:extLst>
              <a:ext uri="{28A0092B-C50C-407E-A947-70E740481C1C}">
                <a14:useLocalDpi xmlns:a14="http://schemas.microsoft.com/office/drawing/2010/main" xmlns="" val="0"/>
              </a:ext>
            </a:extLst>
          </a:blip>
          <a:stretch>
            <a:fillRect/>
          </a:stretch>
        </p:blipFill>
        <p:spPr>
          <a:xfrm>
            <a:off x="341176" y="987574"/>
            <a:ext cx="3556940" cy="2000779"/>
          </a:xfrm>
          <a:prstGeom prst="rect">
            <a:avLst/>
          </a:prstGeom>
          <a:effectLst>
            <a:outerShdw blurRad="50800" dist="88900" dir="12600000" algn="l" rotWithShape="0">
              <a:srgbClr val="FFC000">
                <a:alpha val="40000"/>
              </a:srgbClr>
            </a:outerShdw>
          </a:effectLst>
        </p:spPr>
      </p:pic>
      <p:pic>
        <p:nvPicPr>
          <p:cNvPr id="12" name="图片 11" descr="20161118 1029"/>
          <p:cNvPicPr>
            <a:picLocks noChangeAspect="1"/>
          </p:cNvPicPr>
          <p:nvPr/>
        </p:nvPicPr>
        <p:blipFill>
          <a:blip r:embed="rId8" cstate="print"/>
          <a:stretch>
            <a:fillRect/>
          </a:stretch>
        </p:blipFill>
        <p:spPr>
          <a:xfrm>
            <a:off x="0" y="4315565"/>
            <a:ext cx="9144000" cy="7986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down)">
                                      <p:cBhvr>
                                        <p:cTn id="12" dur="500"/>
                                        <p:tgtEl>
                                          <p:spTgt spid="45"/>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down)">
                                      <p:cBhvr>
                                        <p:cTn id="26" dur="500"/>
                                        <p:tgtEl>
                                          <p:spTgt spid="49"/>
                                        </p:tgtEl>
                                      </p:cBhvr>
                                    </p:animEffec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down)">
                                      <p:cBhvr>
                                        <p:cTn id="3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0"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4" name="AutoShape 3">
            <a:extLst>
              <a:ext uri="{FF2B5EF4-FFF2-40B4-BE49-F238E27FC236}">
                <a16:creationId xmlns="" xmlns:a16="http://schemas.microsoft.com/office/drawing/2014/main" id="{5D06590A-D6E6-49C7-9B9B-754DD8B0B9EA}"/>
              </a:ext>
            </a:extLst>
          </p:cNvPr>
          <p:cNvSpPr>
            <a:spLocks noChangeAspect="1" noChangeArrowheads="1" noTextEdit="1"/>
          </p:cNvSpPr>
          <p:nvPr/>
        </p:nvSpPr>
        <p:spPr bwMode="auto">
          <a:xfrm>
            <a:off x="756739" y="1077092"/>
            <a:ext cx="7489634" cy="29881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30" name="PA_矩形 6">
            <a:extLst>
              <a:ext uri="{FF2B5EF4-FFF2-40B4-BE49-F238E27FC236}">
                <a16:creationId xmlns="" xmlns:a16="http://schemas.microsoft.com/office/drawing/2014/main" id="{90134032-2F75-4000-8B23-71D8B2F9ABE1}"/>
              </a:ext>
            </a:extLst>
          </p:cNvPr>
          <p:cNvSpPr>
            <a:spLocks noChangeArrowheads="1"/>
          </p:cNvSpPr>
          <p:nvPr>
            <p:custDataLst>
              <p:tags r:id="rId2"/>
            </p:custDataLst>
          </p:nvPr>
        </p:nvSpPr>
        <p:spPr bwMode="auto">
          <a:xfrm>
            <a:off x="2627694" y="1074686"/>
            <a:ext cx="1872118" cy="1484438"/>
          </a:xfrm>
          <a:prstGeom prst="rect">
            <a:avLst/>
          </a:prstGeom>
          <a:solidFill>
            <a:srgbClr val="FFC000"/>
          </a:solidFill>
          <a:ln>
            <a:noFill/>
          </a:ln>
        </p:spPr>
        <p:txBody>
          <a:bodyPr vert="horz" wrap="square" lIns="91440" tIns="45720" rIns="91440" bIns="45720" numCol="1" anchor="t" anchorCtr="0" compatLnSpc="1"/>
          <a:lstStyle/>
          <a:p>
            <a:pPr>
              <a:lnSpc>
                <a:spcPct val="120000"/>
              </a:lnSpc>
            </a:pPr>
            <a:endParaRPr lang="zh-CN" altLang="en-US" dirty="0">
              <a:cs typeface="+mn-ea"/>
              <a:sym typeface="+mn-lt"/>
            </a:endParaRPr>
          </a:p>
        </p:txBody>
      </p:sp>
      <p:sp>
        <p:nvSpPr>
          <p:cNvPr id="31" name="PA_文本框 30">
            <a:extLst>
              <a:ext uri="{FF2B5EF4-FFF2-40B4-BE49-F238E27FC236}">
                <a16:creationId xmlns="" xmlns:a16="http://schemas.microsoft.com/office/drawing/2014/main" id="{B02138D3-C25B-48FE-8086-8B19B2CFBF85}"/>
              </a:ext>
            </a:extLst>
          </p:cNvPr>
          <p:cNvSpPr txBox="1"/>
          <p:nvPr>
            <p:custDataLst>
              <p:tags r:id="rId3"/>
            </p:custDataLst>
          </p:nvPr>
        </p:nvSpPr>
        <p:spPr>
          <a:xfrm>
            <a:off x="2936775" y="1696222"/>
            <a:ext cx="1415772" cy="646331"/>
          </a:xfrm>
          <a:prstGeom prst="rect">
            <a:avLst/>
          </a:prstGeom>
          <a:noFill/>
        </p:spPr>
        <p:txBody>
          <a:bodyPr wrap="square" rtlCol="0">
            <a:spAutoFit/>
          </a:bodyPr>
          <a:lstStyle/>
          <a:p>
            <a:pPr>
              <a:lnSpc>
                <a:spcPct val="120000"/>
              </a:lnSpc>
            </a:pPr>
            <a:r>
              <a:rPr lang="zh-CN" altLang="en-US" sz="1000" dirty="0">
                <a:solidFill>
                  <a:schemeClr val="bg1"/>
                </a:solidFill>
                <a:cs typeface="+mn-ea"/>
                <a:sym typeface="+mn-lt"/>
              </a:rPr>
              <a:t>文字内容文字内容文字内容文字内容文字内容文字内容文字</a:t>
            </a:r>
          </a:p>
        </p:txBody>
      </p:sp>
      <p:sp>
        <p:nvSpPr>
          <p:cNvPr id="32" name="PA_矩形 31">
            <a:extLst>
              <a:ext uri="{FF2B5EF4-FFF2-40B4-BE49-F238E27FC236}">
                <a16:creationId xmlns="" xmlns:a16="http://schemas.microsoft.com/office/drawing/2014/main" id="{D6EB61AA-9FE6-432C-A6EB-D40315196199}"/>
              </a:ext>
            </a:extLst>
          </p:cNvPr>
          <p:cNvSpPr/>
          <p:nvPr>
            <p:custDataLst>
              <p:tags r:id="rId4"/>
            </p:custDataLst>
          </p:nvPr>
        </p:nvSpPr>
        <p:spPr>
          <a:xfrm>
            <a:off x="2936774" y="1394849"/>
            <a:ext cx="1415772" cy="362343"/>
          </a:xfrm>
          <a:prstGeom prst="rect">
            <a:avLst/>
          </a:prstGeom>
        </p:spPr>
        <p:txBody>
          <a:bodyPr wrap="none">
            <a:spAutoFit/>
          </a:bodyPr>
          <a:lstStyle/>
          <a:p>
            <a:pPr>
              <a:lnSpc>
                <a:spcPct val="120000"/>
              </a:lnSpc>
            </a:pPr>
            <a:r>
              <a:rPr lang="zh-CN" altLang="en-US" sz="1600" b="1" dirty="0">
                <a:solidFill>
                  <a:schemeClr val="bg1">
                    <a:alpha val="85000"/>
                  </a:schemeClr>
                </a:solidFill>
                <a:cs typeface="+mn-ea"/>
                <a:sym typeface="+mn-lt"/>
              </a:rPr>
              <a:t>文字标题内容</a:t>
            </a:r>
          </a:p>
        </p:txBody>
      </p:sp>
      <p:sp>
        <p:nvSpPr>
          <p:cNvPr id="34" name="PA_矩形 8">
            <a:extLst>
              <a:ext uri="{FF2B5EF4-FFF2-40B4-BE49-F238E27FC236}">
                <a16:creationId xmlns="" xmlns:a16="http://schemas.microsoft.com/office/drawing/2014/main" id="{9C89634A-6481-4493-AB1A-0B0BB71EAB56}"/>
              </a:ext>
            </a:extLst>
          </p:cNvPr>
          <p:cNvSpPr>
            <a:spLocks noChangeArrowheads="1"/>
          </p:cNvSpPr>
          <p:nvPr>
            <p:custDataLst>
              <p:tags r:id="rId5"/>
            </p:custDataLst>
          </p:nvPr>
        </p:nvSpPr>
        <p:spPr bwMode="auto">
          <a:xfrm>
            <a:off x="6516307" y="1074686"/>
            <a:ext cx="1872117" cy="1484438"/>
          </a:xfrm>
          <a:prstGeom prst="rect">
            <a:avLst/>
          </a:prstGeom>
          <a:solidFill>
            <a:srgbClr val="C00000"/>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35" name="PA_文本框 34">
            <a:extLst>
              <a:ext uri="{FF2B5EF4-FFF2-40B4-BE49-F238E27FC236}">
                <a16:creationId xmlns="" xmlns:a16="http://schemas.microsoft.com/office/drawing/2014/main" id="{B4EA5B91-21EA-4424-9D60-557C43313304}"/>
              </a:ext>
            </a:extLst>
          </p:cNvPr>
          <p:cNvSpPr txBox="1"/>
          <p:nvPr>
            <p:custDataLst>
              <p:tags r:id="rId6"/>
            </p:custDataLst>
          </p:nvPr>
        </p:nvSpPr>
        <p:spPr>
          <a:xfrm>
            <a:off x="6806407" y="1747683"/>
            <a:ext cx="1415772" cy="646331"/>
          </a:xfrm>
          <a:prstGeom prst="rect">
            <a:avLst/>
          </a:prstGeom>
          <a:noFill/>
        </p:spPr>
        <p:txBody>
          <a:bodyPr wrap="square" rtlCol="0">
            <a:spAutoFit/>
          </a:bodyPr>
          <a:lstStyle/>
          <a:p>
            <a:pPr>
              <a:lnSpc>
                <a:spcPct val="120000"/>
              </a:lnSpc>
            </a:pPr>
            <a:r>
              <a:rPr lang="zh-CN" altLang="en-US" sz="1000" dirty="0">
                <a:solidFill>
                  <a:schemeClr val="bg1"/>
                </a:solidFill>
                <a:cs typeface="+mn-ea"/>
                <a:sym typeface="+mn-lt"/>
              </a:rPr>
              <a:t>文字内容文字内容文字内容文字内容文字内容文字内容文字</a:t>
            </a:r>
          </a:p>
        </p:txBody>
      </p:sp>
      <p:sp>
        <p:nvSpPr>
          <p:cNvPr id="36" name="PA_矩形 35">
            <a:extLst>
              <a:ext uri="{FF2B5EF4-FFF2-40B4-BE49-F238E27FC236}">
                <a16:creationId xmlns="" xmlns:a16="http://schemas.microsoft.com/office/drawing/2014/main" id="{0F330DF2-F003-4548-BF38-C11B4017B7EA}"/>
              </a:ext>
            </a:extLst>
          </p:cNvPr>
          <p:cNvSpPr/>
          <p:nvPr>
            <p:custDataLst>
              <p:tags r:id="rId7"/>
            </p:custDataLst>
          </p:nvPr>
        </p:nvSpPr>
        <p:spPr>
          <a:xfrm>
            <a:off x="6806406" y="1467815"/>
            <a:ext cx="1415773" cy="362343"/>
          </a:xfrm>
          <a:prstGeom prst="rect">
            <a:avLst/>
          </a:prstGeom>
        </p:spPr>
        <p:txBody>
          <a:bodyPr wrap="none">
            <a:spAutoFit/>
          </a:bodyPr>
          <a:lstStyle/>
          <a:p>
            <a:pPr>
              <a:lnSpc>
                <a:spcPct val="120000"/>
              </a:lnSpc>
            </a:pPr>
            <a:r>
              <a:rPr lang="zh-CN" altLang="en-US" sz="1600" b="1" dirty="0">
                <a:solidFill>
                  <a:schemeClr val="bg1">
                    <a:alpha val="85000"/>
                  </a:schemeClr>
                </a:solidFill>
                <a:cs typeface="+mn-ea"/>
                <a:sym typeface="+mn-lt"/>
              </a:rPr>
              <a:t>文字标题内容</a:t>
            </a:r>
          </a:p>
        </p:txBody>
      </p:sp>
      <p:sp>
        <p:nvSpPr>
          <p:cNvPr id="38" name="PA_矩形 11">
            <a:extLst>
              <a:ext uri="{FF2B5EF4-FFF2-40B4-BE49-F238E27FC236}">
                <a16:creationId xmlns="" xmlns:a16="http://schemas.microsoft.com/office/drawing/2014/main" id="{9619E57E-A11D-4FF1-B003-E2B234296268}"/>
              </a:ext>
            </a:extLst>
          </p:cNvPr>
          <p:cNvSpPr>
            <a:spLocks noChangeArrowheads="1"/>
          </p:cNvSpPr>
          <p:nvPr>
            <p:custDataLst>
              <p:tags r:id="rId8"/>
            </p:custDataLst>
          </p:nvPr>
        </p:nvSpPr>
        <p:spPr bwMode="auto">
          <a:xfrm>
            <a:off x="4572000" y="2594134"/>
            <a:ext cx="1872118" cy="1504888"/>
          </a:xfrm>
          <a:prstGeom prst="rect">
            <a:avLst/>
          </a:prstGeom>
          <a:solidFill>
            <a:srgbClr val="FFC000"/>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39" name="PA_文本框 38">
            <a:extLst>
              <a:ext uri="{FF2B5EF4-FFF2-40B4-BE49-F238E27FC236}">
                <a16:creationId xmlns="" xmlns:a16="http://schemas.microsoft.com/office/drawing/2014/main" id="{9A09E6E9-2959-4371-BC44-EF82FB7F0230}"/>
              </a:ext>
            </a:extLst>
          </p:cNvPr>
          <p:cNvSpPr txBox="1"/>
          <p:nvPr>
            <p:custDataLst>
              <p:tags r:id="rId9"/>
            </p:custDataLst>
          </p:nvPr>
        </p:nvSpPr>
        <p:spPr>
          <a:xfrm>
            <a:off x="4820635" y="3214538"/>
            <a:ext cx="1414612" cy="646331"/>
          </a:xfrm>
          <a:prstGeom prst="rect">
            <a:avLst/>
          </a:prstGeom>
          <a:noFill/>
        </p:spPr>
        <p:txBody>
          <a:bodyPr wrap="square" rtlCol="0">
            <a:spAutoFit/>
          </a:bodyPr>
          <a:lstStyle/>
          <a:p>
            <a:pPr>
              <a:lnSpc>
                <a:spcPct val="120000"/>
              </a:lnSpc>
            </a:pPr>
            <a:r>
              <a:rPr lang="zh-CN" altLang="en-US" sz="1000" dirty="0">
                <a:solidFill>
                  <a:schemeClr val="bg1"/>
                </a:solidFill>
                <a:cs typeface="+mn-ea"/>
                <a:sym typeface="+mn-lt"/>
              </a:rPr>
              <a:t>文字内容文字内容文字内容文字内容文字内容文字内容文字</a:t>
            </a:r>
          </a:p>
        </p:txBody>
      </p:sp>
      <p:sp>
        <p:nvSpPr>
          <p:cNvPr id="40" name="PA_矩形 39">
            <a:extLst>
              <a:ext uri="{FF2B5EF4-FFF2-40B4-BE49-F238E27FC236}">
                <a16:creationId xmlns="" xmlns:a16="http://schemas.microsoft.com/office/drawing/2014/main" id="{84EE5F3A-267F-46A6-A9FC-A591E4443048}"/>
              </a:ext>
            </a:extLst>
          </p:cNvPr>
          <p:cNvSpPr/>
          <p:nvPr>
            <p:custDataLst>
              <p:tags r:id="rId10"/>
            </p:custDataLst>
          </p:nvPr>
        </p:nvSpPr>
        <p:spPr>
          <a:xfrm>
            <a:off x="4819474" y="2896429"/>
            <a:ext cx="1415773" cy="362343"/>
          </a:xfrm>
          <a:prstGeom prst="rect">
            <a:avLst/>
          </a:prstGeom>
        </p:spPr>
        <p:txBody>
          <a:bodyPr wrap="none">
            <a:spAutoFit/>
          </a:bodyPr>
          <a:lstStyle/>
          <a:p>
            <a:pPr>
              <a:lnSpc>
                <a:spcPct val="120000"/>
              </a:lnSpc>
            </a:pPr>
            <a:r>
              <a:rPr lang="zh-CN" altLang="en-US" sz="1600" b="1" dirty="0">
                <a:solidFill>
                  <a:schemeClr val="bg1">
                    <a:alpha val="85000"/>
                  </a:schemeClr>
                </a:solidFill>
                <a:cs typeface="+mn-ea"/>
                <a:sym typeface="+mn-lt"/>
              </a:rPr>
              <a:t>文字标题内容</a:t>
            </a:r>
          </a:p>
        </p:txBody>
      </p:sp>
      <p:sp>
        <p:nvSpPr>
          <p:cNvPr id="42" name="PA_矩形 9">
            <a:extLst>
              <a:ext uri="{FF2B5EF4-FFF2-40B4-BE49-F238E27FC236}">
                <a16:creationId xmlns="" xmlns:a16="http://schemas.microsoft.com/office/drawing/2014/main" id="{EB37480D-218B-4438-B27F-4F290BB2B72D}"/>
              </a:ext>
            </a:extLst>
          </p:cNvPr>
          <p:cNvSpPr>
            <a:spLocks noChangeArrowheads="1"/>
          </p:cNvSpPr>
          <p:nvPr>
            <p:custDataLst>
              <p:tags r:id="rId11"/>
            </p:custDataLst>
          </p:nvPr>
        </p:nvSpPr>
        <p:spPr bwMode="auto">
          <a:xfrm>
            <a:off x="755576" y="2594134"/>
            <a:ext cx="1872117" cy="1504888"/>
          </a:xfrm>
          <a:prstGeom prst="rect">
            <a:avLst/>
          </a:prstGeom>
          <a:solidFill>
            <a:srgbClr val="C00000"/>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43" name="PA_文本框 42">
            <a:extLst>
              <a:ext uri="{FF2B5EF4-FFF2-40B4-BE49-F238E27FC236}">
                <a16:creationId xmlns="" xmlns:a16="http://schemas.microsoft.com/office/drawing/2014/main" id="{C2F9F68A-6A5D-4C24-A871-68FE9F5D2103}"/>
              </a:ext>
            </a:extLst>
          </p:cNvPr>
          <p:cNvSpPr txBox="1"/>
          <p:nvPr>
            <p:custDataLst>
              <p:tags r:id="rId12"/>
            </p:custDataLst>
          </p:nvPr>
        </p:nvSpPr>
        <p:spPr>
          <a:xfrm>
            <a:off x="1046921" y="3221107"/>
            <a:ext cx="1292832" cy="830997"/>
          </a:xfrm>
          <a:prstGeom prst="rect">
            <a:avLst/>
          </a:prstGeom>
          <a:noFill/>
        </p:spPr>
        <p:txBody>
          <a:bodyPr wrap="square" rtlCol="0">
            <a:spAutoFit/>
          </a:bodyPr>
          <a:lstStyle/>
          <a:p>
            <a:pPr>
              <a:lnSpc>
                <a:spcPct val="120000"/>
              </a:lnSpc>
            </a:pPr>
            <a:r>
              <a:rPr lang="zh-CN" altLang="en-US" sz="1000" dirty="0">
                <a:solidFill>
                  <a:schemeClr val="bg1"/>
                </a:solidFill>
                <a:cs typeface="+mn-ea"/>
                <a:sym typeface="+mn-lt"/>
              </a:rPr>
              <a:t>文字内容文字内容文字内容文字内容文字内容文字内容文字</a:t>
            </a:r>
          </a:p>
        </p:txBody>
      </p:sp>
      <p:sp>
        <p:nvSpPr>
          <p:cNvPr id="44" name="PA_矩形 43">
            <a:extLst>
              <a:ext uri="{FF2B5EF4-FFF2-40B4-BE49-F238E27FC236}">
                <a16:creationId xmlns="" xmlns:a16="http://schemas.microsoft.com/office/drawing/2014/main" id="{68CFC125-4243-4669-9F1B-9CF1DAAC8D02}"/>
              </a:ext>
            </a:extLst>
          </p:cNvPr>
          <p:cNvSpPr/>
          <p:nvPr>
            <p:custDataLst>
              <p:tags r:id="rId13"/>
            </p:custDataLst>
          </p:nvPr>
        </p:nvSpPr>
        <p:spPr>
          <a:xfrm>
            <a:off x="1046921" y="2865231"/>
            <a:ext cx="1415772" cy="362343"/>
          </a:xfrm>
          <a:prstGeom prst="rect">
            <a:avLst/>
          </a:prstGeom>
        </p:spPr>
        <p:txBody>
          <a:bodyPr wrap="none">
            <a:spAutoFit/>
          </a:bodyPr>
          <a:lstStyle/>
          <a:p>
            <a:pPr>
              <a:lnSpc>
                <a:spcPct val="120000"/>
              </a:lnSpc>
            </a:pPr>
            <a:r>
              <a:rPr lang="zh-CN" altLang="en-US" sz="1600" b="1" dirty="0">
                <a:solidFill>
                  <a:schemeClr val="bg1">
                    <a:alpha val="85000"/>
                  </a:schemeClr>
                </a:solidFill>
                <a:cs typeface="+mn-ea"/>
                <a:sym typeface="+mn-lt"/>
              </a:rPr>
              <a:t>文字标题内容</a:t>
            </a:r>
          </a:p>
        </p:txBody>
      </p:sp>
      <p:sp>
        <p:nvSpPr>
          <p:cNvPr id="28" name="PA_文本框 15">
            <a:extLst>
              <a:ext uri="{FF2B5EF4-FFF2-40B4-BE49-F238E27FC236}">
                <a16:creationId xmlns="" xmlns:a16="http://schemas.microsoft.com/office/drawing/2014/main" id="{B5D1596D-CBD6-4DB5-B829-FEDD93A2D7FA}"/>
              </a:ext>
            </a:extLst>
          </p:cNvPr>
          <p:cNvSpPr txBox="1"/>
          <p:nvPr>
            <p:custDataLst>
              <p:tags r:id="rId14"/>
            </p:custDataLst>
          </p:nvPr>
        </p:nvSpPr>
        <p:spPr>
          <a:xfrm>
            <a:off x="2534964" y="19548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始终坚持反腐败无禁区、全覆盖、零容忍</a:t>
            </a:r>
          </a:p>
        </p:txBody>
      </p:sp>
      <p:pic>
        <p:nvPicPr>
          <p:cNvPr id="25" name="PA_图片 24"/>
          <p:cNvPicPr>
            <a:picLocks noChangeAspect="1"/>
          </p:cNvPicPr>
          <p:nvPr>
            <p:custDataLst>
              <p:tags r:id="rId15"/>
            </p:custDataLst>
          </p:nvPr>
        </p:nvPicPr>
        <p:blipFill rotWithShape="1">
          <a:blip r:embed="rId22" cstate="print">
            <a:extLst>
              <a:ext uri="{28A0092B-C50C-407E-A947-70E740481C1C}">
                <a14:useLocalDpi xmlns:a14="http://schemas.microsoft.com/office/drawing/2010/main" xmlns="" val="0"/>
              </a:ext>
            </a:extLst>
          </a:blip>
          <a:srcRect l="29107"/>
          <a:stretch/>
        </p:blipFill>
        <p:spPr>
          <a:xfrm>
            <a:off x="755576" y="1059582"/>
            <a:ext cx="1832534" cy="1454029"/>
          </a:xfrm>
          <a:prstGeom prst="rect">
            <a:avLst/>
          </a:prstGeom>
        </p:spPr>
      </p:pic>
      <p:pic>
        <p:nvPicPr>
          <p:cNvPr id="26" name="PA_图片 25"/>
          <p:cNvPicPr>
            <a:picLocks noChangeAspect="1"/>
          </p:cNvPicPr>
          <p:nvPr>
            <p:custDataLst>
              <p:tags r:id="rId16"/>
            </p:custDataLst>
          </p:nvPr>
        </p:nvPicPr>
        <p:blipFill rotWithShape="1">
          <a:blip r:embed="rId22" cstate="print">
            <a:extLst>
              <a:ext uri="{28A0092B-C50C-407E-A947-70E740481C1C}">
                <a14:useLocalDpi xmlns:a14="http://schemas.microsoft.com/office/drawing/2010/main" xmlns="" val="0"/>
              </a:ext>
            </a:extLst>
          </a:blip>
          <a:srcRect l="29107"/>
          <a:stretch/>
        </p:blipFill>
        <p:spPr>
          <a:xfrm>
            <a:off x="4611674" y="1074686"/>
            <a:ext cx="1832534" cy="1454029"/>
          </a:xfrm>
          <a:prstGeom prst="rect">
            <a:avLst/>
          </a:prstGeom>
        </p:spPr>
      </p:pic>
      <p:pic>
        <p:nvPicPr>
          <p:cNvPr id="27" name="PA_图片 26"/>
          <p:cNvPicPr>
            <a:picLocks noChangeAspect="1"/>
          </p:cNvPicPr>
          <p:nvPr>
            <p:custDataLst>
              <p:tags r:id="rId17"/>
            </p:custDataLst>
          </p:nvPr>
        </p:nvPicPr>
        <p:blipFill rotWithShape="1">
          <a:blip r:embed="rId22" cstate="print">
            <a:extLst>
              <a:ext uri="{28A0092B-C50C-407E-A947-70E740481C1C}">
                <a14:useLocalDpi xmlns:a14="http://schemas.microsoft.com/office/drawing/2010/main" xmlns="" val="0"/>
              </a:ext>
            </a:extLst>
          </a:blip>
          <a:srcRect l="29107"/>
          <a:stretch/>
        </p:blipFill>
        <p:spPr>
          <a:xfrm>
            <a:off x="2656606" y="2644993"/>
            <a:ext cx="1832534" cy="1454029"/>
          </a:xfrm>
          <a:prstGeom prst="rect">
            <a:avLst/>
          </a:prstGeom>
        </p:spPr>
      </p:pic>
      <p:pic>
        <p:nvPicPr>
          <p:cNvPr id="46" name="PA_图片 45"/>
          <p:cNvPicPr>
            <a:picLocks noChangeAspect="1"/>
          </p:cNvPicPr>
          <p:nvPr>
            <p:custDataLst>
              <p:tags r:id="rId18"/>
            </p:custDataLst>
          </p:nvPr>
        </p:nvPicPr>
        <p:blipFill rotWithShape="1">
          <a:blip r:embed="rId22" cstate="print">
            <a:extLst>
              <a:ext uri="{28A0092B-C50C-407E-A947-70E740481C1C}">
                <a14:useLocalDpi xmlns:a14="http://schemas.microsoft.com/office/drawing/2010/main" xmlns="" val="0"/>
              </a:ext>
            </a:extLst>
          </a:blip>
          <a:srcRect l="29107"/>
          <a:stretch/>
        </p:blipFill>
        <p:spPr>
          <a:xfrm>
            <a:off x="6555890" y="2639514"/>
            <a:ext cx="1832534" cy="1454029"/>
          </a:xfrm>
          <a:prstGeom prst="rect">
            <a:avLst/>
          </a:prstGeom>
        </p:spPr>
      </p:pic>
      <p:pic>
        <p:nvPicPr>
          <p:cNvPr id="20" name="图片 19" descr="20161118 1029"/>
          <p:cNvPicPr>
            <a:picLocks noChangeAspect="1"/>
          </p:cNvPicPr>
          <p:nvPr/>
        </p:nvPicPr>
        <p:blipFill>
          <a:blip r:embed="rId23" cstate="print"/>
          <a:stretch>
            <a:fillRect/>
          </a:stretch>
        </p:blipFill>
        <p:spPr>
          <a:xfrm>
            <a:off x="0" y="4315565"/>
            <a:ext cx="9144000" cy="798625"/>
          </a:xfrm>
          <a:prstGeom prst="rect">
            <a:avLst/>
          </a:prstGeom>
        </p:spPr>
      </p:pic>
      <p:sp>
        <p:nvSpPr>
          <p:cNvPr id="21" name="五角星 20"/>
          <p:cNvSpPr/>
          <p:nvPr/>
        </p:nvSpPr>
        <p:spPr>
          <a:xfrm>
            <a:off x="821741" y="2825539"/>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2" name="五角星 21"/>
          <p:cNvSpPr/>
          <p:nvPr/>
        </p:nvSpPr>
        <p:spPr>
          <a:xfrm>
            <a:off x="6588748" y="1429483"/>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3" name="五角星 22"/>
          <p:cNvSpPr/>
          <p:nvPr/>
        </p:nvSpPr>
        <p:spPr>
          <a:xfrm>
            <a:off x="2725668" y="1341692"/>
            <a:ext cx="278013" cy="278049"/>
          </a:xfrm>
          <a:prstGeom prst="star5">
            <a:avLst>
              <a:gd name="adj" fmla="val 36401"/>
              <a:gd name="hf" fmla="val 105146"/>
              <a:gd name="vf" fmla="val 110557"/>
            </a:avLst>
          </a:prstGeom>
          <a:solidFill>
            <a:srgbClr val="C00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9" name="五角星 28"/>
          <p:cNvSpPr/>
          <p:nvPr/>
        </p:nvSpPr>
        <p:spPr>
          <a:xfrm>
            <a:off x="4631529" y="2936489"/>
            <a:ext cx="278013" cy="278049"/>
          </a:xfrm>
          <a:prstGeom prst="star5">
            <a:avLst>
              <a:gd name="adj" fmla="val 36401"/>
              <a:gd name="hf" fmla="val 105146"/>
              <a:gd name="vf" fmla="val 110557"/>
            </a:avLst>
          </a:prstGeom>
          <a:solidFill>
            <a:srgbClr val="C00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1000" fill="hold"/>
                                        <p:tgtEl>
                                          <p:spTgt spid="21"/>
                                        </p:tgtEl>
                                        <p:attrNameLst>
                                          <p:attrName>ppt_x</p:attrName>
                                        </p:attrNameLst>
                                      </p:cBhvr>
                                      <p:tavLst>
                                        <p:tav tm="0">
                                          <p:val>
                                            <p:strVal val="0-#ppt_w/2"/>
                                          </p:val>
                                        </p:tav>
                                        <p:tav tm="100000">
                                          <p:val>
                                            <p:strVal val="#ppt_x"/>
                                          </p:val>
                                        </p:tav>
                                      </p:tavLst>
                                    </p:anim>
                                    <p:anim calcmode="lin" valueType="num">
                                      <p:cBhvr additive="base">
                                        <p:cTn id="25" dur="10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1000" fill="hold"/>
                                        <p:tgtEl>
                                          <p:spTgt spid="43"/>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2" presetClass="entr" presetSubtype="8"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1000" fill="hold"/>
                                        <p:tgtEl>
                                          <p:spTgt spid="23"/>
                                        </p:tgtEl>
                                        <p:attrNameLst>
                                          <p:attrName>ppt_x</p:attrName>
                                        </p:attrNameLst>
                                      </p:cBhvr>
                                      <p:tavLst>
                                        <p:tav tm="0">
                                          <p:val>
                                            <p:strVal val="0-#ppt_w/2"/>
                                          </p:val>
                                        </p:tav>
                                        <p:tav tm="100000">
                                          <p:val>
                                            <p:strVal val="#ppt_x"/>
                                          </p:val>
                                        </p:tav>
                                      </p:tavLst>
                                    </p:anim>
                                    <p:anim calcmode="lin" valueType="num">
                                      <p:cBhvr additive="base">
                                        <p:cTn id="54" dur="1000" fill="hold"/>
                                        <p:tgtEl>
                                          <p:spTgt spid="23"/>
                                        </p:tgtEl>
                                        <p:attrNameLst>
                                          <p:attrName>ppt_y</p:attrName>
                                        </p:attrNameLst>
                                      </p:cBhvr>
                                      <p:tavLst>
                                        <p:tav tm="0">
                                          <p:val>
                                            <p:strVal val="#ppt_y"/>
                                          </p:val>
                                        </p:tav>
                                        <p:tav tm="100000">
                                          <p:val>
                                            <p:strVal val="#ppt_y"/>
                                          </p:val>
                                        </p:tav>
                                      </p:tavLst>
                                    </p:anim>
                                  </p:childTnLst>
                                </p:cTn>
                              </p:par>
                            </p:childTnLst>
                          </p:cTn>
                        </p:par>
                        <p:par>
                          <p:cTn id="55" fill="hold">
                            <p:stCondLst>
                              <p:cond delay="8500"/>
                            </p:stCondLst>
                            <p:childTnLst>
                              <p:par>
                                <p:cTn id="56" presetID="42"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1000"/>
                                        <p:tgtEl>
                                          <p:spTgt spid="32"/>
                                        </p:tgtEl>
                                      </p:cBhvr>
                                    </p:animEffect>
                                    <p:anim calcmode="lin" valueType="num">
                                      <p:cBhvr>
                                        <p:cTn id="59" dur="1000" fill="hold"/>
                                        <p:tgtEl>
                                          <p:spTgt spid="32"/>
                                        </p:tgtEl>
                                        <p:attrNameLst>
                                          <p:attrName>ppt_x</p:attrName>
                                        </p:attrNameLst>
                                      </p:cBhvr>
                                      <p:tavLst>
                                        <p:tav tm="0">
                                          <p:val>
                                            <p:strVal val="#ppt_x"/>
                                          </p:val>
                                        </p:tav>
                                        <p:tav tm="100000">
                                          <p:val>
                                            <p:strVal val="#ppt_x"/>
                                          </p:val>
                                        </p:tav>
                                      </p:tavLst>
                                    </p:anim>
                                    <p:anim calcmode="lin" valueType="num">
                                      <p:cBhvr>
                                        <p:cTn id="60" dur="1000" fill="hold"/>
                                        <p:tgtEl>
                                          <p:spTgt spid="32"/>
                                        </p:tgtEl>
                                        <p:attrNameLst>
                                          <p:attrName>ppt_y</p:attrName>
                                        </p:attrNameLst>
                                      </p:cBhvr>
                                      <p:tavLst>
                                        <p:tav tm="0">
                                          <p:val>
                                            <p:strVal val="#ppt_y+.1"/>
                                          </p:val>
                                        </p:tav>
                                        <p:tav tm="100000">
                                          <p:val>
                                            <p:strVal val="#ppt_y"/>
                                          </p:val>
                                        </p:tav>
                                      </p:tavLst>
                                    </p:anim>
                                  </p:childTnLst>
                                </p:cTn>
                              </p:par>
                            </p:childTnLst>
                          </p:cTn>
                        </p:par>
                        <p:par>
                          <p:cTn id="61" fill="hold">
                            <p:stCondLst>
                              <p:cond delay="9500"/>
                            </p:stCondLst>
                            <p:childTnLst>
                              <p:par>
                                <p:cTn id="62" presetID="42"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1000"/>
                                        <p:tgtEl>
                                          <p:spTgt spid="31"/>
                                        </p:tgtEl>
                                      </p:cBhvr>
                                    </p:animEffect>
                                    <p:anim calcmode="lin" valueType="num">
                                      <p:cBhvr>
                                        <p:cTn id="65" dur="1000" fill="hold"/>
                                        <p:tgtEl>
                                          <p:spTgt spid="31"/>
                                        </p:tgtEl>
                                        <p:attrNameLst>
                                          <p:attrName>ppt_x</p:attrName>
                                        </p:attrNameLst>
                                      </p:cBhvr>
                                      <p:tavLst>
                                        <p:tav tm="0">
                                          <p:val>
                                            <p:strVal val="#ppt_x"/>
                                          </p:val>
                                        </p:tav>
                                        <p:tav tm="100000">
                                          <p:val>
                                            <p:strVal val="#ppt_x"/>
                                          </p:val>
                                        </p:tav>
                                      </p:tavLst>
                                    </p:anim>
                                    <p:anim calcmode="lin" valueType="num">
                                      <p:cBhvr>
                                        <p:cTn id="66" dur="1000" fill="hold"/>
                                        <p:tgtEl>
                                          <p:spTgt spid="31"/>
                                        </p:tgtEl>
                                        <p:attrNameLst>
                                          <p:attrName>ppt_y</p:attrName>
                                        </p:attrNameLst>
                                      </p:cBhvr>
                                      <p:tavLst>
                                        <p:tav tm="0">
                                          <p:val>
                                            <p:strVal val="#ppt_y+.1"/>
                                          </p:val>
                                        </p:tav>
                                        <p:tav tm="100000">
                                          <p:val>
                                            <p:strVal val="#ppt_y"/>
                                          </p:val>
                                        </p:tav>
                                      </p:tavLst>
                                    </p:anim>
                                  </p:childTnLst>
                                </p:cTn>
                              </p:par>
                            </p:childTnLst>
                          </p:cTn>
                        </p:par>
                        <p:par>
                          <p:cTn id="67" fill="hold">
                            <p:stCondLst>
                              <p:cond delay="10500"/>
                            </p:stCondLst>
                            <p:childTnLst>
                              <p:par>
                                <p:cTn id="68" presetID="42"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000"/>
                                        <p:tgtEl>
                                          <p:spTgt spid="26"/>
                                        </p:tgtEl>
                                      </p:cBhvr>
                                    </p:animEffect>
                                    <p:anim calcmode="lin" valueType="num">
                                      <p:cBhvr>
                                        <p:cTn id="71" dur="1000" fill="hold"/>
                                        <p:tgtEl>
                                          <p:spTgt spid="26"/>
                                        </p:tgtEl>
                                        <p:attrNameLst>
                                          <p:attrName>ppt_x</p:attrName>
                                        </p:attrNameLst>
                                      </p:cBhvr>
                                      <p:tavLst>
                                        <p:tav tm="0">
                                          <p:val>
                                            <p:strVal val="#ppt_x"/>
                                          </p:val>
                                        </p:tav>
                                        <p:tav tm="100000">
                                          <p:val>
                                            <p:strVal val="#ppt_x"/>
                                          </p:val>
                                        </p:tav>
                                      </p:tavLst>
                                    </p:anim>
                                    <p:anim calcmode="lin" valueType="num">
                                      <p:cBhvr>
                                        <p:cTn id="72" dur="100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11500"/>
                            </p:stCondLst>
                            <p:childTnLst>
                              <p:par>
                                <p:cTn id="74" presetID="42"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1000"/>
                                        <p:tgtEl>
                                          <p:spTgt spid="38"/>
                                        </p:tgtEl>
                                      </p:cBhvr>
                                    </p:animEffect>
                                    <p:anim calcmode="lin" valueType="num">
                                      <p:cBhvr>
                                        <p:cTn id="77" dur="1000" fill="hold"/>
                                        <p:tgtEl>
                                          <p:spTgt spid="38"/>
                                        </p:tgtEl>
                                        <p:attrNameLst>
                                          <p:attrName>ppt_x</p:attrName>
                                        </p:attrNameLst>
                                      </p:cBhvr>
                                      <p:tavLst>
                                        <p:tav tm="0">
                                          <p:val>
                                            <p:strVal val="#ppt_x"/>
                                          </p:val>
                                        </p:tav>
                                        <p:tav tm="100000">
                                          <p:val>
                                            <p:strVal val="#ppt_x"/>
                                          </p:val>
                                        </p:tav>
                                      </p:tavLst>
                                    </p:anim>
                                    <p:anim calcmode="lin" valueType="num">
                                      <p:cBhvr>
                                        <p:cTn id="78" dur="1000" fill="hold"/>
                                        <p:tgtEl>
                                          <p:spTgt spid="38"/>
                                        </p:tgtEl>
                                        <p:attrNameLst>
                                          <p:attrName>ppt_y</p:attrName>
                                        </p:attrNameLst>
                                      </p:cBhvr>
                                      <p:tavLst>
                                        <p:tav tm="0">
                                          <p:val>
                                            <p:strVal val="#ppt_y+.1"/>
                                          </p:val>
                                        </p:tav>
                                        <p:tav tm="100000">
                                          <p:val>
                                            <p:strVal val="#ppt_y"/>
                                          </p:val>
                                        </p:tav>
                                      </p:tavLst>
                                    </p:anim>
                                  </p:childTnLst>
                                </p:cTn>
                              </p:par>
                            </p:childTnLst>
                          </p:cTn>
                        </p:par>
                        <p:par>
                          <p:cTn id="79" fill="hold">
                            <p:stCondLst>
                              <p:cond delay="12500"/>
                            </p:stCondLst>
                            <p:childTnLst>
                              <p:par>
                                <p:cTn id="80" presetID="2" presetClass="entr" presetSubtype="8"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1000" fill="hold"/>
                                        <p:tgtEl>
                                          <p:spTgt spid="29"/>
                                        </p:tgtEl>
                                        <p:attrNameLst>
                                          <p:attrName>ppt_x</p:attrName>
                                        </p:attrNameLst>
                                      </p:cBhvr>
                                      <p:tavLst>
                                        <p:tav tm="0">
                                          <p:val>
                                            <p:strVal val="0-#ppt_w/2"/>
                                          </p:val>
                                        </p:tav>
                                        <p:tav tm="100000">
                                          <p:val>
                                            <p:strVal val="#ppt_x"/>
                                          </p:val>
                                        </p:tav>
                                      </p:tavLst>
                                    </p:anim>
                                    <p:anim calcmode="lin" valueType="num">
                                      <p:cBhvr additive="base">
                                        <p:cTn id="83" dur="1000" fill="hold"/>
                                        <p:tgtEl>
                                          <p:spTgt spid="29"/>
                                        </p:tgtEl>
                                        <p:attrNameLst>
                                          <p:attrName>ppt_y</p:attrName>
                                        </p:attrNameLst>
                                      </p:cBhvr>
                                      <p:tavLst>
                                        <p:tav tm="0">
                                          <p:val>
                                            <p:strVal val="#ppt_y"/>
                                          </p:val>
                                        </p:tav>
                                        <p:tav tm="100000">
                                          <p:val>
                                            <p:strVal val="#ppt_y"/>
                                          </p:val>
                                        </p:tav>
                                      </p:tavLst>
                                    </p:anim>
                                  </p:childTnLst>
                                </p:cTn>
                              </p:par>
                            </p:childTnLst>
                          </p:cTn>
                        </p:par>
                        <p:par>
                          <p:cTn id="84" fill="hold">
                            <p:stCondLst>
                              <p:cond delay="13500"/>
                            </p:stCondLst>
                            <p:childTnLst>
                              <p:par>
                                <p:cTn id="85" presetID="42" presetClass="entr" presetSubtype="0"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1000"/>
                                        <p:tgtEl>
                                          <p:spTgt spid="40"/>
                                        </p:tgtEl>
                                      </p:cBhvr>
                                    </p:animEffect>
                                    <p:anim calcmode="lin" valueType="num">
                                      <p:cBhvr>
                                        <p:cTn id="88" dur="1000" fill="hold"/>
                                        <p:tgtEl>
                                          <p:spTgt spid="40"/>
                                        </p:tgtEl>
                                        <p:attrNameLst>
                                          <p:attrName>ppt_x</p:attrName>
                                        </p:attrNameLst>
                                      </p:cBhvr>
                                      <p:tavLst>
                                        <p:tav tm="0">
                                          <p:val>
                                            <p:strVal val="#ppt_x"/>
                                          </p:val>
                                        </p:tav>
                                        <p:tav tm="100000">
                                          <p:val>
                                            <p:strVal val="#ppt_x"/>
                                          </p:val>
                                        </p:tav>
                                      </p:tavLst>
                                    </p:anim>
                                    <p:anim calcmode="lin" valueType="num">
                                      <p:cBhvr>
                                        <p:cTn id="89" dur="1000" fill="hold"/>
                                        <p:tgtEl>
                                          <p:spTgt spid="40"/>
                                        </p:tgtEl>
                                        <p:attrNameLst>
                                          <p:attrName>ppt_y</p:attrName>
                                        </p:attrNameLst>
                                      </p:cBhvr>
                                      <p:tavLst>
                                        <p:tav tm="0">
                                          <p:val>
                                            <p:strVal val="#ppt_y+.1"/>
                                          </p:val>
                                        </p:tav>
                                        <p:tav tm="100000">
                                          <p:val>
                                            <p:strVal val="#ppt_y"/>
                                          </p:val>
                                        </p:tav>
                                      </p:tavLst>
                                    </p:anim>
                                  </p:childTnLst>
                                </p:cTn>
                              </p:par>
                            </p:childTnLst>
                          </p:cTn>
                        </p:par>
                        <p:par>
                          <p:cTn id="90" fill="hold">
                            <p:stCondLst>
                              <p:cond delay="14500"/>
                            </p:stCondLst>
                            <p:childTnLst>
                              <p:par>
                                <p:cTn id="91" presetID="42" presetClass="entr" presetSubtype="0"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1000"/>
                                        <p:tgtEl>
                                          <p:spTgt spid="39"/>
                                        </p:tgtEl>
                                      </p:cBhvr>
                                    </p:animEffect>
                                    <p:anim calcmode="lin" valueType="num">
                                      <p:cBhvr>
                                        <p:cTn id="94" dur="1000" fill="hold"/>
                                        <p:tgtEl>
                                          <p:spTgt spid="39"/>
                                        </p:tgtEl>
                                        <p:attrNameLst>
                                          <p:attrName>ppt_x</p:attrName>
                                        </p:attrNameLst>
                                      </p:cBhvr>
                                      <p:tavLst>
                                        <p:tav tm="0">
                                          <p:val>
                                            <p:strVal val="#ppt_x"/>
                                          </p:val>
                                        </p:tav>
                                        <p:tav tm="100000">
                                          <p:val>
                                            <p:strVal val="#ppt_x"/>
                                          </p:val>
                                        </p:tav>
                                      </p:tavLst>
                                    </p:anim>
                                    <p:anim calcmode="lin" valueType="num">
                                      <p:cBhvr>
                                        <p:cTn id="95" dur="1000" fill="hold"/>
                                        <p:tgtEl>
                                          <p:spTgt spid="39"/>
                                        </p:tgtEl>
                                        <p:attrNameLst>
                                          <p:attrName>ppt_y</p:attrName>
                                        </p:attrNameLst>
                                      </p:cBhvr>
                                      <p:tavLst>
                                        <p:tav tm="0">
                                          <p:val>
                                            <p:strVal val="#ppt_y+.1"/>
                                          </p:val>
                                        </p:tav>
                                        <p:tav tm="100000">
                                          <p:val>
                                            <p:strVal val="#ppt_y"/>
                                          </p:val>
                                        </p:tav>
                                      </p:tavLst>
                                    </p:anim>
                                  </p:childTnLst>
                                </p:cTn>
                              </p:par>
                            </p:childTnLst>
                          </p:cTn>
                        </p:par>
                        <p:par>
                          <p:cTn id="96" fill="hold">
                            <p:stCondLst>
                              <p:cond delay="15500"/>
                            </p:stCondLst>
                            <p:childTnLst>
                              <p:par>
                                <p:cTn id="97" presetID="42" presetClass="entr" presetSubtype="0" fill="hold"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1000"/>
                                        <p:tgtEl>
                                          <p:spTgt spid="46"/>
                                        </p:tgtEl>
                                      </p:cBhvr>
                                    </p:animEffect>
                                    <p:anim calcmode="lin" valueType="num">
                                      <p:cBhvr>
                                        <p:cTn id="100" dur="1000" fill="hold"/>
                                        <p:tgtEl>
                                          <p:spTgt spid="46"/>
                                        </p:tgtEl>
                                        <p:attrNameLst>
                                          <p:attrName>ppt_x</p:attrName>
                                        </p:attrNameLst>
                                      </p:cBhvr>
                                      <p:tavLst>
                                        <p:tav tm="0">
                                          <p:val>
                                            <p:strVal val="#ppt_x"/>
                                          </p:val>
                                        </p:tav>
                                        <p:tav tm="100000">
                                          <p:val>
                                            <p:strVal val="#ppt_x"/>
                                          </p:val>
                                        </p:tav>
                                      </p:tavLst>
                                    </p:anim>
                                    <p:anim calcmode="lin" valueType="num">
                                      <p:cBhvr>
                                        <p:cTn id="101" dur="1000" fill="hold"/>
                                        <p:tgtEl>
                                          <p:spTgt spid="46"/>
                                        </p:tgtEl>
                                        <p:attrNameLst>
                                          <p:attrName>ppt_y</p:attrName>
                                        </p:attrNameLst>
                                      </p:cBhvr>
                                      <p:tavLst>
                                        <p:tav tm="0">
                                          <p:val>
                                            <p:strVal val="#ppt_y+.1"/>
                                          </p:val>
                                        </p:tav>
                                        <p:tav tm="100000">
                                          <p:val>
                                            <p:strVal val="#ppt_y"/>
                                          </p:val>
                                        </p:tav>
                                      </p:tavLst>
                                    </p:anim>
                                  </p:childTnLst>
                                </p:cTn>
                              </p:par>
                            </p:childTnLst>
                          </p:cTn>
                        </p:par>
                        <p:par>
                          <p:cTn id="102" fill="hold">
                            <p:stCondLst>
                              <p:cond delay="16500"/>
                            </p:stCondLst>
                            <p:childTnLst>
                              <p:par>
                                <p:cTn id="103" presetID="42" presetClass="entr" presetSubtype="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1000"/>
                                        <p:tgtEl>
                                          <p:spTgt spid="34"/>
                                        </p:tgtEl>
                                      </p:cBhvr>
                                    </p:animEffect>
                                    <p:anim calcmode="lin" valueType="num">
                                      <p:cBhvr>
                                        <p:cTn id="106" dur="1000" fill="hold"/>
                                        <p:tgtEl>
                                          <p:spTgt spid="34"/>
                                        </p:tgtEl>
                                        <p:attrNameLst>
                                          <p:attrName>ppt_x</p:attrName>
                                        </p:attrNameLst>
                                      </p:cBhvr>
                                      <p:tavLst>
                                        <p:tav tm="0">
                                          <p:val>
                                            <p:strVal val="#ppt_x"/>
                                          </p:val>
                                        </p:tav>
                                        <p:tav tm="100000">
                                          <p:val>
                                            <p:strVal val="#ppt_x"/>
                                          </p:val>
                                        </p:tav>
                                      </p:tavLst>
                                    </p:anim>
                                    <p:anim calcmode="lin" valueType="num">
                                      <p:cBhvr>
                                        <p:cTn id="107" dur="1000" fill="hold"/>
                                        <p:tgtEl>
                                          <p:spTgt spid="34"/>
                                        </p:tgtEl>
                                        <p:attrNameLst>
                                          <p:attrName>ppt_y</p:attrName>
                                        </p:attrNameLst>
                                      </p:cBhvr>
                                      <p:tavLst>
                                        <p:tav tm="0">
                                          <p:val>
                                            <p:strVal val="#ppt_y+.1"/>
                                          </p:val>
                                        </p:tav>
                                        <p:tav tm="100000">
                                          <p:val>
                                            <p:strVal val="#ppt_y"/>
                                          </p:val>
                                        </p:tav>
                                      </p:tavLst>
                                    </p:anim>
                                  </p:childTnLst>
                                </p:cTn>
                              </p:par>
                            </p:childTnLst>
                          </p:cTn>
                        </p:par>
                        <p:par>
                          <p:cTn id="108" fill="hold">
                            <p:stCondLst>
                              <p:cond delay="17500"/>
                            </p:stCondLst>
                            <p:childTnLst>
                              <p:par>
                                <p:cTn id="109" presetID="2" presetClass="entr" presetSubtype="8"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additive="base">
                                        <p:cTn id="111" dur="1000" fill="hold"/>
                                        <p:tgtEl>
                                          <p:spTgt spid="22"/>
                                        </p:tgtEl>
                                        <p:attrNameLst>
                                          <p:attrName>ppt_x</p:attrName>
                                        </p:attrNameLst>
                                      </p:cBhvr>
                                      <p:tavLst>
                                        <p:tav tm="0">
                                          <p:val>
                                            <p:strVal val="0-#ppt_w/2"/>
                                          </p:val>
                                        </p:tav>
                                        <p:tav tm="100000">
                                          <p:val>
                                            <p:strVal val="#ppt_x"/>
                                          </p:val>
                                        </p:tav>
                                      </p:tavLst>
                                    </p:anim>
                                    <p:anim calcmode="lin" valueType="num">
                                      <p:cBhvr additive="base">
                                        <p:cTn id="112" dur="1000" fill="hold"/>
                                        <p:tgtEl>
                                          <p:spTgt spid="22"/>
                                        </p:tgtEl>
                                        <p:attrNameLst>
                                          <p:attrName>ppt_y</p:attrName>
                                        </p:attrNameLst>
                                      </p:cBhvr>
                                      <p:tavLst>
                                        <p:tav tm="0">
                                          <p:val>
                                            <p:strVal val="#ppt_y"/>
                                          </p:val>
                                        </p:tav>
                                        <p:tav tm="100000">
                                          <p:val>
                                            <p:strVal val="#ppt_y"/>
                                          </p:val>
                                        </p:tav>
                                      </p:tavLst>
                                    </p:anim>
                                  </p:childTnLst>
                                </p:cTn>
                              </p:par>
                            </p:childTnLst>
                          </p:cTn>
                        </p:par>
                        <p:par>
                          <p:cTn id="113" fill="hold">
                            <p:stCondLst>
                              <p:cond delay="18500"/>
                            </p:stCondLst>
                            <p:childTnLst>
                              <p:par>
                                <p:cTn id="114" presetID="42" presetClass="entr" presetSubtype="0" fill="hold" grpId="0" nodeType="afterEffect">
                                  <p:stCondLst>
                                    <p:cond delay="0"/>
                                  </p:stCondLst>
                                  <p:childTnLst>
                                    <p:set>
                                      <p:cBhvr>
                                        <p:cTn id="115" dur="1" fill="hold">
                                          <p:stCondLst>
                                            <p:cond delay="0"/>
                                          </p:stCondLst>
                                        </p:cTn>
                                        <p:tgtEl>
                                          <p:spTgt spid="36"/>
                                        </p:tgtEl>
                                        <p:attrNameLst>
                                          <p:attrName>style.visibility</p:attrName>
                                        </p:attrNameLst>
                                      </p:cBhvr>
                                      <p:to>
                                        <p:strVal val="visible"/>
                                      </p:to>
                                    </p:set>
                                    <p:animEffect transition="in" filter="fade">
                                      <p:cBhvr>
                                        <p:cTn id="116" dur="1000"/>
                                        <p:tgtEl>
                                          <p:spTgt spid="36"/>
                                        </p:tgtEl>
                                      </p:cBhvr>
                                    </p:animEffect>
                                    <p:anim calcmode="lin" valueType="num">
                                      <p:cBhvr>
                                        <p:cTn id="117" dur="1000" fill="hold"/>
                                        <p:tgtEl>
                                          <p:spTgt spid="36"/>
                                        </p:tgtEl>
                                        <p:attrNameLst>
                                          <p:attrName>ppt_x</p:attrName>
                                        </p:attrNameLst>
                                      </p:cBhvr>
                                      <p:tavLst>
                                        <p:tav tm="0">
                                          <p:val>
                                            <p:strVal val="#ppt_x"/>
                                          </p:val>
                                        </p:tav>
                                        <p:tav tm="100000">
                                          <p:val>
                                            <p:strVal val="#ppt_x"/>
                                          </p:val>
                                        </p:tav>
                                      </p:tavLst>
                                    </p:anim>
                                    <p:anim calcmode="lin" valueType="num">
                                      <p:cBhvr>
                                        <p:cTn id="118" dur="1000" fill="hold"/>
                                        <p:tgtEl>
                                          <p:spTgt spid="36"/>
                                        </p:tgtEl>
                                        <p:attrNameLst>
                                          <p:attrName>ppt_y</p:attrName>
                                        </p:attrNameLst>
                                      </p:cBhvr>
                                      <p:tavLst>
                                        <p:tav tm="0">
                                          <p:val>
                                            <p:strVal val="#ppt_y+.1"/>
                                          </p:val>
                                        </p:tav>
                                        <p:tav tm="100000">
                                          <p:val>
                                            <p:strVal val="#ppt_y"/>
                                          </p:val>
                                        </p:tav>
                                      </p:tavLst>
                                    </p:anim>
                                  </p:childTnLst>
                                </p:cTn>
                              </p:par>
                            </p:childTnLst>
                          </p:cTn>
                        </p:par>
                        <p:par>
                          <p:cTn id="119" fill="hold">
                            <p:stCondLst>
                              <p:cond delay="19500"/>
                            </p:stCondLst>
                            <p:childTnLst>
                              <p:par>
                                <p:cTn id="120" presetID="42" presetClass="entr" presetSubtype="0" fill="hold" grpId="0" nodeType="after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1000"/>
                                        <p:tgtEl>
                                          <p:spTgt spid="35"/>
                                        </p:tgtEl>
                                      </p:cBhvr>
                                    </p:animEffect>
                                    <p:anim calcmode="lin" valueType="num">
                                      <p:cBhvr>
                                        <p:cTn id="123" dur="1000" fill="hold"/>
                                        <p:tgtEl>
                                          <p:spTgt spid="35"/>
                                        </p:tgtEl>
                                        <p:attrNameLst>
                                          <p:attrName>ppt_x</p:attrName>
                                        </p:attrNameLst>
                                      </p:cBhvr>
                                      <p:tavLst>
                                        <p:tav tm="0">
                                          <p:val>
                                            <p:strVal val="#ppt_x"/>
                                          </p:val>
                                        </p:tav>
                                        <p:tav tm="100000">
                                          <p:val>
                                            <p:strVal val="#ppt_x"/>
                                          </p:val>
                                        </p:tav>
                                      </p:tavLst>
                                    </p:anim>
                                    <p:anim calcmode="lin" valueType="num">
                                      <p:cBhvr>
                                        <p:cTn id="12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4" grpId="0" animBg="1"/>
      <p:bldP spid="35" grpId="0"/>
      <p:bldP spid="36" grpId="0"/>
      <p:bldP spid="38" grpId="0" animBg="1"/>
      <p:bldP spid="39" grpId="0"/>
      <p:bldP spid="40" grpId="0"/>
      <p:bldP spid="42" grpId="0" animBg="1"/>
      <p:bldP spid="43" grpId="0"/>
      <p:bldP spid="44" grpId="0"/>
      <p:bldP spid="28" grpId="0"/>
      <p:bldP spid="21" grpId="0" bldLvl="0" animBg="1"/>
      <p:bldP spid="22" grpId="0" bldLvl="0" animBg="1"/>
      <p:bldP spid="23" grpId="0" bldLvl="0" animBg="1"/>
      <p:bldP spid="2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4211960" y="1235118"/>
            <a:ext cx="418704" cy="369146"/>
            <a:chOff x="6739281" y="1336266"/>
            <a:chExt cx="793200" cy="699317"/>
          </a:xfrm>
        </p:grpSpPr>
        <p:sp>
          <p:nvSpPr>
            <p:cNvPr id="46" name="Freeform 19"/>
            <p:cNvSpPr/>
            <p:nvPr/>
          </p:nvSpPr>
          <p:spPr bwMode="auto">
            <a:xfrm>
              <a:off x="6869674" y="1336266"/>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gradFill>
                  <a:gsLst>
                    <a:gs pos="0">
                      <a:srgbClr val="E30000"/>
                    </a:gs>
                    <a:gs pos="100000">
                      <a:srgbClr val="760303"/>
                    </a:gs>
                  </a:gsLst>
                  <a:lin ang="16200000" scaled="0"/>
                </a:gradFill>
              </a:endParaRPr>
            </a:p>
          </p:txBody>
        </p:sp>
        <p:sp>
          <p:nvSpPr>
            <p:cNvPr id="47" name="文本框 46"/>
            <p:cNvSpPr txBox="1"/>
            <p:nvPr/>
          </p:nvSpPr>
          <p:spPr>
            <a:xfrm>
              <a:off x="6739281" y="1401622"/>
              <a:ext cx="793200" cy="583058"/>
            </a:xfrm>
            <a:prstGeom prst="rect">
              <a:avLst/>
            </a:prstGeom>
            <a:noFill/>
            <a:effectLst/>
          </p:spPr>
          <p:txBody>
            <a:bodyPr wrap="none" rtlCol="0">
              <a:spAutoFit/>
            </a:bodyPr>
            <a:lstStyle/>
            <a:p>
              <a:r>
                <a:rPr lang="en-US" altLang="zh-CN" sz="1400" b="1" dirty="0">
                  <a:gradFill>
                    <a:gsLst>
                      <a:gs pos="0">
                        <a:srgbClr val="E30000"/>
                      </a:gs>
                      <a:gs pos="100000">
                        <a:srgbClr val="760303"/>
                      </a:gs>
                    </a:gsLst>
                    <a:lin ang="16200000" scaled="0"/>
                  </a:gradFill>
                </a:rPr>
                <a:t>  </a:t>
              </a:r>
              <a:r>
                <a:rPr lang="en-US" altLang="zh-CN" sz="1400" b="1" dirty="0">
                  <a:gradFill>
                    <a:gsLst>
                      <a:gs pos="0">
                        <a:srgbClr val="E30000"/>
                      </a:gs>
                      <a:gs pos="100000">
                        <a:srgbClr val="760303"/>
                      </a:gs>
                    </a:gsLst>
                    <a:lin ang="16200000" scaled="0"/>
                  </a:gradFill>
                  <a:latin typeface="方正姚体" panose="02010601030101010101" pitchFamily="2" charset="-122"/>
                </a:rPr>
                <a:t>1.</a:t>
              </a:r>
            </a:p>
          </p:txBody>
        </p:sp>
      </p:grpSp>
      <p:grpSp>
        <p:nvGrpSpPr>
          <p:cNvPr id="48" name="组合 47"/>
          <p:cNvGrpSpPr/>
          <p:nvPr/>
        </p:nvGrpSpPr>
        <p:grpSpPr>
          <a:xfrm>
            <a:off x="4233215" y="1986580"/>
            <a:ext cx="418704" cy="369146"/>
            <a:chOff x="6759008" y="2305489"/>
            <a:chExt cx="793200" cy="699317"/>
          </a:xfrm>
        </p:grpSpPr>
        <p:sp>
          <p:nvSpPr>
            <p:cNvPr id="49" name="Freeform 19"/>
            <p:cNvSpPr/>
            <p:nvPr/>
          </p:nvSpPr>
          <p:spPr bwMode="auto">
            <a:xfrm>
              <a:off x="6869674" y="2305489"/>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gradFill>
                  <a:gsLst>
                    <a:gs pos="0">
                      <a:srgbClr val="E30000"/>
                    </a:gs>
                    <a:gs pos="100000">
                      <a:srgbClr val="760303"/>
                    </a:gs>
                  </a:gsLst>
                  <a:lin ang="16200000" scaled="0"/>
                </a:gradFill>
              </a:endParaRPr>
            </a:p>
          </p:txBody>
        </p:sp>
        <p:sp>
          <p:nvSpPr>
            <p:cNvPr id="50" name="文本框 49"/>
            <p:cNvSpPr txBox="1"/>
            <p:nvPr/>
          </p:nvSpPr>
          <p:spPr>
            <a:xfrm>
              <a:off x="6759008" y="2359906"/>
              <a:ext cx="793200" cy="583058"/>
            </a:xfrm>
            <a:prstGeom prst="rect">
              <a:avLst/>
            </a:prstGeom>
            <a:noFill/>
            <a:ln>
              <a:noFill/>
            </a:ln>
            <a:effectLst/>
          </p:spPr>
          <p:txBody>
            <a:bodyPr wrap="none" rtlCol="0">
              <a:spAutoFit/>
            </a:bodyPr>
            <a:lstStyle/>
            <a:p>
              <a:r>
                <a:rPr lang="en-US" altLang="zh-CN" sz="1400" b="1" dirty="0">
                  <a:gradFill>
                    <a:gsLst>
                      <a:gs pos="0">
                        <a:srgbClr val="E30000"/>
                      </a:gs>
                      <a:gs pos="100000">
                        <a:srgbClr val="760303"/>
                      </a:gs>
                    </a:gsLst>
                    <a:lin ang="16200000" scaled="0"/>
                  </a:gradFill>
                </a:rPr>
                <a:t>  </a:t>
              </a:r>
              <a:r>
                <a:rPr lang="en-US" altLang="zh-CN" sz="1400" b="1" dirty="0">
                  <a:gradFill>
                    <a:gsLst>
                      <a:gs pos="0">
                        <a:srgbClr val="E30000"/>
                      </a:gs>
                      <a:gs pos="100000">
                        <a:srgbClr val="760303"/>
                      </a:gs>
                    </a:gsLst>
                    <a:lin ang="16200000" scaled="0"/>
                  </a:gradFill>
                  <a:latin typeface="方正姚体" panose="02010601030101010101" pitchFamily="2" charset="-122"/>
                </a:rPr>
                <a:t>2.</a:t>
              </a:r>
            </a:p>
          </p:txBody>
        </p:sp>
      </p:grpSp>
      <p:grpSp>
        <p:nvGrpSpPr>
          <p:cNvPr id="51" name="组合 50"/>
          <p:cNvGrpSpPr/>
          <p:nvPr/>
        </p:nvGrpSpPr>
        <p:grpSpPr>
          <a:xfrm>
            <a:off x="4222806" y="2715766"/>
            <a:ext cx="418704" cy="369146"/>
            <a:chOff x="6730742" y="3274712"/>
            <a:chExt cx="793200" cy="699317"/>
          </a:xfrm>
        </p:grpSpPr>
        <p:sp>
          <p:nvSpPr>
            <p:cNvPr id="52" name="Freeform 19"/>
            <p:cNvSpPr/>
            <p:nvPr/>
          </p:nvSpPr>
          <p:spPr bwMode="auto">
            <a:xfrm>
              <a:off x="6869674" y="3274712"/>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gradFill>
                  <a:gsLst>
                    <a:gs pos="0">
                      <a:srgbClr val="E30000"/>
                    </a:gs>
                    <a:gs pos="100000">
                      <a:srgbClr val="760303"/>
                    </a:gs>
                  </a:gsLst>
                  <a:lin ang="16200000" scaled="0"/>
                </a:gradFill>
              </a:endParaRPr>
            </a:p>
          </p:txBody>
        </p:sp>
        <p:sp>
          <p:nvSpPr>
            <p:cNvPr id="53" name="文本框 52"/>
            <p:cNvSpPr txBox="1"/>
            <p:nvPr/>
          </p:nvSpPr>
          <p:spPr>
            <a:xfrm>
              <a:off x="6730742" y="3332840"/>
              <a:ext cx="793200" cy="583058"/>
            </a:xfrm>
            <a:prstGeom prst="rect">
              <a:avLst/>
            </a:prstGeom>
            <a:noFill/>
            <a:effectLst/>
          </p:spPr>
          <p:txBody>
            <a:bodyPr wrap="none" rtlCol="0">
              <a:spAutoFit/>
            </a:bodyPr>
            <a:lstStyle/>
            <a:p>
              <a:r>
                <a:rPr lang="en-US" altLang="zh-CN" sz="1400" b="1" dirty="0">
                  <a:gradFill>
                    <a:gsLst>
                      <a:gs pos="0">
                        <a:srgbClr val="E30000"/>
                      </a:gs>
                      <a:gs pos="100000">
                        <a:srgbClr val="760303"/>
                      </a:gs>
                    </a:gsLst>
                    <a:lin ang="16200000" scaled="0"/>
                  </a:gradFill>
                </a:rPr>
                <a:t>  </a:t>
              </a:r>
              <a:r>
                <a:rPr lang="en-US" altLang="zh-CN" sz="1400" b="1" dirty="0">
                  <a:gradFill>
                    <a:gsLst>
                      <a:gs pos="0">
                        <a:srgbClr val="E30000"/>
                      </a:gs>
                      <a:gs pos="100000">
                        <a:srgbClr val="760303"/>
                      </a:gs>
                    </a:gsLst>
                    <a:lin ang="16200000" scaled="0"/>
                  </a:gradFill>
                  <a:latin typeface="方正姚体" panose="02010601030101010101" pitchFamily="2" charset="-122"/>
                </a:rPr>
                <a:t>3.</a:t>
              </a:r>
            </a:p>
          </p:txBody>
        </p:sp>
      </p:grpSp>
      <p:grpSp>
        <p:nvGrpSpPr>
          <p:cNvPr id="54" name="组合 53"/>
          <p:cNvGrpSpPr/>
          <p:nvPr/>
        </p:nvGrpSpPr>
        <p:grpSpPr>
          <a:xfrm>
            <a:off x="4211960" y="3291830"/>
            <a:ext cx="418704" cy="369146"/>
            <a:chOff x="6721490" y="4243935"/>
            <a:chExt cx="793200" cy="699317"/>
          </a:xfrm>
        </p:grpSpPr>
        <p:sp>
          <p:nvSpPr>
            <p:cNvPr id="55" name="Freeform 19"/>
            <p:cNvSpPr/>
            <p:nvPr/>
          </p:nvSpPr>
          <p:spPr bwMode="auto">
            <a:xfrm>
              <a:off x="6869674" y="4243935"/>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gradFill>
                  <a:gsLst>
                    <a:gs pos="0">
                      <a:srgbClr val="E30000"/>
                    </a:gs>
                    <a:gs pos="100000">
                      <a:srgbClr val="760303"/>
                    </a:gs>
                  </a:gsLst>
                  <a:lin ang="16200000" scaled="0"/>
                </a:gradFill>
              </a:endParaRPr>
            </a:p>
          </p:txBody>
        </p:sp>
        <p:sp>
          <p:nvSpPr>
            <p:cNvPr id="56" name="文本框 55"/>
            <p:cNvSpPr txBox="1"/>
            <p:nvPr/>
          </p:nvSpPr>
          <p:spPr>
            <a:xfrm>
              <a:off x="6721490" y="4258630"/>
              <a:ext cx="793200" cy="583058"/>
            </a:xfrm>
            <a:prstGeom prst="rect">
              <a:avLst/>
            </a:prstGeom>
            <a:noFill/>
            <a:effectLst/>
          </p:spPr>
          <p:txBody>
            <a:bodyPr wrap="none" rtlCol="0">
              <a:spAutoFit/>
            </a:bodyPr>
            <a:lstStyle/>
            <a:p>
              <a:r>
                <a:rPr lang="en-US" altLang="zh-CN" sz="1400" b="1" dirty="0">
                  <a:gradFill>
                    <a:gsLst>
                      <a:gs pos="0">
                        <a:srgbClr val="E30000"/>
                      </a:gs>
                      <a:gs pos="100000">
                        <a:srgbClr val="760303"/>
                      </a:gs>
                    </a:gsLst>
                    <a:lin ang="16200000" scaled="0"/>
                  </a:gradFill>
                </a:rPr>
                <a:t>  </a:t>
              </a:r>
              <a:r>
                <a:rPr lang="en-US" altLang="zh-CN" sz="1400" b="1" dirty="0">
                  <a:gradFill>
                    <a:gsLst>
                      <a:gs pos="0">
                        <a:srgbClr val="E30000"/>
                      </a:gs>
                      <a:gs pos="100000">
                        <a:srgbClr val="760303"/>
                      </a:gs>
                    </a:gsLst>
                    <a:lin ang="16200000" scaled="0"/>
                  </a:gradFill>
                  <a:latin typeface="方正姚体" panose="02010601030101010101" pitchFamily="2" charset="-122"/>
                </a:rPr>
                <a:t>4.</a:t>
              </a:r>
            </a:p>
          </p:txBody>
        </p:sp>
      </p:grpSp>
      <p:grpSp>
        <p:nvGrpSpPr>
          <p:cNvPr id="57" name="组合 56"/>
          <p:cNvGrpSpPr/>
          <p:nvPr/>
        </p:nvGrpSpPr>
        <p:grpSpPr>
          <a:xfrm>
            <a:off x="611560" y="1046128"/>
            <a:ext cx="2838291" cy="3181806"/>
            <a:chOff x="1089765" y="2046420"/>
            <a:chExt cx="2576347" cy="2888159"/>
          </a:xfrm>
          <a:effectLst>
            <a:outerShdw blurRad="50800" dist="38100" dir="2700000" algn="tl" rotWithShape="0">
              <a:schemeClr val="bg2">
                <a:lumMod val="10000"/>
                <a:alpha val="40000"/>
              </a:schemeClr>
            </a:outerShdw>
          </a:effectLst>
        </p:grpSpPr>
        <p:grpSp>
          <p:nvGrpSpPr>
            <p:cNvPr id="58" name="组合 57"/>
            <p:cNvGrpSpPr/>
            <p:nvPr/>
          </p:nvGrpSpPr>
          <p:grpSpPr>
            <a:xfrm>
              <a:off x="1309389" y="2284196"/>
              <a:ext cx="2137103" cy="2395754"/>
              <a:chOff x="1781780" y="2222695"/>
              <a:chExt cx="2137103" cy="2395754"/>
            </a:xfrm>
          </p:grpSpPr>
          <p:sp>
            <p:nvSpPr>
              <p:cNvPr id="60" name="Freeform 19"/>
              <p:cNvSpPr/>
              <p:nvPr/>
            </p:nvSpPr>
            <p:spPr bwMode="auto">
              <a:xfrm>
                <a:off x="1781780" y="2222695"/>
                <a:ext cx="2137103" cy="2395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20"/>
              <p:cNvSpPr>
                <a:spLocks noChangeArrowheads="1"/>
              </p:cNvSpPr>
              <p:nvPr/>
            </p:nvSpPr>
            <p:spPr bwMode="auto">
              <a:xfrm>
                <a:off x="1868331" y="3005073"/>
                <a:ext cx="1987907" cy="838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5400" b="1" dirty="0">
                    <a:solidFill>
                      <a:schemeClr val="bg1"/>
                    </a:solidFill>
                    <a:latin typeface="微软雅黑" panose="020B0503020204020204" charset="-122"/>
                    <a:ea typeface="微软雅黑" panose="020B0503020204020204" charset="-122"/>
                    <a:sym typeface="微软雅黑" panose="020B0503020204020204" charset="-122"/>
                  </a:rPr>
                  <a:t>目   录</a:t>
                </a:r>
                <a:endParaRPr lang="en-US" sz="5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59" name="Freeform 19"/>
            <p:cNvSpPr/>
            <p:nvPr/>
          </p:nvSpPr>
          <p:spPr bwMode="auto">
            <a:xfrm>
              <a:off x="1089765" y="2046420"/>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p:cNvSpPr txBox="1"/>
          <p:nvPr/>
        </p:nvSpPr>
        <p:spPr>
          <a:xfrm>
            <a:off x="4643438" y="1198532"/>
            <a:ext cx="3024906" cy="609398"/>
          </a:xfrm>
          <a:prstGeom prst="rect">
            <a:avLst/>
          </a:prstGeom>
          <a:noFill/>
          <a:effectLst/>
        </p:spPr>
        <p:txBody>
          <a:bodyPr wrap="square" rtlCol="0">
            <a:spAutoFit/>
          </a:bodyPr>
          <a:lstStyle/>
          <a:p>
            <a:pPr>
              <a:lnSpc>
                <a:spcPct val="120000"/>
              </a:lnSpc>
            </a:pPr>
            <a:r>
              <a:rPr lang="zh-CN" altLang="en-US" sz="1400" b="1" dirty="0">
                <a:solidFill>
                  <a:srgbClr val="C00000"/>
                </a:solidFill>
                <a:cs typeface="+mn-ea"/>
                <a:sym typeface="+mn-lt"/>
              </a:rPr>
              <a:t>深刻认识相互贯通、有机联系</a:t>
            </a:r>
            <a:r>
              <a:rPr lang="zh-CN" altLang="en-US" sz="1400" b="1" dirty="0" smtClean="0">
                <a:solidFill>
                  <a:srgbClr val="C00000"/>
                </a:solidFill>
                <a:cs typeface="+mn-ea"/>
                <a:sym typeface="+mn-lt"/>
              </a:rPr>
              <a:t>的</a:t>
            </a:r>
            <a:endParaRPr lang="en-US" altLang="zh-CN" sz="1400" b="1" dirty="0" smtClean="0">
              <a:solidFill>
                <a:srgbClr val="C00000"/>
              </a:solidFill>
              <a:cs typeface="+mn-ea"/>
              <a:sym typeface="+mn-lt"/>
            </a:endParaRPr>
          </a:p>
          <a:p>
            <a:pPr>
              <a:lnSpc>
                <a:spcPct val="120000"/>
              </a:lnSpc>
            </a:pPr>
            <a:r>
              <a:rPr lang="zh-CN" altLang="en-US" sz="1400" b="1" dirty="0" smtClean="0">
                <a:solidFill>
                  <a:srgbClr val="C00000"/>
                </a:solidFill>
                <a:cs typeface="+mn-ea"/>
                <a:sym typeface="+mn-lt"/>
              </a:rPr>
              <a:t>反腐败</a:t>
            </a:r>
            <a:r>
              <a:rPr lang="zh-CN" altLang="en-US" sz="1400" b="1" dirty="0">
                <a:solidFill>
                  <a:srgbClr val="C00000"/>
                </a:solidFill>
                <a:cs typeface="+mn-ea"/>
                <a:sym typeface="+mn-lt"/>
              </a:rPr>
              <a:t>思想体系</a:t>
            </a:r>
          </a:p>
        </p:txBody>
      </p:sp>
      <p:sp>
        <p:nvSpPr>
          <p:cNvPr id="63" name="文本框 62"/>
          <p:cNvSpPr txBox="1"/>
          <p:nvPr/>
        </p:nvSpPr>
        <p:spPr>
          <a:xfrm>
            <a:off x="4639186" y="2738917"/>
            <a:ext cx="2880086" cy="328551"/>
          </a:xfrm>
          <a:prstGeom prst="rect">
            <a:avLst/>
          </a:prstGeom>
          <a:noFill/>
          <a:effectLst/>
        </p:spPr>
        <p:txBody>
          <a:bodyPr wrap="square" rtlCol="0">
            <a:spAutoFit/>
          </a:bodyPr>
          <a:lstStyle/>
          <a:p>
            <a:pPr>
              <a:lnSpc>
                <a:spcPct val="120000"/>
              </a:lnSpc>
            </a:pPr>
            <a:r>
              <a:rPr lang="zh-CN" altLang="en-US" sz="1400" b="1" dirty="0">
                <a:solidFill>
                  <a:srgbClr val="C00000"/>
                </a:solidFill>
                <a:cs typeface="+mn-ea"/>
                <a:sym typeface="+mn-lt"/>
              </a:rPr>
              <a:t>始终坚持党和人民的根本立场</a:t>
            </a:r>
          </a:p>
        </p:txBody>
      </p:sp>
      <p:sp>
        <p:nvSpPr>
          <p:cNvPr id="64" name="文本框 63"/>
          <p:cNvSpPr txBox="1"/>
          <p:nvPr/>
        </p:nvSpPr>
        <p:spPr>
          <a:xfrm>
            <a:off x="4638952" y="2009312"/>
            <a:ext cx="3600970" cy="609398"/>
          </a:xfrm>
          <a:prstGeom prst="rect">
            <a:avLst/>
          </a:prstGeom>
          <a:noFill/>
          <a:effectLst/>
        </p:spPr>
        <p:txBody>
          <a:bodyPr wrap="square" rtlCol="0">
            <a:spAutoFit/>
          </a:bodyPr>
          <a:lstStyle/>
          <a:p>
            <a:pPr>
              <a:lnSpc>
                <a:spcPct val="120000"/>
              </a:lnSpc>
            </a:pPr>
            <a:r>
              <a:rPr lang="zh-CN" altLang="en-US" sz="1400" b="1" dirty="0">
                <a:solidFill>
                  <a:srgbClr val="C00000"/>
                </a:solidFill>
                <a:cs typeface="+mn-ea"/>
                <a:sym typeface="+mn-lt"/>
              </a:rPr>
              <a:t>稳步推进从不敢腐、不能腐到不想腐</a:t>
            </a:r>
            <a:r>
              <a:rPr lang="zh-CN" altLang="en-US" sz="1400" b="1" dirty="0" smtClean="0">
                <a:solidFill>
                  <a:srgbClr val="C00000"/>
                </a:solidFill>
                <a:cs typeface="+mn-ea"/>
                <a:sym typeface="+mn-lt"/>
              </a:rPr>
              <a:t>的</a:t>
            </a:r>
            <a:endParaRPr lang="en-US" altLang="zh-CN" sz="1400" b="1" dirty="0" smtClean="0">
              <a:solidFill>
                <a:srgbClr val="C00000"/>
              </a:solidFill>
              <a:cs typeface="+mn-ea"/>
              <a:sym typeface="+mn-lt"/>
            </a:endParaRPr>
          </a:p>
          <a:p>
            <a:pPr>
              <a:lnSpc>
                <a:spcPct val="120000"/>
              </a:lnSpc>
            </a:pPr>
            <a:r>
              <a:rPr lang="zh-CN" altLang="en-US" sz="1400" b="1" dirty="0" smtClean="0">
                <a:solidFill>
                  <a:srgbClr val="C00000"/>
                </a:solidFill>
                <a:cs typeface="+mn-ea"/>
                <a:sym typeface="+mn-lt"/>
              </a:rPr>
              <a:t>反腐败</a:t>
            </a:r>
            <a:r>
              <a:rPr lang="zh-CN" altLang="en-US" sz="1400" b="1" dirty="0">
                <a:solidFill>
                  <a:srgbClr val="C00000"/>
                </a:solidFill>
                <a:cs typeface="+mn-ea"/>
                <a:sym typeface="+mn-lt"/>
              </a:rPr>
              <a:t>基本战略</a:t>
            </a:r>
          </a:p>
        </p:txBody>
      </p:sp>
      <p:sp>
        <p:nvSpPr>
          <p:cNvPr id="65" name="文本框 64"/>
          <p:cNvSpPr txBox="1"/>
          <p:nvPr/>
        </p:nvSpPr>
        <p:spPr>
          <a:xfrm>
            <a:off x="4638952" y="3291830"/>
            <a:ext cx="2741360" cy="328551"/>
          </a:xfrm>
          <a:prstGeom prst="rect">
            <a:avLst/>
          </a:prstGeom>
          <a:noFill/>
          <a:effectLst/>
        </p:spPr>
        <p:txBody>
          <a:bodyPr wrap="square" rtlCol="0">
            <a:spAutoFit/>
          </a:bodyPr>
          <a:lstStyle/>
          <a:p>
            <a:pPr>
              <a:lnSpc>
                <a:spcPct val="120000"/>
              </a:lnSpc>
            </a:pPr>
            <a:r>
              <a:rPr lang="zh-CN" altLang="en-US" sz="1400" b="1" dirty="0">
                <a:solidFill>
                  <a:srgbClr val="C00000"/>
                </a:solidFill>
                <a:cs typeface="+mn-ea"/>
                <a:sym typeface="+mn-lt"/>
              </a:rPr>
              <a:t>全面把握标本兼治的辩证方法</a:t>
            </a:r>
          </a:p>
        </p:txBody>
      </p:sp>
      <p:pic>
        <p:nvPicPr>
          <p:cNvPr id="66" name="图片 65" descr="20161118 1029"/>
          <p:cNvPicPr>
            <a:picLocks noChangeAspect="1"/>
          </p:cNvPicPr>
          <p:nvPr/>
        </p:nvPicPr>
        <p:blipFill>
          <a:blip r:embed="rId5" cstate="print"/>
          <a:stretch>
            <a:fillRect/>
          </a:stretch>
        </p:blipFill>
        <p:spPr>
          <a:xfrm>
            <a:off x="0" y="3746471"/>
            <a:ext cx="9144000" cy="1367720"/>
          </a:xfrm>
          <a:prstGeom prst="rect">
            <a:avLst/>
          </a:prstGeom>
        </p:spPr>
      </p:pic>
      <p:pic>
        <p:nvPicPr>
          <p:cNvPr id="67" name="图片 66" descr="20161118 1029"/>
          <p:cNvPicPr>
            <a:picLocks noChangeAspect="1"/>
          </p:cNvPicPr>
          <p:nvPr/>
        </p:nvPicPr>
        <p:blipFill>
          <a:blip r:embed="rId6" cstate="print"/>
          <a:stretch>
            <a:fillRect/>
          </a:stretch>
        </p:blipFill>
        <p:spPr>
          <a:xfrm rot="10800000">
            <a:off x="0" y="-13161"/>
            <a:ext cx="9144000" cy="1160446"/>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Scale>
                                      <p:cBhvr>
                                        <p:cTn id="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7"/>
                                        </p:tgtEl>
                                        <p:attrNameLst>
                                          <p:attrName>ppt_x</p:attrName>
                                          <p:attrName>ppt_y</p:attrName>
                                        </p:attrNameLst>
                                      </p:cBhvr>
                                    </p:animMotion>
                                    <p:animEffect transition="in" filter="fade">
                                      <p:cBhvr>
                                        <p:cTn id="9" dur="1000"/>
                                        <p:tgtEl>
                                          <p:spTgt spid="57"/>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0-#ppt_w/2"/>
                                          </p:val>
                                        </p:tav>
                                        <p:tav tm="100000">
                                          <p:val>
                                            <p:strVal val="#ppt_x"/>
                                          </p:val>
                                        </p:tav>
                                      </p:tavLst>
                                    </p:anim>
                                    <p:anim calcmode="lin" valueType="num">
                                      <p:cBhvr additive="base">
                                        <p:cTn id="14" dur="500" fill="hold"/>
                                        <p:tgtEl>
                                          <p:spTgt spid="45"/>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500" fill="hold"/>
                                        <p:tgtEl>
                                          <p:spTgt spid="62"/>
                                        </p:tgtEl>
                                        <p:attrNameLst>
                                          <p:attrName>ppt_x</p:attrName>
                                        </p:attrNameLst>
                                      </p:cBhvr>
                                      <p:tavLst>
                                        <p:tav tm="0">
                                          <p:val>
                                            <p:strVal val="1+#ppt_w/2"/>
                                          </p:val>
                                        </p:tav>
                                        <p:tav tm="100000">
                                          <p:val>
                                            <p:strVal val="#ppt_x"/>
                                          </p:val>
                                        </p:tav>
                                      </p:tavLst>
                                    </p:anim>
                                    <p:anim calcmode="lin" valueType="num">
                                      <p:cBhvr additive="base">
                                        <p:cTn id="18" dur="500" fill="hold"/>
                                        <p:tgtEl>
                                          <p:spTgt spid="6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500" fill="hold"/>
                                        <p:tgtEl>
                                          <p:spTgt spid="64"/>
                                        </p:tgtEl>
                                        <p:attrNameLst>
                                          <p:attrName>ppt_x</p:attrName>
                                        </p:attrNameLst>
                                      </p:cBhvr>
                                      <p:tavLst>
                                        <p:tav tm="0">
                                          <p:val>
                                            <p:strVal val="1+#ppt_w/2"/>
                                          </p:val>
                                        </p:tav>
                                        <p:tav tm="100000">
                                          <p:val>
                                            <p:strVal val="#ppt_x"/>
                                          </p:val>
                                        </p:tav>
                                      </p:tavLst>
                                    </p:anim>
                                    <p:anim calcmode="lin" valueType="num">
                                      <p:cBhvr additive="base">
                                        <p:cTn id="27" dur="500" fill="hold"/>
                                        <p:tgtEl>
                                          <p:spTgt spid="64"/>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500" fill="hold"/>
                                        <p:tgtEl>
                                          <p:spTgt spid="63"/>
                                        </p:tgtEl>
                                        <p:attrNameLst>
                                          <p:attrName>ppt_x</p:attrName>
                                        </p:attrNameLst>
                                      </p:cBhvr>
                                      <p:tavLst>
                                        <p:tav tm="0">
                                          <p:val>
                                            <p:strVal val="1+#ppt_w/2"/>
                                          </p:val>
                                        </p:tav>
                                        <p:tav tm="100000">
                                          <p:val>
                                            <p:strVal val="#ppt_x"/>
                                          </p:val>
                                        </p:tav>
                                      </p:tavLst>
                                    </p:anim>
                                    <p:anim calcmode="lin" valueType="num">
                                      <p:cBhvr additive="base">
                                        <p:cTn id="36" dur="500" fill="hold"/>
                                        <p:tgtEl>
                                          <p:spTgt spid="6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500" fill="hold"/>
                                        <p:tgtEl>
                                          <p:spTgt spid="54"/>
                                        </p:tgtEl>
                                        <p:attrNameLst>
                                          <p:attrName>ppt_x</p:attrName>
                                        </p:attrNameLst>
                                      </p:cBhvr>
                                      <p:tavLst>
                                        <p:tav tm="0">
                                          <p:val>
                                            <p:strVal val="0-#ppt_w/2"/>
                                          </p:val>
                                        </p:tav>
                                        <p:tav tm="100000">
                                          <p:val>
                                            <p:strVal val="#ppt_x"/>
                                          </p:val>
                                        </p:tav>
                                      </p:tavLst>
                                    </p:anim>
                                    <p:anim calcmode="lin" valueType="num">
                                      <p:cBhvr additive="base">
                                        <p:cTn id="41" dur="500" fill="hold"/>
                                        <p:tgtEl>
                                          <p:spTgt spid="5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500" fill="hold"/>
                                        <p:tgtEl>
                                          <p:spTgt spid="65"/>
                                        </p:tgtEl>
                                        <p:attrNameLst>
                                          <p:attrName>ppt_x</p:attrName>
                                        </p:attrNameLst>
                                      </p:cBhvr>
                                      <p:tavLst>
                                        <p:tav tm="0">
                                          <p:val>
                                            <p:strVal val="1+#ppt_w/2"/>
                                          </p:val>
                                        </p:tav>
                                        <p:tav tm="100000">
                                          <p:val>
                                            <p:strVal val="#ppt_x"/>
                                          </p:val>
                                        </p:tav>
                                      </p:tavLst>
                                    </p:anim>
                                    <p:anim calcmode="lin" valueType="num">
                                      <p:cBhvr additive="base">
                                        <p:cTn id="45"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9" name="图片 8" descr="20161118 1029"/>
          <p:cNvPicPr>
            <a:picLocks noChangeAspect="1"/>
          </p:cNvPicPr>
          <p:nvPr/>
        </p:nvPicPr>
        <p:blipFill>
          <a:blip r:embed="rId6" cstate="print"/>
          <a:stretch>
            <a:fillRect/>
          </a:stretch>
        </p:blipFill>
        <p:spPr>
          <a:xfrm>
            <a:off x="0" y="3939903"/>
            <a:ext cx="9144000" cy="1174288"/>
          </a:xfrm>
          <a:prstGeom prst="rect">
            <a:avLst/>
          </a:prstGeom>
        </p:spPr>
      </p:pic>
      <p:sp>
        <p:nvSpPr>
          <p:cNvPr id="10" name="PA_文本框 15">
            <a:extLst>
              <a:ext uri="{FF2B5EF4-FFF2-40B4-BE49-F238E27FC236}">
                <a16:creationId xmlns="" xmlns:a16="http://schemas.microsoft.com/office/drawing/2014/main" id="{F198C2F5-AF58-4B18-8653-0ABDABAAE888}"/>
              </a:ext>
            </a:extLst>
          </p:cNvPr>
          <p:cNvSpPr txBox="1"/>
          <p:nvPr>
            <p:custDataLst>
              <p:tags r:id="rId2"/>
            </p:custDataLst>
          </p:nvPr>
        </p:nvSpPr>
        <p:spPr>
          <a:xfrm>
            <a:off x="4109594" y="2440353"/>
            <a:ext cx="4172391" cy="53553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400" dirty="0">
                <a:solidFill>
                  <a:srgbClr val="C00000"/>
                </a:solidFill>
                <a:cs typeface="+mn-ea"/>
                <a:sym typeface="+mn-lt"/>
              </a:rPr>
              <a:t>全面把握标本兼治的辩证方法</a:t>
            </a:r>
          </a:p>
        </p:txBody>
      </p:sp>
      <p:grpSp>
        <p:nvGrpSpPr>
          <p:cNvPr id="12" name="组合 11"/>
          <p:cNvGrpSpPr/>
          <p:nvPr/>
        </p:nvGrpSpPr>
        <p:grpSpPr>
          <a:xfrm>
            <a:off x="743923" y="1203598"/>
            <a:ext cx="2838291" cy="3181806"/>
            <a:chOff x="1089765" y="2046420"/>
            <a:chExt cx="2576347" cy="2888159"/>
          </a:xfrm>
          <a:effectLst>
            <a:outerShdw blurRad="50800" dist="38100" dir="2700000" algn="tl" rotWithShape="0">
              <a:schemeClr val="bg2">
                <a:lumMod val="10000"/>
                <a:alpha val="40000"/>
              </a:schemeClr>
            </a:outerShdw>
          </a:effectLst>
        </p:grpSpPr>
        <p:grpSp>
          <p:nvGrpSpPr>
            <p:cNvPr id="16" name="组合 15"/>
            <p:cNvGrpSpPr/>
            <p:nvPr/>
          </p:nvGrpSpPr>
          <p:grpSpPr>
            <a:xfrm>
              <a:off x="1309389" y="2284196"/>
              <a:ext cx="2137103" cy="2395754"/>
              <a:chOff x="1781780" y="2222695"/>
              <a:chExt cx="2137103" cy="2395754"/>
            </a:xfrm>
          </p:grpSpPr>
          <p:sp>
            <p:nvSpPr>
              <p:cNvPr id="18" name="Freeform 19"/>
              <p:cNvSpPr/>
              <p:nvPr/>
            </p:nvSpPr>
            <p:spPr bwMode="auto">
              <a:xfrm>
                <a:off x="1781780" y="2222695"/>
                <a:ext cx="2137103" cy="2395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0"/>
              <p:cNvSpPr>
                <a:spLocks noChangeArrowheads="1"/>
              </p:cNvSpPr>
              <p:nvPr/>
            </p:nvSpPr>
            <p:spPr bwMode="auto">
              <a:xfrm>
                <a:off x="2213624" y="2875795"/>
                <a:ext cx="1200718" cy="108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7200" b="1" dirty="0" smtClean="0">
                    <a:solidFill>
                      <a:schemeClr val="bg1"/>
                    </a:solidFill>
                    <a:latin typeface="微软雅黑" panose="020B0503020204020204" charset="-122"/>
                    <a:ea typeface="微软雅黑" panose="020B0503020204020204" charset="-122"/>
                    <a:sym typeface="微软雅黑" panose="020B0503020204020204" charset="-122"/>
                  </a:rPr>
                  <a:t>04</a:t>
                </a:r>
                <a:endParaRPr lang="en-US" sz="72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17" name="Freeform 19"/>
            <p:cNvSpPr/>
            <p:nvPr/>
          </p:nvSpPr>
          <p:spPr bwMode="auto">
            <a:xfrm>
              <a:off x="1089765" y="2046420"/>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765992604"/>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52"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Scale>
                                      <p:cBhvr>
                                        <p:cTn id="1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2"/>
                                        </p:tgtEl>
                                        <p:attrNameLst>
                                          <p:attrName>ppt_x</p:attrName>
                                          <p:attrName>ppt_y</p:attrName>
                                        </p:attrNameLst>
                                      </p:cBhvr>
                                    </p:animMotion>
                                    <p:animEffect transition="in" filter="fade">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6" name="矩形 1"/>
          <p:cNvSpPr>
            <a:spLocks noChangeArrowheads="1"/>
          </p:cNvSpPr>
          <p:nvPr/>
        </p:nvSpPr>
        <p:spPr bwMode="auto">
          <a:xfrm>
            <a:off x="466923" y="1203598"/>
            <a:ext cx="2585573" cy="3623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20000"/>
              </a:lnSpc>
            </a:pPr>
            <a:r>
              <a:rPr lang="zh-CN" altLang="en-US" sz="1600" b="1" dirty="0">
                <a:solidFill>
                  <a:srgbClr val="C00000">
                    <a:alpha val="85000"/>
                  </a:srgbClr>
                </a:solidFill>
                <a:cs typeface="+mn-ea"/>
                <a:sym typeface="+mn-lt"/>
              </a:rPr>
              <a:t>文字标题内容</a:t>
            </a:r>
          </a:p>
        </p:txBody>
      </p:sp>
      <p:sp>
        <p:nvSpPr>
          <p:cNvPr id="8" name="矩形 1"/>
          <p:cNvSpPr>
            <a:spLocks noChangeArrowheads="1"/>
          </p:cNvSpPr>
          <p:nvPr/>
        </p:nvSpPr>
        <p:spPr bwMode="auto">
          <a:xfrm>
            <a:off x="6300218" y="3596111"/>
            <a:ext cx="2585573" cy="3623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alpha val="85000"/>
                  </a:srgbClr>
                </a:solidFill>
                <a:cs typeface="+mn-ea"/>
                <a:sym typeface="+mn-lt"/>
              </a:rPr>
              <a:t>文字标题内容</a:t>
            </a:r>
          </a:p>
        </p:txBody>
      </p:sp>
      <p:sp>
        <p:nvSpPr>
          <p:cNvPr id="9" name="矩形 1"/>
          <p:cNvSpPr>
            <a:spLocks noChangeArrowheads="1"/>
          </p:cNvSpPr>
          <p:nvPr/>
        </p:nvSpPr>
        <p:spPr bwMode="auto">
          <a:xfrm>
            <a:off x="466923" y="3683907"/>
            <a:ext cx="2585573" cy="3623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20000"/>
              </a:lnSpc>
            </a:pPr>
            <a:r>
              <a:rPr lang="zh-CN" altLang="en-US" sz="1600" b="1" dirty="0">
                <a:solidFill>
                  <a:srgbClr val="C00000">
                    <a:alpha val="85000"/>
                  </a:srgbClr>
                </a:solidFill>
                <a:cs typeface="+mn-ea"/>
                <a:sym typeface="+mn-lt"/>
              </a:rPr>
              <a:t>文字标题内容</a:t>
            </a:r>
          </a:p>
        </p:txBody>
      </p:sp>
      <p:grpSp>
        <p:nvGrpSpPr>
          <p:cNvPr id="32" name="组合 31"/>
          <p:cNvGrpSpPr/>
          <p:nvPr/>
        </p:nvGrpSpPr>
        <p:grpSpPr>
          <a:xfrm>
            <a:off x="3325743" y="1511439"/>
            <a:ext cx="2353152" cy="2351515"/>
            <a:chOff x="3325743" y="1533595"/>
            <a:chExt cx="2353152" cy="2351515"/>
          </a:xfrm>
        </p:grpSpPr>
        <p:grpSp>
          <p:nvGrpSpPr>
            <p:cNvPr id="28" name="组合 27"/>
            <p:cNvGrpSpPr/>
            <p:nvPr/>
          </p:nvGrpSpPr>
          <p:grpSpPr>
            <a:xfrm>
              <a:off x="3340421" y="1553938"/>
              <a:ext cx="1063587" cy="1251221"/>
              <a:chOff x="3340421" y="1553938"/>
              <a:chExt cx="1063587" cy="1251221"/>
            </a:xfrm>
          </p:grpSpPr>
          <p:sp>
            <p:nvSpPr>
              <p:cNvPr id="2" name="椭圆 37"/>
              <p:cNvSpPr/>
              <p:nvPr/>
            </p:nvSpPr>
            <p:spPr>
              <a:xfrm>
                <a:off x="3340421" y="1553938"/>
                <a:ext cx="1063587" cy="1251221"/>
              </a:xfrm>
              <a:custGeom>
                <a:avLst/>
                <a:gdLst/>
                <a:ahLst/>
                <a:cxnLst/>
                <a:rect l="l" t="t"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solidFill>
                <a:srgbClr val="C00000"/>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lnSpc>
                    <a:spcPct val="120000"/>
                  </a:lnSpc>
                </a:pPr>
                <a:endParaRPr lang="zh-CN" altLang="en-US" dirty="0">
                  <a:solidFill>
                    <a:srgbClr val="7030A0"/>
                  </a:solidFill>
                  <a:cs typeface="+mn-ea"/>
                  <a:sym typeface="+mn-lt"/>
                </a:endParaRPr>
              </a:p>
            </p:txBody>
          </p:sp>
          <p:sp>
            <p:nvSpPr>
              <p:cNvPr id="10" name="TextBox 9"/>
              <p:cNvSpPr txBox="1"/>
              <p:nvPr/>
            </p:nvSpPr>
            <p:spPr>
              <a:xfrm>
                <a:off x="3635896" y="1801818"/>
                <a:ext cx="441146" cy="696024"/>
              </a:xfrm>
              <a:prstGeom prst="rect">
                <a:avLst/>
              </a:prstGeom>
              <a:noFill/>
            </p:spPr>
            <p:txBody>
              <a:bodyPr wrap="none" rtlCol="0">
                <a:spAutoFit/>
              </a:bodyPr>
              <a:lstStyle>
                <a:defPPr>
                  <a:defRPr lang="zh-CN"/>
                </a:defPPr>
                <a:lvl1pPr>
                  <a:defRPr sz="3200">
                    <a:latin typeface="微软雅黑" panose="020B0503020204020204" pitchFamily="34" charset="-122"/>
                    <a:ea typeface="微软雅黑" panose="020B0503020204020204" pitchFamily="34" charset="-122"/>
                    <a:cs typeface="Arial Unicode MS" pitchFamily="34" charset="-122"/>
                  </a:defRPr>
                </a:lvl1pPr>
              </a:lstStyle>
              <a:p>
                <a:pPr>
                  <a:lnSpc>
                    <a:spcPct val="120000"/>
                  </a:lnSpc>
                </a:pPr>
                <a:r>
                  <a:rPr lang="en-US" altLang="zh-CN" sz="3600" b="1" dirty="0">
                    <a:solidFill>
                      <a:schemeClr val="bg1"/>
                    </a:solidFill>
                    <a:effectLst>
                      <a:outerShdw blurRad="38100" dist="38100" dir="2700000" algn="tl">
                        <a:srgbClr val="000000">
                          <a:alpha val="43137"/>
                        </a:srgbClr>
                      </a:outerShdw>
                    </a:effectLst>
                    <a:latin typeface="+mn-lt"/>
                    <a:ea typeface="+mn-ea"/>
                    <a:cs typeface="+mn-ea"/>
                    <a:sym typeface="+mn-lt"/>
                  </a:rPr>
                  <a:t>1</a:t>
                </a:r>
                <a:endParaRPr lang="zh-CN" altLang="en-US" sz="36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29" name="组合 28"/>
            <p:cNvGrpSpPr/>
            <p:nvPr/>
          </p:nvGrpSpPr>
          <p:grpSpPr>
            <a:xfrm>
              <a:off x="4427673" y="1533595"/>
              <a:ext cx="1251222" cy="1092546"/>
              <a:chOff x="4427673" y="1533595"/>
              <a:chExt cx="1251222" cy="1092546"/>
            </a:xfrm>
          </p:grpSpPr>
          <p:sp>
            <p:nvSpPr>
              <p:cNvPr id="3" name="椭圆 39"/>
              <p:cNvSpPr/>
              <p:nvPr/>
            </p:nvSpPr>
            <p:spPr>
              <a:xfrm>
                <a:off x="4427673" y="1533595"/>
                <a:ext cx="1251222" cy="1092546"/>
              </a:xfrm>
              <a:custGeom>
                <a:avLst/>
                <a:gdLst/>
                <a:ahLst/>
                <a:cxnLst/>
                <a:rect l="l" t="t" r="r" b="b"/>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solidFill>
                <a:srgbClr val="C00000"/>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lnSpc>
                    <a:spcPct val="120000"/>
                  </a:lnSpc>
                </a:pPr>
                <a:endParaRPr lang="zh-CN" altLang="en-US" dirty="0">
                  <a:solidFill>
                    <a:srgbClr val="7030A0"/>
                  </a:solidFill>
                  <a:cs typeface="+mn-ea"/>
                  <a:sym typeface="+mn-lt"/>
                </a:endParaRPr>
              </a:p>
            </p:txBody>
          </p:sp>
          <p:sp>
            <p:nvSpPr>
              <p:cNvPr id="11" name="TextBox 10"/>
              <p:cNvSpPr txBox="1"/>
              <p:nvPr/>
            </p:nvSpPr>
            <p:spPr>
              <a:xfrm>
                <a:off x="4788024" y="1729810"/>
                <a:ext cx="441146" cy="696024"/>
              </a:xfrm>
              <a:prstGeom prst="rect">
                <a:avLst/>
              </a:prstGeom>
              <a:noFill/>
            </p:spPr>
            <p:txBody>
              <a:bodyPr wrap="none" rtlCol="0">
                <a:spAutoFit/>
              </a:bodyPr>
              <a:lstStyle>
                <a:defPPr>
                  <a:defRPr lang="zh-CN"/>
                </a:defPPr>
                <a:lvl1pPr>
                  <a:defRPr sz="3200">
                    <a:latin typeface="微软雅黑" panose="020B0503020204020204" pitchFamily="34" charset="-122"/>
                    <a:ea typeface="微软雅黑" panose="020B0503020204020204" pitchFamily="34" charset="-122"/>
                    <a:cs typeface="Arial Unicode MS" pitchFamily="34" charset="-122"/>
                  </a:defRPr>
                </a:lvl1pPr>
              </a:lstStyle>
              <a:p>
                <a:pPr>
                  <a:lnSpc>
                    <a:spcPct val="120000"/>
                  </a:lnSpc>
                </a:pPr>
                <a:r>
                  <a:rPr lang="en-US" altLang="zh-CN" sz="3600" b="1" dirty="0">
                    <a:solidFill>
                      <a:schemeClr val="bg1"/>
                    </a:solidFill>
                    <a:effectLst>
                      <a:outerShdw blurRad="38100" dist="38100" dir="2700000" algn="tl">
                        <a:srgbClr val="000000">
                          <a:alpha val="43137"/>
                        </a:srgbClr>
                      </a:outerShdw>
                    </a:effectLst>
                    <a:latin typeface="+mn-lt"/>
                    <a:ea typeface="+mn-ea"/>
                    <a:cs typeface="+mn-ea"/>
                    <a:sym typeface="+mn-lt"/>
                  </a:rPr>
                  <a:t>2</a:t>
                </a:r>
                <a:endParaRPr lang="zh-CN" altLang="en-US" sz="36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31" name="组合 30"/>
            <p:cNvGrpSpPr/>
            <p:nvPr/>
          </p:nvGrpSpPr>
          <p:grpSpPr>
            <a:xfrm>
              <a:off x="4610032" y="2616239"/>
              <a:ext cx="1063587" cy="1251221"/>
              <a:chOff x="4610032" y="2616239"/>
              <a:chExt cx="1063587" cy="1251221"/>
            </a:xfrm>
          </p:grpSpPr>
          <p:sp>
            <p:nvSpPr>
              <p:cNvPr id="4" name="椭圆 44"/>
              <p:cNvSpPr/>
              <p:nvPr/>
            </p:nvSpPr>
            <p:spPr>
              <a:xfrm>
                <a:off x="4610032" y="2616239"/>
                <a:ext cx="1063587" cy="1251221"/>
              </a:xfrm>
              <a:custGeom>
                <a:avLst/>
                <a:gdLst/>
                <a:ahLst/>
                <a:cxnLst/>
                <a:rect l="l" t="t"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solidFill>
                <a:srgbClr val="C00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120000"/>
                  </a:lnSpc>
                </a:pPr>
                <a:endParaRPr lang="zh-CN" altLang="en-US" dirty="0">
                  <a:solidFill>
                    <a:srgbClr val="7030A0"/>
                  </a:solidFill>
                  <a:cs typeface="+mn-ea"/>
                  <a:sym typeface="+mn-lt"/>
                </a:endParaRPr>
              </a:p>
            </p:txBody>
          </p:sp>
          <p:sp>
            <p:nvSpPr>
              <p:cNvPr id="12" name="TextBox 11"/>
              <p:cNvSpPr txBox="1"/>
              <p:nvPr/>
            </p:nvSpPr>
            <p:spPr>
              <a:xfrm>
                <a:off x="4932040" y="2881938"/>
                <a:ext cx="441146" cy="696024"/>
              </a:xfrm>
              <a:prstGeom prst="rect">
                <a:avLst/>
              </a:prstGeom>
              <a:noFill/>
            </p:spPr>
            <p:txBody>
              <a:bodyPr wrap="none" rtlCol="0">
                <a:spAutoFit/>
              </a:bodyPr>
              <a:lstStyle>
                <a:defPPr>
                  <a:defRPr lang="zh-CN"/>
                </a:defPPr>
                <a:lvl1pPr>
                  <a:defRPr sz="3200">
                    <a:latin typeface="微软雅黑" panose="020B0503020204020204" pitchFamily="34" charset="-122"/>
                    <a:ea typeface="微软雅黑" panose="020B0503020204020204" pitchFamily="34" charset="-122"/>
                    <a:cs typeface="Arial Unicode MS" pitchFamily="34" charset="-122"/>
                  </a:defRPr>
                </a:lvl1pPr>
              </a:lstStyle>
              <a:p>
                <a:pPr>
                  <a:lnSpc>
                    <a:spcPct val="120000"/>
                  </a:lnSpc>
                </a:pPr>
                <a:r>
                  <a:rPr lang="en-US" altLang="zh-CN" sz="3600" b="1" dirty="0">
                    <a:solidFill>
                      <a:schemeClr val="bg1"/>
                    </a:solidFill>
                    <a:effectLst>
                      <a:outerShdw blurRad="38100" dist="38100" dir="2700000" algn="tl">
                        <a:srgbClr val="000000">
                          <a:alpha val="43137"/>
                        </a:srgbClr>
                      </a:outerShdw>
                    </a:effectLst>
                    <a:latin typeface="+mn-lt"/>
                    <a:ea typeface="+mn-ea"/>
                    <a:cs typeface="+mn-ea"/>
                    <a:sym typeface="+mn-lt"/>
                  </a:rPr>
                  <a:t>4</a:t>
                </a:r>
                <a:endParaRPr lang="zh-CN" altLang="en-US" sz="36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30" name="组合 29"/>
            <p:cNvGrpSpPr/>
            <p:nvPr/>
          </p:nvGrpSpPr>
          <p:grpSpPr>
            <a:xfrm>
              <a:off x="3325743" y="2821405"/>
              <a:ext cx="1251222" cy="1063705"/>
              <a:chOff x="3325743" y="2821405"/>
              <a:chExt cx="1251222" cy="1063705"/>
            </a:xfrm>
          </p:grpSpPr>
          <p:sp>
            <p:nvSpPr>
              <p:cNvPr id="5" name="椭圆 47"/>
              <p:cNvSpPr/>
              <p:nvPr/>
            </p:nvSpPr>
            <p:spPr>
              <a:xfrm>
                <a:off x="3325743" y="2821405"/>
                <a:ext cx="1251222" cy="1063705"/>
              </a:xfrm>
              <a:custGeom>
                <a:avLst/>
                <a:gdLst/>
                <a:ahLst/>
                <a:cxnLst/>
                <a:rect l="l" t="t" r="r" b="b"/>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solidFill>
                <a:srgbClr val="C00000"/>
              </a:solidFill>
              <a:ln w="9525">
                <a:noFill/>
                <a:round/>
              </a:ln>
              <a:effectLst/>
            </p:spPr>
            <p:txBody>
              <a:bodyPr vert="horz" wrap="square" lIns="91440" tIns="45720" rIns="91440" bIns="45720" numCol="1" anchor="t" anchorCtr="0" compatLnSpc="1"/>
              <a:lstStyle/>
              <a:p>
                <a:pPr>
                  <a:lnSpc>
                    <a:spcPct val="120000"/>
                  </a:lnSpc>
                </a:pPr>
                <a:endParaRPr lang="zh-CN" altLang="en-US" dirty="0">
                  <a:solidFill>
                    <a:srgbClr val="7030A0"/>
                  </a:solidFill>
                  <a:cs typeface="+mn-ea"/>
                  <a:sym typeface="+mn-lt"/>
                </a:endParaRPr>
              </a:p>
            </p:txBody>
          </p:sp>
          <p:sp>
            <p:nvSpPr>
              <p:cNvPr id="13" name="TextBox 12"/>
              <p:cNvSpPr txBox="1"/>
              <p:nvPr/>
            </p:nvSpPr>
            <p:spPr>
              <a:xfrm>
                <a:off x="3698806" y="3016728"/>
                <a:ext cx="441146" cy="696024"/>
              </a:xfrm>
              <a:prstGeom prst="rect">
                <a:avLst/>
              </a:prstGeom>
              <a:noFill/>
            </p:spPr>
            <p:txBody>
              <a:bodyPr wrap="none" rtlCol="0">
                <a:spAutoFit/>
              </a:bodyPr>
              <a:lstStyle>
                <a:defPPr>
                  <a:defRPr lang="zh-CN"/>
                </a:defPPr>
                <a:lvl1pPr>
                  <a:defRPr sz="3200">
                    <a:latin typeface="微软雅黑" panose="020B0503020204020204" pitchFamily="34" charset="-122"/>
                    <a:ea typeface="微软雅黑" panose="020B0503020204020204" pitchFamily="34" charset="-122"/>
                    <a:cs typeface="Arial Unicode MS" pitchFamily="34" charset="-122"/>
                  </a:defRPr>
                </a:lvl1pPr>
              </a:lstStyle>
              <a:p>
                <a:pPr>
                  <a:lnSpc>
                    <a:spcPct val="120000"/>
                  </a:lnSpc>
                </a:pPr>
                <a:r>
                  <a:rPr lang="en-US" altLang="zh-CN" sz="3600" b="1" dirty="0">
                    <a:solidFill>
                      <a:schemeClr val="bg1"/>
                    </a:solidFill>
                    <a:effectLst>
                      <a:outerShdw blurRad="38100" dist="38100" dir="2700000" algn="tl">
                        <a:srgbClr val="000000">
                          <a:alpha val="43137"/>
                        </a:srgbClr>
                      </a:outerShdw>
                    </a:effectLst>
                    <a:latin typeface="+mn-lt"/>
                    <a:ea typeface="+mn-ea"/>
                    <a:cs typeface="+mn-ea"/>
                    <a:sym typeface="+mn-lt"/>
                  </a:rPr>
                  <a:t>3</a:t>
                </a:r>
                <a:endParaRPr lang="zh-CN" altLang="en-US" sz="36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grpSp>
        <p:nvGrpSpPr>
          <p:cNvPr id="34" name="组合 33"/>
          <p:cNvGrpSpPr/>
          <p:nvPr/>
        </p:nvGrpSpPr>
        <p:grpSpPr>
          <a:xfrm>
            <a:off x="5867833" y="1439431"/>
            <a:ext cx="2664296" cy="2448272"/>
            <a:chOff x="5867833" y="1461587"/>
            <a:chExt cx="2664296" cy="2448272"/>
          </a:xfrm>
        </p:grpSpPr>
        <p:cxnSp>
          <p:nvCxnSpPr>
            <p:cNvPr id="18" name="直接连接符 17"/>
            <p:cNvCxnSpPr/>
            <p:nvPr/>
          </p:nvCxnSpPr>
          <p:spPr>
            <a:xfrm>
              <a:off x="5867833" y="2793735"/>
              <a:ext cx="0" cy="1116124"/>
            </a:xfrm>
            <a:prstGeom prst="line">
              <a:avLst/>
            </a:prstGeom>
            <a:ln>
              <a:solidFill>
                <a:srgbClr val="C00000"/>
              </a:solidFill>
              <a:prstDash val="sysDash"/>
            </a:ln>
          </p:spPr>
          <p:style>
            <a:lnRef idx="1">
              <a:schemeClr val="accent6"/>
            </a:lnRef>
            <a:fillRef idx="0">
              <a:schemeClr val="accent6"/>
            </a:fillRef>
            <a:effectRef idx="0">
              <a:schemeClr val="accent6"/>
            </a:effectRef>
            <a:fontRef idx="minor">
              <a:schemeClr val="tx1"/>
            </a:fontRef>
          </p:style>
        </p:cxnSp>
        <p:cxnSp>
          <p:nvCxnSpPr>
            <p:cNvPr id="19" name="直接连接符 18"/>
            <p:cNvCxnSpPr/>
            <p:nvPr/>
          </p:nvCxnSpPr>
          <p:spPr>
            <a:xfrm>
              <a:off x="5867833" y="1461587"/>
              <a:ext cx="0" cy="1116124"/>
            </a:xfrm>
            <a:prstGeom prst="line">
              <a:avLst/>
            </a:prstGeom>
            <a:ln>
              <a:solidFill>
                <a:srgbClr val="C00000"/>
              </a:solidFill>
              <a:prstDash val="sysDash"/>
            </a:ln>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5903837" y="2685723"/>
              <a:ext cx="2628292" cy="0"/>
            </a:xfrm>
            <a:prstGeom prst="line">
              <a:avLst/>
            </a:prstGeom>
            <a:ln>
              <a:solidFill>
                <a:srgbClr val="C00000"/>
              </a:solidFill>
              <a:prstDash val="sysDash"/>
            </a:ln>
          </p:spPr>
          <p:style>
            <a:lnRef idx="1">
              <a:schemeClr val="accent6"/>
            </a:lnRef>
            <a:fillRef idx="0">
              <a:schemeClr val="accent6"/>
            </a:fillRef>
            <a:effectRef idx="0">
              <a:schemeClr val="accent6"/>
            </a:effectRef>
            <a:fontRef idx="minor">
              <a:schemeClr val="tx1"/>
            </a:fontRef>
          </p:style>
        </p:cxnSp>
      </p:grpSp>
      <p:grpSp>
        <p:nvGrpSpPr>
          <p:cNvPr id="33" name="组合 32"/>
          <p:cNvGrpSpPr/>
          <p:nvPr/>
        </p:nvGrpSpPr>
        <p:grpSpPr>
          <a:xfrm>
            <a:off x="574873" y="1494158"/>
            <a:ext cx="2628664" cy="2429549"/>
            <a:chOff x="574873" y="1516314"/>
            <a:chExt cx="2628664" cy="2429549"/>
          </a:xfrm>
        </p:grpSpPr>
        <p:cxnSp>
          <p:nvCxnSpPr>
            <p:cNvPr id="16" name="直接连接符 15"/>
            <p:cNvCxnSpPr/>
            <p:nvPr/>
          </p:nvCxnSpPr>
          <p:spPr>
            <a:xfrm>
              <a:off x="3203537" y="1516314"/>
              <a:ext cx="0" cy="1080120"/>
            </a:xfrm>
            <a:prstGeom prst="line">
              <a:avLst/>
            </a:prstGeom>
            <a:ln>
              <a:solidFill>
                <a:srgbClr val="C00000"/>
              </a:solidFill>
              <a:prstDash val="sysDash"/>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3203537" y="2829739"/>
              <a:ext cx="0" cy="1116124"/>
            </a:xfrm>
            <a:prstGeom prst="line">
              <a:avLst/>
            </a:prstGeom>
            <a:ln>
              <a:solidFill>
                <a:srgbClr val="C00000"/>
              </a:solidFill>
              <a:prstDash val="sysDash"/>
            </a:ln>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flipH="1">
              <a:off x="574873" y="2704955"/>
              <a:ext cx="2556656" cy="0"/>
            </a:xfrm>
            <a:prstGeom prst="line">
              <a:avLst/>
            </a:prstGeom>
            <a:ln>
              <a:solidFill>
                <a:srgbClr val="C00000"/>
              </a:solidFill>
              <a:prstDash val="sysDash"/>
            </a:ln>
          </p:spPr>
          <p:style>
            <a:lnRef idx="1">
              <a:schemeClr val="accent6"/>
            </a:lnRef>
            <a:fillRef idx="0">
              <a:schemeClr val="accent6"/>
            </a:fillRef>
            <a:effectRef idx="0">
              <a:schemeClr val="accent6"/>
            </a:effectRef>
            <a:fontRef idx="minor">
              <a:schemeClr val="tx1"/>
            </a:fontRef>
          </p:style>
        </p:cxnSp>
      </p:grpSp>
      <p:sp>
        <p:nvSpPr>
          <p:cNvPr id="24" name="TextBox 23"/>
          <p:cNvSpPr txBox="1"/>
          <p:nvPr/>
        </p:nvSpPr>
        <p:spPr>
          <a:xfrm>
            <a:off x="827584" y="1687239"/>
            <a:ext cx="2315612" cy="445763"/>
          </a:xfrm>
          <a:prstGeom prst="rect">
            <a:avLst/>
          </a:prstGeom>
          <a:noFill/>
        </p:spPr>
        <p:txBody>
          <a:bodyPr wrap="square" rtlCol="0">
            <a:spAutoFit/>
          </a:bodyPr>
          <a:lstStyle/>
          <a:p>
            <a:pPr algn="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a:t>
            </a:r>
          </a:p>
        </p:txBody>
      </p:sp>
      <p:sp>
        <p:nvSpPr>
          <p:cNvPr id="25" name="TextBox 24"/>
          <p:cNvSpPr txBox="1"/>
          <p:nvPr/>
        </p:nvSpPr>
        <p:spPr>
          <a:xfrm>
            <a:off x="6006832" y="1687239"/>
            <a:ext cx="2315612" cy="445763"/>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a:t>
            </a:r>
          </a:p>
        </p:txBody>
      </p:sp>
      <p:sp>
        <p:nvSpPr>
          <p:cNvPr id="26" name="TextBox 25"/>
          <p:cNvSpPr txBox="1"/>
          <p:nvPr/>
        </p:nvSpPr>
        <p:spPr>
          <a:xfrm>
            <a:off x="6006832" y="2981642"/>
            <a:ext cx="2315612" cy="445763"/>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a:t>
            </a:r>
          </a:p>
        </p:txBody>
      </p:sp>
      <p:sp>
        <p:nvSpPr>
          <p:cNvPr id="27" name="TextBox 26"/>
          <p:cNvSpPr txBox="1"/>
          <p:nvPr/>
        </p:nvSpPr>
        <p:spPr>
          <a:xfrm>
            <a:off x="827584" y="2981642"/>
            <a:ext cx="2315612" cy="445763"/>
          </a:xfrm>
          <a:prstGeom prst="rect">
            <a:avLst/>
          </a:prstGeom>
          <a:noFill/>
        </p:spPr>
        <p:txBody>
          <a:bodyPr wrap="square" rtlCol="0">
            <a:spAutoFit/>
          </a:bodyPr>
          <a:lstStyle/>
          <a:p>
            <a:pPr algn="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a:t>
            </a:r>
          </a:p>
        </p:txBody>
      </p:sp>
      <p:sp>
        <p:nvSpPr>
          <p:cNvPr id="39"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534964" y="19548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正确认识反腐败斗争中的重大关系</a:t>
            </a:r>
          </a:p>
        </p:txBody>
      </p:sp>
      <p:pic>
        <p:nvPicPr>
          <p:cNvPr id="35" name="图片 34" descr="20161118 1029"/>
          <p:cNvPicPr>
            <a:picLocks noChangeAspect="1"/>
          </p:cNvPicPr>
          <p:nvPr/>
        </p:nvPicPr>
        <p:blipFill>
          <a:blip r:embed="rId6" cstate="print"/>
          <a:stretch>
            <a:fillRect/>
          </a:stretch>
        </p:blipFill>
        <p:spPr>
          <a:xfrm>
            <a:off x="0" y="4315565"/>
            <a:ext cx="9144000" cy="798625"/>
          </a:xfrm>
          <a:prstGeom prst="rect">
            <a:avLst/>
          </a:prstGeom>
        </p:spPr>
      </p:pic>
      <p:sp>
        <p:nvSpPr>
          <p:cNvPr id="36" name="五角星 35"/>
          <p:cNvSpPr/>
          <p:nvPr/>
        </p:nvSpPr>
        <p:spPr>
          <a:xfrm>
            <a:off x="1331640" y="1189757"/>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7" name="五角星 36"/>
          <p:cNvSpPr/>
          <p:nvPr/>
        </p:nvSpPr>
        <p:spPr>
          <a:xfrm>
            <a:off x="1331640" y="3675153"/>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8" name="五角星 37"/>
          <p:cNvSpPr/>
          <p:nvPr/>
        </p:nvSpPr>
        <p:spPr>
          <a:xfrm>
            <a:off x="6046173" y="3635290"/>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40" name="矩形 1"/>
          <p:cNvSpPr>
            <a:spLocks noChangeArrowheads="1"/>
          </p:cNvSpPr>
          <p:nvPr/>
        </p:nvSpPr>
        <p:spPr bwMode="auto">
          <a:xfrm>
            <a:off x="6306907" y="1270174"/>
            <a:ext cx="2585573" cy="3623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alpha val="85000"/>
                  </a:srgbClr>
                </a:solidFill>
                <a:cs typeface="+mn-ea"/>
                <a:sym typeface="+mn-lt"/>
              </a:rPr>
              <a:t>文字标题内容</a:t>
            </a:r>
          </a:p>
        </p:txBody>
      </p:sp>
      <p:sp>
        <p:nvSpPr>
          <p:cNvPr id="41" name="五角星 40"/>
          <p:cNvSpPr/>
          <p:nvPr/>
        </p:nvSpPr>
        <p:spPr>
          <a:xfrm>
            <a:off x="6052862" y="1309353"/>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childTnLst>
                          </p:cTn>
                        </p:par>
                        <p:par>
                          <p:cTn id="9" fill="hold">
                            <p:stCondLst>
                              <p:cond delay="500"/>
                            </p:stCondLst>
                            <p:childTnLst>
                              <p:par>
                                <p:cTn id="10" presetID="35" presetClass="entr" presetSubtype="0"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anim calcmode="lin" valueType="num">
                                      <p:cBhvr>
                                        <p:cTn id="13" dur="500" fill="hold"/>
                                        <p:tgtEl>
                                          <p:spTgt spid="32"/>
                                        </p:tgtEl>
                                        <p:attrNameLst>
                                          <p:attrName>style.rotation</p:attrName>
                                        </p:attrNameLst>
                                      </p:cBhvr>
                                      <p:tavLst>
                                        <p:tav tm="0">
                                          <p:val>
                                            <p:fltVal val="720"/>
                                          </p:val>
                                        </p:tav>
                                        <p:tav tm="100000">
                                          <p:val>
                                            <p:fltVal val="0"/>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 calcmode="lin" valueType="num">
                                      <p:cBhvr>
                                        <p:cTn id="15" dur="500" fill="hold"/>
                                        <p:tgtEl>
                                          <p:spTgt spid="32"/>
                                        </p:tgtEl>
                                        <p:attrNameLst>
                                          <p:attrName>ppt_w</p:attrName>
                                        </p:attrNameLst>
                                      </p:cBhvr>
                                      <p:tavLst>
                                        <p:tav tm="0">
                                          <p:val>
                                            <p:fltVal val="0"/>
                                          </p:val>
                                        </p:tav>
                                        <p:tav tm="100000">
                                          <p:val>
                                            <p:strVal val="#ppt_w"/>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1000" fill="hold"/>
                                        <p:tgtEl>
                                          <p:spTgt spid="36"/>
                                        </p:tgtEl>
                                        <p:attrNameLst>
                                          <p:attrName>ppt_x</p:attrName>
                                        </p:attrNameLst>
                                      </p:cBhvr>
                                      <p:tavLst>
                                        <p:tav tm="0">
                                          <p:val>
                                            <p:strVal val="0-#ppt_w/2"/>
                                          </p:val>
                                        </p:tav>
                                        <p:tav tm="100000">
                                          <p:val>
                                            <p:strVal val="#ppt_x"/>
                                          </p:val>
                                        </p:tav>
                                      </p:tavLst>
                                    </p:anim>
                                    <p:anim calcmode="lin" valueType="num">
                                      <p:cBhvr additive="base">
                                        <p:cTn id="27" dur="1000" fill="hold"/>
                                        <p:tgtEl>
                                          <p:spTgt spid="3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2" presetClass="entr" presetSubtype="8"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1000" fill="hold"/>
                                        <p:tgtEl>
                                          <p:spTgt spid="37"/>
                                        </p:tgtEl>
                                        <p:attrNameLst>
                                          <p:attrName>ppt_x</p:attrName>
                                        </p:attrNameLst>
                                      </p:cBhvr>
                                      <p:tavLst>
                                        <p:tav tm="0">
                                          <p:val>
                                            <p:strVal val="0-#ppt_w/2"/>
                                          </p:val>
                                        </p:tav>
                                        <p:tav tm="100000">
                                          <p:val>
                                            <p:strVal val="#ppt_x"/>
                                          </p:val>
                                        </p:tav>
                                      </p:tavLst>
                                    </p:anim>
                                    <p:anim calcmode="lin" valueType="num">
                                      <p:cBhvr additive="base">
                                        <p:cTn id="39" dur="1000" fill="hold"/>
                                        <p:tgtEl>
                                          <p:spTgt spid="3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2" presetClass="entr" presetSubtype="2"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right)">
                                      <p:cBhvr>
                                        <p:cTn id="43" dur="500"/>
                                        <p:tgtEl>
                                          <p:spTgt spid="9"/>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2" presetClass="entr" presetSubtype="8"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1000" fill="hold"/>
                                        <p:tgtEl>
                                          <p:spTgt spid="38"/>
                                        </p:tgtEl>
                                        <p:attrNameLst>
                                          <p:attrName>ppt_x</p:attrName>
                                        </p:attrNameLst>
                                      </p:cBhvr>
                                      <p:tavLst>
                                        <p:tav tm="0">
                                          <p:val>
                                            <p:strVal val="0-#ppt_w/2"/>
                                          </p:val>
                                        </p:tav>
                                        <p:tav tm="100000">
                                          <p:val>
                                            <p:strVal val="#ppt_x"/>
                                          </p:val>
                                        </p:tav>
                                      </p:tavLst>
                                    </p:anim>
                                    <p:anim calcmode="lin" valueType="num">
                                      <p:cBhvr additive="base">
                                        <p:cTn id="51" dur="1000" fill="hold"/>
                                        <p:tgtEl>
                                          <p:spTgt spid="38"/>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1000" fill="hold"/>
                                        <p:tgtEl>
                                          <p:spTgt spid="41"/>
                                        </p:tgtEl>
                                        <p:attrNameLst>
                                          <p:attrName>ppt_x</p:attrName>
                                        </p:attrNameLst>
                                      </p:cBhvr>
                                      <p:tavLst>
                                        <p:tav tm="0">
                                          <p:val>
                                            <p:strVal val="0-#ppt_w/2"/>
                                          </p:val>
                                        </p:tav>
                                        <p:tav tm="100000">
                                          <p:val>
                                            <p:strVal val="#ppt_x"/>
                                          </p:val>
                                        </p:tav>
                                      </p:tavLst>
                                    </p:anim>
                                    <p:anim calcmode="lin" valueType="num">
                                      <p:cBhvr additive="base">
                                        <p:cTn id="63" dur="1000" fill="hold"/>
                                        <p:tgtEl>
                                          <p:spTgt spid="41"/>
                                        </p:tgtEl>
                                        <p:attrNameLst>
                                          <p:attrName>ppt_y</p:attrName>
                                        </p:attrNameLst>
                                      </p:cBhvr>
                                      <p:tavLst>
                                        <p:tav tm="0">
                                          <p:val>
                                            <p:strVal val="#ppt_y"/>
                                          </p:val>
                                        </p:tav>
                                        <p:tav tm="100000">
                                          <p:val>
                                            <p:strVal val="#ppt_y"/>
                                          </p:val>
                                        </p:tav>
                                      </p:tavLst>
                                    </p:anim>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ipe(left)">
                                      <p:cBhvr>
                                        <p:cTn id="67" dur="500"/>
                                        <p:tgtEl>
                                          <p:spTgt spid="40"/>
                                        </p:tgtEl>
                                      </p:cBhvr>
                                    </p:animEffect>
                                  </p:childTnLst>
                                </p:cTn>
                              </p:par>
                            </p:childTnLst>
                          </p:cTn>
                        </p:par>
                        <p:par>
                          <p:cTn id="68" fill="hold">
                            <p:stCondLst>
                              <p:cond delay="75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24" grpId="0"/>
      <p:bldP spid="25" grpId="0"/>
      <p:bldP spid="26" grpId="0"/>
      <p:bldP spid="27" grpId="0"/>
      <p:bldP spid="39" grpId="0"/>
      <p:bldP spid="36" grpId="0" bldLvl="0" animBg="1"/>
      <p:bldP spid="37" grpId="0" bldLvl="0" animBg="1"/>
      <p:bldP spid="38" grpId="0" bldLvl="0" animBg="1"/>
      <p:bldP spid="40" grpId="0"/>
      <p:bldP spid="4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5"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534964" y="19548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正确认识反腐败斗争中的重大关系</a:t>
            </a:r>
          </a:p>
        </p:txBody>
      </p:sp>
      <p:pic>
        <p:nvPicPr>
          <p:cNvPr id="26" name="图片 25" descr="20161118 1029"/>
          <p:cNvPicPr>
            <a:picLocks noChangeAspect="1"/>
          </p:cNvPicPr>
          <p:nvPr/>
        </p:nvPicPr>
        <p:blipFill>
          <a:blip r:embed="rId6" cstate="print"/>
          <a:stretch>
            <a:fillRect/>
          </a:stretch>
        </p:blipFill>
        <p:spPr>
          <a:xfrm>
            <a:off x="0" y="4315565"/>
            <a:ext cx="9144000" cy="798625"/>
          </a:xfrm>
          <a:prstGeom prst="rect">
            <a:avLst/>
          </a:prstGeom>
        </p:spPr>
      </p:pic>
      <p:graphicFrame>
        <p:nvGraphicFramePr>
          <p:cNvPr id="27" name="图表 26"/>
          <p:cNvGraphicFramePr/>
          <p:nvPr>
            <p:extLst>
              <p:ext uri="{D42A27DB-BD31-4B8C-83A1-F6EECF244321}">
                <p14:modId xmlns:p14="http://schemas.microsoft.com/office/powerpoint/2010/main" xmlns="" val="7387984"/>
              </p:ext>
            </p:extLst>
          </p:nvPr>
        </p:nvGraphicFramePr>
        <p:xfrm>
          <a:off x="408075" y="856200"/>
          <a:ext cx="5748101" cy="3434317"/>
        </p:xfrm>
        <a:graphic>
          <a:graphicData uri="http://schemas.openxmlformats.org/drawingml/2006/chart">
            <c:chart xmlns:c="http://schemas.openxmlformats.org/drawingml/2006/chart" xmlns:r="http://schemas.openxmlformats.org/officeDocument/2006/relationships" r:id="rId7"/>
          </a:graphicData>
        </a:graphic>
      </p:graphicFrame>
      <p:sp>
        <p:nvSpPr>
          <p:cNvPr id="29" name="平行四边形 28"/>
          <p:cNvSpPr/>
          <p:nvPr/>
        </p:nvSpPr>
        <p:spPr>
          <a:xfrm>
            <a:off x="6444208" y="2931790"/>
            <a:ext cx="2194107" cy="1128907"/>
          </a:xfrm>
          <a:prstGeom prst="parallelogram">
            <a:avLst>
              <a:gd name="adj" fmla="val 1527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30" name="矩形 29"/>
          <p:cNvSpPr/>
          <p:nvPr/>
        </p:nvSpPr>
        <p:spPr>
          <a:xfrm>
            <a:off x="6983476" y="3003034"/>
            <a:ext cx="1872492" cy="307777"/>
          </a:xfrm>
          <a:prstGeom prst="rect">
            <a:avLst/>
          </a:prstGeom>
        </p:spPr>
        <p:txBody>
          <a:bodyPr wrap="square">
            <a:spAutoFit/>
          </a:bodyPr>
          <a:lstStyle/>
          <a:p>
            <a:r>
              <a:rPr lang="zh-CN" altLang="en-US" sz="1400" b="1" dirty="0">
                <a:solidFill>
                  <a:schemeClr val="bg1"/>
                </a:solidFill>
                <a:latin typeface="微软雅黑" panose="020B0503020204020204" charset="-122"/>
                <a:ea typeface="微软雅黑" panose="020B0503020204020204" charset="-122"/>
              </a:rPr>
              <a:t>输入标题</a:t>
            </a:r>
          </a:p>
        </p:txBody>
      </p:sp>
      <p:sp>
        <p:nvSpPr>
          <p:cNvPr id="31" name="矩形 30"/>
          <p:cNvSpPr/>
          <p:nvPr/>
        </p:nvSpPr>
        <p:spPr>
          <a:xfrm>
            <a:off x="6660232" y="3310811"/>
            <a:ext cx="1854563"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charset="-122"/>
                <a:ea typeface="微软雅黑" panose="020B0503020204020204" charset="-122"/>
              </a:rPr>
              <a:t>点击在此输入简要文字介绍文字内容尽量概括精炼，不用多余的修饰文字，言简意赅说明</a:t>
            </a:r>
            <a:endParaRPr lang="zh-CN" altLang="en-US" sz="1000" dirty="0">
              <a:solidFill>
                <a:schemeClr val="bg1"/>
              </a:solidFill>
            </a:endParaRPr>
          </a:p>
        </p:txBody>
      </p:sp>
      <p:sp>
        <p:nvSpPr>
          <p:cNvPr id="37" name="五角星 36"/>
          <p:cNvSpPr/>
          <p:nvPr/>
        </p:nvSpPr>
        <p:spPr>
          <a:xfrm>
            <a:off x="6660232" y="2960376"/>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8" name="平行四边形 37"/>
          <p:cNvSpPr/>
          <p:nvPr/>
        </p:nvSpPr>
        <p:spPr>
          <a:xfrm>
            <a:off x="6567728" y="1293132"/>
            <a:ext cx="2194107" cy="1128907"/>
          </a:xfrm>
          <a:prstGeom prst="parallelogram">
            <a:avLst>
              <a:gd name="adj" fmla="val 1527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39" name="矩形 38"/>
          <p:cNvSpPr/>
          <p:nvPr/>
        </p:nvSpPr>
        <p:spPr>
          <a:xfrm>
            <a:off x="7106996" y="1364376"/>
            <a:ext cx="1872492" cy="307777"/>
          </a:xfrm>
          <a:prstGeom prst="rect">
            <a:avLst/>
          </a:prstGeom>
        </p:spPr>
        <p:txBody>
          <a:bodyPr wrap="square">
            <a:spAutoFit/>
          </a:bodyPr>
          <a:lstStyle/>
          <a:p>
            <a:r>
              <a:rPr lang="zh-CN" altLang="en-US" sz="1400" b="1" dirty="0">
                <a:solidFill>
                  <a:schemeClr val="bg1"/>
                </a:solidFill>
                <a:latin typeface="微软雅黑" panose="020B0503020204020204" charset="-122"/>
                <a:ea typeface="微软雅黑" panose="020B0503020204020204" charset="-122"/>
              </a:rPr>
              <a:t>输入标题</a:t>
            </a:r>
          </a:p>
        </p:txBody>
      </p:sp>
      <p:sp>
        <p:nvSpPr>
          <p:cNvPr id="40" name="矩形 39"/>
          <p:cNvSpPr/>
          <p:nvPr/>
        </p:nvSpPr>
        <p:spPr>
          <a:xfrm>
            <a:off x="6783752" y="1672153"/>
            <a:ext cx="1854563"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charset="-122"/>
                <a:ea typeface="微软雅黑" panose="020B0503020204020204" charset="-122"/>
              </a:rPr>
              <a:t>点击在此输入简要文字介绍文字内容尽量概括精炼，不用多余的修饰文字，言简意赅说明</a:t>
            </a:r>
            <a:endParaRPr lang="zh-CN" altLang="en-US" sz="1000" dirty="0">
              <a:solidFill>
                <a:schemeClr val="bg1"/>
              </a:solidFill>
            </a:endParaRPr>
          </a:p>
        </p:txBody>
      </p:sp>
      <p:sp>
        <p:nvSpPr>
          <p:cNvPr id="41" name="五角星 40"/>
          <p:cNvSpPr/>
          <p:nvPr/>
        </p:nvSpPr>
        <p:spPr>
          <a:xfrm>
            <a:off x="6783752" y="1321718"/>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childTnLst>
                          </p:cTn>
                        </p:par>
                        <p:par>
                          <p:cTn id="9" fill="hold">
                            <p:stCondLst>
                              <p:cond delay="500"/>
                            </p:stCondLst>
                            <p:childTnLst>
                              <p:par>
                                <p:cTn id="10" presetID="22" presetClass="entr" presetSubtype="4" fill="hold" grpId="1" nodeType="afterEffect">
                                  <p:stCondLst>
                                    <p:cond delay="0"/>
                                  </p:stCondLst>
                                  <p:childTnLst>
                                    <p:set>
                                      <p:cBhvr>
                                        <p:cTn id="11" dur="1" fill="hold">
                                          <p:stCondLst>
                                            <p:cond delay="0"/>
                                          </p:stCondLst>
                                        </p:cTn>
                                        <p:tgtEl>
                                          <p:spTgt spid="27">
                                            <p:graphicEl>
                                              <a:chart seriesIdx="-3" categoryIdx="-3" bldStep="gridLegend"/>
                                            </p:graphicEl>
                                          </p:spTgt>
                                        </p:tgtEl>
                                        <p:attrNameLst>
                                          <p:attrName>style.visibility</p:attrName>
                                        </p:attrNameLst>
                                      </p:cBhvr>
                                      <p:to>
                                        <p:strVal val="visible"/>
                                      </p:to>
                                    </p:set>
                                    <p:animEffect transition="in" filter="wipe(down)">
                                      <p:cBhvr>
                                        <p:cTn id="12" dur="500"/>
                                        <p:tgtEl>
                                          <p:spTgt spid="27">
                                            <p:graphicEl>
                                              <a:chart seriesIdx="-3" categoryIdx="-3" bldStep="gridLegend"/>
                                            </p:graphicEl>
                                          </p:spTgt>
                                        </p:tgtEl>
                                      </p:cBhvr>
                                    </p:animEffect>
                                  </p:childTnLst>
                                </p:cTn>
                              </p:par>
                            </p:childTnLst>
                          </p:cTn>
                        </p:par>
                        <p:par>
                          <p:cTn id="13" fill="hold">
                            <p:stCondLst>
                              <p:cond delay="1000"/>
                            </p:stCondLst>
                            <p:childTnLst>
                              <p:par>
                                <p:cTn id="14" presetID="22" presetClass="entr" presetSubtype="4" fill="hold" grpId="1" nodeType="afterEffect">
                                  <p:stCondLst>
                                    <p:cond delay="0"/>
                                  </p:stCondLst>
                                  <p:childTnLst>
                                    <p:set>
                                      <p:cBhvr>
                                        <p:cTn id="15" dur="1" fill="hold">
                                          <p:stCondLst>
                                            <p:cond delay="0"/>
                                          </p:stCondLst>
                                        </p:cTn>
                                        <p:tgtEl>
                                          <p:spTgt spid="27">
                                            <p:graphicEl>
                                              <a:chart seriesIdx="0" categoryIdx="-4" bldStep="series"/>
                                            </p:graphicEl>
                                          </p:spTgt>
                                        </p:tgtEl>
                                        <p:attrNameLst>
                                          <p:attrName>style.visibility</p:attrName>
                                        </p:attrNameLst>
                                      </p:cBhvr>
                                      <p:to>
                                        <p:strVal val="visible"/>
                                      </p:to>
                                    </p:set>
                                    <p:animEffect transition="in" filter="wipe(down)">
                                      <p:cBhvr>
                                        <p:cTn id="16" dur="500"/>
                                        <p:tgtEl>
                                          <p:spTgt spid="27">
                                            <p:graphicEl>
                                              <a:chart seriesIdx="0" categoryIdx="-4" bldStep="series"/>
                                            </p:graphicEl>
                                          </p:spTgt>
                                        </p:tgtEl>
                                      </p:cBhvr>
                                    </p:animEffect>
                                  </p:childTnLst>
                                </p:cTn>
                              </p:par>
                            </p:childTnLst>
                          </p:cTn>
                        </p:par>
                        <p:par>
                          <p:cTn id="17" fill="hold">
                            <p:stCondLst>
                              <p:cond delay="1500"/>
                            </p:stCondLst>
                            <p:childTnLst>
                              <p:par>
                                <p:cTn id="18" presetID="22" presetClass="entr" presetSubtype="4" fill="hold" grpId="1" nodeType="afterEffect">
                                  <p:stCondLst>
                                    <p:cond delay="0"/>
                                  </p:stCondLst>
                                  <p:childTnLst>
                                    <p:set>
                                      <p:cBhvr>
                                        <p:cTn id="19" dur="1" fill="hold">
                                          <p:stCondLst>
                                            <p:cond delay="0"/>
                                          </p:stCondLst>
                                        </p:cTn>
                                        <p:tgtEl>
                                          <p:spTgt spid="27">
                                            <p:graphicEl>
                                              <a:chart seriesIdx="1" categoryIdx="-4" bldStep="series"/>
                                            </p:graphicEl>
                                          </p:spTgt>
                                        </p:tgtEl>
                                        <p:attrNameLst>
                                          <p:attrName>style.visibility</p:attrName>
                                        </p:attrNameLst>
                                      </p:cBhvr>
                                      <p:to>
                                        <p:strVal val="visible"/>
                                      </p:to>
                                    </p:set>
                                    <p:animEffect transition="in" filter="wipe(down)">
                                      <p:cBhvr>
                                        <p:cTn id="20" dur="500"/>
                                        <p:tgtEl>
                                          <p:spTgt spid="27">
                                            <p:graphicEl>
                                              <a:chart seriesIdx="1" categoryIdx="-4" bldStep="series"/>
                                            </p:graphicEl>
                                          </p:spTgt>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1000" fill="hold"/>
                                        <p:tgtEl>
                                          <p:spTgt spid="41"/>
                                        </p:tgtEl>
                                        <p:attrNameLst>
                                          <p:attrName>ppt_x</p:attrName>
                                        </p:attrNameLst>
                                      </p:cBhvr>
                                      <p:tavLst>
                                        <p:tav tm="0">
                                          <p:val>
                                            <p:strVal val="0-#ppt_w/2"/>
                                          </p:val>
                                        </p:tav>
                                        <p:tav tm="100000">
                                          <p:val>
                                            <p:strVal val="#ppt_x"/>
                                          </p:val>
                                        </p:tav>
                                      </p:tavLst>
                                    </p:anim>
                                    <p:anim calcmode="lin" valueType="num">
                                      <p:cBhvr additive="base">
                                        <p:cTn id="30" dur="1000" fill="hold"/>
                                        <p:tgtEl>
                                          <p:spTgt spid="4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 presetClass="entr" presetSubtype="8"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1000" fill="hold"/>
                                        <p:tgtEl>
                                          <p:spTgt spid="37"/>
                                        </p:tgtEl>
                                        <p:attrNameLst>
                                          <p:attrName>ppt_x</p:attrName>
                                        </p:attrNameLst>
                                      </p:cBhvr>
                                      <p:tavLst>
                                        <p:tav tm="0">
                                          <p:val>
                                            <p:strVal val="0-#ppt_w/2"/>
                                          </p:val>
                                        </p:tav>
                                        <p:tav tm="100000">
                                          <p:val>
                                            <p:strVal val="#ppt_x"/>
                                          </p:val>
                                        </p:tav>
                                      </p:tavLst>
                                    </p:anim>
                                    <p:anim calcmode="lin" valueType="num">
                                      <p:cBhvr additive="base">
                                        <p:cTn id="52" dur="1000" fill="hold"/>
                                        <p:tgtEl>
                                          <p:spTgt spid="37"/>
                                        </p:tgtEl>
                                        <p:attrNameLst>
                                          <p:attrName>ppt_y</p:attrName>
                                        </p:attrNameLst>
                                      </p:cBhvr>
                                      <p:tavLst>
                                        <p:tav tm="0">
                                          <p:val>
                                            <p:strVal val="#ppt_y"/>
                                          </p:val>
                                        </p:tav>
                                        <p:tav tm="100000">
                                          <p:val>
                                            <p:strVal val="#ppt_y"/>
                                          </p:val>
                                        </p:tav>
                                      </p:tavLst>
                                    </p:anim>
                                  </p:childTnLst>
                                </p:cTn>
                              </p:par>
                            </p:childTnLst>
                          </p:cTn>
                        </p:par>
                        <p:par>
                          <p:cTn id="53" fill="hold">
                            <p:stCondLst>
                              <p:cond delay="7000"/>
                            </p:stCondLst>
                            <p:childTnLst>
                              <p:par>
                                <p:cTn id="54" presetID="42"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1000"/>
                                        <p:tgtEl>
                                          <p:spTgt spid="30"/>
                                        </p:tgtEl>
                                      </p:cBhvr>
                                    </p:animEffect>
                                    <p:anim calcmode="lin" valueType="num">
                                      <p:cBhvr>
                                        <p:cTn id="57" dur="1000" fill="hold"/>
                                        <p:tgtEl>
                                          <p:spTgt spid="30"/>
                                        </p:tgtEl>
                                        <p:attrNameLst>
                                          <p:attrName>ppt_x</p:attrName>
                                        </p:attrNameLst>
                                      </p:cBhvr>
                                      <p:tavLst>
                                        <p:tav tm="0">
                                          <p:val>
                                            <p:strVal val="#ppt_x"/>
                                          </p:val>
                                        </p:tav>
                                        <p:tav tm="100000">
                                          <p:val>
                                            <p:strVal val="#ppt_x"/>
                                          </p:val>
                                        </p:tav>
                                      </p:tavLst>
                                    </p:anim>
                                    <p:anim calcmode="lin" valueType="num">
                                      <p:cBhvr>
                                        <p:cTn id="58" dur="100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27" grpId="0">
        <p:bldSub>
          <a:bldChart bld="series"/>
        </p:bldSub>
      </p:bldGraphic>
      <p:bldGraphic spid="27" grpId="1">
        <p:bldSub>
          <a:bldChart bld="series"/>
        </p:bldSub>
      </p:bldGraphic>
      <p:bldP spid="29" grpId="0" animBg="1"/>
      <p:bldP spid="30" grpId="0"/>
      <p:bldP spid="31" grpId="0"/>
      <p:bldP spid="37" grpId="0" bldLvl="0" animBg="1"/>
      <p:bldP spid="38" grpId="0" animBg="1"/>
      <p:bldP spid="39" grpId="0"/>
      <p:bldP spid="40" grpId="0"/>
      <p:bldP spid="4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1628252" y="3523554"/>
            <a:ext cx="6310630" cy="792010"/>
          </a:xfrm>
          <a:prstGeom prst="rect">
            <a:avLst/>
          </a:prstGeom>
        </p:spPr>
        <p:txBody>
          <a:bodyPr wrap="square" lIns="68577" tIns="34289" rIns="68577" bIns="34289">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文字内容文字内容文字内容文字内容文字内容文字内容文字文字内容文字内容文字内容文字内容文字内容文字内容文字文字内容文字内容文字内容文字内容文字内容文字内容</a:t>
            </a:r>
            <a:r>
              <a:rPr lang="zh-CN" altLang="en-US" sz="1000" dirty="0" smtClean="0">
                <a:solidFill>
                  <a:schemeClr val="tx1">
                    <a:lumMod val="85000"/>
                    <a:lumOff val="15000"/>
                  </a:schemeClr>
                </a:solidFill>
                <a:cs typeface="+mn-ea"/>
                <a:sym typeface="+mn-lt"/>
              </a:rPr>
              <a:t>文字</a:t>
            </a:r>
            <a:r>
              <a:rPr lang="zh-CN" altLang="en-US" sz="1000" dirty="0">
                <a:solidFill>
                  <a:schemeClr val="tx1">
                    <a:lumMod val="85000"/>
                    <a:lumOff val="15000"/>
                  </a:schemeClr>
                </a:solidFill>
                <a:cs typeface="+mn-ea"/>
                <a:sym typeface="+mn-lt"/>
              </a:rPr>
              <a:t>文字内容文字内容文字内容文字内容文字内容文字内容</a:t>
            </a:r>
            <a:r>
              <a:rPr lang="zh-CN" altLang="en-US" sz="1000" dirty="0" smtClean="0">
                <a:solidFill>
                  <a:schemeClr val="tx1">
                    <a:lumMod val="85000"/>
                    <a:lumOff val="15000"/>
                  </a:schemeClr>
                </a:solidFill>
                <a:cs typeface="+mn-ea"/>
                <a:sym typeface="+mn-lt"/>
              </a:rPr>
              <a:t>文字</a:t>
            </a:r>
            <a:r>
              <a:rPr lang="zh-CN" altLang="en-US" sz="1000" dirty="0">
                <a:solidFill>
                  <a:schemeClr val="tx1">
                    <a:lumMod val="85000"/>
                    <a:lumOff val="15000"/>
                  </a:schemeClr>
                </a:solidFill>
                <a:cs typeface="+mn-ea"/>
                <a:sym typeface="+mn-lt"/>
              </a:rPr>
              <a:t>文字内容文字内容文字内容文字内容文字内容文字内容</a:t>
            </a:r>
            <a:r>
              <a:rPr lang="zh-CN" altLang="en-US" sz="1000" dirty="0" smtClean="0">
                <a:solidFill>
                  <a:schemeClr val="tx1">
                    <a:lumMod val="85000"/>
                    <a:lumOff val="15000"/>
                  </a:schemeClr>
                </a:solidFill>
                <a:cs typeface="+mn-ea"/>
                <a:sym typeface="+mn-lt"/>
              </a:rPr>
              <a:t>文字</a:t>
            </a:r>
            <a:r>
              <a:rPr lang="zh-CN" altLang="en-US" sz="1000" dirty="0">
                <a:solidFill>
                  <a:schemeClr val="tx1">
                    <a:lumMod val="85000"/>
                    <a:lumOff val="15000"/>
                  </a:schemeClr>
                </a:solidFill>
                <a:cs typeface="+mn-ea"/>
                <a:sym typeface="+mn-lt"/>
              </a:rPr>
              <a:t>文字内容文字内容文字内容文字内容文字内容文字内容</a:t>
            </a:r>
            <a:r>
              <a:rPr lang="zh-CN" altLang="en-US" sz="1000" dirty="0" smtClean="0">
                <a:solidFill>
                  <a:schemeClr val="tx1">
                    <a:lumMod val="85000"/>
                    <a:lumOff val="15000"/>
                  </a:schemeClr>
                </a:solidFill>
                <a:cs typeface="+mn-ea"/>
                <a:sym typeface="+mn-lt"/>
              </a:rPr>
              <a:t>文字内容</a:t>
            </a:r>
            <a:r>
              <a:rPr lang="zh-CN" altLang="en-US" sz="1000" dirty="0">
                <a:solidFill>
                  <a:schemeClr val="tx1">
                    <a:lumMod val="85000"/>
                    <a:lumOff val="15000"/>
                  </a:schemeClr>
                </a:solidFill>
                <a:cs typeface="+mn-ea"/>
                <a:sym typeface="+mn-lt"/>
              </a:rPr>
              <a:t>文字内容文字内容文字内容文字内容文字内容</a:t>
            </a:r>
            <a:r>
              <a:rPr lang="zh-CN" altLang="en-US" sz="1000" dirty="0" smtClean="0">
                <a:solidFill>
                  <a:schemeClr val="tx1">
                    <a:lumMod val="85000"/>
                    <a:lumOff val="15000"/>
                  </a:schemeClr>
                </a:solidFill>
                <a:cs typeface="+mn-ea"/>
                <a:sym typeface="+mn-lt"/>
              </a:rPr>
              <a:t>文字</a:t>
            </a:r>
            <a:endParaRPr lang="zh-CN" altLang="en-US" sz="1000" dirty="0">
              <a:solidFill>
                <a:schemeClr val="tx1">
                  <a:lumMod val="85000"/>
                  <a:lumOff val="15000"/>
                </a:schemeClr>
              </a:solidFill>
              <a:cs typeface="+mn-ea"/>
              <a:sym typeface="+mn-lt"/>
            </a:endParaRPr>
          </a:p>
        </p:txBody>
      </p:sp>
      <p:grpSp>
        <p:nvGrpSpPr>
          <p:cNvPr id="27" name="PA_组合 26">
            <a:extLst>
              <a:ext uri="{FF2B5EF4-FFF2-40B4-BE49-F238E27FC236}">
                <a16:creationId xmlns="" xmlns:a16="http://schemas.microsoft.com/office/drawing/2014/main" id="{400493DC-6637-4DE7-873D-AF5AAE639734}"/>
              </a:ext>
            </a:extLst>
          </p:cNvPr>
          <p:cNvGrpSpPr/>
          <p:nvPr>
            <p:custDataLst>
              <p:tags r:id="rId2"/>
            </p:custDataLst>
          </p:nvPr>
        </p:nvGrpSpPr>
        <p:grpSpPr>
          <a:xfrm>
            <a:off x="764146" y="1275606"/>
            <a:ext cx="7615707" cy="1717766"/>
            <a:chOff x="772717" y="1167058"/>
            <a:chExt cx="8580762" cy="1935441"/>
          </a:xfrm>
        </p:grpSpPr>
        <p:grpSp>
          <p:nvGrpSpPr>
            <p:cNvPr id="7" name="组合 6"/>
            <p:cNvGrpSpPr/>
            <p:nvPr/>
          </p:nvGrpSpPr>
          <p:grpSpPr>
            <a:xfrm>
              <a:off x="772717" y="1167059"/>
              <a:ext cx="1935439" cy="1935440"/>
              <a:chOff x="2743364" y="1336164"/>
              <a:chExt cx="1445078" cy="1445078"/>
            </a:xfrm>
            <a:effectLst>
              <a:outerShdw blurRad="215900" dist="152400" dir="2400000" algn="tl" rotWithShape="0">
                <a:prstClr val="black">
                  <a:alpha val="13000"/>
                </a:prstClr>
              </a:outerShdw>
            </a:effectLst>
          </p:grpSpPr>
          <p:sp>
            <p:nvSpPr>
              <p:cNvPr id="8" name="椭圆 7"/>
              <p:cNvSpPr/>
              <p:nvPr/>
            </p:nvSpPr>
            <p:spPr>
              <a:xfrm>
                <a:off x="2743364" y="1336164"/>
                <a:ext cx="1445078" cy="1445078"/>
              </a:xfrm>
              <a:prstGeom prst="ellipse">
                <a:avLst/>
              </a:prstGeom>
              <a:solidFill>
                <a:srgbClr val="FFC000"/>
              </a:solidFill>
              <a:ln w="25400" cap="flat" cmpd="sng" algn="ctr">
                <a:noFill/>
                <a:prstDash val="solid"/>
              </a:ln>
              <a:effectLst/>
            </p:spPr>
            <p:txBody>
              <a:bodyPr rtlCol="0" anchor="ctr"/>
              <a:lstStyle/>
              <a:p>
                <a:pPr algn="ctr" defTabSz="913765" fontAlgn="auto">
                  <a:lnSpc>
                    <a:spcPct val="120000"/>
                  </a:lnSpc>
                  <a:defRPr/>
                </a:pPr>
                <a:endParaRPr lang="zh-CN" altLang="en-US" sz="2400" kern="0" dirty="0">
                  <a:solidFill>
                    <a:prstClr val="black">
                      <a:lumMod val="75000"/>
                      <a:lumOff val="25000"/>
                    </a:prstClr>
                  </a:solidFill>
                  <a:cs typeface="+mn-ea"/>
                  <a:sym typeface="+mn-lt"/>
                </a:endParaRPr>
              </a:p>
            </p:txBody>
          </p:sp>
          <p:sp>
            <p:nvSpPr>
              <p:cNvPr id="9" name="椭圆 8"/>
              <p:cNvSpPr/>
              <p:nvPr/>
            </p:nvSpPr>
            <p:spPr>
              <a:xfrm>
                <a:off x="2910731" y="1503530"/>
                <a:ext cx="1110344" cy="1110344"/>
              </a:xfrm>
              <a:prstGeom prst="ellipse">
                <a:avLst/>
              </a:prstGeom>
              <a:no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algn="ctr" defTabSz="913765" fontAlgn="auto">
                  <a:lnSpc>
                    <a:spcPct val="120000"/>
                  </a:lnSpc>
                  <a:defRPr/>
                </a:pPr>
                <a:endParaRPr lang="zh-CN" altLang="en-US" sz="2400" kern="0">
                  <a:solidFill>
                    <a:prstClr val="black">
                      <a:lumMod val="75000"/>
                      <a:lumOff val="25000"/>
                    </a:prstClr>
                  </a:solidFill>
                  <a:cs typeface="+mn-ea"/>
                  <a:sym typeface="+mn-lt"/>
                </a:endParaRPr>
              </a:p>
            </p:txBody>
          </p:sp>
        </p:grpSp>
        <p:grpSp>
          <p:nvGrpSpPr>
            <p:cNvPr id="11" name="组合 10"/>
            <p:cNvGrpSpPr/>
            <p:nvPr/>
          </p:nvGrpSpPr>
          <p:grpSpPr>
            <a:xfrm>
              <a:off x="7418040" y="1167058"/>
              <a:ext cx="1935439" cy="1935440"/>
              <a:chOff x="2743364" y="1336163"/>
              <a:chExt cx="1445078" cy="1445078"/>
            </a:xfrm>
            <a:effectLst>
              <a:outerShdw blurRad="215900" dist="152400" dir="2400000" algn="tl" rotWithShape="0">
                <a:prstClr val="black">
                  <a:alpha val="13000"/>
                </a:prstClr>
              </a:outerShdw>
            </a:effectLst>
          </p:grpSpPr>
          <p:sp>
            <p:nvSpPr>
              <p:cNvPr id="12" name="椭圆 11"/>
              <p:cNvSpPr/>
              <p:nvPr/>
            </p:nvSpPr>
            <p:spPr>
              <a:xfrm>
                <a:off x="2743364" y="1336163"/>
                <a:ext cx="1445078" cy="1445078"/>
              </a:xfrm>
              <a:prstGeom prst="ellipse">
                <a:avLst/>
              </a:prstGeom>
              <a:solidFill>
                <a:srgbClr val="FFC000"/>
              </a:solidFill>
              <a:ln w="25400" cap="flat" cmpd="sng" algn="ctr">
                <a:noFill/>
                <a:prstDash val="solid"/>
              </a:ln>
              <a:effectLst/>
            </p:spPr>
            <p:txBody>
              <a:bodyPr rtlCol="0" anchor="ctr"/>
              <a:lstStyle/>
              <a:p>
                <a:pPr algn="ctr" defTabSz="913765" fontAlgn="auto">
                  <a:lnSpc>
                    <a:spcPct val="120000"/>
                  </a:lnSpc>
                  <a:defRPr/>
                </a:pPr>
                <a:endParaRPr lang="zh-CN" altLang="en-US" sz="2400" kern="0">
                  <a:solidFill>
                    <a:prstClr val="black">
                      <a:lumMod val="75000"/>
                      <a:lumOff val="25000"/>
                    </a:prstClr>
                  </a:solidFill>
                  <a:cs typeface="+mn-ea"/>
                  <a:sym typeface="+mn-lt"/>
                </a:endParaRPr>
              </a:p>
            </p:txBody>
          </p:sp>
          <p:sp>
            <p:nvSpPr>
              <p:cNvPr id="13" name="椭圆 12"/>
              <p:cNvSpPr/>
              <p:nvPr/>
            </p:nvSpPr>
            <p:spPr>
              <a:xfrm>
                <a:off x="2910731" y="1503530"/>
                <a:ext cx="1110344" cy="1110344"/>
              </a:xfrm>
              <a:prstGeom prst="ellipse">
                <a:avLst/>
              </a:prstGeom>
              <a:no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algn="ctr" defTabSz="913765" fontAlgn="auto">
                  <a:lnSpc>
                    <a:spcPct val="120000"/>
                  </a:lnSpc>
                  <a:defRPr/>
                </a:pPr>
                <a:endParaRPr lang="zh-CN" altLang="en-US" sz="2400" kern="0">
                  <a:solidFill>
                    <a:prstClr val="black">
                      <a:lumMod val="75000"/>
                      <a:lumOff val="25000"/>
                    </a:prstClr>
                  </a:solidFill>
                  <a:cs typeface="+mn-ea"/>
                  <a:sym typeface="+mn-lt"/>
                </a:endParaRPr>
              </a:p>
            </p:txBody>
          </p:sp>
        </p:grpSp>
        <p:grpSp>
          <p:nvGrpSpPr>
            <p:cNvPr id="19" name="组合 18">
              <a:extLst>
                <a:ext uri="{FF2B5EF4-FFF2-40B4-BE49-F238E27FC236}">
                  <a16:creationId xmlns="" xmlns:a16="http://schemas.microsoft.com/office/drawing/2014/main" id="{67EBDAE7-AB00-42B3-A18C-A96BD027C7D5}"/>
                </a:ext>
              </a:extLst>
            </p:cNvPr>
            <p:cNvGrpSpPr/>
            <p:nvPr/>
          </p:nvGrpSpPr>
          <p:grpSpPr>
            <a:xfrm>
              <a:off x="2987824" y="1167058"/>
              <a:ext cx="1935439" cy="1935440"/>
              <a:chOff x="2743363" y="1336163"/>
              <a:chExt cx="1445078" cy="1445078"/>
            </a:xfrm>
            <a:effectLst>
              <a:outerShdw blurRad="215900" dist="152400" dir="2400000" algn="tl" rotWithShape="0">
                <a:prstClr val="black">
                  <a:alpha val="13000"/>
                </a:prstClr>
              </a:outerShdw>
            </a:effectLst>
          </p:grpSpPr>
          <p:sp>
            <p:nvSpPr>
              <p:cNvPr id="20" name="椭圆 19">
                <a:extLst>
                  <a:ext uri="{FF2B5EF4-FFF2-40B4-BE49-F238E27FC236}">
                    <a16:creationId xmlns="" xmlns:a16="http://schemas.microsoft.com/office/drawing/2014/main" id="{24C6FD26-9B7E-4345-876E-87FAC7F5D80B}"/>
                  </a:ext>
                </a:extLst>
              </p:cNvPr>
              <p:cNvSpPr/>
              <p:nvPr/>
            </p:nvSpPr>
            <p:spPr>
              <a:xfrm>
                <a:off x="2743363" y="1336163"/>
                <a:ext cx="1445078" cy="1445078"/>
              </a:xfrm>
              <a:prstGeom prst="ellipse">
                <a:avLst/>
              </a:prstGeom>
              <a:solidFill>
                <a:srgbClr val="FFC000"/>
              </a:solidFill>
              <a:ln w="25400" cap="flat" cmpd="sng" algn="ctr">
                <a:noFill/>
                <a:prstDash val="solid"/>
              </a:ln>
              <a:effectLst/>
            </p:spPr>
            <p:txBody>
              <a:bodyPr rtlCol="0" anchor="ctr"/>
              <a:lstStyle/>
              <a:p>
                <a:pPr algn="ctr" defTabSz="913765" fontAlgn="auto">
                  <a:lnSpc>
                    <a:spcPct val="120000"/>
                  </a:lnSpc>
                  <a:defRPr/>
                </a:pPr>
                <a:endParaRPr lang="zh-CN" altLang="en-US" sz="2400" kern="0">
                  <a:solidFill>
                    <a:prstClr val="black">
                      <a:lumMod val="75000"/>
                      <a:lumOff val="25000"/>
                    </a:prstClr>
                  </a:solidFill>
                  <a:cs typeface="+mn-ea"/>
                  <a:sym typeface="+mn-lt"/>
                </a:endParaRPr>
              </a:p>
            </p:txBody>
          </p:sp>
          <p:sp>
            <p:nvSpPr>
              <p:cNvPr id="21" name="椭圆 20">
                <a:extLst>
                  <a:ext uri="{FF2B5EF4-FFF2-40B4-BE49-F238E27FC236}">
                    <a16:creationId xmlns="" xmlns:a16="http://schemas.microsoft.com/office/drawing/2014/main" id="{43E1BF7A-E9C7-4A85-A13C-4FA2AA37482C}"/>
                  </a:ext>
                </a:extLst>
              </p:cNvPr>
              <p:cNvSpPr/>
              <p:nvPr/>
            </p:nvSpPr>
            <p:spPr>
              <a:xfrm>
                <a:off x="2910731" y="1503530"/>
                <a:ext cx="1110344" cy="1110344"/>
              </a:xfrm>
              <a:prstGeom prst="ellipse">
                <a:avLst/>
              </a:prstGeom>
              <a:no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algn="ctr" defTabSz="913765" fontAlgn="auto">
                  <a:lnSpc>
                    <a:spcPct val="120000"/>
                  </a:lnSpc>
                  <a:defRPr/>
                </a:pPr>
                <a:endParaRPr lang="zh-CN" altLang="en-US" sz="2400" kern="0">
                  <a:solidFill>
                    <a:prstClr val="black">
                      <a:lumMod val="75000"/>
                      <a:lumOff val="25000"/>
                    </a:prstClr>
                  </a:solidFill>
                  <a:cs typeface="+mn-ea"/>
                  <a:sym typeface="+mn-lt"/>
                </a:endParaRPr>
              </a:p>
            </p:txBody>
          </p:sp>
        </p:grpSp>
        <p:grpSp>
          <p:nvGrpSpPr>
            <p:cNvPr id="23" name="组合 22">
              <a:extLst>
                <a:ext uri="{FF2B5EF4-FFF2-40B4-BE49-F238E27FC236}">
                  <a16:creationId xmlns="" xmlns:a16="http://schemas.microsoft.com/office/drawing/2014/main" id="{C23125DF-C9E0-4CDC-B9AD-E4489F46A10D}"/>
                </a:ext>
              </a:extLst>
            </p:cNvPr>
            <p:cNvGrpSpPr/>
            <p:nvPr/>
          </p:nvGrpSpPr>
          <p:grpSpPr>
            <a:xfrm>
              <a:off x="5202932" y="1167058"/>
              <a:ext cx="1935439" cy="1935440"/>
              <a:chOff x="2743363" y="1336163"/>
              <a:chExt cx="1445078" cy="1445078"/>
            </a:xfrm>
            <a:effectLst>
              <a:outerShdw blurRad="215900" dist="152400" dir="2400000" algn="tl" rotWithShape="0">
                <a:prstClr val="black">
                  <a:alpha val="13000"/>
                </a:prstClr>
              </a:outerShdw>
            </a:effectLst>
          </p:grpSpPr>
          <p:sp>
            <p:nvSpPr>
              <p:cNvPr id="24" name="椭圆 23">
                <a:extLst>
                  <a:ext uri="{FF2B5EF4-FFF2-40B4-BE49-F238E27FC236}">
                    <a16:creationId xmlns="" xmlns:a16="http://schemas.microsoft.com/office/drawing/2014/main" id="{EF2EA821-3789-465A-B89A-871B0CF2E99F}"/>
                  </a:ext>
                </a:extLst>
              </p:cNvPr>
              <p:cNvSpPr/>
              <p:nvPr/>
            </p:nvSpPr>
            <p:spPr>
              <a:xfrm>
                <a:off x="2743363" y="1336163"/>
                <a:ext cx="1445078" cy="1445078"/>
              </a:xfrm>
              <a:prstGeom prst="ellipse">
                <a:avLst/>
              </a:prstGeom>
              <a:solidFill>
                <a:srgbClr val="FFC000"/>
              </a:solidFill>
              <a:ln w="25400" cap="flat" cmpd="sng" algn="ctr">
                <a:noFill/>
                <a:prstDash val="solid"/>
              </a:ln>
              <a:effectLst/>
            </p:spPr>
            <p:txBody>
              <a:bodyPr rtlCol="0" anchor="ctr"/>
              <a:lstStyle/>
              <a:p>
                <a:pPr algn="ctr" defTabSz="913765" fontAlgn="auto">
                  <a:lnSpc>
                    <a:spcPct val="120000"/>
                  </a:lnSpc>
                  <a:defRPr/>
                </a:pPr>
                <a:endParaRPr lang="zh-CN" altLang="en-US" sz="2400" kern="0">
                  <a:solidFill>
                    <a:prstClr val="black">
                      <a:lumMod val="75000"/>
                      <a:lumOff val="25000"/>
                    </a:prstClr>
                  </a:solidFill>
                  <a:cs typeface="+mn-ea"/>
                  <a:sym typeface="+mn-lt"/>
                </a:endParaRPr>
              </a:p>
            </p:txBody>
          </p:sp>
          <p:sp>
            <p:nvSpPr>
              <p:cNvPr id="25" name="椭圆 24">
                <a:extLst>
                  <a:ext uri="{FF2B5EF4-FFF2-40B4-BE49-F238E27FC236}">
                    <a16:creationId xmlns="" xmlns:a16="http://schemas.microsoft.com/office/drawing/2014/main" id="{ADB40BB7-56B3-4F23-9292-37BF834EAEAC}"/>
                  </a:ext>
                </a:extLst>
              </p:cNvPr>
              <p:cNvSpPr/>
              <p:nvPr/>
            </p:nvSpPr>
            <p:spPr>
              <a:xfrm>
                <a:off x="2910731" y="1503530"/>
                <a:ext cx="1110344" cy="1110344"/>
              </a:xfrm>
              <a:prstGeom prst="ellipse">
                <a:avLst/>
              </a:prstGeom>
              <a:no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algn="ctr" defTabSz="913765" fontAlgn="auto">
                  <a:lnSpc>
                    <a:spcPct val="120000"/>
                  </a:lnSpc>
                  <a:defRPr/>
                </a:pPr>
                <a:endParaRPr lang="zh-CN" altLang="en-US" sz="2400" kern="0">
                  <a:solidFill>
                    <a:prstClr val="black">
                      <a:lumMod val="75000"/>
                      <a:lumOff val="25000"/>
                    </a:prstClr>
                  </a:solidFill>
                  <a:cs typeface="+mn-ea"/>
                  <a:sym typeface="+mn-lt"/>
                </a:endParaRPr>
              </a:p>
            </p:txBody>
          </p:sp>
        </p:grpSp>
      </p:grpSp>
      <p:sp>
        <p:nvSpPr>
          <p:cNvPr id="32" name="椭圆 31">
            <a:extLst>
              <a:ext uri="{FF2B5EF4-FFF2-40B4-BE49-F238E27FC236}">
                <a16:creationId xmlns="" xmlns:a16="http://schemas.microsoft.com/office/drawing/2014/main" id="{D1755DF6-9FF1-48FD-92E2-4F9DC0C10689}"/>
              </a:ext>
            </a:extLst>
          </p:cNvPr>
          <p:cNvSpPr/>
          <p:nvPr/>
        </p:nvSpPr>
        <p:spPr>
          <a:xfrm>
            <a:off x="1011700" y="1523160"/>
            <a:ext cx="1222655" cy="1222655"/>
          </a:xfrm>
          <a:prstGeom prst="ellipse">
            <a:avLst/>
          </a:prstGeom>
          <a:blipFill>
            <a:blip r:embed="rId7" cstate="print"/>
            <a:stretch>
              <a:fillRect/>
            </a:stretch>
          </a:blip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3" name="椭圆 32">
            <a:extLst>
              <a:ext uri="{FF2B5EF4-FFF2-40B4-BE49-F238E27FC236}">
                <a16:creationId xmlns="" xmlns:a16="http://schemas.microsoft.com/office/drawing/2014/main" id="{B0C07EBC-D1FC-470F-93A6-981AC2D4DBB0}"/>
              </a:ext>
            </a:extLst>
          </p:cNvPr>
          <p:cNvSpPr/>
          <p:nvPr/>
        </p:nvSpPr>
        <p:spPr>
          <a:xfrm>
            <a:off x="2975967" y="1523160"/>
            <a:ext cx="1222655" cy="1222655"/>
          </a:xfrm>
          <a:prstGeom prst="ellipse">
            <a:avLst/>
          </a:prstGeom>
          <a:blipFill>
            <a:blip r:embed="rId8" cstate="print"/>
            <a:stretch>
              <a:fillRect/>
            </a:stretch>
          </a:blip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椭圆 33">
            <a:extLst>
              <a:ext uri="{FF2B5EF4-FFF2-40B4-BE49-F238E27FC236}">
                <a16:creationId xmlns="" xmlns:a16="http://schemas.microsoft.com/office/drawing/2014/main" id="{8A1F4860-EB24-4744-8813-8BB8612C1273}"/>
              </a:ext>
            </a:extLst>
          </p:cNvPr>
          <p:cNvSpPr/>
          <p:nvPr/>
        </p:nvSpPr>
        <p:spPr>
          <a:xfrm>
            <a:off x="4956281" y="1523160"/>
            <a:ext cx="1222655" cy="1222655"/>
          </a:xfrm>
          <a:prstGeom prst="ellipse">
            <a:avLst/>
          </a:prstGeom>
          <a:blipFill>
            <a:blip r:embed="rId7" cstate="print"/>
            <a:stretch>
              <a:fillRect/>
            </a:stretch>
          </a:blip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5" name="椭圆 34">
            <a:extLst>
              <a:ext uri="{FF2B5EF4-FFF2-40B4-BE49-F238E27FC236}">
                <a16:creationId xmlns="" xmlns:a16="http://schemas.microsoft.com/office/drawing/2014/main" id="{FEC0058D-C11E-4E22-AA51-A34FBDD683C6}"/>
              </a:ext>
            </a:extLst>
          </p:cNvPr>
          <p:cNvSpPr/>
          <p:nvPr/>
        </p:nvSpPr>
        <p:spPr>
          <a:xfrm>
            <a:off x="6909642" y="1519697"/>
            <a:ext cx="1222655" cy="1222655"/>
          </a:xfrm>
          <a:prstGeom prst="ellipse">
            <a:avLst/>
          </a:prstGeom>
          <a:blipFill>
            <a:blip r:embed="rId7" cstate="print"/>
            <a:stretch>
              <a:fillRect/>
            </a:stretch>
          </a:blip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6" name="PA_文本框 15">
            <a:extLst>
              <a:ext uri="{FF2B5EF4-FFF2-40B4-BE49-F238E27FC236}">
                <a16:creationId xmlns="" xmlns:a16="http://schemas.microsoft.com/office/drawing/2014/main" id="{B5D1596D-CBD6-4DB5-B829-FEDD93A2D7FA}"/>
              </a:ext>
            </a:extLst>
          </p:cNvPr>
          <p:cNvSpPr txBox="1"/>
          <p:nvPr>
            <p:custDataLst>
              <p:tags r:id="rId3"/>
            </p:custDataLst>
          </p:nvPr>
        </p:nvSpPr>
        <p:spPr>
          <a:xfrm>
            <a:off x="2920507" y="231400"/>
            <a:ext cx="5052816" cy="396134"/>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依靠文化自信坚定理想信念</a:t>
            </a:r>
          </a:p>
        </p:txBody>
      </p:sp>
      <p:pic>
        <p:nvPicPr>
          <p:cNvPr id="22" name="图片 21" descr="20161118 1029"/>
          <p:cNvPicPr>
            <a:picLocks noChangeAspect="1"/>
          </p:cNvPicPr>
          <p:nvPr/>
        </p:nvPicPr>
        <p:blipFill>
          <a:blip r:embed="rId9" cstate="print"/>
          <a:stretch>
            <a:fillRect/>
          </a:stretch>
        </p:blipFill>
        <p:spPr>
          <a:xfrm>
            <a:off x="0" y="4315565"/>
            <a:ext cx="9144000" cy="798625"/>
          </a:xfrm>
          <a:prstGeom prst="rect">
            <a:avLst/>
          </a:prstGeom>
        </p:spPr>
      </p:pic>
      <p:sp>
        <p:nvSpPr>
          <p:cNvPr id="28" name="五角星 27"/>
          <p:cNvSpPr/>
          <p:nvPr/>
        </p:nvSpPr>
        <p:spPr>
          <a:xfrm>
            <a:off x="1259632" y="3479560"/>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dissolve">
                                      <p:cBhvr>
                                        <p:cTn id="16" dur="500"/>
                                        <p:tgtEl>
                                          <p:spTgt spid="32"/>
                                        </p:tgtEl>
                                      </p:cBhvr>
                                    </p:animEffect>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dissolve">
                                      <p:cBhvr>
                                        <p:cTn id="20" dur="500"/>
                                        <p:tgtEl>
                                          <p:spTgt spid="33"/>
                                        </p:tgtEl>
                                      </p:cBhvr>
                                    </p:animEffect>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dissolve">
                                      <p:cBhvr>
                                        <p:cTn id="24" dur="500"/>
                                        <p:tgtEl>
                                          <p:spTgt spid="34"/>
                                        </p:tgtEl>
                                      </p:cBhvr>
                                    </p:animEffect>
                                  </p:childTnLst>
                                </p:cTn>
                              </p:par>
                            </p:childTnLst>
                          </p:cTn>
                        </p:par>
                        <p:par>
                          <p:cTn id="25" fill="hold">
                            <p:stCondLst>
                              <p:cond delay="2500"/>
                            </p:stCondLst>
                            <p:childTnLst>
                              <p:par>
                                <p:cTn id="26" presetID="9"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dissolve">
                                      <p:cBhvr>
                                        <p:cTn id="28" dur="500"/>
                                        <p:tgtEl>
                                          <p:spTgt spid="35"/>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0-#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2" grpId="0" animBg="1"/>
      <p:bldP spid="33" grpId="0" animBg="1"/>
      <p:bldP spid="34" grpId="0" animBg="1"/>
      <p:bldP spid="35" grpId="0" animBg="1"/>
      <p:bldP spid="26" grpId="0"/>
      <p:bldP spid="2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Oval 22"/>
          <p:cNvSpPr>
            <a:spLocks noChangeArrowheads="1"/>
          </p:cNvSpPr>
          <p:nvPr/>
        </p:nvSpPr>
        <p:spPr bwMode="auto">
          <a:xfrm>
            <a:off x="2695734" y="987574"/>
            <a:ext cx="977235" cy="976606"/>
          </a:xfrm>
          <a:prstGeom prst="ellipse">
            <a:avLst/>
          </a:prstGeom>
          <a:solidFill>
            <a:srgbClr val="C00000"/>
          </a:solidFill>
          <a:ln>
            <a:noFill/>
          </a:ln>
        </p:spPr>
        <p:txBody>
          <a:bodyPr vert="horz" wrap="square" lIns="56620" tIns="28310" rIns="56620" bIns="28310" numCol="1" anchor="ctr" anchorCtr="0" compatLnSpc="1"/>
          <a:lstStyle/>
          <a:p>
            <a:pPr algn="ctr">
              <a:lnSpc>
                <a:spcPct val="120000"/>
              </a:lnSpc>
            </a:pPr>
            <a:r>
              <a:rPr lang="zh-CN" altLang="en-US" sz="2100" b="1" baseline="-3000" dirty="0">
                <a:solidFill>
                  <a:schemeClr val="bg1"/>
                </a:solidFill>
                <a:cs typeface="+mn-ea"/>
                <a:sym typeface="+mn-lt"/>
              </a:rPr>
              <a:t>文字标题内容</a:t>
            </a:r>
          </a:p>
        </p:txBody>
      </p:sp>
      <p:sp>
        <p:nvSpPr>
          <p:cNvPr id="3" name="Line 23"/>
          <p:cNvSpPr>
            <a:spLocks noChangeShapeType="1"/>
          </p:cNvSpPr>
          <p:nvPr/>
        </p:nvSpPr>
        <p:spPr bwMode="auto">
          <a:xfrm flipH="1">
            <a:off x="323528" y="1477113"/>
            <a:ext cx="2372206" cy="0"/>
          </a:xfrm>
          <a:prstGeom prst="line">
            <a:avLst/>
          </a:prstGeom>
          <a:noFill/>
          <a:ln w="5" cap="flat">
            <a:solidFill>
              <a:srgbClr val="C00000"/>
            </a:solidFill>
            <a:prstDash val="dash"/>
            <a:miter lim="800000"/>
            <a:headEnd type="none" w="med" len="med"/>
            <a:tailEnd type="arrow" w="med" len="med"/>
          </a:ln>
          <a:extLst>
            <a:ext uri="{909E8E84-426E-40DD-AFC4-6F175D3DCCD1}">
              <a14:hiddenFill xmlns:a14="http://schemas.microsoft.com/office/drawing/2010/main" xmlns="">
                <a:noFill/>
              </a14:hiddenFill>
            </a:ext>
          </a:extLst>
        </p:spPr>
        <p:txBody>
          <a:bodyPr vert="horz" wrap="square" lIns="56620" tIns="28310" rIns="56620" bIns="28310" numCol="1" anchor="t" anchorCtr="0" compatLnSpc="1"/>
          <a:lstStyle/>
          <a:p>
            <a:pPr>
              <a:lnSpc>
                <a:spcPct val="120000"/>
              </a:lnSpc>
            </a:pPr>
            <a:endParaRPr lang="zh-CN" altLang="en-US">
              <a:solidFill>
                <a:schemeClr val="tx1">
                  <a:lumMod val="75000"/>
                  <a:lumOff val="25000"/>
                </a:schemeClr>
              </a:solidFill>
              <a:cs typeface="+mn-ea"/>
              <a:sym typeface="+mn-lt"/>
            </a:endParaRPr>
          </a:p>
        </p:txBody>
      </p:sp>
      <p:sp>
        <p:nvSpPr>
          <p:cNvPr id="4" name="Freeform 24"/>
          <p:cNvSpPr>
            <a:spLocks noEditPoints="1"/>
          </p:cNvSpPr>
          <p:nvPr/>
        </p:nvSpPr>
        <p:spPr bwMode="auto">
          <a:xfrm>
            <a:off x="1978929" y="1343603"/>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00000"/>
          </a:solidFill>
          <a:ln>
            <a:noFill/>
          </a:ln>
        </p:spPr>
        <p:txBody>
          <a:bodyPr vert="horz" wrap="square" lIns="56620" tIns="28310" rIns="56620" bIns="28310" numCol="1" anchor="t" anchorCtr="0" compatLnSpc="1"/>
          <a:lstStyle/>
          <a:p>
            <a:pPr>
              <a:lnSpc>
                <a:spcPct val="120000"/>
              </a:lnSpc>
            </a:pPr>
            <a:endParaRPr lang="zh-CN" altLang="en-US">
              <a:solidFill>
                <a:schemeClr val="tx1">
                  <a:lumMod val="75000"/>
                  <a:lumOff val="25000"/>
                </a:schemeClr>
              </a:solidFill>
              <a:cs typeface="+mn-ea"/>
              <a:sym typeface="+mn-lt"/>
            </a:endParaRPr>
          </a:p>
        </p:txBody>
      </p:sp>
      <p:sp>
        <p:nvSpPr>
          <p:cNvPr id="5" name="Freeform 25"/>
          <p:cNvSpPr>
            <a:spLocks noEditPoints="1"/>
          </p:cNvSpPr>
          <p:nvPr/>
        </p:nvSpPr>
        <p:spPr bwMode="auto">
          <a:xfrm>
            <a:off x="1334053" y="1343603"/>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00000"/>
          </a:solidFill>
          <a:ln>
            <a:noFill/>
          </a:ln>
        </p:spPr>
        <p:txBody>
          <a:bodyPr vert="horz" wrap="square" lIns="56620" tIns="28310" rIns="56620" bIns="28310" numCol="1" anchor="t" anchorCtr="0" compatLnSpc="1"/>
          <a:lstStyle/>
          <a:p>
            <a:pPr>
              <a:lnSpc>
                <a:spcPct val="120000"/>
              </a:lnSpc>
            </a:pPr>
            <a:endParaRPr lang="zh-CN" altLang="en-US">
              <a:solidFill>
                <a:schemeClr val="tx1">
                  <a:lumMod val="75000"/>
                  <a:lumOff val="25000"/>
                </a:schemeClr>
              </a:solidFill>
              <a:cs typeface="+mn-ea"/>
              <a:sym typeface="+mn-lt"/>
            </a:endParaRPr>
          </a:p>
        </p:txBody>
      </p:sp>
      <p:sp>
        <p:nvSpPr>
          <p:cNvPr id="6" name="Freeform 26"/>
          <p:cNvSpPr>
            <a:spLocks noEditPoints="1"/>
          </p:cNvSpPr>
          <p:nvPr/>
        </p:nvSpPr>
        <p:spPr bwMode="auto">
          <a:xfrm>
            <a:off x="691658" y="1343603"/>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00000"/>
          </a:solidFill>
          <a:ln>
            <a:noFill/>
          </a:ln>
        </p:spPr>
        <p:txBody>
          <a:bodyPr vert="horz" wrap="square" lIns="56620" tIns="28310" rIns="56620" bIns="28310" numCol="1" anchor="t" anchorCtr="0" compatLnSpc="1"/>
          <a:lstStyle/>
          <a:p>
            <a:pPr>
              <a:lnSpc>
                <a:spcPct val="120000"/>
              </a:lnSpc>
            </a:pPr>
            <a:endParaRPr lang="zh-CN" altLang="en-US">
              <a:solidFill>
                <a:schemeClr val="tx1">
                  <a:lumMod val="75000"/>
                  <a:lumOff val="25000"/>
                </a:schemeClr>
              </a:solidFill>
              <a:cs typeface="+mn-ea"/>
              <a:sym typeface="+mn-lt"/>
            </a:endParaRPr>
          </a:p>
        </p:txBody>
      </p:sp>
      <p:sp>
        <p:nvSpPr>
          <p:cNvPr id="7" name="Freeform 27"/>
          <p:cNvSpPr/>
          <p:nvPr/>
        </p:nvSpPr>
        <p:spPr bwMode="auto">
          <a:xfrm>
            <a:off x="2060778" y="1553759"/>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00000"/>
          </a:solidFill>
          <a:ln>
            <a:noFill/>
          </a:ln>
        </p:spPr>
        <p:txBody>
          <a:bodyPr vert="horz" wrap="square" lIns="56620" tIns="28310" rIns="56620" bIns="28310" numCol="1" anchor="t" anchorCtr="0" compatLnSpc="1"/>
          <a:lstStyle/>
          <a:p>
            <a:pPr>
              <a:lnSpc>
                <a:spcPct val="120000"/>
              </a:lnSpc>
            </a:pPr>
            <a:endParaRPr lang="zh-CN" altLang="en-US" dirty="0">
              <a:solidFill>
                <a:schemeClr val="tx1">
                  <a:lumMod val="75000"/>
                  <a:lumOff val="25000"/>
                </a:schemeClr>
              </a:solidFill>
              <a:cs typeface="+mn-ea"/>
              <a:sym typeface="+mn-lt"/>
            </a:endParaRPr>
          </a:p>
        </p:txBody>
      </p:sp>
      <p:sp>
        <p:nvSpPr>
          <p:cNvPr id="8" name="Freeform 28"/>
          <p:cNvSpPr/>
          <p:nvPr/>
        </p:nvSpPr>
        <p:spPr bwMode="auto">
          <a:xfrm>
            <a:off x="1398541" y="1553759"/>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00000"/>
          </a:solidFill>
          <a:ln>
            <a:noFill/>
          </a:ln>
        </p:spPr>
        <p:txBody>
          <a:bodyPr vert="horz" wrap="square" lIns="56620" tIns="28310" rIns="56620" bIns="28310" numCol="1" anchor="t" anchorCtr="0" compatLnSpc="1"/>
          <a:lstStyle/>
          <a:p>
            <a:pPr>
              <a:lnSpc>
                <a:spcPct val="120000"/>
              </a:lnSpc>
            </a:pPr>
            <a:endParaRPr lang="zh-CN" altLang="en-US">
              <a:solidFill>
                <a:schemeClr val="tx1">
                  <a:lumMod val="75000"/>
                  <a:lumOff val="25000"/>
                </a:schemeClr>
              </a:solidFill>
              <a:cs typeface="+mn-ea"/>
              <a:sym typeface="+mn-lt"/>
            </a:endParaRPr>
          </a:p>
        </p:txBody>
      </p:sp>
      <p:sp>
        <p:nvSpPr>
          <p:cNvPr id="9" name="Freeform 29"/>
          <p:cNvSpPr/>
          <p:nvPr/>
        </p:nvSpPr>
        <p:spPr bwMode="auto">
          <a:xfrm>
            <a:off x="756146" y="1553758"/>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00000"/>
          </a:solidFill>
          <a:ln>
            <a:noFill/>
          </a:ln>
        </p:spPr>
        <p:txBody>
          <a:bodyPr vert="horz" wrap="square" lIns="56620" tIns="28310" rIns="56620" bIns="28310" numCol="1" anchor="t" anchorCtr="0" compatLnSpc="1"/>
          <a:lstStyle/>
          <a:p>
            <a:pPr>
              <a:lnSpc>
                <a:spcPct val="120000"/>
              </a:lnSpc>
            </a:pPr>
            <a:endParaRPr lang="zh-CN" altLang="en-US">
              <a:solidFill>
                <a:schemeClr val="tx1">
                  <a:lumMod val="75000"/>
                  <a:lumOff val="25000"/>
                </a:schemeClr>
              </a:solidFill>
              <a:cs typeface="+mn-ea"/>
              <a:sym typeface="+mn-lt"/>
            </a:endParaRPr>
          </a:p>
        </p:txBody>
      </p:sp>
      <p:sp>
        <p:nvSpPr>
          <p:cNvPr id="13" name="TextBox 12"/>
          <p:cNvSpPr txBox="1"/>
          <p:nvPr/>
        </p:nvSpPr>
        <p:spPr>
          <a:xfrm>
            <a:off x="4184494" y="2249057"/>
            <a:ext cx="4059914" cy="410603"/>
          </a:xfrm>
          <a:prstGeom prst="rect">
            <a:avLst/>
          </a:prstGeom>
          <a:noFill/>
        </p:spPr>
        <p:txBody>
          <a:bodyPr wrap="square" lIns="56620" tIns="28310" rIns="56620" bIns="28310"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a:t>
            </a:r>
          </a:p>
        </p:txBody>
      </p:sp>
      <p:sp>
        <p:nvSpPr>
          <p:cNvPr id="20" name="TextBox 12">
            <a:extLst>
              <a:ext uri="{FF2B5EF4-FFF2-40B4-BE49-F238E27FC236}">
                <a16:creationId xmlns="" xmlns:a16="http://schemas.microsoft.com/office/drawing/2014/main" id="{C221B407-476E-4F59-BCB2-8FB4D8B85507}"/>
              </a:ext>
            </a:extLst>
          </p:cNvPr>
          <p:cNvSpPr txBox="1"/>
          <p:nvPr/>
        </p:nvSpPr>
        <p:spPr>
          <a:xfrm>
            <a:off x="4184494" y="2929310"/>
            <a:ext cx="4059914" cy="410603"/>
          </a:xfrm>
          <a:prstGeom prst="rect">
            <a:avLst/>
          </a:prstGeom>
          <a:noFill/>
        </p:spPr>
        <p:txBody>
          <a:bodyPr wrap="square" lIns="56620" tIns="28310" rIns="56620" bIns="28310"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a:t>
            </a:r>
          </a:p>
        </p:txBody>
      </p:sp>
      <p:sp>
        <p:nvSpPr>
          <p:cNvPr id="21" name="TextBox 12">
            <a:extLst>
              <a:ext uri="{FF2B5EF4-FFF2-40B4-BE49-F238E27FC236}">
                <a16:creationId xmlns="" xmlns:a16="http://schemas.microsoft.com/office/drawing/2014/main" id="{30B07F5C-B076-45A7-9AC0-4B841638F43B}"/>
              </a:ext>
            </a:extLst>
          </p:cNvPr>
          <p:cNvSpPr txBox="1"/>
          <p:nvPr/>
        </p:nvSpPr>
        <p:spPr>
          <a:xfrm>
            <a:off x="4184494" y="3613998"/>
            <a:ext cx="4059914" cy="410603"/>
          </a:xfrm>
          <a:prstGeom prst="rect">
            <a:avLst/>
          </a:prstGeom>
          <a:noFill/>
        </p:spPr>
        <p:txBody>
          <a:bodyPr wrap="square" lIns="56620" tIns="28310" rIns="56620" bIns="28310"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a:t>
            </a:r>
          </a:p>
        </p:txBody>
      </p:sp>
      <p:sp>
        <p:nvSpPr>
          <p:cNvPr id="23"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920507" y="231400"/>
            <a:ext cx="5052816" cy="396134"/>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依靠文化自信坚定理想信念</a:t>
            </a:r>
          </a:p>
        </p:txBody>
      </p:sp>
      <p:pic>
        <p:nvPicPr>
          <p:cNvPr id="17" name="图片 16" descr="20161118 1029"/>
          <p:cNvPicPr>
            <a:picLocks noChangeAspect="1"/>
          </p:cNvPicPr>
          <p:nvPr/>
        </p:nvPicPr>
        <p:blipFill>
          <a:blip r:embed="rId6" cstate="print"/>
          <a:stretch>
            <a:fillRect/>
          </a:stretch>
        </p:blipFill>
        <p:spPr>
          <a:xfrm>
            <a:off x="0" y="4315565"/>
            <a:ext cx="9144000" cy="798625"/>
          </a:xfrm>
          <a:prstGeom prst="rect">
            <a:avLst/>
          </a:prstGeom>
        </p:spPr>
      </p:pic>
      <p:sp>
        <p:nvSpPr>
          <p:cNvPr id="22" name="五角星 21"/>
          <p:cNvSpPr/>
          <p:nvPr/>
        </p:nvSpPr>
        <p:spPr>
          <a:xfrm>
            <a:off x="3491880" y="2098393"/>
            <a:ext cx="628644" cy="628724"/>
          </a:xfrm>
          <a:prstGeom prst="star5">
            <a:avLst>
              <a:gd name="adj" fmla="val 36401"/>
              <a:gd name="hf" fmla="val 105146"/>
              <a:gd name="vf" fmla="val 110557"/>
            </a:avLst>
          </a:prstGeom>
          <a:solidFill>
            <a:srgbClr val="FFC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4" name="文本框 23"/>
          <p:cNvSpPr txBox="1"/>
          <p:nvPr/>
        </p:nvSpPr>
        <p:spPr>
          <a:xfrm>
            <a:off x="3551723" y="2249057"/>
            <a:ext cx="555743" cy="400110"/>
          </a:xfrm>
          <a:prstGeom prst="rect">
            <a:avLst/>
          </a:prstGeom>
          <a:noFill/>
        </p:spPr>
        <p:txBody>
          <a:bodyPr wrap="square" rtlCol="0">
            <a:spAutoFit/>
          </a:bodyPr>
          <a:lstStyle/>
          <a:p>
            <a:r>
              <a:rPr lang="en-US" altLang="zh-CN" sz="2000" b="1" dirty="0">
                <a:solidFill>
                  <a:prstClr val="white"/>
                </a:solidFill>
                <a:latin typeface="微软雅黑" panose="020B0503020204020204" charset="-122"/>
                <a:ea typeface="微软雅黑" panose="020B0503020204020204" charset="-122"/>
              </a:rPr>
              <a:t>01</a:t>
            </a:r>
            <a:endParaRPr lang="zh-CN" altLang="en-US" sz="2000" b="1" dirty="0">
              <a:solidFill>
                <a:prstClr val="white"/>
              </a:solidFill>
              <a:latin typeface="微软雅黑" panose="020B0503020204020204" charset="-122"/>
              <a:ea typeface="微软雅黑" panose="020B0503020204020204" charset="-122"/>
            </a:endParaRPr>
          </a:p>
        </p:txBody>
      </p:sp>
      <p:sp>
        <p:nvSpPr>
          <p:cNvPr id="25" name="五角星 24"/>
          <p:cNvSpPr/>
          <p:nvPr/>
        </p:nvSpPr>
        <p:spPr>
          <a:xfrm>
            <a:off x="3491880" y="2815615"/>
            <a:ext cx="628644" cy="628724"/>
          </a:xfrm>
          <a:prstGeom prst="star5">
            <a:avLst>
              <a:gd name="adj" fmla="val 36401"/>
              <a:gd name="hf" fmla="val 105146"/>
              <a:gd name="vf" fmla="val 110557"/>
            </a:avLst>
          </a:prstGeom>
          <a:solidFill>
            <a:srgbClr val="FFC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6" name="文本框 25"/>
          <p:cNvSpPr txBox="1"/>
          <p:nvPr/>
        </p:nvSpPr>
        <p:spPr>
          <a:xfrm>
            <a:off x="3551723" y="2966279"/>
            <a:ext cx="555743" cy="400110"/>
          </a:xfrm>
          <a:prstGeom prst="rect">
            <a:avLst/>
          </a:prstGeom>
          <a:noFill/>
        </p:spPr>
        <p:txBody>
          <a:bodyPr wrap="square" rtlCol="0">
            <a:spAutoFit/>
          </a:bodyPr>
          <a:lstStyle/>
          <a:p>
            <a:r>
              <a:rPr lang="en-US" altLang="zh-CN" sz="2000" b="1" dirty="0" smtClean="0">
                <a:solidFill>
                  <a:prstClr val="white"/>
                </a:solidFill>
                <a:latin typeface="微软雅黑" panose="020B0503020204020204" charset="-122"/>
                <a:ea typeface="微软雅黑" panose="020B0503020204020204" charset="-122"/>
              </a:rPr>
              <a:t>02</a:t>
            </a:r>
            <a:endParaRPr lang="zh-CN" altLang="en-US" sz="2000" b="1" dirty="0">
              <a:solidFill>
                <a:prstClr val="white"/>
              </a:solidFill>
              <a:latin typeface="微软雅黑" panose="020B0503020204020204" charset="-122"/>
              <a:ea typeface="微软雅黑" panose="020B0503020204020204" charset="-122"/>
            </a:endParaRPr>
          </a:p>
        </p:txBody>
      </p:sp>
      <p:sp>
        <p:nvSpPr>
          <p:cNvPr id="27" name="五角星 26"/>
          <p:cNvSpPr/>
          <p:nvPr/>
        </p:nvSpPr>
        <p:spPr>
          <a:xfrm>
            <a:off x="3492470" y="3561906"/>
            <a:ext cx="628644" cy="628724"/>
          </a:xfrm>
          <a:prstGeom prst="star5">
            <a:avLst>
              <a:gd name="adj" fmla="val 36401"/>
              <a:gd name="hf" fmla="val 105146"/>
              <a:gd name="vf" fmla="val 110557"/>
            </a:avLst>
          </a:prstGeom>
          <a:solidFill>
            <a:srgbClr val="FFC000"/>
          </a:solidFill>
          <a:ln>
            <a:noFill/>
          </a:ln>
          <a:effectLst>
            <a:outerShdw blurRad="50800" dist="38100" dir="2700000" algn="tl"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8" name="文本框 27"/>
          <p:cNvSpPr txBox="1"/>
          <p:nvPr/>
        </p:nvSpPr>
        <p:spPr>
          <a:xfrm>
            <a:off x="3552313" y="3712570"/>
            <a:ext cx="555743" cy="400110"/>
          </a:xfrm>
          <a:prstGeom prst="rect">
            <a:avLst/>
          </a:prstGeom>
          <a:noFill/>
        </p:spPr>
        <p:txBody>
          <a:bodyPr wrap="square" rtlCol="0">
            <a:spAutoFit/>
          </a:bodyPr>
          <a:lstStyle/>
          <a:p>
            <a:r>
              <a:rPr lang="en-US" altLang="zh-CN" sz="2000" b="1" dirty="0" smtClean="0">
                <a:solidFill>
                  <a:prstClr val="white"/>
                </a:solidFill>
                <a:latin typeface="微软雅黑" panose="020B0503020204020204" charset="-122"/>
                <a:ea typeface="微软雅黑" panose="020B0503020204020204" charset="-122"/>
              </a:rPr>
              <a:t>03</a:t>
            </a:r>
            <a:endParaRPr lang="zh-CN" altLang="en-US" sz="2000" b="1" dirty="0">
              <a:solidFill>
                <a:prstClr val="white"/>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right)">
                                      <p:cBhvr>
                                        <p:cTn id="18" dur="500"/>
                                        <p:tgtEl>
                                          <p:spTgt spid="3"/>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par>
                                <p:cTn id="26" presetID="49" presetClass="entr" presetSubtype="0" decel="100000" fill="hold" grpId="0" nodeType="withEffect">
                                  <p:stCondLst>
                                    <p:cond delay="2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par>
                                <p:cTn id="32" presetID="49" presetClass="entr" presetSubtype="0" decel="100000" fill="hold" grpId="0" nodeType="withEffect">
                                  <p:stCondLst>
                                    <p:cond delay="4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24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2900"/>
                            </p:stCondLst>
                            <p:childTnLst>
                              <p:par>
                                <p:cTn id="43" presetID="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1000" fill="hold"/>
                                        <p:tgtEl>
                                          <p:spTgt spid="22"/>
                                        </p:tgtEl>
                                        <p:attrNameLst>
                                          <p:attrName>ppt_x</p:attrName>
                                        </p:attrNameLst>
                                      </p:cBhvr>
                                      <p:tavLst>
                                        <p:tav tm="0">
                                          <p:val>
                                            <p:strVal val="0-#ppt_w/2"/>
                                          </p:val>
                                        </p:tav>
                                        <p:tav tm="100000">
                                          <p:val>
                                            <p:strVal val="#ppt_x"/>
                                          </p:val>
                                        </p:tav>
                                      </p:tavLst>
                                    </p:anim>
                                    <p:anim calcmode="lin" valueType="num">
                                      <p:cBhvr additive="base">
                                        <p:cTn id="46" dur="1000" fill="hold"/>
                                        <p:tgtEl>
                                          <p:spTgt spid="22"/>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4400"/>
                            </p:stCondLst>
                            <p:childTnLst>
                              <p:par>
                                <p:cTn id="55" presetID="2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4900"/>
                            </p:stCondLst>
                            <p:childTnLst>
                              <p:par>
                                <p:cTn id="59" presetID="2" presetClass="entr" presetSubtype="8"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1000" fill="hold"/>
                                        <p:tgtEl>
                                          <p:spTgt spid="25"/>
                                        </p:tgtEl>
                                        <p:attrNameLst>
                                          <p:attrName>ppt_x</p:attrName>
                                        </p:attrNameLst>
                                      </p:cBhvr>
                                      <p:tavLst>
                                        <p:tav tm="0">
                                          <p:val>
                                            <p:strVal val="0-#ppt_w/2"/>
                                          </p:val>
                                        </p:tav>
                                        <p:tav tm="100000">
                                          <p:val>
                                            <p:strVal val="#ppt_x"/>
                                          </p:val>
                                        </p:tav>
                                      </p:tavLst>
                                    </p:anim>
                                    <p:anim calcmode="lin" valueType="num">
                                      <p:cBhvr additive="base">
                                        <p:cTn id="62" dur="1000" fill="hold"/>
                                        <p:tgtEl>
                                          <p:spTgt spid="25"/>
                                        </p:tgtEl>
                                        <p:attrNameLst>
                                          <p:attrName>ppt_y</p:attrName>
                                        </p:attrNameLst>
                                      </p:cBhvr>
                                      <p:tavLst>
                                        <p:tav tm="0">
                                          <p:val>
                                            <p:strVal val="#ppt_y"/>
                                          </p:val>
                                        </p:tav>
                                        <p:tav tm="100000">
                                          <p:val>
                                            <p:strVal val="#ppt_y"/>
                                          </p:val>
                                        </p:tav>
                                      </p:tavLst>
                                    </p:anim>
                                  </p:childTnLst>
                                </p:cTn>
                              </p:par>
                              <p:par>
                                <p:cTn id="63" presetID="2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par>
                          <p:cTn id="66" fill="hold">
                            <p:stCondLst>
                              <p:cond delay="5900"/>
                            </p:stCondLst>
                            <p:childTnLst>
                              <p:par>
                                <p:cTn id="67" presetID="2" presetClass="entr" presetSubtype="8"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1000" fill="hold"/>
                                        <p:tgtEl>
                                          <p:spTgt spid="27"/>
                                        </p:tgtEl>
                                        <p:attrNameLst>
                                          <p:attrName>ppt_x</p:attrName>
                                        </p:attrNameLst>
                                      </p:cBhvr>
                                      <p:tavLst>
                                        <p:tav tm="0">
                                          <p:val>
                                            <p:strVal val="0-#ppt_w/2"/>
                                          </p:val>
                                        </p:tav>
                                        <p:tav tm="100000">
                                          <p:val>
                                            <p:strVal val="#ppt_x"/>
                                          </p:val>
                                        </p:tav>
                                      </p:tavLst>
                                    </p:anim>
                                    <p:anim calcmode="lin" valueType="num">
                                      <p:cBhvr additive="base">
                                        <p:cTn id="70" dur="1000" fill="hold"/>
                                        <p:tgtEl>
                                          <p:spTgt spid="27"/>
                                        </p:tgtEl>
                                        <p:attrNameLst>
                                          <p:attrName>ppt_y</p:attrName>
                                        </p:attrNameLst>
                                      </p:cBhvr>
                                      <p:tavLst>
                                        <p:tav tm="0">
                                          <p:val>
                                            <p:strVal val="#ppt_y"/>
                                          </p:val>
                                        </p:tav>
                                        <p:tav tm="100000">
                                          <p:val>
                                            <p:strVal val="#ppt_y"/>
                                          </p:val>
                                        </p:tav>
                                      </p:tavLst>
                                    </p:anim>
                                  </p:childTnLst>
                                </p:cTn>
                              </p:par>
                              <p:par>
                                <p:cTn id="71" presetID="22" presetClass="entr" presetSubtype="8"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p:bldP spid="20" grpId="0"/>
      <p:bldP spid="21" grpId="0"/>
      <p:bldP spid="23" grpId="0"/>
      <p:bldP spid="22" grpId="0" bldLvl="0" animBg="1"/>
      <p:bldP spid="25" grpId="0" bldLvl="0" animBg="1"/>
      <p:bldP spid="2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9">
            <a:lum/>
          </a:blip>
          <a:srcRect/>
          <a:stretch>
            <a:fillRect/>
          </a:stretch>
        </a:blipFill>
        <a:effectLst/>
      </p:bgPr>
    </p:bg>
    <p:spTree>
      <p:nvGrpSpPr>
        <p:cNvPr id="1" name=""/>
        <p:cNvGrpSpPr/>
        <p:nvPr/>
      </p:nvGrpSpPr>
      <p:grpSpPr>
        <a:xfrm>
          <a:off x="0" y="0"/>
          <a:ext cx="0" cy="0"/>
          <a:chOff x="0" y="0"/>
          <a:chExt cx="0" cy="0"/>
        </a:xfrm>
      </p:grpSpPr>
      <p:sp>
        <p:nvSpPr>
          <p:cNvPr id="66" name="PA_椭圆 65">
            <a:extLst>
              <a:ext uri="{FF2B5EF4-FFF2-40B4-BE49-F238E27FC236}">
                <a16:creationId xmlns="" xmlns:a16="http://schemas.microsoft.com/office/drawing/2014/main" id="{07F5A7BA-9A69-40CE-92D0-1AC0FE9A70AC}"/>
              </a:ext>
            </a:extLst>
          </p:cNvPr>
          <p:cNvSpPr/>
          <p:nvPr>
            <p:custDataLst>
              <p:tags r:id="rId2"/>
            </p:custDataLst>
          </p:nvPr>
        </p:nvSpPr>
        <p:spPr>
          <a:xfrm>
            <a:off x="4658639" y="1480209"/>
            <a:ext cx="427618" cy="42761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grpSp>
        <p:nvGrpSpPr>
          <p:cNvPr id="67" name="PA_组合 66">
            <a:extLst>
              <a:ext uri="{FF2B5EF4-FFF2-40B4-BE49-F238E27FC236}">
                <a16:creationId xmlns="" xmlns:a16="http://schemas.microsoft.com/office/drawing/2014/main" id="{8A0C2A35-C4EB-4F2F-B208-777C6D62E106}"/>
              </a:ext>
            </a:extLst>
          </p:cNvPr>
          <p:cNvGrpSpPr/>
          <p:nvPr>
            <p:custDataLst>
              <p:tags r:id="rId3"/>
            </p:custDataLst>
          </p:nvPr>
        </p:nvGrpSpPr>
        <p:grpSpPr>
          <a:xfrm>
            <a:off x="4770015" y="1623112"/>
            <a:ext cx="225732" cy="135439"/>
            <a:chOff x="11609388" y="1325564"/>
            <a:chExt cx="333375" cy="200025"/>
          </a:xfrm>
        </p:grpSpPr>
        <p:sp>
          <p:nvSpPr>
            <p:cNvPr id="68" name="Freeform 543">
              <a:extLst>
                <a:ext uri="{FF2B5EF4-FFF2-40B4-BE49-F238E27FC236}">
                  <a16:creationId xmlns="" xmlns:a16="http://schemas.microsoft.com/office/drawing/2014/main" id="{1985C56F-71BB-4122-83E2-4CEA2D0EE9E3}"/>
                </a:ext>
              </a:extLst>
            </p:cNvPr>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69" name="Freeform 544">
              <a:extLst>
                <a:ext uri="{FF2B5EF4-FFF2-40B4-BE49-F238E27FC236}">
                  <a16:creationId xmlns="" xmlns:a16="http://schemas.microsoft.com/office/drawing/2014/main" id="{4787CC8B-DD64-41F9-84AD-7ED753BD63B9}"/>
                </a:ext>
              </a:extLst>
            </p:cNvPr>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70" name="Freeform 545">
              <a:extLst>
                <a:ext uri="{FF2B5EF4-FFF2-40B4-BE49-F238E27FC236}">
                  <a16:creationId xmlns="" xmlns:a16="http://schemas.microsoft.com/office/drawing/2014/main" id="{7EC8E77E-DAFD-4637-B2F6-8E37CAEEE0F0}"/>
                </a:ext>
              </a:extLst>
            </p:cNvPr>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grpSp>
      <p:sp>
        <p:nvSpPr>
          <p:cNvPr id="71" name="PA_文本框 70">
            <a:extLst>
              <a:ext uri="{FF2B5EF4-FFF2-40B4-BE49-F238E27FC236}">
                <a16:creationId xmlns="" xmlns:a16="http://schemas.microsoft.com/office/drawing/2014/main" id="{79E99BFF-A797-424F-9BF1-CEA2E6C3D1FF}"/>
              </a:ext>
            </a:extLst>
          </p:cNvPr>
          <p:cNvSpPr txBox="1"/>
          <p:nvPr>
            <p:custDataLst>
              <p:tags r:id="rId4"/>
            </p:custDataLst>
          </p:nvPr>
        </p:nvSpPr>
        <p:spPr>
          <a:xfrm>
            <a:off x="5071496" y="1491630"/>
            <a:ext cx="2901827" cy="461665"/>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a:t>
            </a:r>
          </a:p>
        </p:txBody>
      </p:sp>
      <p:sp>
        <p:nvSpPr>
          <p:cNvPr id="75" name="PA_椭圆 74">
            <a:extLst>
              <a:ext uri="{FF2B5EF4-FFF2-40B4-BE49-F238E27FC236}">
                <a16:creationId xmlns="" xmlns:a16="http://schemas.microsoft.com/office/drawing/2014/main" id="{BD18CBCE-F17E-496D-AC53-8229A79E1A96}"/>
              </a:ext>
            </a:extLst>
          </p:cNvPr>
          <p:cNvSpPr/>
          <p:nvPr>
            <p:custDataLst>
              <p:tags r:id="rId5"/>
            </p:custDataLst>
          </p:nvPr>
        </p:nvSpPr>
        <p:spPr>
          <a:xfrm>
            <a:off x="4682047" y="2182769"/>
            <a:ext cx="427618" cy="42761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76" name="PA_组合 75">
            <a:extLst>
              <a:ext uri="{FF2B5EF4-FFF2-40B4-BE49-F238E27FC236}">
                <a16:creationId xmlns="" xmlns:a16="http://schemas.microsoft.com/office/drawing/2014/main" id="{D3D1EA4A-B74B-44D9-9E8C-3DFBFA0BD6C8}"/>
              </a:ext>
            </a:extLst>
          </p:cNvPr>
          <p:cNvGrpSpPr/>
          <p:nvPr>
            <p:custDataLst>
              <p:tags r:id="rId6"/>
            </p:custDataLst>
          </p:nvPr>
        </p:nvGrpSpPr>
        <p:grpSpPr>
          <a:xfrm>
            <a:off x="4827030" y="2265966"/>
            <a:ext cx="138664" cy="226808"/>
            <a:chOff x="10336213" y="2595564"/>
            <a:chExt cx="204788" cy="334963"/>
          </a:xfrm>
        </p:grpSpPr>
        <p:sp>
          <p:nvSpPr>
            <p:cNvPr id="77" name="Freeform 556">
              <a:extLst>
                <a:ext uri="{FF2B5EF4-FFF2-40B4-BE49-F238E27FC236}">
                  <a16:creationId xmlns="" xmlns:a16="http://schemas.microsoft.com/office/drawing/2014/main" id="{09319E0A-6561-47E8-ADD9-522AF821F732}"/>
                </a:ext>
              </a:extLst>
            </p:cNvPr>
            <p:cNvSpPr/>
            <p:nvPr/>
          </p:nvSpPr>
          <p:spPr bwMode="auto">
            <a:xfrm>
              <a:off x="10515601" y="2595564"/>
              <a:ext cx="9525" cy="0"/>
            </a:xfrm>
            <a:custGeom>
              <a:avLst/>
              <a:gdLst>
                <a:gd name="T0" fmla="*/ 0 w 6"/>
                <a:gd name="T1" fmla="*/ 6 w 6"/>
                <a:gd name="T2" fmla="*/ 0 w 6"/>
              </a:gdLst>
              <a:ahLst/>
              <a:cxnLst>
                <a:cxn ang="0">
                  <a:pos x="T0" y="0"/>
                </a:cxn>
                <a:cxn ang="0">
                  <a:pos x="T1" y="0"/>
                </a:cxn>
                <a:cxn ang="0">
                  <a:pos x="T2" y="0"/>
                </a:cxn>
              </a:cxnLst>
              <a:rect l="0" t="0" r="r" b="b"/>
              <a:pathLst>
                <a:path w="6">
                  <a:moveTo>
                    <a:pt x="0" y="0"/>
                  </a:moveTo>
                  <a:lnTo>
                    <a:pt x="6" y="0"/>
                  </a:lnTo>
                  <a:lnTo>
                    <a:pt x="0" y="0"/>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78" name="Line 557">
              <a:extLst>
                <a:ext uri="{FF2B5EF4-FFF2-40B4-BE49-F238E27FC236}">
                  <a16:creationId xmlns="" xmlns:a16="http://schemas.microsoft.com/office/drawing/2014/main" id="{CD8CC7D2-A283-4031-B26F-C4AB9F0ABC96}"/>
                </a:ext>
              </a:extLst>
            </p:cNvPr>
            <p:cNvSpPr>
              <a:spLocks noChangeShapeType="1"/>
            </p:cNvSpPr>
            <p:nvPr/>
          </p:nvSpPr>
          <p:spPr bwMode="auto">
            <a:xfrm>
              <a:off x="10515601" y="2595564"/>
              <a:ext cx="9525"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79" name="Freeform 558">
              <a:extLst>
                <a:ext uri="{FF2B5EF4-FFF2-40B4-BE49-F238E27FC236}">
                  <a16:creationId xmlns="" xmlns:a16="http://schemas.microsoft.com/office/drawing/2014/main" id="{2E07F8C9-9BC6-4D96-B10C-30DD835668D2}"/>
                </a:ext>
              </a:extLst>
            </p:cNvPr>
            <p:cNvSpPr>
              <a:spLocks noEditPoints="1"/>
            </p:cNvSpPr>
            <p:nvPr/>
          </p:nvSpPr>
          <p:spPr bwMode="auto">
            <a:xfrm>
              <a:off x="10336213" y="2595564"/>
              <a:ext cx="204788" cy="334963"/>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grpSp>
      <p:sp>
        <p:nvSpPr>
          <p:cNvPr id="84" name="PA_椭圆 83">
            <a:extLst>
              <a:ext uri="{FF2B5EF4-FFF2-40B4-BE49-F238E27FC236}">
                <a16:creationId xmlns="" xmlns:a16="http://schemas.microsoft.com/office/drawing/2014/main" id="{E4C6A86F-16AB-4F2D-8D79-2DE9DCC34776}"/>
              </a:ext>
            </a:extLst>
          </p:cNvPr>
          <p:cNvSpPr/>
          <p:nvPr>
            <p:custDataLst>
              <p:tags r:id="rId7"/>
            </p:custDataLst>
          </p:nvPr>
        </p:nvSpPr>
        <p:spPr>
          <a:xfrm>
            <a:off x="4643878" y="2888114"/>
            <a:ext cx="427618" cy="42761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85" name="PA_组合 84">
            <a:extLst>
              <a:ext uri="{FF2B5EF4-FFF2-40B4-BE49-F238E27FC236}">
                <a16:creationId xmlns="" xmlns:a16="http://schemas.microsoft.com/office/drawing/2014/main" id="{6AF40422-FEC3-4CDD-AC48-CBB204931E1C}"/>
              </a:ext>
            </a:extLst>
          </p:cNvPr>
          <p:cNvGrpSpPr>
            <a:grpSpLocks noChangeAspect="1"/>
          </p:cNvGrpSpPr>
          <p:nvPr>
            <p:custDataLst>
              <p:tags r:id="rId8"/>
            </p:custDataLst>
          </p:nvPr>
        </p:nvGrpSpPr>
        <p:grpSpPr>
          <a:xfrm>
            <a:off x="4744884" y="2955056"/>
            <a:ext cx="225607" cy="293735"/>
            <a:chOff x="3196030" y="1160235"/>
            <a:chExt cx="582794" cy="758785"/>
          </a:xfrm>
          <a:solidFill>
            <a:schemeClr val="bg1"/>
          </a:solidFill>
        </p:grpSpPr>
        <p:sp>
          <p:nvSpPr>
            <p:cNvPr id="86" name="Freeform 634">
              <a:extLst>
                <a:ext uri="{FF2B5EF4-FFF2-40B4-BE49-F238E27FC236}">
                  <a16:creationId xmlns="" xmlns:a16="http://schemas.microsoft.com/office/drawing/2014/main" id="{690E746C-1035-4DE4-8801-BEB54A6E8F2A}"/>
                </a:ext>
              </a:extLst>
            </p:cNvPr>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noFill/>
                <a:cs typeface="+mn-ea"/>
                <a:sym typeface="+mn-lt"/>
              </a:endParaRPr>
            </a:p>
          </p:txBody>
        </p:sp>
        <p:sp>
          <p:nvSpPr>
            <p:cNvPr id="87" name="Oval 635">
              <a:extLst>
                <a:ext uri="{FF2B5EF4-FFF2-40B4-BE49-F238E27FC236}">
                  <a16:creationId xmlns="" xmlns:a16="http://schemas.microsoft.com/office/drawing/2014/main" id="{168C32BC-4DDD-4B57-B4A2-AD85D95FB18F}"/>
                </a:ext>
              </a:extLst>
            </p:cNvPr>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noFill/>
                <a:cs typeface="+mn-ea"/>
                <a:sym typeface="+mn-lt"/>
              </a:endParaRPr>
            </a:p>
          </p:txBody>
        </p:sp>
        <p:sp>
          <p:nvSpPr>
            <p:cNvPr id="88" name="Freeform 636">
              <a:extLst>
                <a:ext uri="{FF2B5EF4-FFF2-40B4-BE49-F238E27FC236}">
                  <a16:creationId xmlns="" xmlns:a16="http://schemas.microsoft.com/office/drawing/2014/main" id="{9DCEF228-B678-4FF6-BCB0-DB9F139DF437}"/>
                </a:ext>
              </a:extLst>
            </p:cNvPr>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noFill/>
                <a:cs typeface="+mn-ea"/>
                <a:sym typeface="+mn-lt"/>
              </a:endParaRPr>
            </a:p>
          </p:txBody>
        </p:sp>
        <p:sp>
          <p:nvSpPr>
            <p:cNvPr id="89" name="Freeform 637">
              <a:extLst>
                <a:ext uri="{FF2B5EF4-FFF2-40B4-BE49-F238E27FC236}">
                  <a16:creationId xmlns="" xmlns:a16="http://schemas.microsoft.com/office/drawing/2014/main" id="{C1DAB62D-D40B-41C2-823C-413CA809C2DA}"/>
                </a:ext>
              </a:extLst>
            </p:cNvPr>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noFill/>
                <a:cs typeface="+mn-ea"/>
                <a:sym typeface="+mn-lt"/>
              </a:endParaRPr>
            </a:p>
          </p:txBody>
        </p:sp>
        <p:sp>
          <p:nvSpPr>
            <p:cNvPr id="90" name="Freeform 638">
              <a:extLst>
                <a:ext uri="{FF2B5EF4-FFF2-40B4-BE49-F238E27FC236}">
                  <a16:creationId xmlns="" xmlns:a16="http://schemas.microsoft.com/office/drawing/2014/main" id="{F241C5D7-D17E-46CE-9805-A2EE8DCB4880}"/>
                </a:ext>
              </a:extLst>
            </p:cNvPr>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noFill/>
                <a:cs typeface="+mn-ea"/>
                <a:sym typeface="+mn-lt"/>
              </a:endParaRPr>
            </a:p>
          </p:txBody>
        </p:sp>
      </p:grpSp>
      <p:sp>
        <p:nvSpPr>
          <p:cNvPr id="95" name="PA_椭圆 94">
            <a:extLst>
              <a:ext uri="{FF2B5EF4-FFF2-40B4-BE49-F238E27FC236}">
                <a16:creationId xmlns="" xmlns:a16="http://schemas.microsoft.com/office/drawing/2014/main" id="{CA20F582-F44D-41B1-A024-C69366FAC720}"/>
              </a:ext>
            </a:extLst>
          </p:cNvPr>
          <p:cNvSpPr/>
          <p:nvPr>
            <p:custDataLst>
              <p:tags r:id="rId9"/>
            </p:custDataLst>
          </p:nvPr>
        </p:nvSpPr>
        <p:spPr>
          <a:xfrm>
            <a:off x="4658477" y="3590674"/>
            <a:ext cx="427618" cy="42761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96" name="PA_任意多边形 570">
            <a:extLst>
              <a:ext uri="{FF2B5EF4-FFF2-40B4-BE49-F238E27FC236}">
                <a16:creationId xmlns="" xmlns:a16="http://schemas.microsoft.com/office/drawing/2014/main" id="{062BD2DE-01CD-4D39-843C-6260836582F2}"/>
              </a:ext>
            </a:extLst>
          </p:cNvPr>
          <p:cNvSpPr/>
          <p:nvPr>
            <p:custDataLst>
              <p:tags r:id="rId10"/>
            </p:custDataLst>
          </p:nvPr>
        </p:nvSpPr>
        <p:spPr bwMode="auto">
          <a:xfrm>
            <a:off x="4770414" y="3691079"/>
            <a:ext cx="227882" cy="226808"/>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100" name="PA_任意多边形 6">
            <a:extLst>
              <a:ext uri="{FF2B5EF4-FFF2-40B4-BE49-F238E27FC236}">
                <a16:creationId xmlns="" xmlns:a16="http://schemas.microsoft.com/office/drawing/2014/main" id="{595D9F8D-24A2-4281-8BA1-9AE2FA8A2559}"/>
              </a:ext>
            </a:extLst>
          </p:cNvPr>
          <p:cNvSpPr/>
          <p:nvPr>
            <p:custDataLst>
              <p:tags r:id="rId11"/>
            </p:custDataLst>
          </p:nvPr>
        </p:nvSpPr>
        <p:spPr bwMode="auto">
          <a:xfrm>
            <a:off x="916345" y="771550"/>
            <a:ext cx="2813202" cy="1671149"/>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C00000"/>
          </a:solidFill>
          <a:ln>
            <a:noFill/>
          </a:ln>
        </p:spPr>
        <p:txBody>
          <a:bodyPr vert="horz" wrap="square" lIns="91440" tIns="45720" rIns="91440" bIns="45720" numCol="1" anchor="t" anchorCtr="0" compatLnSpc="1"/>
          <a:lstStyle/>
          <a:p>
            <a:pPr>
              <a:lnSpc>
                <a:spcPct val="120000"/>
              </a:lnSpc>
            </a:pPr>
            <a:endParaRPr lang="zh-CN" altLang="en-US" dirty="0">
              <a:cs typeface="+mn-ea"/>
              <a:sym typeface="+mn-lt"/>
            </a:endParaRPr>
          </a:p>
        </p:txBody>
      </p:sp>
      <p:sp>
        <p:nvSpPr>
          <p:cNvPr id="102" name="AutoShape 4">
            <a:extLst>
              <a:ext uri="{FF2B5EF4-FFF2-40B4-BE49-F238E27FC236}">
                <a16:creationId xmlns="" xmlns:a16="http://schemas.microsoft.com/office/drawing/2014/main" id="{B7FB592E-C72F-4FFF-83E6-BA838FD2A20C}"/>
              </a:ext>
            </a:extLst>
          </p:cNvPr>
          <p:cNvSpPr>
            <a:spLocks noChangeAspect="1" noChangeArrowheads="1" noTextEdit="1"/>
          </p:cNvSpPr>
          <p:nvPr/>
        </p:nvSpPr>
        <p:spPr bwMode="auto">
          <a:xfrm>
            <a:off x="1424380" y="1059206"/>
            <a:ext cx="2303210" cy="3252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lnSpc>
                <a:spcPct val="120000"/>
              </a:lnSpc>
            </a:pPr>
            <a:endParaRPr lang="zh-CN" altLang="en-US">
              <a:cs typeface="+mn-ea"/>
              <a:sym typeface="+mn-lt"/>
            </a:endParaRPr>
          </a:p>
        </p:txBody>
      </p:sp>
      <p:sp>
        <p:nvSpPr>
          <p:cNvPr id="103" name="PA_任意多边形 7">
            <a:extLst>
              <a:ext uri="{FF2B5EF4-FFF2-40B4-BE49-F238E27FC236}">
                <a16:creationId xmlns="" xmlns:a16="http://schemas.microsoft.com/office/drawing/2014/main" id="{F9EEFD60-60CA-404C-8B9B-C12C42ED031A}"/>
              </a:ext>
            </a:extLst>
          </p:cNvPr>
          <p:cNvSpPr/>
          <p:nvPr>
            <p:custDataLst>
              <p:tags r:id="rId12"/>
            </p:custDataLst>
          </p:nvPr>
        </p:nvSpPr>
        <p:spPr bwMode="auto">
          <a:xfrm>
            <a:off x="916345" y="1481885"/>
            <a:ext cx="2813202" cy="1671149"/>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FFC000"/>
          </a:solidFill>
          <a:ln>
            <a:noFill/>
          </a:ln>
        </p:spPr>
        <p:txBody>
          <a:bodyPr vert="horz" wrap="square" lIns="91440" tIns="45720" rIns="91440" bIns="45720" numCol="1" anchor="t" anchorCtr="0" compatLnSpc="1"/>
          <a:lstStyle/>
          <a:p>
            <a:pPr>
              <a:lnSpc>
                <a:spcPct val="120000"/>
              </a:lnSpc>
            </a:pPr>
            <a:endParaRPr lang="zh-CN" altLang="en-US" dirty="0">
              <a:cs typeface="+mn-ea"/>
              <a:sym typeface="+mn-lt"/>
            </a:endParaRPr>
          </a:p>
        </p:txBody>
      </p:sp>
      <p:sp>
        <p:nvSpPr>
          <p:cNvPr id="104" name="PA_任意多边形 8">
            <a:extLst>
              <a:ext uri="{FF2B5EF4-FFF2-40B4-BE49-F238E27FC236}">
                <a16:creationId xmlns="" xmlns:a16="http://schemas.microsoft.com/office/drawing/2014/main" id="{7F5FA94E-8AE6-4E28-B690-8DF9CA5B4DAF}"/>
              </a:ext>
            </a:extLst>
          </p:cNvPr>
          <p:cNvSpPr/>
          <p:nvPr>
            <p:custDataLst>
              <p:tags r:id="rId13"/>
            </p:custDataLst>
          </p:nvPr>
        </p:nvSpPr>
        <p:spPr bwMode="auto">
          <a:xfrm>
            <a:off x="916345" y="2194179"/>
            <a:ext cx="2813202" cy="1669193"/>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C00000"/>
          </a:solidFill>
          <a:ln>
            <a:noFill/>
          </a:ln>
        </p:spPr>
        <p:txBody>
          <a:bodyPr vert="horz" wrap="square" lIns="91440" tIns="45720" rIns="91440" bIns="45720" numCol="1" anchor="t" anchorCtr="0" compatLnSpc="1"/>
          <a:lstStyle/>
          <a:p>
            <a:pPr>
              <a:lnSpc>
                <a:spcPct val="120000"/>
              </a:lnSpc>
            </a:pPr>
            <a:endParaRPr lang="zh-CN" altLang="en-US" dirty="0">
              <a:cs typeface="+mn-ea"/>
              <a:sym typeface="+mn-lt"/>
            </a:endParaRPr>
          </a:p>
        </p:txBody>
      </p:sp>
      <p:cxnSp>
        <p:nvCxnSpPr>
          <p:cNvPr id="105" name="直接连接符 104">
            <a:extLst>
              <a:ext uri="{FF2B5EF4-FFF2-40B4-BE49-F238E27FC236}">
                <a16:creationId xmlns="" xmlns:a16="http://schemas.microsoft.com/office/drawing/2014/main" id="{C80E072D-31F7-438D-BBBE-FC8493787622}"/>
              </a:ext>
            </a:extLst>
          </p:cNvPr>
          <p:cNvCxnSpPr/>
          <p:nvPr/>
        </p:nvCxnSpPr>
        <p:spPr>
          <a:xfrm>
            <a:off x="827584" y="1331318"/>
            <a:ext cx="0" cy="275160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6" name="PA_矩形 105">
            <a:extLst>
              <a:ext uri="{FF2B5EF4-FFF2-40B4-BE49-F238E27FC236}">
                <a16:creationId xmlns="" xmlns:a16="http://schemas.microsoft.com/office/drawing/2014/main" id="{203B11B1-E0D7-4D2D-8EDA-74FFFEE245E1}"/>
              </a:ext>
            </a:extLst>
          </p:cNvPr>
          <p:cNvSpPr/>
          <p:nvPr>
            <p:custDataLst>
              <p:tags r:id="rId14"/>
            </p:custDataLst>
          </p:nvPr>
        </p:nvSpPr>
        <p:spPr>
          <a:xfrm>
            <a:off x="1005109" y="1275606"/>
            <a:ext cx="855016" cy="494751"/>
          </a:xfrm>
          <a:prstGeom prst="rect">
            <a:avLst/>
          </a:prstGeom>
        </p:spPr>
        <p:txBody>
          <a:bodyPr wrap="square">
            <a:spAutoFit/>
          </a:bodyPr>
          <a:lstStyle/>
          <a:p>
            <a:pPr algn="just">
              <a:lnSpc>
                <a:spcPct val="120000"/>
              </a:lnSpc>
            </a:pPr>
            <a:r>
              <a:rPr lang="en-US" altLang="zh-CN" sz="2400" dirty="0">
                <a:solidFill>
                  <a:schemeClr val="bg1"/>
                </a:solidFill>
                <a:cs typeface="+mn-ea"/>
                <a:sym typeface="+mn-lt"/>
              </a:rPr>
              <a:t>01</a:t>
            </a:r>
          </a:p>
        </p:txBody>
      </p:sp>
      <p:sp>
        <p:nvSpPr>
          <p:cNvPr id="107" name="PA_矩形 106">
            <a:extLst>
              <a:ext uri="{FF2B5EF4-FFF2-40B4-BE49-F238E27FC236}">
                <a16:creationId xmlns="" xmlns:a16="http://schemas.microsoft.com/office/drawing/2014/main" id="{77B114C2-0771-432B-97CC-1C1BCEDDD7AB}"/>
              </a:ext>
            </a:extLst>
          </p:cNvPr>
          <p:cNvSpPr/>
          <p:nvPr>
            <p:custDataLst>
              <p:tags r:id="rId15"/>
            </p:custDataLst>
          </p:nvPr>
        </p:nvSpPr>
        <p:spPr>
          <a:xfrm>
            <a:off x="1005108" y="1940329"/>
            <a:ext cx="855016" cy="494751"/>
          </a:xfrm>
          <a:prstGeom prst="rect">
            <a:avLst/>
          </a:prstGeom>
        </p:spPr>
        <p:txBody>
          <a:bodyPr wrap="square">
            <a:spAutoFit/>
          </a:bodyPr>
          <a:lstStyle/>
          <a:p>
            <a:pPr algn="just">
              <a:lnSpc>
                <a:spcPct val="120000"/>
              </a:lnSpc>
            </a:pPr>
            <a:r>
              <a:rPr lang="en-US" altLang="zh-CN" sz="2400" dirty="0">
                <a:solidFill>
                  <a:schemeClr val="bg1"/>
                </a:solidFill>
                <a:cs typeface="+mn-ea"/>
                <a:sym typeface="+mn-lt"/>
              </a:rPr>
              <a:t>02</a:t>
            </a:r>
          </a:p>
        </p:txBody>
      </p:sp>
      <p:sp>
        <p:nvSpPr>
          <p:cNvPr id="108" name="PA_矩形 107">
            <a:extLst>
              <a:ext uri="{FF2B5EF4-FFF2-40B4-BE49-F238E27FC236}">
                <a16:creationId xmlns="" xmlns:a16="http://schemas.microsoft.com/office/drawing/2014/main" id="{172DC2B8-0B1C-4C29-9DC1-C8C1505C4EF5}"/>
              </a:ext>
            </a:extLst>
          </p:cNvPr>
          <p:cNvSpPr/>
          <p:nvPr>
            <p:custDataLst>
              <p:tags r:id="rId16"/>
            </p:custDataLst>
          </p:nvPr>
        </p:nvSpPr>
        <p:spPr>
          <a:xfrm>
            <a:off x="1005107" y="2647890"/>
            <a:ext cx="855016" cy="494751"/>
          </a:xfrm>
          <a:prstGeom prst="rect">
            <a:avLst/>
          </a:prstGeom>
        </p:spPr>
        <p:txBody>
          <a:bodyPr wrap="square">
            <a:spAutoFit/>
          </a:bodyPr>
          <a:lstStyle/>
          <a:p>
            <a:pPr algn="just">
              <a:lnSpc>
                <a:spcPct val="120000"/>
              </a:lnSpc>
            </a:pPr>
            <a:r>
              <a:rPr lang="en-US" altLang="zh-CN" sz="2400" dirty="0">
                <a:solidFill>
                  <a:schemeClr val="bg1"/>
                </a:solidFill>
                <a:cs typeface="+mn-ea"/>
                <a:sym typeface="+mn-lt"/>
              </a:rPr>
              <a:t>03</a:t>
            </a:r>
          </a:p>
        </p:txBody>
      </p:sp>
      <p:sp>
        <p:nvSpPr>
          <p:cNvPr id="109" name="PA_任意多边形 6">
            <a:extLst>
              <a:ext uri="{FF2B5EF4-FFF2-40B4-BE49-F238E27FC236}">
                <a16:creationId xmlns="" xmlns:a16="http://schemas.microsoft.com/office/drawing/2014/main" id="{DE443827-73EA-4FB3-8BF4-3E30311DEA33}"/>
              </a:ext>
            </a:extLst>
          </p:cNvPr>
          <p:cNvSpPr/>
          <p:nvPr>
            <p:custDataLst>
              <p:tags r:id="rId17"/>
            </p:custDataLst>
          </p:nvPr>
        </p:nvSpPr>
        <p:spPr bwMode="auto">
          <a:xfrm>
            <a:off x="916345" y="2916825"/>
            <a:ext cx="2813202" cy="1671149"/>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FFC000"/>
          </a:solidFill>
          <a:ln>
            <a:noFill/>
          </a:ln>
        </p:spPr>
        <p:txBody>
          <a:bodyPr vert="horz" wrap="square" lIns="91440" tIns="45720" rIns="91440" bIns="45720" numCol="1" anchor="t" anchorCtr="0" compatLnSpc="1"/>
          <a:lstStyle/>
          <a:p>
            <a:pPr>
              <a:lnSpc>
                <a:spcPct val="120000"/>
              </a:lnSpc>
            </a:pPr>
            <a:endParaRPr lang="zh-CN" altLang="en-US" dirty="0">
              <a:cs typeface="+mn-ea"/>
              <a:sym typeface="+mn-lt"/>
            </a:endParaRPr>
          </a:p>
        </p:txBody>
      </p:sp>
      <p:sp>
        <p:nvSpPr>
          <p:cNvPr id="110" name="PA_矩形 109">
            <a:extLst>
              <a:ext uri="{FF2B5EF4-FFF2-40B4-BE49-F238E27FC236}">
                <a16:creationId xmlns="" xmlns:a16="http://schemas.microsoft.com/office/drawing/2014/main" id="{969778F4-5CD9-4472-8798-9AFF0AE63766}"/>
              </a:ext>
            </a:extLst>
          </p:cNvPr>
          <p:cNvSpPr/>
          <p:nvPr>
            <p:custDataLst>
              <p:tags r:id="rId18"/>
            </p:custDataLst>
          </p:nvPr>
        </p:nvSpPr>
        <p:spPr>
          <a:xfrm>
            <a:off x="1015964" y="3430067"/>
            <a:ext cx="855016" cy="494751"/>
          </a:xfrm>
          <a:prstGeom prst="rect">
            <a:avLst/>
          </a:prstGeom>
        </p:spPr>
        <p:txBody>
          <a:bodyPr wrap="square">
            <a:spAutoFit/>
          </a:bodyPr>
          <a:lstStyle/>
          <a:p>
            <a:pPr algn="just">
              <a:lnSpc>
                <a:spcPct val="120000"/>
              </a:lnSpc>
            </a:pPr>
            <a:r>
              <a:rPr lang="en-US" altLang="zh-CN" sz="2400" dirty="0">
                <a:solidFill>
                  <a:schemeClr val="bg1"/>
                </a:solidFill>
                <a:cs typeface="+mn-ea"/>
                <a:sym typeface="+mn-lt"/>
              </a:rPr>
              <a:t>04</a:t>
            </a:r>
          </a:p>
        </p:txBody>
      </p:sp>
      <p:grpSp>
        <p:nvGrpSpPr>
          <p:cNvPr id="111" name="PA_组合 110">
            <a:extLst>
              <a:ext uri="{FF2B5EF4-FFF2-40B4-BE49-F238E27FC236}">
                <a16:creationId xmlns="" xmlns:a16="http://schemas.microsoft.com/office/drawing/2014/main" id="{D355FDF1-04DE-4695-BC40-4F1562EB742C}"/>
              </a:ext>
            </a:extLst>
          </p:cNvPr>
          <p:cNvGrpSpPr/>
          <p:nvPr>
            <p:custDataLst>
              <p:tags r:id="rId19"/>
            </p:custDataLst>
          </p:nvPr>
        </p:nvGrpSpPr>
        <p:grpSpPr>
          <a:xfrm>
            <a:off x="3561227" y="2334437"/>
            <a:ext cx="1072104" cy="129855"/>
            <a:chOff x="4733054" y="3537335"/>
            <a:chExt cx="1409984" cy="170779"/>
          </a:xfrm>
        </p:grpSpPr>
        <p:cxnSp>
          <p:nvCxnSpPr>
            <p:cNvPr id="112" name="直接连接符 111">
              <a:extLst>
                <a:ext uri="{FF2B5EF4-FFF2-40B4-BE49-F238E27FC236}">
                  <a16:creationId xmlns="" xmlns:a16="http://schemas.microsoft.com/office/drawing/2014/main" id="{4730EEAF-E12B-4AB6-88EF-FEB2B2C7E0F3}"/>
                </a:ext>
              </a:extLst>
            </p:cNvPr>
            <p:cNvCxnSpPr/>
            <p:nvPr/>
          </p:nvCxnSpPr>
          <p:spPr>
            <a:xfrm>
              <a:off x="4903834" y="3622725"/>
              <a:ext cx="1239204" cy="0"/>
            </a:xfrm>
            <a:prstGeom prst="line">
              <a:avLst/>
            </a:prstGeom>
            <a:ln>
              <a:solidFill>
                <a:srgbClr val="C00000"/>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13" name="椭圆 112">
              <a:extLst>
                <a:ext uri="{FF2B5EF4-FFF2-40B4-BE49-F238E27FC236}">
                  <a16:creationId xmlns="" xmlns:a16="http://schemas.microsoft.com/office/drawing/2014/main" id="{B317BA59-E646-42F5-BB6C-9FEA57653C95}"/>
                </a:ext>
              </a:extLst>
            </p:cNvPr>
            <p:cNvSpPr/>
            <p:nvPr/>
          </p:nvSpPr>
          <p:spPr>
            <a:xfrm>
              <a:off x="4733054" y="3537335"/>
              <a:ext cx="170779" cy="170779"/>
            </a:xfrm>
            <a:prstGeom prst="ellipse">
              <a:avLst/>
            </a:prstGeom>
            <a:solidFill>
              <a:schemeClr val="accent3">
                <a:lumMod val="20000"/>
                <a:lumOff val="80000"/>
              </a:schemeClr>
            </a:solidFill>
            <a:ln w="381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114" name="PA_组合 113">
            <a:extLst>
              <a:ext uri="{FF2B5EF4-FFF2-40B4-BE49-F238E27FC236}">
                <a16:creationId xmlns="" xmlns:a16="http://schemas.microsoft.com/office/drawing/2014/main" id="{3CF1CEBA-17F6-425D-ACCC-1586005137EC}"/>
              </a:ext>
            </a:extLst>
          </p:cNvPr>
          <p:cNvGrpSpPr/>
          <p:nvPr>
            <p:custDataLst>
              <p:tags r:id="rId20"/>
            </p:custDataLst>
          </p:nvPr>
        </p:nvGrpSpPr>
        <p:grpSpPr>
          <a:xfrm>
            <a:off x="3561227" y="3036998"/>
            <a:ext cx="1064723" cy="129855"/>
            <a:chOff x="4733054" y="4461312"/>
            <a:chExt cx="1400277" cy="170779"/>
          </a:xfrm>
        </p:grpSpPr>
        <p:cxnSp>
          <p:nvCxnSpPr>
            <p:cNvPr id="115" name="直接连接符 114">
              <a:extLst>
                <a:ext uri="{FF2B5EF4-FFF2-40B4-BE49-F238E27FC236}">
                  <a16:creationId xmlns="" xmlns:a16="http://schemas.microsoft.com/office/drawing/2014/main" id="{C9C9B62A-5361-4DE7-A566-929C4FFE6325}"/>
                </a:ext>
              </a:extLst>
            </p:cNvPr>
            <p:cNvCxnSpPr/>
            <p:nvPr/>
          </p:nvCxnSpPr>
          <p:spPr>
            <a:xfrm>
              <a:off x="4903834" y="4546702"/>
              <a:ext cx="1229497" cy="0"/>
            </a:xfrm>
            <a:prstGeom prst="line">
              <a:avLst/>
            </a:prstGeom>
            <a:ln>
              <a:solidFill>
                <a:srgbClr val="C00000"/>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16" name="椭圆 115">
              <a:extLst>
                <a:ext uri="{FF2B5EF4-FFF2-40B4-BE49-F238E27FC236}">
                  <a16:creationId xmlns="" xmlns:a16="http://schemas.microsoft.com/office/drawing/2014/main" id="{1910BF2D-6735-4613-9EFC-F481F3D29FFC}"/>
                </a:ext>
              </a:extLst>
            </p:cNvPr>
            <p:cNvSpPr/>
            <p:nvPr/>
          </p:nvSpPr>
          <p:spPr>
            <a:xfrm>
              <a:off x="4733054" y="4461312"/>
              <a:ext cx="170779" cy="170779"/>
            </a:xfrm>
            <a:prstGeom prst="ellipse">
              <a:avLst/>
            </a:prstGeom>
            <a:solidFill>
              <a:schemeClr val="accent3">
                <a:lumMod val="20000"/>
                <a:lumOff val="80000"/>
              </a:schemeClr>
            </a:solidFill>
            <a:ln w="381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117" name="PA_组合 116">
            <a:extLst>
              <a:ext uri="{FF2B5EF4-FFF2-40B4-BE49-F238E27FC236}">
                <a16:creationId xmlns="" xmlns:a16="http://schemas.microsoft.com/office/drawing/2014/main" id="{CBFA9C32-34B1-454D-BA38-0FB0278D76FB}"/>
              </a:ext>
            </a:extLst>
          </p:cNvPr>
          <p:cNvGrpSpPr/>
          <p:nvPr>
            <p:custDataLst>
              <p:tags r:id="rId21"/>
            </p:custDataLst>
          </p:nvPr>
        </p:nvGrpSpPr>
        <p:grpSpPr>
          <a:xfrm>
            <a:off x="3561227" y="3739556"/>
            <a:ext cx="1057343" cy="129855"/>
            <a:chOff x="4733054" y="5385286"/>
            <a:chExt cx="1390571" cy="170779"/>
          </a:xfrm>
        </p:grpSpPr>
        <p:cxnSp>
          <p:nvCxnSpPr>
            <p:cNvPr id="118" name="直接连接符 117">
              <a:extLst>
                <a:ext uri="{FF2B5EF4-FFF2-40B4-BE49-F238E27FC236}">
                  <a16:creationId xmlns="" xmlns:a16="http://schemas.microsoft.com/office/drawing/2014/main" id="{2C881E0F-21CC-4A2E-83C3-1B2F8BE1DFC1}"/>
                </a:ext>
              </a:extLst>
            </p:cNvPr>
            <p:cNvCxnSpPr/>
            <p:nvPr/>
          </p:nvCxnSpPr>
          <p:spPr>
            <a:xfrm>
              <a:off x="4903834" y="5470676"/>
              <a:ext cx="1219791" cy="0"/>
            </a:xfrm>
            <a:prstGeom prst="line">
              <a:avLst/>
            </a:prstGeom>
            <a:ln>
              <a:solidFill>
                <a:srgbClr val="C00000"/>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19" name="椭圆 118">
              <a:extLst>
                <a:ext uri="{FF2B5EF4-FFF2-40B4-BE49-F238E27FC236}">
                  <a16:creationId xmlns="" xmlns:a16="http://schemas.microsoft.com/office/drawing/2014/main" id="{F338F71B-C134-4D35-80CF-3A9B029662D8}"/>
                </a:ext>
              </a:extLst>
            </p:cNvPr>
            <p:cNvSpPr/>
            <p:nvPr/>
          </p:nvSpPr>
          <p:spPr>
            <a:xfrm>
              <a:off x="4733054" y="5385286"/>
              <a:ext cx="170779" cy="170779"/>
            </a:xfrm>
            <a:prstGeom prst="ellipse">
              <a:avLst/>
            </a:prstGeom>
            <a:solidFill>
              <a:schemeClr val="accent2">
                <a:lumMod val="20000"/>
                <a:lumOff val="80000"/>
              </a:schemeClr>
            </a:solidFill>
            <a:ln w="381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grpSp>
        <p:nvGrpSpPr>
          <p:cNvPr id="120" name="PA_组合 119">
            <a:extLst>
              <a:ext uri="{FF2B5EF4-FFF2-40B4-BE49-F238E27FC236}">
                <a16:creationId xmlns="" xmlns:a16="http://schemas.microsoft.com/office/drawing/2014/main" id="{F97E9B1C-D680-4F11-BEBF-713F2703B58B}"/>
              </a:ext>
            </a:extLst>
          </p:cNvPr>
          <p:cNvGrpSpPr/>
          <p:nvPr>
            <p:custDataLst>
              <p:tags r:id="rId22"/>
            </p:custDataLst>
          </p:nvPr>
        </p:nvGrpSpPr>
        <p:grpSpPr>
          <a:xfrm>
            <a:off x="3561227" y="1631877"/>
            <a:ext cx="1079485" cy="129855"/>
            <a:chOff x="4733054" y="2613359"/>
            <a:chExt cx="1419691" cy="170779"/>
          </a:xfrm>
        </p:grpSpPr>
        <p:cxnSp>
          <p:nvCxnSpPr>
            <p:cNvPr id="121" name="直接连接符 120">
              <a:extLst>
                <a:ext uri="{FF2B5EF4-FFF2-40B4-BE49-F238E27FC236}">
                  <a16:creationId xmlns="" xmlns:a16="http://schemas.microsoft.com/office/drawing/2014/main" id="{652B9B30-FDB0-42D8-B549-F7FF52CEFAF7}"/>
                </a:ext>
              </a:extLst>
            </p:cNvPr>
            <p:cNvCxnSpPr/>
            <p:nvPr/>
          </p:nvCxnSpPr>
          <p:spPr>
            <a:xfrm>
              <a:off x="4903834" y="2698749"/>
              <a:ext cx="1248911" cy="0"/>
            </a:xfrm>
            <a:prstGeom prst="line">
              <a:avLst/>
            </a:prstGeom>
            <a:ln>
              <a:solidFill>
                <a:srgbClr val="C00000"/>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22" name="椭圆 121">
              <a:extLst>
                <a:ext uri="{FF2B5EF4-FFF2-40B4-BE49-F238E27FC236}">
                  <a16:creationId xmlns="" xmlns:a16="http://schemas.microsoft.com/office/drawing/2014/main" id="{EF4686ED-20C8-4782-99F5-CA170838B7FC}"/>
                </a:ext>
              </a:extLst>
            </p:cNvPr>
            <p:cNvSpPr/>
            <p:nvPr/>
          </p:nvSpPr>
          <p:spPr>
            <a:xfrm>
              <a:off x="4733054" y="2613359"/>
              <a:ext cx="170779" cy="170779"/>
            </a:xfrm>
            <a:prstGeom prst="ellipse">
              <a:avLst/>
            </a:prstGeom>
            <a:solidFill>
              <a:schemeClr val="accent3">
                <a:lumMod val="40000"/>
                <a:lumOff val="60000"/>
              </a:schemeClr>
            </a:solidFill>
            <a:ln w="381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54" name="PA_文本框 15">
            <a:extLst>
              <a:ext uri="{FF2B5EF4-FFF2-40B4-BE49-F238E27FC236}">
                <a16:creationId xmlns="" xmlns:a16="http://schemas.microsoft.com/office/drawing/2014/main" id="{B5D1596D-CBD6-4DB5-B829-FEDD93A2D7FA}"/>
              </a:ext>
            </a:extLst>
          </p:cNvPr>
          <p:cNvSpPr txBox="1"/>
          <p:nvPr>
            <p:custDataLst>
              <p:tags r:id="rId23"/>
            </p:custDataLst>
          </p:nvPr>
        </p:nvSpPr>
        <p:spPr>
          <a:xfrm>
            <a:off x="2920507" y="231400"/>
            <a:ext cx="5052816" cy="396134"/>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依靠文化自信坚定理想信念</a:t>
            </a:r>
          </a:p>
        </p:txBody>
      </p:sp>
      <p:sp>
        <p:nvSpPr>
          <p:cNvPr id="55" name="PA_文本框 54">
            <a:extLst>
              <a:ext uri="{FF2B5EF4-FFF2-40B4-BE49-F238E27FC236}">
                <a16:creationId xmlns="" xmlns:a16="http://schemas.microsoft.com/office/drawing/2014/main" id="{79E99BFF-A797-424F-9BF1-CEA2E6C3D1FF}"/>
              </a:ext>
            </a:extLst>
          </p:cNvPr>
          <p:cNvSpPr txBox="1"/>
          <p:nvPr>
            <p:custDataLst>
              <p:tags r:id="rId24"/>
            </p:custDataLst>
          </p:nvPr>
        </p:nvSpPr>
        <p:spPr>
          <a:xfrm>
            <a:off x="5113608" y="2211866"/>
            <a:ext cx="2901827" cy="461665"/>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a:t>
            </a:r>
          </a:p>
        </p:txBody>
      </p:sp>
      <p:sp>
        <p:nvSpPr>
          <p:cNvPr id="56" name="PA_文本框 55">
            <a:extLst>
              <a:ext uri="{FF2B5EF4-FFF2-40B4-BE49-F238E27FC236}">
                <a16:creationId xmlns="" xmlns:a16="http://schemas.microsoft.com/office/drawing/2014/main" id="{79E99BFF-A797-424F-9BF1-CEA2E6C3D1FF}"/>
              </a:ext>
            </a:extLst>
          </p:cNvPr>
          <p:cNvSpPr txBox="1"/>
          <p:nvPr>
            <p:custDataLst>
              <p:tags r:id="rId25"/>
            </p:custDataLst>
          </p:nvPr>
        </p:nvSpPr>
        <p:spPr>
          <a:xfrm>
            <a:off x="5113609" y="2871090"/>
            <a:ext cx="2901827" cy="461665"/>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a:t>
            </a:r>
          </a:p>
        </p:txBody>
      </p:sp>
      <p:sp>
        <p:nvSpPr>
          <p:cNvPr id="57" name="PA_文本框 56">
            <a:extLst>
              <a:ext uri="{FF2B5EF4-FFF2-40B4-BE49-F238E27FC236}">
                <a16:creationId xmlns="" xmlns:a16="http://schemas.microsoft.com/office/drawing/2014/main" id="{79E99BFF-A797-424F-9BF1-CEA2E6C3D1FF}"/>
              </a:ext>
            </a:extLst>
          </p:cNvPr>
          <p:cNvSpPr txBox="1"/>
          <p:nvPr>
            <p:custDataLst>
              <p:tags r:id="rId26"/>
            </p:custDataLst>
          </p:nvPr>
        </p:nvSpPr>
        <p:spPr>
          <a:xfrm>
            <a:off x="5062974" y="3621258"/>
            <a:ext cx="2901827" cy="461665"/>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cs typeface="+mn-ea"/>
                <a:sym typeface="+mn-lt"/>
              </a:rPr>
              <a:t>文字内容文字内容文字内容文字内容文字内容文字内容文字文字内容文字内容文字内容文字内容</a:t>
            </a:r>
          </a:p>
        </p:txBody>
      </p:sp>
      <p:pic>
        <p:nvPicPr>
          <p:cNvPr id="48" name="图片 47" descr="20161118 1029"/>
          <p:cNvPicPr>
            <a:picLocks noChangeAspect="1"/>
          </p:cNvPicPr>
          <p:nvPr/>
        </p:nvPicPr>
        <p:blipFill>
          <a:blip r:embed="rId30" cstate="print"/>
          <a:stretch>
            <a:fillRect/>
          </a:stretch>
        </p:blipFill>
        <p:spPr>
          <a:xfrm>
            <a:off x="0" y="4315565"/>
            <a:ext cx="9144000" cy="798625"/>
          </a:xfrm>
          <a:prstGeom prst="rect">
            <a:avLst/>
          </a:prstGeom>
        </p:spPr>
      </p:pic>
    </p:spTree>
    <p:extLst>
      <p:ext uri="{BB962C8B-B14F-4D97-AF65-F5344CB8AC3E}">
        <p14:creationId xmlns:p14="http://schemas.microsoft.com/office/powerpoint/2010/main" xmlns="" val="3252792874"/>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p:tgtEl>
                                          <p:spTgt spid="54"/>
                                        </p:tgtEl>
                                        <p:attrNameLst>
                                          <p:attrName>ppt_y</p:attrName>
                                        </p:attrNameLst>
                                      </p:cBhvr>
                                      <p:tavLst>
                                        <p:tav tm="0">
                                          <p:val>
                                            <p:strVal val="#ppt_y+#ppt_h*1.125000"/>
                                          </p:val>
                                        </p:tav>
                                        <p:tav tm="100000">
                                          <p:val>
                                            <p:strVal val="#ppt_y"/>
                                          </p:val>
                                        </p:tav>
                                      </p:tavLst>
                                    </p:anim>
                                    <p:animEffect transition="in" filter="wipe(up)">
                                      <p:cBhvr>
                                        <p:cTn id="8" dur="500"/>
                                        <p:tgtEl>
                                          <p:spTgt spid="54"/>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1000"/>
                                        <p:tgtEl>
                                          <p:spTgt spid="105"/>
                                        </p:tgtEl>
                                      </p:cBhvr>
                                    </p:animEffect>
                                    <p:anim calcmode="lin" valueType="num">
                                      <p:cBhvr>
                                        <p:cTn id="13" dur="1000" fill="hold"/>
                                        <p:tgtEl>
                                          <p:spTgt spid="105"/>
                                        </p:tgtEl>
                                        <p:attrNameLst>
                                          <p:attrName>ppt_x</p:attrName>
                                        </p:attrNameLst>
                                      </p:cBhvr>
                                      <p:tavLst>
                                        <p:tav tm="0">
                                          <p:val>
                                            <p:strVal val="#ppt_x"/>
                                          </p:val>
                                        </p:tav>
                                        <p:tav tm="100000">
                                          <p:val>
                                            <p:strVal val="#ppt_x"/>
                                          </p:val>
                                        </p:tav>
                                      </p:tavLst>
                                    </p:anim>
                                    <p:anim calcmode="lin" valueType="num">
                                      <p:cBhvr>
                                        <p:cTn id="14" dur="1000" fill="hold"/>
                                        <p:tgtEl>
                                          <p:spTgt spid="10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additive="base">
                                        <p:cTn id="18" dur="500" fill="hold"/>
                                        <p:tgtEl>
                                          <p:spTgt spid="100"/>
                                        </p:tgtEl>
                                        <p:attrNameLst>
                                          <p:attrName>ppt_x</p:attrName>
                                        </p:attrNameLst>
                                      </p:cBhvr>
                                      <p:tavLst>
                                        <p:tav tm="0">
                                          <p:val>
                                            <p:strVal val="#ppt_x"/>
                                          </p:val>
                                        </p:tav>
                                        <p:tav tm="100000">
                                          <p:val>
                                            <p:strVal val="#ppt_x"/>
                                          </p:val>
                                        </p:tav>
                                      </p:tavLst>
                                    </p:anim>
                                    <p:anim calcmode="lin" valueType="num">
                                      <p:cBhvr additive="base">
                                        <p:cTn id="19" dur="500" fill="hold"/>
                                        <p:tgtEl>
                                          <p:spTgt spid="100"/>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additive="base">
                                        <p:cTn id="23" dur="500" fill="hold"/>
                                        <p:tgtEl>
                                          <p:spTgt spid="106"/>
                                        </p:tgtEl>
                                        <p:attrNameLst>
                                          <p:attrName>ppt_x</p:attrName>
                                        </p:attrNameLst>
                                      </p:cBhvr>
                                      <p:tavLst>
                                        <p:tav tm="0">
                                          <p:val>
                                            <p:strVal val="#ppt_x"/>
                                          </p:val>
                                        </p:tav>
                                        <p:tav tm="100000">
                                          <p:val>
                                            <p:strVal val="#ppt_x"/>
                                          </p:val>
                                        </p:tav>
                                      </p:tavLst>
                                    </p:anim>
                                    <p:anim calcmode="lin" valueType="num">
                                      <p:cBhvr additive="base">
                                        <p:cTn id="24" dur="500" fill="hold"/>
                                        <p:tgtEl>
                                          <p:spTgt spid="106"/>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20"/>
                                        </p:tgtEl>
                                        <p:attrNameLst>
                                          <p:attrName>style.visibility</p:attrName>
                                        </p:attrNameLst>
                                      </p:cBhvr>
                                      <p:to>
                                        <p:strVal val="visible"/>
                                      </p:to>
                                    </p:set>
                                    <p:anim calcmode="lin" valueType="num">
                                      <p:cBhvr additive="base">
                                        <p:cTn id="28" dur="500" fill="hold"/>
                                        <p:tgtEl>
                                          <p:spTgt spid="120"/>
                                        </p:tgtEl>
                                        <p:attrNameLst>
                                          <p:attrName>ppt_x</p:attrName>
                                        </p:attrNameLst>
                                      </p:cBhvr>
                                      <p:tavLst>
                                        <p:tav tm="0">
                                          <p:val>
                                            <p:strVal val="#ppt_x"/>
                                          </p:val>
                                        </p:tav>
                                        <p:tav tm="100000">
                                          <p:val>
                                            <p:strVal val="#ppt_x"/>
                                          </p:val>
                                        </p:tav>
                                      </p:tavLst>
                                    </p:anim>
                                    <p:anim calcmode="lin" valueType="num">
                                      <p:cBhvr additive="base">
                                        <p:cTn id="29" dur="500" fill="hold"/>
                                        <p:tgtEl>
                                          <p:spTgt spid="12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ppt_x"/>
                                          </p:val>
                                        </p:tav>
                                        <p:tav tm="100000">
                                          <p:val>
                                            <p:strVal val="#ppt_x"/>
                                          </p:val>
                                        </p:tav>
                                      </p:tavLst>
                                    </p:anim>
                                    <p:anim calcmode="lin" valueType="num">
                                      <p:cBhvr additive="base">
                                        <p:cTn id="34" dur="500" fill="hold"/>
                                        <p:tgtEl>
                                          <p:spTgt spid="6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ppt_x"/>
                                          </p:val>
                                        </p:tav>
                                        <p:tav tm="100000">
                                          <p:val>
                                            <p:strVal val="#ppt_x"/>
                                          </p:val>
                                        </p:tav>
                                      </p:tavLst>
                                    </p:anim>
                                    <p:anim calcmode="lin" valueType="num">
                                      <p:cBhvr additive="base">
                                        <p:cTn id="39" dur="500" fill="hold"/>
                                        <p:tgtEl>
                                          <p:spTgt spid="6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additive="base">
                                        <p:cTn id="43" dur="500" fill="hold"/>
                                        <p:tgtEl>
                                          <p:spTgt spid="71"/>
                                        </p:tgtEl>
                                        <p:attrNameLst>
                                          <p:attrName>ppt_x</p:attrName>
                                        </p:attrNameLst>
                                      </p:cBhvr>
                                      <p:tavLst>
                                        <p:tav tm="0">
                                          <p:val>
                                            <p:strVal val="#ppt_x"/>
                                          </p:val>
                                        </p:tav>
                                        <p:tav tm="100000">
                                          <p:val>
                                            <p:strVal val="#ppt_x"/>
                                          </p:val>
                                        </p:tav>
                                      </p:tavLst>
                                    </p:anim>
                                    <p:anim calcmode="lin" valueType="num">
                                      <p:cBhvr additive="base">
                                        <p:cTn id="44" dur="500" fill="hold"/>
                                        <p:tgtEl>
                                          <p:spTgt spid="71"/>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grpId="0" nodeType="afterEffect">
                                  <p:stCondLst>
                                    <p:cond delay="0"/>
                                  </p:stCondLst>
                                  <p:childTnLst>
                                    <p:set>
                                      <p:cBhvr>
                                        <p:cTn id="47" dur="1" fill="hold">
                                          <p:stCondLst>
                                            <p:cond delay="0"/>
                                          </p:stCondLst>
                                        </p:cTn>
                                        <p:tgtEl>
                                          <p:spTgt spid="103"/>
                                        </p:tgtEl>
                                        <p:attrNameLst>
                                          <p:attrName>style.visibility</p:attrName>
                                        </p:attrNameLst>
                                      </p:cBhvr>
                                      <p:to>
                                        <p:strVal val="visible"/>
                                      </p:to>
                                    </p:set>
                                    <p:anim calcmode="lin" valueType="num">
                                      <p:cBhvr additive="base">
                                        <p:cTn id="48" dur="500" fill="hold"/>
                                        <p:tgtEl>
                                          <p:spTgt spid="103"/>
                                        </p:tgtEl>
                                        <p:attrNameLst>
                                          <p:attrName>ppt_x</p:attrName>
                                        </p:attrNameLst>
                                      </p:cBhvr>
                                      <p:tavLst>
                                        <p:tav tm="0">
                                          <p:val>
                                            <p:strVal val="#ppt_x"/>
                                          </p:val>
                                        </p:tav>
                                        <p:tav tm="100000">
                                          <p:val>
                                            <p:strVal val="#ppt_x"/>
                                          </p:val>
                                        </p:tav>
                                      </p:tavLst>
                                    </p:anim>
                                    <p:anim calcmode="lin" valueType="num">
                                      <p:cBhvr additive="base">
                                        <p:cTn id="49" dur="500" fill="hold"/>
                                        <p:tgtEl>
                                          <p:spTgt spid="103"/>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 presetClass="entr" presetSubtype="4"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 calcmode="lin" valueType="num">
                                      <p:cBhvr additive="base">
                                        <p:cTn id="53" dur="500" fill="hold"/>
                                        <p:tgtEl>
                                          <p:spTgt spid="107"/>
                                        </p:tgtEl>
                                        <p:attrNameLst>
                                          <p:attrName>ppt_x</p:attrName>
                                        </p:attrNameLst>
                                      </p:cBhvr>
                                      <p:tavLst>
                                        <p:tav tm="0">
                                          <p:val>
                                            <p:strVal val="#ppt_x"/>
                                          </p:val>
                                        </p:tav>
                                        <p:tav tm="100000">
                                          <p:val>
                                            <p:strVal val="#ppt_x"/>
                                          </p:val>
                                        </p:tav>
                                      </p:tavLst>
                                    </p:anim>
                                    <p:anim calcmode="lin" valueType="num">
                                      <p:cBhvr additive="base">
                                        <p:cTn id="54" dur="500" fill="hold"/>
                                        <p:tgtEl>
                                          <p:spTgt spid="10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4" fill="hold" nodeType="afterEffect">
                                  <p:stCondLst>
                                    <p:cond delay="0"/>
                                  </p:stCondLst>
                                  <p:childTnLst>
                                    <p:set>
                                      <p:cBhvr>
                                        <p:cTn id="57" dur="1" fill="hold">
                                          <p:stCondLst>
                                            <p:cond delay="0"/>
                                          </p:stCondLst>
                                        </p:cTn>
                                        <p:tgtEl>
                                          <p:spTgt spid="111"/>
                                        </p:tgtEl>
                                        <p:attrNameLst>
                                          <p:attrName>style.visibility</p:attrName>
                                        </p:attrNameLst>
                                      </p:cBhvr>
                                      <p:to>
                                        <p:strVal val="visible"/>
                                      </p:to>
                                    </p:set>
                                    <p:anim calcmode="lin" valueType="num">
                                      <p:cBhvr additive="base">
                                        <p:cTn id="58" dur="500" fill="hold"/>
                                        <p:tgtEl>
                                          <p:spTgt spid="111"/>
                                        </p:tgtEl>
                                        <p:attrNameLst>
                                          <p:attrName>ppt_x</p:attrName>
                                        </p:attrNameLst>
                                      </p:cBhvr>
                                      <p:tavLst>
                                        <p:tav tm="0">
                                          <p:val>
                                            <p:strVal val="#ppt_x"/>
                                          </p:val>
                                        </p:tav>
                                        <p:tav tm="100000">
                                          <p:val>
                                            <p:strVal val="#ppt_x"/>
                                          </p:val>
                                        </p:tav>
                                      </p:tavLst>
                                    </p:anim>
                                    <p:anim calcmode="lin" valueType="num">
                                      <p:cBhvr additive="base">
                                        <p:cTn id="59" dur="500" fill="hold"/>
                                        <p:tgtEl>
                                          <p:spTgt spid="111"/>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2" presetClass="entr" presetSubtype="4" fill="hold" grpId="0" nodeType="after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fill="hold"/>
                                        <p:tgtEl>
                                          <p:spTgt spid="75"/>
                                        </p:tgtEl>
                                        <p:attrNameLst>
                                          <p:attrName>ppt_x</p:attrName>
                                        </p:attrNameLst>
                                      </p:cBhvr>
                                      <p:tavLst>
                                        <p:tav tm="0">
                                          <p:val>
                                            <p:strVal val="#ppt_x"/>
                                          </p:val>
                                        </p:tav>
                                        <p:tav tm="100000">
                                          <p:val>
                                            <p:strVal val="#ppt_x"/>
                                          </p:val>
                                        </p:tav>
                                      </p:tavLst>
                                    </p:anim>
                                    <p:anim calcmode="lin" valueType="num">
                                      <p:cBhvr additive="base">
                                        <p:cTn id="64" dur="500" fill="hold"/>
                                        <p:tgtEl>
                                          <p:spTgt spid="75"/>
                                        </p:tgtEl>
                                        <p:attrNameLst>
                                          <p:attrName>ppt_y</p:attrName>
                                        </p:attrNameLst>
                                      </p:cBhvr>
                                      <p:tavLst>
                                        <p:tav tm="0">
                                          <p:val>
                                            <p:strVal val="1+#ppt_h/2"/>
                                          </p:val>
                                        </p:tav>
                                        <p:tav tm="100000">
                                          <p:val>
                                            <p:strVal val="#ppt_y"/>
                                          </p:val>
                                        </p:tav>
                                      </p:tavLst>
                                    </p:anim>
                                  </p:childTnLst>
                                </p:cTn>
                              </p:par>
                            </p:childTnLst>
                          </p:cTn>
                        </p:par>
                        <p:par>
                          <p:cTn id="65" fill="hold">
                            <p:stCondLst>
                              <p:cond delay="6500"/>
                            </p:stCondLst>
                            <p:childTnLst>
                              <p:par>
                                <p:cTn id="66" presetID="2" presetClass="entr" presetSubtype="4" fill="hold" nodeType="afterEffect">
                                  <p:stCondLst>
                                    <p:cond delay="0"/>
                                  </p:stCondLst>
                                  <p:childTnLst>
                                    <p:set>
                                      <p:cBhvr>
                                        <p:cTn id="67" dur="1" fill="hold">
                                          <p:stCondLst>
                                            <p:cond delay="0"/>
                                          </p:stCondLst>
                                        </p:cTn>
                                        <p:tgtEl>
                                          <p:spTgt spid="76"/>
                                        </p:tgtEl>
                                        <p:attrNameLst>
                                          <p:attrName>style.visibility</p:attrName>
                                        </p:attrNameLst>
                                      </p:cBhvr>
                                      <p:to>
                                        <p:strVal val="visible"/>
                                      </p:to>
                                    </p:set>
                                    <p:anim calcmode="lin" valueType="num">
                                      <p:cBhvr additive="base">
                                        <p:cTn id="68" dur="500" fill="hold"/>
                                        <p:tgtEl>
                                          <p:spTgt spid="76"/>
                                        </p:tgtEl>
                                        <p:attrNameLst>
                                          <p:attrName>ppt_x</p:attrName>
                                        </p:attrNameLst>
                                      </p:cBhvr>
                                      <p:tavLst>
                                        <p:tav tm="0">
                                          <p:val>
                                            <p:strVal val="#ppt_x"/>
                                          </p:val>
                                        </p:tav>
                                        <p:tav tm="100000">
                                          <p:val>
                                            <p:strVal val="#ppt_x"/>
                                          </p:val>
                                        </p:tav>
                                      </p:tavLst>
                                    </p:anim>
                                    <p:anim calcmode="lin" valueType="num">
                                      <p:cBhvr additive="base">
                                        <p:cTn id="69" dur="500" fill="hold"/>
                                        <p:tgtEl>
                                          <p:spTgt spid="76"/>
                                        </p:tgtEl>
                                        <p:attrNameLst>
                                          <p:attrName>ppt_y</p:attrName>
                                        </p:attrNameLst>
                                      </p:cBhvr>
                                      <p:tavLst>
                                        <p:tav tm="0">
                                          <p:val>
                                            <p:strVal val="1+#ppt_h/2"/>
                                          </p:val>
                                        </p:tav>
                                        <p:tav tm="100000">
                                          <p:val>
                                            <p:strVal val="#ppt_y"/>
                                          </p:val>
                                        </p:tav>
                                      </p:tavLst>
                                    </p:anim>
                                  </p:childTnLst>
                                </p:cTn>
                              </p:par>
                            </p:childTnLst>
                          </p:cTn>
                        </p:par>
                        <p:par>
                          <p:cTn id="70" fill="hold">
                            <p:stCondLst>
                              <p:cond delay="7000"/>
                            </p:stCondLst>
                            <p:childTnLst>
                              <p:par>
                                <p:cTn id="71" presetID="2" presetClass="entr" presetSubtype="4"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additive="base">
                                        <p:cTn id="73" dur="500" fill="hold"/>
                                        <p:tgtEl>
                                          <p:spTgt spid="55"/>
                                        </p:tgtEl>
                                        <p:attrNameLst>
                                          <p:attrName>ppt_x</p:attrName>
                                        </p:attrNameLst>
                                      </p:cBhvr>
                                      <p:tavLst>
                                        <p:tav tm="0">
                                          <p:val>
                                            <p:strVal val="#ppt_x"/>
                                          </p:val>
                                        </p:tav>
                                        <p:tav tm="100000">
                                          <p:val>
                                            <p:strVal val="#ppt_x"/>
                                          </p:val>
                                        </p:tav>
                                      </p:tavLst>
                                    </p:anim>
                                    <p:anim calcmode="lin" valueType="num">
                                      <p:cBhvr additive="base">
                                        <p:cTn id="74" dur="500" fill="hold"/>
                                        <p:tgtEl>
                                          <p:spTgt spid="55"/>
                                        </p:tgtEl>
                                        <p:attrNameLst>
                                          <p:attrName>ppt_y</p:attrName>
                                        </p:attrNameLst>
                                      </p:cBhvr>
                                      <p:tavLst>
                                        <p:tav tm="0">
                                          <p:val>
                                            <p:strVal val="1+#ppt_h/2"/>
                                          </p:val>
                                        </p:tav>
                                        <p:tav tm="100000">
                                          <p:val>
                                            <p:strVal val="#ppt_y"/>
                                          </p:val>
                                        </p:tav>
                                      </p:tavLst>
                                    </p:anim>
                                  </p:childTnLst>
                                </p:cTn>
                              </p:par>
                            </p:childTnLst>
                          </p:cTn>
                        </p:par>
                        <p:par>
                          <p:cTn id="75" fill="hold">
                            <p:stCondLst>
                              <p:cond delay="7500"/>
                            </p:stCondLst>
                            <p:childTnLst>
                              <p:par>
                                <p:cTn id="76" presetID="2" presetClass="entr" presetSubtype="4" fill="hold" grpId="0" nodeType="afterEffect">
                                  <p:stCondLst>
                                    <p:cond delay="0"/>
                                  </p:stCondLst>
                                  <p:childTnLst>
                                    <p:set>
                                      <p:cBhvr>
                                        <p:cTn id="77" dur="1" fill="hold">
                                          <p:stCondLst>
                                            <p:cond delay="0"/>
                                          </p:stCondLst>
                                        </p:cTn>
                                        <p:tgtEl>
                                          <p:spTgt spid="104"/>
                                        </p:tgtEl>
                                        <p:attrNameLst>
                                          <p:attrName>style.visibility</p:attrName>
                                        </p:attrNameLst>
                                      </p:cBhvr>
                                      <p:to>
                                        <p:strVal val="visible"/>
                                      </p:to>
                                    </p:set>
                                    <p:anim calcmode="lin" valueType="num">
                                      <p:cBhvr additive="base">
                                        <p:cTn id="78" dur="500" fill="hold"/>
                                        <p:tgtEl>
                                          <p:spTgt spid="104"/>
                                        </p:tgtEl>
                                        <p:attrNameLst>
                                          <p:attrName>ppt_x</p:attrName>
                                        </p:attrNameLst>
                                      </p:cBhvr>
                                      <p:tavLst>
                                        <p:tav tm="0">
                                          <p:val>
                                            <p:strVal val="#ppt_x"/>
                                          </p:val>
                                        </p:tav>
                                        <p:tav tm="100000">
                                          <p:val>
                                            <p:strVal val="#ppt_x"/>
                                          </p:val>
                                        </p:tav>
                                      </p:tavLst>
                                    </p:anim>
                                    <p:anim calcmode="lin" valueType="num">
                                      <p:cBhvr additive="base">
                                        <p:cTn id="79" dur="500" fill="hold"/>
                                        <p:tgtEl>
                                          <p:spTgt spid="104"/>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2" presetClass="entr" presetSubtype="4" fill="hold" grpId="0" nodeType="afterEffect">
                                  <p:stCondLst>
                                    <p:cond delay="0"/>
                                  </p:stCondLst>
                                  <p:childTnLst>
                                    <p:set>
                                      <p:cBhvr>
                                        <p:cTn id="82" dur="1" fill="hold">
                                          <p:stCondLst>
                                            <p:cond delay="0"/>
                                          </p:stCondLst>
                                        </p:cTn>
                                        <p:tgtEl>
                                          <p:spTgt spid="108"/>
                                        </p:tgtEl>
                                        <p:attrNameLst>
                                          <p:attrName>style.visibility</p:attrName>
                                        </p:attrNameLst>
                                      </p:cBhvr>
                                      <p:to>
                                        <p:strVal val="visible"/>
                                      </p:to>
                                    </p:set>
                                    <p:anim calcmode="lin" valueType="num">
                                      <p:cBhvr additive="base">
                                        <p:cTn id="83" dur="500" fill="hold"/>
                                        <p:tgtEl>
                                          <p:spTgt spid="108"/>
                                        </p:tgtEl>
                                        <p:attrNameLst>
                                          <p:attrName>ppt_x</p:attrName>
                                        </p:attrNameLst>
                                      </p:cBhvr>
                                      <p:tavLst>
                                        <p:tav tm="0">
                                          <p:val>
                                            <p:strVal val="#ppt_x"/>
                                          </p:val>
                                        </p:tav>
                                        <p:tav tm="100000">
                                          <p:val>
                                            <p:strVal val="#ppt_x"/>
                                          </p:val>
                                        </p:tav>
                                      </p:tavLst>
                                    </p:anim>
                                    <p:anim calcmode="lin" valueType="num">
                                      <p:cBhvr additive="base">
                                        <p:cTn id="84" dur="500" fill="hold"/>
                                        <p:tgtEl>
                                          <p:spTgt spid="108"/>
                                        </p:tgtEl>
                                        <p:attrNameLst>
                                          <p:attrName>ppt_y</p:attrName>
                                        </p:attrNameLst>
                                      </p:cBhvr>
                                      <p:tavLst>
                                        <p:tav tm="0">
                                          <p:val>
                                            <p:strVal val="1+#ppt_h/2"/>
                                          </p:val>
                                        </p:tav>
                                        <p:tav tm="100000">
                                          <p:val>
                                            <p:strVal val="#ppt_y"/>
                                          </p:val>
                                        </p:tav>
                                      </p:tavLst>
                                    </p:anim>
                                  </p:childTnLst>
                                </p:cTn>
                              </p:par>
                            </p:childTnLst>
                          </p:cTn>
                        </p:par>
                        <p:par>
                          <p:cTn id="85" fill="hold">
                            <p:stCondLst>
                              <p:cond delay="8500"/>
                            </p:stCondLst>
                            <p:childTnLst>
                              <p:par>
                                <p:cTn id="86" presetID="2" presetClass="entr" presetSubtype="4" fill="hold" nodeType="afterEffect">
                                  <p:stCondLst>
                                    <p:cond delay="0"/>
                                  </p:stCondLst>
                                  <p:childTnLst>
                                    <p:set>
                                      <p:cBhvr>
                                        <p:cTn id="87" dur="1" fill="hold">
                                          <p:stCondLst>
                                            <p:cond delay="0"/>
                                          </p:stCondLst>
                                        </p:cTn>
                                        <p:tgtEl>
                                          <p:spTgt spid="114"/>
                                        </p:tgtEl>
                                        <p:attrNameLst>
                                          <p:attrName>style.visibility</p:attrName>
                                        </p:attrNameLst>
                                      </p:cBhvr>
                                      <p:to>
                                        <p:strVal val="visible"/>
                                      </p:to>
                                    </p:set>
                                    <p:anim calcmode="lin" valueType="num">
                                      <p:cBhvr additive="base">
                                        <p:cTn id="88" dur="500" fill="hold"/>
                                        <p:tgtEl>
                                          <p:spTgt spid="114"/>
                                        </p:tgtEl>
                                        <p:attrNameLst>
                                          <p:attrName>ppt_x</p:attrName>
                                        </p:attrNameLst>
                                      </p:cBhvr>
                                      <p:tavLst>
                                        <p:tav tm="0">
                                          <p:val>
                                            <p:strVal val="#ppt_x"/>
                                          </p:val>
                                        </p:tav>
                                        <p:tav tm="100000">
                                          <p:val>
                                            <p:strVal val="#ppt_x"/>
                                          </p:val>
                                        </p:tav>
                                      </p:tavLst>
                                    </p:anim>
                                    <p:anim calcmode="lin" valueType="num">
                                      <p:cBhvr additive="base">
                                        <p:cTn id="89" dur="500" fill="hold"/>
                                        <p:tgtEl>
                                          <p:spTgt spid="114"/>
                                        </p:tgtEl>
                                        <p:attrNameLst>
                                          <p:attrName>ppt_y</p:attrName>
                                        </p:attrNameLst>
                                      </p:cBhvr>
                                      <p:tavLst>
                                        <p:tav tm="0">
                                          <p:val>
                                            <p:strVal val="1+#ppt_h/2"/>
                                          </p:val>
                                        </p:tav>
                                        <p:tav tm="100000">
                                          <p:val>
                                            <p:strVal val="#ppt_y"/>
                                          </p:val>
                                        </p:tav>
                                      </p:tavLst>
                                    </p:anim>
                                  </p:childTnLst>
                                </p:cTn>
                              </p:par>
                            </p:childTnLst>
                          </p:cTn>
                        </p:par>
                        <p:par>
                          <p:cTn id="90" fill="hold">
                            <p:stCondLst>
                              <p:cond delay="9000"/>
                            </p:stCondLst>
                            <p:childTnLst>
                              <p:par>
                                <p:cTn id="91" presetID="2" presetClass="entr" presetSubtype="4" fill="hold" grpId="0" nodeType="afterEffect">
                                  <p:stCondLst>
                                    <p:cond delay="0"/>
                                  </p:stCondLst>
                                  <p:childTnLst>
                                    <p:set>
                                      <p:cBhvr>
                                        <p:cTn id="92" dur="1" fill="hold">
                                          <p:stCondLst>
                                            <p:cond delay="0"/>
                                          </p:stCondLst>
                                        </p:cTn>
                                        <p:tgtEl>
                                          <p:spTgt spid="84"/>
                                        </p:tgtEl>
                                        <p:attrNameLst>
                                          <p:attrName>style.visibility</p:attrName>
                                        </p:attrNameLst>
                                      </p:cBhvr>
                                      <p:to>
                                        <p:strVal val="visible"/>
                                      </p:to>
                                    </p:set>
                                    <p:anim calcmode="lin" valueType="num">
                                      <p:cBhvr additive="base">
                                        <p:cTn id="93" dur="500" fill="hold"/>
                                        <p:tgtEl>
                                          <p:spTgt spid="84"/>
                                        </p:tgtEl>
                                        <p:attrNameLst>
                                          <p:attrName>ppt_x</p:attrName>
                                        </p:attrNameLst>
                                      </p:cBhvr>
                                      <p:tavLst>
                                        <p:tav tm="0">
                                          <p:val>
                                            <p:strVal val="#ppt_x"/>
                                          </p:val>
                                        </p:tav>
                                        <p:tav tm="100000">
                                          <p:val>
                                            <p:strVal val="#ppt_x"/>
                                          </p:val>
                                        </p:tav>
                                      </p:tavLst>
                                    </p:anim>
                                    <p:anim calcmode="lin" valueType="num">
                                      <p:cBhvr additive="base">
                                        <p:cTn id="94" dur="500" fill="hold"/>
                                        <p:tgtEl>
                                          <p:spTgt spid="84"/>
                                        </p:tgtEl>
                                        <p:attrNameLst>
                                          <p:attrName>ppt_y</p:attrName>
                                        </p:attrNameLst>
                                      </p:cBhvr>
                                      <p:tavLst>
                                        <p:tav tm="0">
                                          <p:val>
                                            <p:strVal val="1+#ppt_h/2"/>
                                          </p:val>
                                        </p:tav>
                                        <p:tav tm="100000">
                                          <p:val>
                                            <p:strVal val="#ppt_y"/>
                                          </p:val>
                                        </p:tav>
                                      </p:tavLst>
                                    </p:anim>
                                  </p:childTnLst>
                                </p:cTn>
                              </p:par>
                            </p:childTnLst>
                          </p:cTn>
                        </p:par>
                        <p:par>
                          <p:cTn id="95" fill="hold">
                            <p:stCondLst>
                              <p:cond delay="9500"/>
                            </p:stCondLst>
                            <p:childTnLst>
                              <p:par>
                                <p:cTn id="96" presetID="2" presetClass="entr" presetSubtype="4" fill="hold" nodeType="afterEffect">
                                  <p:stCondLst>
                                    <p:cond delay="0"/>
                                  </p:stCondLst>
                                  <p:childTnLst>
                                    <p:set>
                                      <p:cBhvr>
                                        <p:cTn id="97" dur="1" fill="hold">
                                          <p:stCondLst>
                                            <p:cond delay="0"/>
                                          </p:stCondLst>
                                        </p:cTn>
                                        <p:tgtEl>
                                          <p:spTgt spid="85"/>
                                        </p:tgtEl>
                                        <p:attrNameLst>
                                          <p:attrName>style.visibility</p:attrName>
                                        </p:attrNameLst>
                                      </p:cBhvr>
                                      <p:to>
                                        <p:strVal val="visible"/>
                                      </p:to>
                                    </p:set>
                                    <p:anim calcmode="lin" valueType="num">
                                      <p:cBhvr additive="base">
                                        <p:cTn id="98" dur="500" fill="hold"/>
                                        <p:tgtEl>
                                          <p:spTgt spid="85"/>
                                        </p:tgtEl>
                                        <p:attrNameLst>
                                          <p:attrName>ppt_x</p:attrName>
                                        </p:attrNameLst>
                                      </p:cBhvr>
                                      <p:tavLst>
                                        <p:tav tm="0">
                                          <p:val>
                                            <p:strVal val="#ppt_x"/>
                                          </p:val>
                                        </p:tav>
                                        <p:tav tm="100000">
                                          <p:val>
                                            <p:strVal val="#ppt_x"/>
                                          </p:val>
                                        </p:tav>
                                      </p:tavLst>
                                    </p:anim>
                                    <p:anim calcmode="lin" valueType="num">
                                      <p:cBhvr additive="base">
                                        <p:cTn id="99" dur="500" fill="hold"/>
                                        <p:tgtEl>
                                          <p:spTgt spid="85"/>
                                        </p:tgtEl>
                                        <p:attrNameLst>
                                          <p:attrName>ppt_y</p:attrName>
                                        </p:attrNameLst>
                                      </p:cBhvr>
                                      <p:tavLst>
                                        <p:tav tm="0">
                                          <p:val>
                                            <p:strVal val="1+#ppt_h/2"/>
                                          </p:val>
                                        </p:tav>
                                        <p:tav tm="100000">
                                          <p:val>
                                            <p:strVal val="#ppt_y"/>
                                          </p:val>
                                        </p:tav>
                                      </p:tavLst>
                                    </p:anim>
                                  </p:childTnLst>
                                </p:cTn>
                              </p:par>
                            </p:childTnLst>
                          </p:cTn>
                        </p:par>
                        <p:par>
                          <p:cTn id="100" fill="hold">
                            <p:stCondLst>
                              <p:cond delay="10000"/>
                            </p:stCondLst>
                            <p:childTnLst>
                              <p:par>
                                <p:cTn id="101" presetID="2" presetClass="entr" presetSubtype="4" fill="hold" grpId="0" nodeType="afterEffect">
                                  <p:stCondLst>
                                    <p:cond delay="0"/>
                                  </p:stCondLst>
                                  <p:childTnLst>
                                    <p:set>
                                      <p:cBhvr>
                                        <p:cTn id="102" dur="1" fill="hold">
                                          <p:stCondLst>
                                            <p:cond delay="0"/>
                                          </p:stCondLst>
                                        </p:cTn>
                                        <p:tgtEl>
                                          <p:spTgt spid="56"/>
                                        </p:tgtEl>
                                        <p:attrNameLst>
                                          <p:attrName>style.visibility</p:attrName>
                                        </p:attrNameLst>
                                      </p:cBhvr>
                                      <p:to>
                                        <p:strVal val="visible"/>
                                      </p:to>
                                    </p:set>
                                    <p:anim calcmode="lin" valueType="num">
                                      <p:cBhvr additive="base">
                                        <p:cTn id="103" dur="500" fill="hold"/>
                                        <p:tgtEl>
                                          <p:spTgt spid="56"/>
                                        </p:tgtEl>
                                        <p:attrNameLst>
                                          <p:attrName>ppt_x</p:attrName>
                                        </p:attrNameLst>
                                      </p:cBhvr>
                                      <p:tavLst>
                                        <p:tav tm="0">
                                          <p:val>
                                            <p:strVal val="#ppt_x"/>
                                          </p:val>
                                        </p:tav>
                                        <p:tav tm="100000">
                                          <p:val>
                                            <p:strVal val="#ppt_x"/>
                                          </p:val>
                                        </p:tav>
                                      </p:tavLst>
                                    </p:anim>
                                    <p:anim calcmode="lin" valueType="num">
                                      <p:cBhvr additive="base">
                                        <p:cTn id="104" dur="500" fill="hold"/>
                                        <p:tgtEl>
                                          <p:spTgt spid="56"/>
                                        </p:tgtEl>
                                        <p:attrNameLst>
                                          <p:attrName>ppt_y</p:attrName>
                                        </p:attrNameLst>
                                      </p:cBhvr>
                                      <p:tavLst>
                                        <p:tav tm="0">
                                          <p:val>
                                            <p:strVal val="1+#ppt_h/2"/>
                                          </p:val>
                                        </p:tav>
                                        <p:tav tm="100000">
                                          <p:val>
                                            <p:strVal val="#ppt_y"/>
                                          </p:val>
                                        </p:tav>
                                      </p:tavLst>
                                    </p:anim>
                                  </p:childTnLst>
                                </p:cTn>
                              </p:par>
                            </p:childTnLst>
                          </p:cTn>
                        </p:par>
                        <p:par>
                          <p:cTn id="105" fill="hold">
                            <p:stCondLst>
                              <p:cond delay="10500"/>
                            </p:stCondLst>
                            <p:childTnLst>
                              <p:par>
                                <p:cTn id="106" presetID="2" presetClass="entr" presetSubtype="4" fill="hold" grpId="0" nodeType="afterEffect">
                                  <p:stCondLst>
                                    <p:cond delay="0"/>
                                  </p:stCondLst>
                                  <p:childTnLst>
                                    <p:set>
                                      <p:cBhvr>
                                        <p:cTn id="107" dur="1" fill="hold">
                                          <p:stCondLst>
                                            <p:cond delay="0"/>
                                          </p:stCondLst>
                                        </p:cTn>
                                        <p:tgtEl>
                                          <p:spTgt spid="109"/>
                                        </p:tgtEl>
                                        <p:attrNameLst>
                                          <p:attrName>style.visibility</p:attrName>
                                        </p:attrNameLst>
                                      </p:cBhvr>
                                      <p:to>
                                        <p:strVal val="visible"/>
                                      </p:to>
                                    </p:set>
                                    <p:anim calcmode="lin" valueType="num">
                                      <p:cBhvr additive="base">
                                        <p:cTn id="108" dur="500" fill="hold"/>
                                        <p:tgtEl>
                                          <p:spTgt spid="109"/>
                                        </p:tgtEl>
                                        <p:attrNameLst>
                                          <p:attrName>ppt_x</p:attrName>
                                        </p:attrNameLst>
                                      </p:cBhvr>
                                      <p:tavLst>
                                        <p:tav tm="0">
                                          <p:val>
                                            <p:strVal val="#ppt_x"/>
                                          </p:val>
                                        </p:tav>
                                        <p:tav tm="100000">
                                          <p:val>
                                            <p:strVal val="#ppt_x"/>
                                          </p:val>
                                        </p:tav>
                                      </p:tavLst>
                                    </p:anim>
                                    <p:anim calcmode="lin" valueType="num">
                                      <p:cBhvr additive="base">
                                        <p:cTn id="109" dur="500" fill="hold"/>
                                        <p:tgtEl>
                                          <p:spTgt spid="109"/>
                                        </p:tgtEl>
                                        <p:attrNameLst>
                                          <p:attrName>ppt_y</p:attrName>
                                        </p:attrNameLst>
                                      </p:cBhvr>
                                      <p:tavLst>
                                        <p:tav tm="0">
                                          <p:val>
                                            <p:strVal val="1+#ppt_h/2"/>
                                          </p:val>
                                        </p:tav>
                                        <p:tav tm="100000">
                                          <p:val>
                                            <p:strVal val="#ppt_y"/>
                                          </p:val>
                                        </p:tav>
                                      </p:tavLst>
                                    </p:anim>
                                  </p:childTnLst>
                                </p:cTn>
                              </p:par>
                            </p:childTnLst>
                          </p:cTn>
                        </p:par>
                        <p:par>
                          <p:cTn id="110" fill="hold">
                            <p:stCondLst>
                              <p:cond delay="11000"/>
                            </p:stCondLst>
                            <p:childTnLst>
                              <p:par>
                                <p:cTn id="111" presetID="2" presetClass="entr" presetSubtype="4" fill="hold" grpId="0" nodeType="afterEffect">
                                  <p:stCondLst>
                                    <p:cond delay="0"/>
                                  </p:stCondLst>
                                  <p:childTnLst>
                                    <p:set>
                                      <p:cBhvr>
                                        <p:cTn id="112" dur="1" fill="hold">
                                          <p:stCondLst>
                                            <p:cond delay="0"/>
                                          </p:stCondLst>
                                        </p:cTn>
                                        <p:tgtEl>
                                          <p:spTgt spid="110"/>
                                        </p:tgtEl>
                                        <p:attrNameLst>
                                          <p:attrName>style.visibility</p:attrName>
                                        </p:attrNameLst>
                                      </p:cBhvr>
                                      <p:to>
                                        <p:strVal val="visible"/>
                                      </p:to>
                                    </p:set>
                                    <p:anim calcmode="lin" valueType="num">
                                      <p:cBhvr additive="base">
                                        <p:cTn id="113" dur="500" fill="hold"/>
                                        <p:tgtEl>
                                          <p:spTgt spid="110"/>
                                        </p:tgtEl>
                                        <p:attrNameLst>
                                          <p:attrName>ppt_x</p:attrName>
                                        </p:attrNameLst>
                                      </p:cBhvr>
                                      <p:tavLst>
                                        <p:tav tm="0">
                                          <p:val>
                                            <p:strVal val="#ppt_x"/>
                                          </p:val>
                                        </p:tav>
                                        <p:tav tm="100000">
                                          <p:val>
                                            <p:strVal val="#ppt_x"/>
                                          </p:val>
                                        </p:tav>
                                      </p:tavLst>
                                    </p:anim>
                                    <p:anim calcmode="lin" valueType="num">
                                      <p:cBhvr additive="base">
                                        <p:cTn id="114" dur="500" fill="hold"/>
                                        <p:tgtEl>
                                          <p:spTgt spid="110"/>
                                        </p:tgtEl>
                                        <p:attrNameLst>
                                          <p:attrName>ppt_y</p:attrName>
                                        </p:attrNameLst>
                                      </p:cBhvr>
                                      <p:tavLst>
                                        <p:tav tm="0">
                                          <p:val>
                                            <p:strVal val="1+#ppt_h/2"/>
                                          </p:val>
                                        </p:tav>
                                        <p:tav tm="100000">
                                          <p:val>
                                            <p:strVal val="#ppt_y"/>
                                          </p:val>
                                        </p:tav>
                                      </p:tavLst>
                                    </p:anim>
                                  </p:childTnLst>
                                </p:cTn>
                              </p:par>
                            </p:childTnLst>
                          </p:cTn>
                        </p:par>
                        <p:par>
                          <p:cTn id="115" fill="hold">
                            <p:stCondLst>
                              <p:cond delay="11500"/>
                            </p:stCondLst>
                            <p:childTnLst>
                              <p:par>
                                <p:cTn id="116" presetID="2" presetClass="entr" presetSubtype="4" fill="hold" nodeType="afterEffect">
                                  <p:stCondLst>
                                    <p:cond delay="0"/>
                                  </p:stCondLst>
                                  <p:childTnLst>
                                    <p:set>
                                      <p:cBhvr>
                                        <p:cTn id="117" dur="1" fill="hold">
                                          <p:stCondLst>
                                            <p:cond delay="0"/>
                                          </p:stCondLst>
                                        </p:cTn>
                                        <p:tgtEl>
                                          <p:spTgt spid="117"/>
                                        </p:tgtEl>
                                        <p:attrNameLst>
                                          <p:attrName>style.visibility</p:attrName>
                                        </p:attrNameLst>
                                      </p:cBhvr>
                                      <p:to>
                                        <p:strVal val="visible"/>
                                      </p:to>
                                    </p:set>
                                    <p:anim calcmode="lin" valueType="num">
                                      <p:cBhvr additive="base">
                                        <p:cTn id="118" dur="500" fill="hold"/>
                                        <p:tgtEl>
                                          <p:spTgt spid="117"/>
                                        </p:tgtEl>
                                        <p:attrNameLst>
                                          <p:attrName>ppt_x</p:attrName>
                                        </p:attrNameLst>
                                      </p:cBhvr>
                                      <p:tavLst>
                                        <p:tav tm="0">
                                          <p:val>
                                            <p:strVal val="#ppt_x"/>
                                          </p:val>
                                        </p:tav>
                                        <p:tav tm="100000">
                                          <p:val>
                                            <p:strVal val="#ppt_x"/>
                                          </p:val>
                                        </p:tav>
                                      </p:tavLst>
                                    </p:anim>
                                    <p:anim calcmode="lin" valueType="num">
                                      <p:cBhvr additive="base">
                                        <p:cTn id="119" dur="500" fill="hold"/>
                                        <p:tgtEl>
                                          <p:spTgt spid="117"/>
                                        </p:tgtEl>
                                        <p:attrNameLst>
                                          <p:attrName>ppt_y</p:attrName>
                                        </p:attrNameLst>
                                      </p:cBhvr>
                                      <p:tavLst>
                                        <p:tav tm="0">
                                          <p:val>
                                            <p:strVal val="1+#ppt_h/2"/>
                                          </p:val>
                                        </p:tav>
                                        <p:tav tm="100000">
                                          <p:val>
                                            <p:strVal val="#ppt_y"/>
                                          </p:val>
                                        </p:tav>
                                      </p:tavLst>
                                    </p:anim>
                                  </p:childTnLst>
                                </p:cTn>
                              </p:par>
                            </p:childTnLst>
                          </p:cTn>
                        </p:par>
                        <p:par>
                          <p:cTn id="120" fill="hold">
                            <p:stCondLst>
                              <p:cond delay="12000"/>
                            </p:stCondLst>
                            <p:childTnLst>
                              <p:par>
                                <p:cTn id="121" presetID="2" presetClass="entr" presetSubtype="4" fill="hold" grpId="0" nodeType="afterEffect">
                                  <p:stCondLst>
                                    <p:cond delay="0"/>
                                  </p:stCondLst>
                                  <p:childTnLst>
                                    <p:set>
                                      <p:cBhvr>
                                        <p:cTn id="122" dur="1" fill="hold">
                                          <p:stCondLst>
                                            <p:cond delay="0"/>
                                          </p:stCondLst>
                                        </p:cTn>
                                        <p:tgtEl>
                                          <p:spTgt spid="95"/>
                                        </p:tgtEl>
                                        <p:attrNameLst>
                                          <p:attrName>style.visibility</p:attrName>
                                        </p:attrNameLst>
                                      </p:cBhvr>
                                      <p:to>
                                        <p:strVal val="visible"/>
                                      </p:to>
                                    </p:set>
                                    <p:anim calcmode="lin" valueType="num">
                                      <p:cBhvr additive="base">
                                        <p:cTn id="123" dur="500" fill="hold"/>
                                        <p:tgtEl>
                                          <p:spTgt spid="95"/>
                                        </p:tgtEl>
                                        <p:attrNameLst>
                                          <p:attrName>ppt_x</p:attrName>
                                        </p:attrNameLst>
                                      </p:cBhvr>
                                      <p:tavLst>
                                        <p:tav tm="0">
                                          <p:val>
                                            <p:strVal val="#ppt_x"/>
                                          </p:val>
                                        </p:tav>
                                        <p:tav tm="100000">
                                          <p:val>
                                            <p:strVal val="#ppt_x"/>
                                          </p:val>
                                        </p:tav>
                                      </p:tavLst>
                                    </p:anim>
                                    <p:anim calcmode="lin" valueType="num">
                                      <p:cBhvr additive="base">
                                        <p:cTn id="124" dur="500" fill="hold"/>
                                        <p:tgtEl>
                                          <p:spTgt spid="95"/>
                                        </p:tgtEl>
                                        <p:attrNameLst>
                                          <p:attrName>ppt_y</p:attrName>
                                        </p:attrNameLst>
                                      </p:cBhvr>
                                      <p:tavLst>
                                        <p:tav tm="0">
                                          <p:val>
                                            <p:strVal val="1+#ppt_h/2"/>
                                          </p:val>
                                        </p:tav>
                                        <p:tav tm="100000">
                                          <p:val>
                                            <p:strVal val="#ppt_y"/>
                                          </p:val>
                                        </p:tav>
                                      </p:tavLst>
                                    </p:anim>
                                  </p:childTnLst>
                                </p:cTn>
                              </p:par>
                            </p:childTnLst>
                          </p:cTn>
                        </p:par>
                        <p:par>
                          <p:cTn id="125" fill="hold">
                            <p:stCondLst>
                              <p:cond delay="12500"/>
                            </p:stCondLst>
                            <p:childTnLst>
                              <p:par>
                                <p:cTn id="126" presetID="2" presetClass="entr" presetSubtype="4" fill="hold" grpId="0" nodeType="afterEffect">
                                  <p:stCondLst>
                                    <p:cond delay="0"/>
                                  </p:stCondLst>
                                  <p:childTnLst>
                                    <p:set>
                                      <p:cBhvr>
                                        <p:cTn id="127" dur="1" fill="hold">
                                          <p:stCondLst>
                                            <p:cond delay="0"/>
                                          </p:stCondLst>
                                        </p:cTn>
                                        <p:tgtEl>
                                          <p:spTgt spid="96"/>
                                        </p:tgtEl>
                                        <p:attrNameLst>
                                          <p:attrName>style.visibility</p:attrName>
                                        </p:attrNameLst>
                                      </p:cBhvr>
                                      <p:to>
                                        <p:strVal val="visible"/>
                                      </p:to>
                                    </p:set>
                                    <p:anim calcmode="lin" valueType="num">
                                      <p:cBhvr additive="base">
                                        <p:cTn id="128" dur="500" fill="hold"/>
                                        <p:tgtEl>
                                          <p:spTgt spid="96"/>
                                        </p:tgtEl>
                                        <p:attrNameLst>
                                          <p:attrName>ppt_x</p:attrName>
                                        </p:attrNameLst>
                                      </p:cBhvr>
                                      <p:tavLst>
                                        <p:tav tm="0">
                                          <p:val>
                                            <p:strVal val="#ppt_x"/>
                                          </p:val>
                                        </p:tav>
                                        <p:tav tm="100000">
                                          <p:val>
                                            <p:strVal val="#ppt_x"/>
                                          </p:val>
                                        </p:tav>
                                      </p:tavLst>
                                    </p:anim>
                                    <p:anim calcmode="lin" valueType="num">
                                      <p:cBhvr additive="base">
                                        <p:cTn id="129" dur="500" fill="hold"/>
                                        <p:tgtEl>
                                          <p:spTgt spid="96"/>
                                        </p:tgtEl>
                                        <p:attrNameLst>
                                          <p:attrName>ppt_y</p:attrName>
                                        </p:attrNameLst>
                                      </p:cBhvr>
                                      <p:tavLst>
                                        <p:tav tm="0">
                                          <p:val>
                                            <p:strVal val="1+#ppt_h/2"/>
                                          </p:val>
                                        </p:tav>
                                        <p:tav tm="100000">
                                          <p:val>
                                            <p:strVal val="#ppt_y"/>
                                          </p:val>
                                        </p:tav>
                                      </p:tavLst>
                                    </p:anim>
                                  </p:childTnLst>
                                </p:cTn>
                              </p:par>
                            </p:childTnLst>
                          </p:cTn>
                        </p:par>
                        <p:par>
                          <p:cTn id="130" fill="hold">
                            <p:stCondLst>
                              <p:cond delay="13000"/>
                            </p:stCondLst>
                            <p:childTnLst>
                              <p:par>
                                <p:cTn id="131" presetID="2" presetClass="entr" presetSubtype="4" fill="hold" grpId="0" nodeType="after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additive="base">
                                        <p:cTn id="133" dur="500" fill="hold"/>
                                        <p:tgtEl>
                                          <p:spTgt spid="57"/>
                                        </p:tgtEl>
                                        <p:attrNameLst>
                                          <p:attrName>ppt_x</p:attrName>
                                        </p:attrNameLst>
                                      </p:cBhvr>
                                      <p:tavLst>
                                        <p:tav tm="0">
                                          <p:val>
                                            <p:strVal val="#ppt_x"/>
                                          </p:val>
                                        </p:tav>
                                        <p:tav tm="100000">
                                          <p:val>
                                            <p:strVal val="#ppt_x"/>
                                          </p:val>
                                        </p:tav>
                                      </p:tavLst>
                                    </p:anim>
                                    <p:anim calcmode="lin" valueType="num">
                                      <p:cBhvr additive="base">
                                        <p:cTn id="13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autoUpdateAnimBg="0"/>
      <p:bldP spid="71" grpId="0" animBg="1" autoUpdateAnimBg="0"/>
      <p:bldP spid="75" grpId="0" animBg="1" autoUpdateAnimBg="0"/>
      <p:bldP spid="84" grpId="0" animBg="1" autoUpdateAnimBg="0"/>
      <p:bldP spid="95" grpId="0" animBg="1" autoUpdateAnimBg="0"/>
      <p:bldP spid="96" grpId="0" animBg="1" autoUpdateAnimBg="0"/>
      <p:bldP spid="100" grpId="0" animBg="1"/>
      <p:bldP spid="103" grpId="0" animBg="1" autoUpdateAnimBg="0"/>
      <p:bldP spid="104" grpId="0" animBg="1" autoUpdateAnimBg="0"/>
      <p:bldP spid="106" grpId="0" animBg="1" autoUpdateAnimBg="0"/>
      <p:bldP spid="107" grpId="0" animBg="1" autoUpdateAnimBg="0"/>
      <p:bldP spid="108" grpId="0" animBg="1" autoUpdateAnimBg="0"/>
      <p:bldP spid="109" grpId="0" animBg="1" autoUpdateAnimBg="0"/>
      <p:bldP spid="110" grpId="0" animBg="1" autoUpdateAnimBg="0"/>
      <p:bldP spid="54" grpId="0"/>
      <p:bldP spid="55" grpId="0" animBg="1" autoUpdateAnimBg="0"/>
      <p:bldP spid="56" grpId="0" animBg="1" autoUpdateAnimBg="0"/>
      <p:bldP spid="57"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TextBox 8">
            <a:extLst>
              <a:ext uri="{FF2B5EF4-FFF2-40B4-BE49-F238E27FC236}">
                <a16:creationId xmlns="" xmlns:a16="http://schemas.microsoft.com/office/drawing/2014/main" id="{BAF65BA3-1234-4650-AC6A-A340E11530CB}"/>
              </a:ext>
            </a:extLst>
          </p:cNvPr>
          <p:cNvSpPr txBox="1"/>
          <p:nvPr/>
        </p:nvSpPr>
        <p:spPr>
          <a:xfrm>
            <a:off x="1259632" y="2283718"/>
            <a:ext cx="7056784" cy="699807"/>
          </a:xfrm>
          <a:prstGeom prst="rect">
            <a:avLst/>
          </a:prstGeom>
          <a:noFill/>
          <a:effectLst/>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gn="ctr">
              <a:lnSpc>
                <a:spcPct val="120000"/>
              </a:lnSpc>
            </a:pPr>
            <a:r>
              <a:rPr lang="zh-CN" altLang="en-US" sz="3600" dirty="0" smtClean="0">
                <a:solidFill>
                  <a:srgbClr val="C00000"/>
                </a:solidFill>
                <a:effectLst>
                  <a:outerShdw blurRad="38100" dist="38100" dir="2700000" algn="tl">
                    <a:srgbClr val="000000">
                      <a:alpha val="43137"/>
                    </a:srgbClr>
                  </a:outerShdw>
                </a:effectLst>
                <a:latin typeface="+mn-lt"/>
                <a:ea typeface="+mn-ea"/>
                <a:cs typeface="+mn-ea"/>
                <a:sym typeface="+mn-lt"/>
              </a:rPr>
              <a:t>演示完毕  谢谢</a:t>
            </a:r>
            <a:r>
              <a:rPr lang="zh-CN" altLang="en-US" sz="3600" dirty="0">
                <a:solidFill>
                  <a:srgbClr val="C00000"/>
                </a:solidFill>
                <a:effectLst>
                  <a:outerShdw blurRad="38100" dist="38100" dir="2700000" algn="tl">
                    <a:srgbClr val="000000">
                      <a:alpha val="43137"/>
                    </a:srgbClr>
                  </a:outerShdw>
                </a:effectLst>
                <a:latin typeface="+mn-lt"/>
                <a:ea typeface="+mn-ea"/>
                <a:cs typeface="+mn-ea"/>
                <a:sym typeface="+mn-lt"/>
              </a:rPr>
              <a:t>欣赏！</a:t>
            </a:r>
          </a:p>
        </p:txBody>
      </p:sp>
      <p:pic>
        <p:nvPicPr>
          <p:cNvPr id="4" name="图片 3" descr="20161118 1029"/>
          <p:cNvPicPr>
            <a:picLocks noChangeAspect="1"/>
          </p:cNvPicPr>
          <p:nvPr/>
        </p:nvPicPr>
        <p:blipFill>
          <a:blip r:embed="rId5" cstate="print"/>
          <a:stretch>
            <a:fillRect/>
          </a:stretch>
        </p:blipFill>
        <p:spPr>
          <a:xfrm>
            <a:off x="-15201" y="3609172"/>
            <a:ext cx="9144000" cy="1534328"/>
          </a:xfrm>
          <a:prstGeom prst="rect">
            <a:avLst/>
          </a:prstGeom>
        </p:spPr>
      </p:pic>
      <p:pic>
        <p:nvPicPr>
          <p:cNvPr id="5" name="图片 4" descr="20161118 1029"/>
          <p:cNvPicPr>
            <a:picLocks noChangeAspect="1"/>
          </p:cNvPicPr>
          <p:nvPr/>
        </p:nvPicPr>
        <p:blipFill>
          <a:blip r:embed="rId6" cstate="print"/>
          <a:stretch>
            <a:fillRect/>
          </a:stretch>
        </p:blipFill>
        <p:spPr>
          <a:xfrm rot="10800000">
            <a:off x="0" y="-13161"/>
            <a:ext cx="9144000" cy="1044490"/>
          </a:xfrm>
          <a:prstGeom prst="rect">
            <a:avLst/>
          </a:prstGeom>
        </p:spPr>
      </p:pic>
      <p:pic>
        <p:nvPicPr>
          <p:cNvPr id="6" name="图片 5" descr="20161118 1029"/>
          <p:cNvPicPr>
            <a:picLocks noChangeAspect="1"/>
          </p:cNvPicPr>
          <p:nvPr/>
        </p:nvPicPr>
        <p:blipFill>
          <a:blip r:embed="rId7" cstate="print"/>
          <a:stretch>
            <a:fillRect/>
          </a:stretch>
        </p:blipFill>
        <p:spPr>
          <a:xfrm rot="10800000">
            <a:off x="-15201" y="-20538"/>
            <a:ext cx="9144000" cy="1368151"/>
          </a:xfrm>
          <a:prstGeom prst="rect">
            <a:avLst/>
          </a:prstGeom>
        </p:spPr>
      </p:pic>
    </p:spTree>
    <p:extLst>
      <p:ext uri="{BB962C8B-B14F-4D97-AF65-F5344CB8AC3E}">
        <p14:creationId xmlns:p14="http://schemas.microsoft.com/office/powerpoint/2010/main" xmlns="" val="3086247518"/>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3" name="PA_文本框 15">
            <a:extLst>
              <a:ext uri="{FF2B5EF4-FFF2-40B4-BE49-F238E27FC236}">
                <a16:creationId xmlns="" xmlns:a16="http://schemas.microsoft.com/office/drawing/2014/main" id="{F198C2F5-AF58-4B18-8653-0ABDABAAE888}"/>
              </a:ext>
            </a:extLst>
          </p:cNvPr>
          <p:cNvSpPr txBox="1"/>
          <p:nvPr>
            <p:custDataLst>
              <p:tags r:id="rId2"/>
            </p:custDataLst>
          </p:nvPr>
        </p:nvSpPr>
        <p:spPr>
          <a:xfrm>
            <a:off x="3979837" y="2236201"/>
            <a:ext cx="4752528" cy="978729"/>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400" dirty="0">
                <a:solidFill>
                  <a:srgbClr val="C00000"/>
                </a:solidFill>
                <a:latin typeface="+mn-lt"/>
                <a:ea typeface="+mn-ea"/>
                <a:cs typeface="+mn-ea"/>
                <a:sym typeface="+mn-lt"/>
              </a:rPr>
              <a:t>深刻认识相互贯通、有机联系</a:t>
            </a:r>
            <a:r>
              <a:rPr lang="zh-CN" altLang="en-US" sz="2400" dirty="0" smtClean="0">
                <a:solidFill>
                  <a:srgbClr val="C00000"/>
                </a:solidFill>
                <a:latin typeface="+mn-lt"/>
                <a:ea typeface="+mn-ea"/>
                <a:cs typeface="+mn-ea"/>
                <a:sym typeface="+mn-lt"/>
              </a:rPr>
              <a:t>的</a:t>
            </a:r>
            <a:endParaRPr lang="en-US" altLang="zh-CN" sz="2400" dirty="0" smtClean="0">
              <a:solidFill>
                <a:srgbClr val="C00000"/>
              </a:solidFill>
              <a:latin typeface="+mn-lt"/>
              <a:ea typeface="+mn-ea"/>
              <a:cs typeface="+mn-ea"/>
              <a:sym typeface="+mn-lt"/>
            </a:endParaRPr>
          </a:p>
          <a:p>
            <a:pPr algn="ctr">
              <a:lnSpc>
                <a:spcPct val="120000"/>
              </a:lnSpc>
            </a:pPr>
            <a:r>
              <a:rPr lang="zh-CN" altLang="en-US" sz="2400" dirty="0" smtClean="0">
                <a:solidFill>
                  <a:srgbClr val="C00000"/>
                </a:solidFill>
                <a:latin typeface="+mn-lt"/>
                <a:ea typeface="+mn-ea"/>
                <a:cs typeface="+mn-ea"/>
                <a:sym typeface="+mn-lt"/>
              </a:rPr>
              <a:t>反腐败</a:t>
            </a:r>
            <a:r>
              <a:rPr lang="zh-CN" altLang="en-US" sz="2400" dirty="0">
                <a:solidFill>
                  <a:srgbClr val="C00000"/>
                </a:solidFill>
                <a:latin typeface="+mn-lt"/>
                <a:ea typeface="+mn-ea"/>
                <a:cs typeface="+mn-ea"/>
                <a:sym typeface="+mn-lt"/>
              </a:rPr>
              <a:t>思想体系</a:t>
            </a:r>
          </a:p>
        </p:txBody>
      </p:sp>
      <p:grpSp>
        <p:nvGrpSpPr>
          <p:cNvPr id="10" name="组合 9"/>
          <p:cNvGrpSpPr/>
          <p:nvPr/>
        </p:nvGrpSpPr>
        <p:grpSpPr>
          <a:xfrm>
            <a:off x="899592" y="1203598"/>
            <a:ext cx="2838291" cy="3181806"/>
            <a:chOff x="1089765" y="2046420"/>
            <a:chExt cx="2576347" cy="2888159"/>
          </a:xfrm>
          <a:effectLst>
            <a:outerShdw blurRad="50800" dist="38100" dir="2700000" algn="tl" rotWithShape="0">
              <a:schemeClr val="bg2">
                <a:lumMod val="10000"/>
                <a:alpha val="40000"/>
              </a:schemeClr>
            </a:outerShdw>
          </a:effectLst>
        </p:grpSpPr>
        <p:grpSp>
          <p:nvGrpSpPr>
            <p:cNvPr id="11" name="组合 10"/>
            <p:cNvGrpSpPr/>
            <p:nvPr/>
          </p:nvGrpSpPr>
          <p:grpSpPr>
            <a:xfrm>
              <a:off x="1309389" y="2284196"/>
              <a:ext cx="2137103" cy="2395754"/>
              <a:chOff x="1781780" y="2222695"/>
              <a:chExt cx="2137103" cy="2395754"/>
            </a:xfrm>
          </p:grpSpPr>
          <p:sp>
            <p:nvSpPr>
              <p:cNvPr id="15" name="Freeform 19"/>
              <p:cNvSpPr/>
              <p:nvPr/>
            </p:nvSpPr>
            <p:spPr bwMode="auto">
              <a:xfrm>
                <a:off x="1781780" y="2222695"/>
                <a:ext cx="2137103" cy="2395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20"/>
              <p:cNvSpPr>
                <a:spLocks noChangeArrowheads="1"/>
              </p:cNvSpPr>
              <p:nvPr/>
            </p:nvSpPr>
            <p:spPr bwMode="auto">
              <a:xfrm>
                <a:off x="2249970" y="2884223"/>
                <a:ext cx="1200718" cy="108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7200" b="1" dirty="0" smtClean="0">
                    <a:solidFill>
                      <a:schemeClr val="bg1"/>
                    </a:solidFill>
                    <a:latin typeface="微软雅黑" panose="020B0503020204020204" charset="-122"/>
                    <a:ea typeface="微软雅黑" panose="020B0503020204020204" charset="-122"/>
                    <a:sym typeface="微软雅黑" panose="020B0503020204020204" charset="-122"/>
                  </a:rPr>
                  <a:t>01</a:t>
                </a:r>
                <a:endParaRPr lang="en-US" sz="72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14" name="Freeform 19"/>
            <p:cNvSpPr/>
            <p:nvPr/>
          </p:nvSpPr>
          <p:spPr bwMode="auto">
            <a:xfrm>
              <a:off x="1089765" y="2046420"/>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descr="20161118 1029"/>
          <p:cNvPicPr>
            <a:picLocks noChangeAspect="1"/>
          </p:cNvPicPr>
          <p:nvPr/>
        </p:nvPicPr>
        <p:blipFill>
          <a:blip r:embed="rId6" cstate="print"/>
          <a:stretch>
            <a:fillRect/>
          </a:stretch>
        </p:blipFill>
        <p:spPr>
          <a:xfrm>
            <a:off x="0" y="3867895"/>
            <a:ext cx="9144000" cy="1246296"/>
          </a:xfrm>
          <a:prstGeom prst="rect">
            <a:avLst/>
          </a:prstGeom>
        </p:spPr>
      </p:pic>
    </p:spTree>
    <p:extLst>
      <p:ext uri="{BB962C8B-B14F-4D97-AF65-F5344CB8AC3E}">
        <p14:creationId xmlns:p14="http://schemas.microsoft.com/office/powerpoint/2010/main" xmlns="" val="4017046044"/>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52"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0"/>
                                        </p:tgtEl>
                                        <p:attrNameLst>
                                          <p:attrName>ppt_x</p:attrName>
                                          <p:attrName>ppt_y</p:attrName>
                                        </p:attrNameLst>
                                      </p:cBhvr>
                                    </p:animMotion>
                                    <p:animEffect transition="in" filter="fade">
                                      <p:cBhvr>
                                        <p:cTn id="1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70"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998746" y="22541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中华民族伟大复兴的中国梦</a:t>
            </a:r>
          </a:p>
        </p:txBody>
      </p:sp>
      <p:sp>
        <p:nvSpPr>
          <p:cNvPr id="171" name="PA_椭圆 26"/>
          <p:cNvSpPr>
            <a:spLocks noChangeArrowheads="1"/>
          </p:cNvSpPr>
          <p:nvPr>
            <p:custDataLst>
              <p:tags r:id="rId3"/>
            </p:custDataLst>
          </p:nvPr>
        </p:nvSpPr>
        <p:spPr bwMode="auto">
          <a:xfrm>
            <a:off x="667233" y="2075619"/>
            <a:ext cx="1896316" cy="1896314"/>
          </a:xfrm>
          <a:prstGeom prst="ellipse">
            <a:avLst/>
          </a:prstGeom>
          <a:blipFill>
            <a:blip r:embed="rId9" cstate="print"/>
            <a:stretch>
              <a:fillRect/>
            </a:stretch>
          </a:blipFill>
          <a:ln w="38100">
            <a:solidFill>
              <a:srgbClr val="FFC000"/>
            </a:solidFill>
            <a:prstDash val="dash"/>
          </a:ln>
          <a:effectLst>
            <a:outerShdw blurRad="50800" dist="38100" dir="2700000" algn="tl" rotWithShape="0">
              <a:prstClr val="black">
                <a:alpha val="40000"/>
              </a:prstClr>
            </a:outerShdw>
          </a:effectLst>
          <a:extLst/>
        </p:spPr>
        <p:txBody>
          <a:bodyPr/>
          <a:lstStyle/>
          <a:p>
            <a:pPr>
              <a:lnSpc>
                <a:spcPct val="120000"/>
              </a:lnSpc>
            </a:pPr>
            <a:endParaRPr lang="zh-CN" altLang="en-US" sz="1600">
              <a:cs typeface="+mn-ea"/>
              <a:sym typeface="+mn-lt"/>
            </a:endParaRPr>
          </a:p>
        </p:txBody>
      </p:sp>
      <p:sp>
        <p:nvSpPr>
          <p:cNvPr id="173" name="PA_椭圆 26"/>
          <p:cNvSpPr>
            <a:spLocks noChangeArrowheads="1"/>
          </p:cNvSpPr>
          <p:nvPr>
            <p:custDataLst>
              <p:tags r:id="rId4"/>
            </p:custDataLst>
          </p:nvPr>
        </p:nvSpPr>
        <p:spPr bwMode="auto">
          <a:xfrm>
            <a:off x="3598726" y="2112616"/>
            <a:ext cx="1896316" cy="1896314"/>
          </a:xfrm>
          <a:prstGeom prst="ellipse">
            <a:avLst/>
          </a:prstGeom>
          <a:blipFill>
            <a:blip r:embed="rId9" cstate="print"/>
            <a:stretch>
              <a:fillRect/>
            </a:stretch>
          </a:blipFill>
          <a:ln w="38100">
            <a:solidFill>
              <a:srgbClr val="FFC000"/>
            </a:solidFill>
            <a:prstDash val="dash"/>
          </a:ln>
          <a:effectLst>
            <a:outerShdw blurRad="50800" dist="38100" dir="2700000" algn="tl" rotWithShape="0">
              <a:prstClr val="black">
                <a:alpha val="40000"/>
              </a:prstClr>
            </a:outerShdw>
          </a:effectLst>
          <a:extLst/>
        </p:spPr>
        <p:txBody>
          <a:bodyPr/>
          <a:lstStyle/>
          <a:p>
            <a:pPr>
              <a:lnSpc>
                <a:spcPct val="120000"/>
              </a:lnSpc>
            </a:pPr>
            <a:endParaRPr lang="zh-CN" altLang="en-US" sz="1600">
              <a:cs typeface="+mn-ea"/>
              <a:sym typeface="+mn-lt"/>
            </a:endParaRPr>
          </a:p>
        </p:txBody>
      </p:sp>
      <p:sp>
        <p:nvSpPr>
          <p:cNvPr id="175" name="PA_椭圆 26"/>
          <p:cNvSpPr>
            <a:spLocks noChangeArrowheads="1"/>
          </p:cNvSpPr>
          <p:nvPr>
            <p:custDataLst>
              <p:tags r:id="rId5"/>
            </p:custDataLst>
          </p:nvPr>
        </p:nvSpPr>
        <p:spPr bwMode="auto">
          <a:xfrm>
            <a:off x="6548131" y="2112616"/>
            <a:ext cx="1896316" cy="1896314"/>
          </a:xfrm>
          <a:prstGeom prst="ellipse">
            <a:avLst/>
          </a:prstGeom>
          <a:blipFill>
            <a:blip r:embed="rId9" cstate="print"/>
            <a:stretch>
              <a:fillRect/>
            </a:stretch>
          </a:blipFill>
          <a:ln w="38100">
            <a:solidFill>
              <a:srgbClr val="FFC000"/>
            </a:solidFill>
            <a:prstDash val="dash"/>
          </a:ln>
          <a:effectLst>
            <a:outerShdw blurRad="50800" dist="38100" dir="2700000" algn="tl" rotWithShape="0">
              <a:prstClr val="black">
                <a:alpha val="40000"/>
              </a:prstClr>
            </a:outerShdw>
          </a:effectLst>
          <a:extLst/>
        </p:spPr>
        <p:txBody>
          <a:bodyPr/>
          <a:lstStyle/>
          <a:p>
            <a:pPr>
              <a:lnSpc>
                <a:spcPct val="120000"/>
              </a:lnSpc>
            </a:pPr>
            <a:endParaRPr lang="zh-CN" altLang="en-US" sz="1600">
              <a:cs typeface="+mn-ea"/>
              <a:sym typeface="+mn-lt"/>
            </a:endParaRPr>
          </a:p>
        </p:txBody>
      </p:sp>
      <p:grpSp>
        <p:nvGrpSpPr>
          <p:cNvPr id="177" name="组合 176"/>
          <p:cNvGrpSpPr/>
          <p:nvPr/>
        </p:nvGrpSpPr>
        <p:grpSpPr>
          <a:xfrm>
            <a:off x="910827" y="1002823"/>
            <a:ext cx="1960569" cy="858567"/>
            <a:chOff x="6410353" y="981022"/>
            <a:chExt cx="1521714" cy="858567"/>
          </a:xfrm>
        </p:grpSpPr>
        <p:sp>
          <p:nvSpPr>
            <p:cNvPr id="178" name="TextBox 142"/>
            <p:cNvSpPr txBox="1"/>
            <p:nvPr/>
          </p:nvSpPr>
          <p:spPr>
            <a:xfrm>
              <a:off x="6419259" y="1327161"/>
              <a:ext cx="1512808" cy="512428"/>
            </a:xfrm>
            <a:prstGeom prst="rect">
              <a:avLst/>
            </a:prstGeom>
            <a:noFill/>
          </p:spPr>
          <p:txBody>
            <a:bodyPr wrap="square" lIns="68559" tIns="34280" rIns="68559" bIns="34280" rtlCol="0">
              <a:spAutoFit/>
            </a:bodyPr>
            <a:lstStyle/>
            <a:p>
              <a:pPr algn="just">
                <a:lnSpc>
                  <a:spcPct val="120000"/>
                </a:lnSpc>
              </a:pPr>
              <a:r>
                <a:rPr lang="zh-CN" altLang="en-US" sz="800" dirty="0">
                  <a:solidFill>
                    <a:schemeClr val="tx1">
                      <a:lumMod val="75000"/>
                      <a:lumOff val="25000"/>
                    </a:schemeClr>
                  </a:solidFill>
                  <a:cs typeface="+mn-ea"/>
                  <a:sym typeface="+mn-lt"/>
                </a:rPr>
                <a:t>文字内容文字内容文字内容文字内容文字内容文字内容文字内容文字内容文字内容文字内容文字内容文字</a:t>
              </a:r>
              <a:r>
                <a:rPr lang="zh-CN" altLang="en-US" sz="800" dirty="0" smtClean="0">
                  <a:solidFill>
                    <a:schemeClr val="tx1">
                      <a:lumMod val="75000"/>
                      <a:lumOff val="25000"/>
                    </a:schemeClr>
                  </a:solidFill>
                  <a:cs typeface="+mn-ea"/>
                  <a:sym typeface="+mn-lt"/>
                </a:rPr>
                <a:t>内容</a:t>
              </a:r>
              <a:endParaRPr lang="zh-CN" altLang="en-US" sz="800" dirty="0">
                <a:solidFill>
                  <a:schemeClr val="tx1">
                    <a:lumMod val="75000"/>
                    <a:lumOff val="25000"/>
                  </a:schemeClr>
                </a:solidFill>
                <a:cs typeface="+mn-ea"/>
                <a:sym typeface="+mn-lt"/>
              </a:endParaRPr>
            </a:p>
          </p:txBody>
        </p:sp>
        <p:sp>
          <p:nvSpPr>
            <p:cNvPr id="179" name="TextBox 143"/>
            <p:cNvSpPr txBox="1"/>
            <p:nvPr/>
          </p:nvSpPr>
          <p:spPr>
            <a:xfrm>
              <a:off x="6410353" y="981022"/>
              <a:ext cx="1330297" cy="253146"/>
            </a:xfrm>
            <a:prstGeom prst="rect">
              <a:avLst/>
            </a:prstGeom>
            <a:noFill/>
          </p:spPr>
          <p:txBody>
            <a:bodyPr wrap="square" lIns="68559" tIns="0" rIns="68559" bIns="0" rtlCol="0" anchor="t">
              <a:spAutoFit/>
            </a:bodyPr>
            <a:lstStyle/>
            <a:p>
              <a:pPr>
                <a:lnSpc>
                  <a:spcPct val="120000"/>
                </a:lnSpc>
              </a:pPr>
              <a:r>
                <a:rPr lang="zh-CN" altLang="en-US" sz="1500" b="1" dirty="0">
                  <a:solidFill>
                    <a:srgbClr val="C00000"/>
                  </a:solidFill>
                  <a:cs typeface="+mn-ea"/>
                  <a:sym typeface="+mn-lt"/>
                </a:rPr>
                <a:t>文字标题内容</a:t>
              </a:r>
            </a:p>
          </p:txBody>
        </p:sp>
      </p:grpSp>
      <p:grpSp>
        <p:nvGrpSpPr>
          <p:cNvPr id="186" name="组合 185"/>
          <p:cNvGrpSpPr/>
          <p:nvPr/>
        </p:nvGrpSpPr>
        <p:grpSpPr>
          <a:xfrm>
            <a:off x="3499483" y="1035777"/>
            <a:ext cx="1960569" cy="858567"/>
            <a:chOff x="6410353" y="981022"/>
            <a:chExt cx="1521714" cy="858567"/>
          </a:xfrm>
        </p:grpSpPr>
        <p:sp>
          <p:nvSpPr>
            <p:cNvPr id="187" name="TextBox 142"/>
            <p:cNvSpPr txBox="1"/>
            <p:nvPr/>
          </p:nvSpPr>
          <p:spPr>
            <a:xfrm>
              <a:off x="6419259" y="1327161"/>
              <a:ext cx="1512808" cy="512428"/>
            </a:xfrm>
            <a:prstGeom prst="rect">
              <a:avLst/>
            </a:prstGeom>
            <a:noFill/>
          </p:spPr>
          <p:txBody>
            <a:bodyPr wrap="square" lIns="68559" tIns="34280" rIns="68559" bIns="34280" rtlCol="0">
              <a:spAutoFit/>
            </a:bodyPr>
            <a:lstStyle/>
            <a:p>
              <a:pPr algn="just">
                <a:lnSpc>
                  <a:spcPct val="120000"/>
                </a:lnSpc>
              </a:pPr>
              <a:r>
                <a:rPr lang="zh-CN" altLang="en-US" sz="800" dirty="0">
                  <a:solidFill>
                    <a:schemeClr val="tx1">
                      <a:lumMod val="75000"/>
                      <a:lumOff val="25000"/>
                    </a:schemeClr>
                  </a:solidFill>
                  <a:cs typeface="+mn-ea"/>
                  <a:sym typeface="+mn-lt"/>
                </a:rPr>
                <a:t>文字内容文字内容文字内容文字内容文字内容文字内容文字内容文字内容文字内容文字内容文字内容文字</a:t>
              </a:r>
              <a:r>
                <a:rPr lang="zh-CN" altLang="en-US" sz="800" dirty="0" smtClean="0">
                  <a:solidFill>
                    <a:schemeClr val="tx1">
                      <a:lumMod val="75000"/>
                      <a:lumOff val="25000"/>
                    </a:schemeClr>
                  </a:solidFill>
                  <a:cs typeface="+mn-ea"/>
                  <a:sym typeface="+mn-lt"/>
                </a:rPr>
                <a:t>内容</a:t>
              </a:r>
              <a:endParaRPr lang="zh-CN" altLang="en-US" sz="800" dirty="0">
                <a:solidFill>
                  <a:schemeClr val="tx1">
                    <a:lumMod val="75000"/>
                    <a:lumOff val="25000"/>
                  </a:schemeClr>
                </a:solidFill>
                <a:cs typeface="+mn-ea"/>
                <a:sym typeface="+mn-lt"/>
              </a:endParaRPr>
            </a:p>
          </p:txBody>
        </p:sp>
        <p:sp>
          <p:nvSpPr>
            <p:cNvPr id="188" name="TextBox 143"/>
            <p:cNvSpPr txBox="1"/>
            <p:nvPr/>
          </p:nvSpPr>
          <p:spPr>
            <a:xfrm>
              <a:off x="6410353" y="981022"/>
              <a:ext cx="1330297" cy="253146"/>
            </a:xfrm>
            <a:prstGeom prst="rect">
              <a:avLst/>
            </a:prstGeom>
            <a:noFill/>
          </p:spPr>
          <p:txBody>
            <a:bodyPr wrap="square" lIns="68559" tIns="0" rIns="68559" bIns="0" rtlCol="0" anchor="t">
              <a:spAutoFit/>
            </a:bodyPr>
            <a:lstStyle/>
            <a:p>
              <a:pPr>
                <a:lnSpc>
                  <a:spcPct val="120000"/>
                </a:lnSpc>
              </a:pPr>
              <a:r>
                <a:rPr lang="zh-CN" altLang="en-US" sz="1500" b="1" dirty="0">
                  <a:solidFill>
                    <a:srgbClr val="C00000"/>
                  </a:solidFill>
                  <a:cs typeface="+mn-ea"/>
                  <a:sym typeface="+mn-lt"/>
                </a:rPr>
                <a:t>文字标题内容</a:t>
              </a:r>
            </a:p>
          </p:txBody>
        </p:sp>
      </p:grpSp>
      <p:grpSp>
        <p:nvGrpSpPr>
          <p:cNvPr id="189" name="组合 188"/>
          <p:cNvGrpSpPr/>
          <p:nvPr/>
        </p:nvGrpSpPr>
        <p:grpSpPr>
          <a:xfrm>
            <a:off x="6536657" y="1064027"/>
            <a:ext cx="1960569" cy="858567"/>
            <a:chOff x="6410353" y="981022"/>
            <a:chExt cx="1521714" cy="858567"/>
          </a:xfrm>
        </p:grpSpPr>
        <p:sp>
          <p:nvSpPr>
            <p:cNvPr id="190" name="TextBox 142"/>
            <p:cNvSpPr txBox="1"/>
            <p:nvPr/>
          </p:nvSpPr>
          <p:spPr>
            <a:xfrm>
              <a:off x="6419259" y="1327161"/>
              <a:ext cx="1512808" cy="512428"/>
            </a:xfrm>
            <a:prstGeom prst="rect">
              <a:avLst/>
            </a:prstGeom>
            <a:noFill/>
          </p:spPr>
          <p:txBody>
            <a:bodyPr wrap="square" lIns="68559" tIns="34280" rIns="68559" bIns="34280" rtlCol="0">
              <a:spAutoFit/>
            </a:bodyPr>
            <a:lstStyle/>
            <a:p>
              <a:pPr algn="just">
                <a:lnSpc>
                  <a:spcPct val="120000"/>
                </a:lnSpc>
              </a:pPr>
              <a:r>
                <a:rPr lang="zh-CN" altLang="en-US" sz="800" dirty="0">
                  <a:solidFill>
                    <a:schemeClr val="tx1">
                      <a:lumMod val="75000"/>
                      <a:lumOff val="25000"/>
                    </a:schemeClr>
                  </a:solidFill>
                  <a:cs typeface="+mn-ea"/>
                  <a:sym typeface="+mn-lt"/>
                </a:rPr>
                <a:t>文字内容文字内容文字内容文字内容文字内容文字内容文字内容文字内容文字内容文字内容文字内容文字</a:t>
              </a:r>
              <a:r>
                <a:rPr lang="zh-CN" altLang="en-US" sz="800" dirty="0" smtClean="0">
                  <a:solidFill>
                    <a:schemeClr val="tx1">
                      <a:lumMod val="75000"/>
                      <a:lumOff val="25000"/>
                    </a:schemeClr>
                  </a:solidFill>
                  <a:cs typeface="+mn-ea"/>
                  <a:sym typeface="+mn-lt"/>
                </a:rPr>
                <a:t>内容</a:t>
              </a:r>
              <a:endParaRPr lang="zh-CN" altLang="en-US" sz="800" dirty="0">
                <a:solidFill>
                  <a:schemeClr val="tx1">
                    <a:lumMod val="75000"/>
                    <a:lumOff val="25000"/>
                  </a:schemeClr>
                </a:solidFill>
                <a:cs typeface="+mn-ea"/>
                <a:sym typeface="+mn-lt"/>
              </a:endParaRPr>
            </a:p>
          </p:txBody>
        </p:sp>
        <p:sp>
          <p:nvSpPr>
            <p:cNvPr id="191" name="TextBox 143"/>
            <p:cNvSpPr txBox="1"/>
            <p:nvPr/>
          </p:nvSpPr>
          <p:spPr>
            <a:xfrm>
              <a:off x="6410353" y="981022"/>
              <a:ext cx="1330297" cy="253146"/>
            </a:xfrm>
            <a:prstGeom prst="rect">
              <a:avLst/>
            </a:prstGeom>
            <a:noFill/>
          </p:spPr>
          <p:txBody>
            <a:bodyPr wrap="square" lIns="68559" tIns="0" rIns="68559" bIns="0" rtlCol="0" anchor="t">
              <a:spAutoFit/>
            </a:bodyPr>
            <a:lstStyle/>
            <a:p>
              <a:pPr>
                <a:lnSpc>
                  <a:spcPct val="120000"/>
                </a:lnSpc>
              </a:pPr>
              <a:r>
                <a:rPr lang="zh-CN" altLang="en-US" sz="1500" b="1" dirty="0">
                  <a:solidFill>
                    <a:srgbClr val="C00000"/>
                  </a:solidFill>
                  <a:cs typeface="+mn-ea"/>
                  <a:sym typeface="+mn-lt"/>
                </a:rPr>
                <a:t>文字标题内容</a:t>
              </a:r>
            </a:p>
          </p:txBody>
        </p:sp>
      </p:grpSp>
      <p:pic>
        <p:nvPicPr>
          <p:cNvPr id="18" name="图片 17" descr="20161118 1029"/>
          <p:cNvPicPr>
            <a:picLocks noChangeAspect="1"/>
          </p:cNvPicPr>
          <p:nvPr/>
        </p:nvPicPr>
        <p:blipFill>
          <a:blip r:embed="rId10" cstate="print"/>
          <a:stretch>
            <a:fillRect/>
          </a:stretch>
        </p:blipFill>
        <p:spPr>
          <a:xfrm>
            <a:off x="0" y="4315565"/>
            <a:ext cx="9144000" cy="798625"/>
          </a:xfrm>
          <a:prstGeom prst="rect">
            <a:avLst/>
          </a:prstGeom>
        </p:spPr>
      </p:pic>
      <p:sp>
        <p:nvSpPr>
          <p:cNvPr id="19" name="五角星 18"/>
          <p:cNvSpPr/>
          <p:nvPr/>
        </p:nvSpPr>
        <p:spPr>
          <a:xfrm>
            <a:off x="632814" y="973113"/>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0" name="五角星 19"/>
          <p:cNvSpPr/>
          <p:nvPr/>
        </p:nvSpPr>
        <p:spPr>
          <a:xfrm>
            <a:off x="3188428" y="989550"/>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1" name="五角星 20"/>
          <p:cNvSpPr/>
          <p:nvPr/>
        </p:nvSpPr>
        <p:spPr>
          <a:xfrm>
            <a:off x="6283675" y="991940"/>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70"/>
                                        </p:tgtEl>
                                        <p:attrNameLst>
                                          <p:attrName>style.visibility</p:attrName>
                                        </p:attrNameLst>
                                      </p:cBhvr>
                                      <p:to>
                                        <p:strVal val="visible"/>
                                      </p:to>
                                    </p:set>
                                    <p:anim calcmode="lin" valueType="num">
                                      <p:cBhvr additive="base">
                                        <p:cTn id="7" dur="500"/>
                                        <p:tgtEl>
                                          <p:spTgt spid="170"/>
                                        </p:tgtEl>
                                        <p:attrNameLst>
                                          <p:attrName>ppt_y</p:attrName>
                                        </p:attrNameLst>
                                      </p:cBhvr>
                                      <p:tavLst>
                                        <p:tav tm="0">
                                          <p:val>
                                            <p:strVal val="#ppt_y+#ppt_h*1.125000"/>
                                          </p:val>
                                        </p:tav>
                                        <p:tav tm="100000">
                                          <p:val>
                                            <p:strVal val="#ppt_y"/>
                                          </p:val>
                                        </p:tav>
                                      </p:tavLst>
                                    </p:anim>
                                    <p:animEffect transition="in" filter="wipe(up)">
                                      <p:cBhvr>
                                        <p:cTn id="8" dur="500"/>
                                        <p:tgtEl>
                                          <p:spTgt spid="170"/>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1"/>
                                        </p:tgtEl>
                                        <p:attrNameLst>
                                          <p:attrName>style.visibility</p:attrName>
                                        </p:attrNameLst>
                                      </p:cBhvr>
                                      <p:to>
                                        <p:strVal val="visible"/>
                                      </p:to>
                                    </p:set>
                                    <p:animEffect transition="in" filter="fade">
                                      <p:cBhvr>
                                        <p:cTn id="12" dur="500"/>
                                        <p:tgtEl>
                                          <p:spTgt spid="17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73"/>
                                        </p:tgtEl>
                                        <p:attrNameLst>
                                          <p:attrName>style.visibility</p:attrName>
                                        </p:attrNameLst>
                                      </p:cBhvr>
                                      <p:to>
                                        <p:strVal val="visible"/>
                                      </p:to>
                                    </p:set>
                                    <p:animEffect transition="in" filter="fade">
                                      <p:cBhvr>
                                        <p:cTn id="16" dur="500"/>
                                        <p:tgtEl>
                                          <p:spTgt spid="17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5"/>
                                        </p:tgtEl>
                                        <p:attrNameLst>
                                          <p:attrName>style.visibility</p:attrName>
                                        </p:attrNameLst>
                                      </p:cBhvr>
                                      <p:to>
                                        <p:strVal val="visible"/>
                                      </p:to>
                                    </p:set>
                                    <p:animEffect transition="in" filter="fade">
                                      <p:cBhvr>
                                        <p:cTn id="20" dur="500"/>
                                        <p:tgtEl>
                                          <p:spTgt spid="175"/>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000" fill="hold"/>
                                        <p:tgtEl>
                                          <p:spTgt spid="19"/>
                                        </p:tgtEl>
                                        <p:attrNameLst>
                                          <p:attrName>ppt_x</p:attrName>
                                        </p:attrNameLst>
                                      </p:cBhvr>
                                      <p:tavLst>
                                        <p:tav tm="0">
                                          <p:val>
                                            <p:strVal val="0-#ppt_w/2"/>
                                          </p:val>
                                        </p:tav>
                                        <p:tav tm="100000">
                                          <p:val>
                                            <p:strVal val="#ppt_x"/>
                                          </p:val>
                                        </p:tav>
                                      </p:tavLst>
                                    </p:anim>
                                    <p:anim calcmode="lin" valueType="num">
                                      <p:cBhvr additive="base">
                                        <p:cTn id="25" dur="10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77"/>
                                        </p:tgtEl>
                                        <p:attrNameLst>
                                          <p:attrName>style.visibility</p:attrName>
                                        </p:attrNameLst>
                                      </p:cBhvr>
                                      <p:to>
                                        <p:strVal val="visible"/>
                                      </p:to>
                                    </p:set>
                                    <p:animEffect transition="in" filter="wipe(left)">
                                      <p:cBhvr>
                                        <p:cTn id="29" dur="500"/>
                                        <p:tgtEl>
                                          <p:spTgt spid="177"/>
                                        </p:tgtEl>
                                      </p:cBhvr>
                                    </p:animEffect>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000" fill="hold"/>
                                        <p:tgtEl>
                                          <p:spTgt spid="20"/>
                                        </p:tgtEl>
                                        <p:attrNameLst>
                                          <p:attrName>ppt_x</p:attrName>
                                        </p:attrNameLst>
                                      </p:cBhvr>
                                      <p:tavLst>
                                        <p:tav tm="0">
                                          <p:val>
                                            <p:strVal val="0-#ppt_w/2"/>
                                          </p:val>
                                        </p:tav>
                                        <p:tav tm="100000">
                                          <p:val>
                                            <p:strVal val="#ppt_x"/>
                                          </p:val>
                                        </p:tav>
                                      </p:tavLst>
                                    </p:anim>
                                    <p:anim calcmode="lin" valueType="num">
                                      <p:cBhvr additive="base">
                                        <p:cTn id="34" dur="1000" fill="hold"/>
                                        <p:tgtEl>
                                          <p:spTgt spid="20"/>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22" presetClass="entr" presetSubtype="8" fill="hold" nodeType="afterEffect">
                                  <p:stCondLst>
                                    <p:cond delay="0"/>
                                  </p:stCondLst>
                                  <p:childTnLst>
                                    <p:set>
                                      <p:cBhvr>
                                        <p:cTn id="37" dur="1" fill="hold">
                                          <p:stCondLst>
                                            <p:cond delay="0"/>
                                          </p:stCondLst>
                                        </p:cTn>
                                        <p:tgtEl>
                                          <p:spTgt spid="186"/>
                                        </p:tgtEl>
                                        <p:attrNameLst>
                                          <p:attrName>style.visibility</p:attrName>
                                        </p:attrNameLst>
                                      </p:cBhvr>
                                      <p:to>
                                        <p:strVal val="visible"/>
                                      </p:to>
                                    </p:set>
                                    <p:animEffect transition="in" filter="wipe(left)">
                                      <p:cBhvr>
                                        <p:cTn id="38" dur="500"/>
                                        <p:tgtEl>
                                          <p:spTgt spid="186"/>
                                        </p:tgtEl>
                                      </p:cBhvr>
                                    </p:animEffect>
                                  </p:childTnLst>
                                </p:cTn>
                              </p:par>
                            </p:childTnLst>
                          </p:cTn>
                        </p:par>
                        <p:par>
                          <p:cTn id="39" fill="hold">
                            <p:stCondLst>
                              <p:cond delay="5000"/>
                            </p:stCondLst>
                            <p:childTnLst>
                              <p:par>
                                <p:cTn id="40" presetID="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1000" fill="hold"/>
                                        <p:tgtEl>
                                          <p:spTgt spid="21"/>
                                        </p:tgtEl>
                                        <p:attrNameLst>
                                          <p:attrName>ppt_x</p:attrName>
                                        </p:attrNameLst>
                                      </p:cBhvr>
                                      <p:tavLst>
                                        <p:tav tm="0">
                                          <p:val>
                                            <p:strVal val="0-#ppt_w/2"/>
                                          </p:val>
                                        </p:tav>
                                        <p:tav tm="100000">
                                          <p:val>
                                            <p:strVal val="#ppt_x"/>
                                          </p:val>
                                        </p:tav>
                                      </p:tavLst>
                                    </p:anim>
                                    <p:anim calcmode="lin" valueType="num">
                                      <p:cBhvr additive="base">
                                        <p:cTn id="43" dur="1000" fill="hold"/>
                                        <p:tgtEl>
                                          <p:spTgt spid="21"/>
                                        </p:tgtEl>
                                        <p:attrNameLst>
                                          <p:attrName>ppt_y</p:attrName>
                                        </p:attrNameLst>
                                      </p:cBhvr>
                                      <p:tavLst>
                                        <p:tav tm="0">
                                          <p:val>
                                            <p:strVal val="#ppt_y"/>
                                          </p:val>
                                        </p:tav>
                                        <p:tav tm="100000">
                                          <p:val>
                                            <p:strVal val="#ppt_y"/>
                                          </p:val>
                                        </p:tav>
                                      </p:tavLst>
                                    </p:anim>
                                  </p:childTnLst>
                                </p:cTn>
                              </p:par>
                            </p:childTnLst>
                          </p:cTn>
                        </p:par>
                        <p:par>
                          <p:cTn id="44" fill="hold">
                            <p:stCondLst>
                              <p:cond delay="6000"/>
                            </p:stCondLst>
                            <p:childTnLst>
                              <p:par>
                                <p:cTn id="45" presetID="22" presetClass="entr" presetSubtype="8" fill="hold" nodeType="afterEffect">
                                  <p:stCondLst>
                                    <p:cond delay="0"/>
                                  </p:stCondLst>
                                  <p:childTnLst>
                                    <p:set>
                                      <p:cBhvr>
                                        <p:cTn id="46" dur="1" fill="hold">
                                          <p:stCondLst>
                                            <p:cond delay="0"/>
                                          </p:stCondLst>
                                        </p:cTn>
                                        <p:tgtEl>
                                          <p:spTgt spid="189"/>
                                        </p:tgtEl>
                                        <p:attrNameLst>
                                          <p:attrName>style.visibility</p:attrName>
                                        </p:attrNameLst>
                                      </p:cBhvr>
                                      <p:to>
                                        <p:strVal val="visible"/>
                                      </p:to>
                                    </p:set>
                                    <p:animEffect transition="in" filter="wipe(left)">
                                      <p:cBhvr>
                                        <p:cTn id="47" dur="5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71" grpId="0" animBg="1"/>
      <p:bldP spid="173" grpId="0" animBg="1" autoUpdateAnimBg="0"/>
      <p:bldP spid="175" grpId="0" animBg="1" autoUpdateAnimBg="0"/>
      <p:bldP spid="19" grpId="0" bldLvl="0" animBg="1"/>
      <p:bldP spid="20"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86" name="圆角矩形 185"/>
          <p:cNvSpPr/>
          <p:nvPr/>
        </p:nvSpPr>
        <p:spPr>
          <a:xfrm>
            <a:off x="507165" y="1862230"/>
            <a:ext cx="4634577" cy="1900964"/>
          </a:xfrm>
          <a:prstGeom prst="roundRect">
            <a:avLst>
              <a:gd name="adj" fmla="val 1313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6" name="TextBox 14">
            <a:extLst>
              <a:ext uri="{FF2B5EF4-FFF2-40B4-BE49-F238E27FC236}">
                <a16:creationId xmlns="" xmlns:a16="http://schemas.microsoft.com/office/drawing/2014/main" id="{CC3611C0-F1A1-41CE-85F9-1C236EC6227E}"/>
              </a:ext>
            </a:extLst>
          </p:cNvPr>
          <p:cNvSpPr txBox="1"/>
          <p:nvPr/>
        </p:nvSpPr>
        <p:spPr>
          <a:xfrm>
            <a:off x="297463" y="154989"/>
            <a:ext cx="184731" cy="494751"/>
          </a:xfrm>
          <a:prstGeom prst="rect">
            <a:avLst/>
          </a:prstGeom>
          <a:noFill/>
          <a:ln>
            <a:noFill/>
          </a:ln>
        </p:spPr>
        <p:txBody>
          <a:bodyPr wrap="none" rtlCol="0">
            <a:spAutoFit/>
          </a:bodyPr>
          <a:lstStyle>
            <a:defPPr>
              <a:defRPr lang="zh-CN"/>
            </a:defPPr>
            <a:lvl1pPr>
              <a:defRPr sz="2400" b="1">
                <a:solidFill>
                  <a:srgbClr val="5F5F5F"/>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defRPr>
            </a:lvl1pPr>
          </a:lstStyle>
          <a:p>
            <a:pPr>
              <a:lnSpc>
                <a:spcPct val="120000"/>
              </a:lnSpc>
            </a:pPr>
            <a:endParaRPr lang="zh-CN" altLang="en-US" dirty="0">
              <a:effectLst/>
              <a:latin typeface="+mn-lt"/>
              <a:ea typeface="+mn-ea"/>
              <a:cs typeface="+mn-ea"/>
              <a:sym typeface="+mn-lt"/>
            </a:endParaRPr>
          </a:p>
        </p:txBody>
      </p:sp>
      <p:sp>
        <p:nvSpPr>
          <p:cNvPr id="167"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3131840" y="195486"/>
            <a:ext cx="5052816" cy="461665"/>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坚持从严治党、执政为民</a:t>
            </a:r>
          </a:p>
        </p:txBody>
      </p:sp>
      <p:pic>
        <p:nvPicPr>
          <p:cNvPr id="157" name="图片 156" descr="20161118 1029"/>
          <p:cNvPicPr>
            <a:picLocks noChangeAspect="1"/>
          </p:cNvPicPr>
          <p:nvPr/>
        </p:nvPicPr>
        <p:blipFill>
          <a:blip r:embed="rId6" cstate="print"/>
          <a:stretch>
            <a:fillRect/>
          </a:stretch>
        </p:blipFill>
        <p:spPr>
          <a:xfrm>
            <a:off x="0" y="4315565"/>
            <a:ext cx="9144000" cy="798625"/>
          </a:xfrm>
          <a:prstGeom prst="rect">
            <a:avLst/>
          </a:prstGeom>
        </p:spPr>
      </p:pic>
      <p:sp>
        <p:nvSpPr>
          <p:cNvPr id="187" name="矩形 186"/>
          <p:cNvSpPr/>
          <p:nvPr/>
        </p:nvSpPr>
        <p:spPr>
          <a:xfrm>
            <a:off x="2158741" y="2106332"/>
            <a:ext cx="1005403" cy="338554"/>
          </a:xfrm>
          <a:prstGeom prst="rect">
            <a:avLst/>
          </a:prstGeom>
        </p:spPr>
        <p:txBody>
          <a:bodyPr wrap="none">
            <a:spAutoFit/>
          </a:bodyPr>
          <a:lstStyle/>
          <a:p>
            <a:r>
              <a:rPr lang="zh-CN" altLang="en-US" sz="1600" b="1" dirty="0">
                <a:solidFill>
                  <a:schemeClr val="bg1"/>
                </a:solidFill>
                <a:latin typeface="微软雅黑" panose="020B0503020204020204" charset="-122"/>
                <a:ea typeface="微软雅黑" panose="020B0503020204020204" charset="-122"/>
              </a:rPr>
              <a:t>添加标题</a:t>
            </a:r>
          </a:p>
        </p:txBody>
      </p:sp>
      <p:sp>
        <p:nvSpPr>
          <p:cNvPr id="188" name="矩形 187"/>
          <p:cNvSpPr/>
          <p:nvPr/>
        </p:nvSpPr>
        <p:spPr>
          <a:xfrm>
            <a:off x="527753" y="2516835"/>
            <a:ext cx="4583206" cy="932563"/>
          </a:xfrm>
          <a:prstGeom prst="rect">
            <a:avLst/>
          </a:prstGeom>
        </p:spPr>
        <p:txBody>
          <a:bodyPr wrap="square">
            <a:spAutoFit/>
          </a:bodyPr>
          <a:lstStyle/>
          <a:p>
            <a:pPr algn="ctr">
              <a:lnSpc>
                <a:spcPct val="130000"/>
              </a:lnSpc>
            </a:pPr>
            <a:r>
              <a:rPr lang="zh-CN" altLang="en-US" sz="1400" dirty="0">
                <a:solidFill>
                  <a:schemeClr val="bg1"/>
                </a:solidFill>
                <a:latin typeface="微软雅黑" panose="020B0503020204020204" charset="-122"/>
                <a:ea typeface="微软雅黑" panose="020B0503020204020204" charset="-122"/>
              </a:rPr>
              <a:t>点击输入简要文本内容，文字内容需概况精炼的说明该分项内容，点击输入简要文本内容，文字内容需概况精炼的说明该分项内容</a:t>
            </a:r>
            <a:endParaRPr lang="zh-CN" altLang="en-US" sz="1400" dirty="0">
              <a:solidFill>
                <a:schemeClr val="bg1"/>
              </a:solidFill>
            </a:endParaRPr>
          </a:p>
        </p:txBody>
      </p:sp>
      <p:grpSp>
        <p:nvGrpSpPr>
          <p:cNvPr id="189" name="组合 188"/>
          <p:cNvGrpSpPr/>
          <p:nvPr/>
        </p:nvGrpSpPr>
        <p:grpSpPr>
          <a:xfrm>
            <a:off x="2214541" y="1020645"/>
            <a:ext cx="1025001" cy="1025132"/>
            <a:chOff x="8307502" y="2156378"/>
            <a:chExt cx="1190789" cy="1190789"/>
          </a:xfrm>
          <a:gradFill>
            <a:gsLst>
              <a:gs pos="0">
                <a:srgbClr val="E30000"/>
              </a:gs>
              <a:gs pos="100000">
                <a:srgbClr val="760303"/>
              </a:gs>
            </a:gsLst>
            <a:lin ang="16200000" scaled="0"/>
          </a:gradFill>
        </p:grpSpPr>
        <p:sp>
          <p:nvSpPr>
            <p:cNvPr id="190" name="五角星 189"/>
            <p:cNvSpPr/>
            <p:nvPr/>
          </p:nvSpPr>
          <p:spPr>
            <a:xfrm>
              <a:off x="8307502" y="2156378"/>
              <a:ext cx="1190789" cy="1190789"/>
            </a:xfrm>
            <a:prstGeom prst="star5">
              <a:avLst>
                <a:gd name="adj" fmla="val 3640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1" name="加号 190"/>
            <p:cNvSpPr/>
            <p:nvPr/>
          </p:nvSpPr>
          <p:spPr>
            <a:xfrm>
              <a:off x="8437361" y="2336652"/>
              <a:ext cx="931069" cy="931069"/>
            </a:xfrm>
            <a:prstGeom prst="mathPlus">
              <a:avLst>
                <a:gd name="adj1" fmla="val 12994"/>
              </a:avLst>
            </a:prstGeom>
            <a:solidFill>
              <a:srgbClr val="F5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92" name="矩形 191"/>
          <p:cNvSpPr/>
          <p:nvPr/>
        </p:nvSpPr>
        <p:spPr>
          <a:xfrm>
            <a:off x="6598275" y="994481"/>
            <a:ext cx="1005403" cy="338554"/>
          </a:xfrm>
          <a:prstGeom prst="rect">
            <a:avLst/>
          </a:prstGeom>
        </p:spPr>
        <p:txBody>
          <a:bodyPr wrap="none">
            <a:spAutoFit/>
          </a:bodyPr>
          <a:lstStyle/>
          <a:p>
            <a:r>
              <a:rPr lang="zh-CN" altLang="en-US" sz="1600" b="1" dirty="0">
                <a:solidFill>
                  <a:schemeClr val="tx1">
                    <a:lumMod val="50000"/>
                    <a:lumOff val="50000"/>
                  </a:schemeClr>
                </a:solidFill>
                <a:latin typeface="微软雅黑" panose="020B0503020204020204" charset="-122"/>
                <a:ea typeface="微软雅黑" panose="020B0503020204020204" charset="-122"/>
              </a:rPr>
              <a:t>添加标题</a:t>
            </a:r>
          </a:p>
        </p:txBody>
      </p:sp>
      <p:sp>
        <p:nvSpPr>
          <p:cNvPr id="193" name="矩形 192"/>
          <p:cNvSpPr/>
          <p:nvPr/>
        </p:nvSpPr>
        <p:spPr>
          <a:xfrm>
            <a:off x="6588224" y="1353120"/>
            <a:ext cx="2195799" cy="932563"/>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点击输入简要文本内容，文字内容需概况精炼的说明该分项内容</a:t>
            </a:r>
            <a:endParaRPr lang="zh-CN" altLang="en-US" sz="1400" dirty="0">
              <a:solidFill>
                <a:schemeClr val="tx1">
                  <a:lumMod val="50000"/>
                  <a:lumOff val="50000"/>
                </a:schemeClr>
              </a:solidFill>
            </a:endParaRPr>
          </a:p>
        </p:txBody>
      </p:sp>
      <p:sp>
        <p:nvSpPr>
          <p:cNvPr id="194" name="五角星 193"/>
          <p:cNvSpPr/>
          <p:nvPr/>
        </p:nvSpPr>
        <p:spPr>
          <a:xfrm>
            <a:off x="5385387" y="1106364"/>
            <a:ext cx="1025001" cy="1025132"/>
          </a:xfrm>
          <a:prstGeom prst="star5">
            <a:avLst>
              <a:gd name="adj" fmla="val 3640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95" name="文本框 194"/>
          <p:cNvSpPr txBox="1"/>
          <p:nvPr/>
        </p:nvSpPr>
        <p:spPr>
          <a:xfrm>
            <a:off x="5573274" y="1412983"/>
            <a:ext cx="681985" cy="523220"/>
          </a:xfrm>
          <a:prstGeom prst="rect">
            <a:avLst/>
          </a:prstGeom>
          <a:noFill/>
        </p:spPr>
        <p:txBody>
          <a:bodyPr wrap="square" rtlCol="0">
            <a:spAutoFit/>
          </a:bodyPr>
          <a:lstStyle/>
          <a:p>
            <a:r>
              <a:rPr lang="en-US" altLang="zh-CN" sz="2800" b="1" dirty="0">
                <a:solidFill>
                  <a:prstClr val="white"/>
                </a:solidFill>
                <a:latin typeface="微软雅黑" panose="020B0503020204020204" charset="-122"/>
                <a:ea typeface="微软雅黑" panose="020B0503020204020204" charset="-122"/>
              </a:rPr>
              <a:t>01</a:t>
            </a:r>
            <a:endParaRPr lang="zh-CN" altLang="en-US" sz="2800" b="1" dirty="0">
              <a:solidFill>
                <a:prstClr val="white"/>
              </a:solidFill>
              <a:latin typeface="微软雅黑" panose="020B0503020204020204" charset="-122"/>
              <a:ea typeface="微软雅黑" panose="020B0503020204020204" charset="-122"/>
            </a:endParaRPr>
          </a:p>
        </p:txBody>
      </p:sp>
      <p:sp>
        <p:nvSpPr>
          <p:cNvPr id="204" name="矩形 203"/>
          <p:cNvSpPr/>
          <p:nvPr/>
        </p:nvSpPr>
        <p:spPr>
          <a:xfrm>
            <a:off x="6710423" y="2440590"/>
            <a:ext cx="1005403" cy="338554"/>
          </a:xfrm>
          <a:prstGeom prst="rect">
            <a:avLst/>
          </a:prstGeom>
        </p:spPr>
        <p:txBody>
          <a:bodyPr wrap="none">
            <a:spAutoFit/>
          </a:bodyPr>
          <a:lstStyle/>
          <a:p>
            <a:r>
              <a:rPr lang="zh-CN" altLang="en-US" sz="1600" b="1" dirty="0">
                <a:solidFill>
                  <a:schemeClr val="tx1">
                    <a:lumMod val="50000"/>
                    <a:lumOff val="50000"/>
                  </a:schemeClr>
                </a:solidFill>
                <a:latin typeface="微软雅黑" panose="020B0503020204020204" charset="-122"/>
                <a:ea typeface="微软雅黑" panose="020B0503020204020204" charset="-122"/>
              </a:rPr>
              <a:t>添加标题</a:t>
            </a:r>
          </a:p>
        </p:txBody>
      </p:sp>
      <p:sp>
        <p:nvSpPr>
          <p:cNvPr id="205" name="矩形 204"/>
          <p:cNvSpPr/>
          <p:nvPr/>
        </p:nvSpPr>
        <p:spPr>
          <a:xfrm>
            <a:off x="6700372" y="2799229"/>
            <a:ext cx="2195799" cy="932563"/>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点击输入简要文本内容，文字内容需概况精炼的说明该分项内容</a:t>
            </a:r>
            <a:endParaRPr lang="zh-CN" altLang="en-US" sz="1400" dirty="0">
              <a:solidFill>
                <a:schemeClr val="tx1">
                  <a:lumMod val="50000"/>
                  <a:lumOff val="50000"/>
                </a:schemeClr>
              </a:solidFill>
            </a:endParaRPr>
          </a:p>
        </p:txBody>
      </p:sp>
      <p:sp>
        <p:nvSpPr>
          <p:cNvPr id="206" name="五角星 205"/>
          <p:cNvSpPr/>
          <p:nvPr/>
        </p:nvSpPr>
        <p:spPr>
          <a:xfrm>
            <a:off x="5497535" y="2552473"/>
            <a:ext cx="1025001" cy="1025132"/>
          </a:xfrm>
          <a:prstGeom prst="star5">
            <a:avLst>
              <a:gd name="adj" fmla="val 3640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07" name="文本框 206"/>
          <p:cNvSpPr txBox="1"/>
          <p:nvPr/>
        </p:nvSpPr>
        <p:spPr>
          <a:xfrm>
            <a:off x="5685422" y="2859092"/>
            <a:ext cx="681985" cy="523220"/>
          </a:xfrm>
          <a:prstGeom prst="rect">
            <a:avLst/>
          </a:prstGeom>
          <a:noFill/>
        </p:spPr>
        <p:txBody>
          <a:bodyPr wrap="square" rtlCol="0">
            <a:spAutoFit/>
          </a:bodyPr>
          <a:lstStyle/>
          <a:p>
            <a:r>
              <a:rPr lang="en-US" altLang="zh-CN" sz="2800" b="1" dirty="0" smtClean="0">
                <a:solidFill>
                  <a:prstClr val="white"/>
                </a:solidFill>
                <a:latin typeface="微软雅黑" panose="020B0503020204020204" charset="-122"/>
                <a:ea typeface="微软雅黑" panose="020B0503020204020204" charset="-122"/>
              </a:rPr>
              <a:t>02</a:t>
            </a:r>
            <a:endParaRPr lang="zh-CN" altLang="en-US" sz="2800" b="1" dirty="0">
              <a:solidFill>
                <a:prstClr val="white"/>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xmlns="" val="1741080140"/>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7"/>
                                        </p:tgtEl>
                                        <p:attrNameLst>
                                          <p:attrName>style.visibility</p:attrName>
                                        </p:attrNameLst>
                                      </p:cBhvr>
                                      <p:to>
                                        <p:strVal val="visible"/>
                                      </p:to>
                                    </p:set>
                                    <p:anim calcmode="lin" valueType="num">
                                      <p:cBhvr additive="base">
                                        <p:cTn id="7" dur="500"/>
                                        <p:tgtEl>
                                          <p:spTgt spid="167"/>
                                        </p:tgtEl>
                                        <p:attrNameLst>
                                          <p:attrName>ppt_y</p:attrName>
                                        </p:attrNameLst>
                                      </p:cBhvr>
                                      <p:tavLst>
                                        <p:tav tm="0">
                                          <p:val>
                                            <p:strVal val="#ppt_y+#ppt_h*1.125000"/>
                                          </p:val>
                                        </p:tav>
                                        <p:tav tm="100000">
                                          <p:val>
                                            <p:strVal val="#ppt_y"/>
                                          </p:val>
                                        </p:tav>
                                      </p:tavLst>
                                    </p:anim>
                                    <p:animEffect transition="in" filter="wipe(up)">
                                      <p:cBhvr>
                                        <p:cTn id="8" dur="500"/>
                                        <p:tgtEl>
                                          <p:spTgt spid="167"/>
                                        </p:tgtEl>
                                      </p:cBhvr>
                                    </p:animEffect>
                                  </p:childTnLst>
                                </p:cTn>
                              </p:par>
                              <p:par>
                                <p:cTn id="9" presetID="2" presetClass="entr" presetSubtype="8" fill="hold" nodeType="withEffect">
                                  <p:stCondLst>
                                    <p:cond delay="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1000" fill="hold"/>
                                        <p:tgtEl>
                                          <p:spTgt spid="189"/>
                                        </p:tgtEl>
                                        <p:attrNameLst>
                                          <p:attrName>ppt_x</p:attrName>
                                        </p:attrNameLst>
                                      </p:cBhvr>
                                      <p:tavLst>
                                        <p:tav tm="0">
                                          <p:val>
                                            <p:strVal val="0-#ppt_w/2"/>
                                          </p:val>
                                        </p:tav>
                                        <p:tav tm="100000">
                                          <p:val>
                                            <p:strVal val="#ppt_x"/>
                                          </p:val>
                                        </p:tav>
                                      </p:tavLst>
                                    </p:anim>
                                    <p:anim calcmode="lin" valueType="num">
                                      <p:cBhvr additive="base">
                                        <p:cTn id="12" dur="100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4"/>
                                        </p:tgtEl>
                                        <p:attrNameLst>
                                          <p:attrName>style.visibility</p:attrName>
                                        </p:attrNameLst>
                                      </p:cBhvr>
                                      <p:to>
                                        <p:strVal val="visible"/>
                                      </p:to>
                                    </p:set>
                                    <p:anim calcmode="lin" valueType="num">
                                      <p:cBhvr additive="base">
                                        <p:cTn id="15" dur="1000" fill="hold"/>
                                        <p:tgtEl>
                                          <p:spTgt spid="194"/>
                                        </p:tgtEl>
                                        <p:attrNameLst>
                                          <p:attrName>ppt_x</p:attrName>
                                        </p:attrNameLst>
                                      </p:cBhvr>
                                      <p:tavLst>
                                        <p:tav tm="0">
                                          <p:val>
                                            <p:strVal val="0-#ppt_w/2"/>
                                          </p:val>
                                        </p:tav>
                                        <p:tav tm="100000">
                                          <p:val>
                                            <p:strVal val="#ppt_x"/>
                                          </p:val>
                                        </p:tav>
                                      </p:tavLst>
                                    </p:anim>
                                    <p:anim calcmode="lin" valueType="num">
                                      <p:cBhvr additive="base">
                                        <p:cTn id="16" dur="1000" fill="hold"/>
                                        <p:tgtEl>
                                          <p:spTgt spid="19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92"/>
                                        </p:tgtEl>
                                        <p:attrNameLst>
                                          <p:attrName>style.visibility</p:attrName>
                                        </p:attrNameLst>
                                      </p:cBhvr>
                                      <p:to>
                                        <p:strVal val="visible"/>
                                      </p:to>
                                    </p:set>
                                    <p:anim calcmode="lin" valueType="num">
                                      <p:cBhvr>
                                        <p:cTn id="20" dur="500" fill="hold"/>
                                        <p:tgtEl>
                                          <p:spTgt spid="19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92"/>
                                        </p:tgtEl>
                                        <p:attrNameLst>
                                          <p:attrName>ppt_y</p:attrName>
                                        </p:attrNameLst>
                                      </p:cBhvr>
                                      <p:tavLst>
                                        <p:tav tm="0">
                                          <p:val>
                                            <p:strVal val="#ppt_y"/>
                                          </p:val>
                                        </p:tav>
                                        <p:tav tm="100000">
                                          <p:val>
                                            <p:strVal val="#ppt_y"/>
                                          </p:val>
                                        </p:tav>
                                      </p:tavLst>
                                    </p:anim>
                                    <p:anim calcmode="lin" valueType="num">
                                      <p:cBhvr>
                                        <p:cTn id="22" dur="500" fill="hold"/>
                                        <p:tgtEl>
                                          <p:spTgt spid="19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9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92"/>
                                        </p:tgtEl>
                                      </p:cBhvr>
                                    </p:animEffect>
                                  </p:childTnLst>
                                </p:cTn>
                              </p:par>
                            </p:childTnLst>
                          </p:cTn>
                        </p:par>
                        <p:par>
                          <p:cTn id="25" fill="hold">
                            <p:stCondLst>
                              <p:cond delay="16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93"/>
                                        </p:tgtEl>
                                        <p:attrNameLst>
                                          <p:attrName>style.visibility</p:attrName>
                                        </p:attrNameLst>
                                      </p:cBhvr>
                                      <p:to>
                                        <p:strVal val="visible"/>
                                      </p:to>
                                    </p:set>
                                    <p:anim calcmode="lin" valueType="num">
                                      <p:cBhvr>
                                        <p:cTn id="28" dur="500" fill="hold"/>
                                        <p:tgtEl>
                                          <p:spTgt spid="19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93"/>
                                        </p:tgtEl>
                                        <p:attrNameLst>
                                          <p:attrName>ppt_y</p:attrName>
                                        </p:attrNameLst>
                                      </p:cBhvr>
                                      <p:tavLst>
                                        <p:tav tm="0">
                                          <p:val>
                                            <p:strVal val="#ppt_y"/>
                                          </p:val>
                                        </p:tav>
                                        <p:tav tm="100000">
                                          <p:val>
                                            <p:strVal val="#ppt_y"/>
                                          </p:val>
                                        </p:tav>
                                      </p:tavLst>
                                    </p:anim>
                                    <p:anim calcmode="lin" valueType="num">
                                      <p:cBhvr>
                                        <p:cTn id="30" dur="500" fill="hold"/>
                                        <p:tgtEl>
                                          <p:spTgt spid="19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9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93"/>
                                        </p:tgtEl>
                                      </p:cBhvr>
                                    </p:animEffect>
                                  </p:childTnLst>
                                </p:cTn>
                              </p:par>
                              <p:par>
                                <p:cTn id="33" presetID="2" presetClass="entr" presetSubtype="8" fill="hold" grpId="0" nodeType="withEffect">
                                  <p:stCondLst>
                                    <p:cond delay="0"/>
                                  </p:stCondLst>
                                  <p:childTnLst>
                                    <p:set>
                                      <p:cBhvr>
                                        <p:cTn id="34" dur="1" fill="hold">
                                          <p:stCondLst>
                                            <p:cond delay="0"/>
                                          </p:stCondLst>
                                        </p:cTn>
                                        <p:tgtEl>
                                          <p:spTgt spid="206"/>
                                        </p:tgtEl>
                                        <p:attrNameLst>
                                          <p:attrName>style.visibility</p:attrName>
                                        </p:attrNameLst>
                                      </p:cBhvr>
                                      <p:to>
                                        <p:strVal val="visible"/>
                                      </p:to>
                                    </p:set>
                                    <p:anim calcmode="lin" valueType="num">
                                      <p:cBhvr additive="base">
                                        <p:cTn id="35" dur="1000" fill="hold"/>
                                        <p:tgtEl>
                                          <p:spTgt spid="206"/>
                                        </p:tgtEl>
                                        <p:attrNameLst>
                                          <p:attrName>ppt_x</p:attrName>
                                        </p:attrNameLst>
                                      </p:cBhvr>
                                      <p:tavLst>
                                        <p:tav tm="0">
                                          <p:val>
                                            <p:strVal val="0-#ppt_w/2"/>
                                          </p:val>
                                        </p:tav>
                                        <p:tav tm="100000">
                                          <p:val>
                                            <p:strVal val="#ppt_x"/>
                                          </p:val>
                                        </p:tav>
                                      </p:tavLst>
                                    </p:anim>
                                    <p:anim calcmode="lin" valueType="num">
                                      <p:cBhvr additive="base">
                                        <p:cTn id="36" dur="1000" fill="hold"/>
                                        <p:tgtEl>
                                          <p:spTgt spid="206"/>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04"/>
                                        </p:tgtEl>
                                        <p:attrNameLst>
                                          <p:attrName>style.visibility</p:attrName>
                                        </p:attrNameLst>
                                      </p:cBhvr>
                                      <p:to>
                                        <p:strVal val="visible"/>
                                      </p:to>
                                    </p:set>
                                    <p:anim calcmode="lin" valueType="num">
                                      <p:cBhvr>
                                        <p:cTn id="40" dur="500" fill="hold"/>
                                        <p:tgtEl>
                                          <p:spTgt spid="20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04"/>
                                        </p:tgtEl>
                                        <p:attrNameLst>
                                          <p:attrName>ppt_y</p:attrName>
                                        </p:attrNameLst>
                                      </p:cBhvr>
                                      <p:tavLst>
                                        <p:tav tm="0">
                                          <p:val>
                                            <p:strVal val="#ppt_y"/>
                                          </p:val>
                                        </p:tav>
                                        <p:tav tm="100000">
                                          <p:val>
                                            <p:strVal val="#ppt_y"/>
                                          </p:val>
                                        </p:tav>
                                      </p:tavLst>
                                    </p:anim>
                                    <p:anim calcmode="lin" valueType="num">
                                      <p:cBhvr>
                                        <p:cTn id="42" dur="500" fill="hold"/>
                                        <p:tgtEl>
                                          <p:spTgt spid="20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0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04"/>
                                        </p:tgtEl>
                                      </p:cBhvr>
                                    </p:animEffect>
                                  </p:childTnLst>
                                </p:cTn>
                              </p:par>
                            </p:childTnLst>
                          </p:cTn>
                        </p:par>
                        <p:par>
                          <p:cTn id="45" fill="hold">
                            <p:stCondLst>
                              <p:cond delay="41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05"/>
                                        </p:tgtEl>
                                        <p:attrNameLst>
                                          <p:attrName>style.visibility</p:attrName>
                                        </p:attrNameLst>
                                      </p:cBhvr>
                                      <p:to>
                                        <p:strVal val="visible"/>
                                      </p:to>
                                    </p:set>
                                    <p:anim calcmode="lin" valueType="num">
                                      <p:cBhvr>
                                        <p:cTn id="48" dur="500" fill="hold"/>
                                        <p:tgtEl>
                                          <p:spTgt spid="20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05"/>
                                        </p:tgtEl>
                                        <p:attrNameLst>
                                          <p:attrName>ppt_y</p:attrName>
                                        </p:attrNameLst>
                                      </p:cBhvr>
                                      <p:tavLst>
                                        <p:tav tm="0">
                                          <p:val>
                                            <p:strVal val="#ppt_y"/>
                                          </p:val>
                                        </p:tav>
                                        <p:tav tm="100000">
                                          <p:val>
                                            <p:strVal val="#ppt_y"/>
                                          </p:val>
                                        </p:tav>
                                      </p:tavLst>
                                    </p:anim>
                                    <p:anim calcmode="lin" valueType="num">
                                      <p:cBhvr>
                                        <p:cTn id="50" dur="500" fill="hold"/>
                                        <p:tgtEl>
                                          <p:spTgt spid="20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0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92" grpId="0"/>
      <p:bldP spid="193" grpId="0"/>
      <p:bldP spid="194" grpId="0" bldLvl="0" animBg="1"/>
      <p:bldP spid="204" grpId="0"/>
      <p:bldP spid="205" grpId="0"/>
      <p:bldP spid="20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84">
            <a:lum/>
          </a:blip>
          <a:srcRect/>
          <a:stretch>
            <a:fillRect/>
          </a:stretch>
        </a:blipFill>
        <a:effectLst/>
      </p:bgPr>
    </p:bg>
    <p:spTree>
      <p:nvGrpSpPr>
        <p:cNvPr id="1" name=""/>
        <p:cNvGrpSpPr/>
        <p:nvPr/>
      </p:nvGrpSpPr>
      <p:grpSpPr>
        <a:xfrm>
          <a:off x="0" y="0"/>
          <a:ext cx="0" cy="0"/>
          <a:chOff x="0" y="0"/>
          <a:chExt cx="0" cy="0"/>
        </a:xfrm>
      </p:grpSpPr>
      <p:sp>
        <p:nvSpPr>
          <p:cNvPr id="17" name="PA_MH_SubTitle_1"/>
          <p:cNvSpPr txBox="1">
            <a:spLocks noChangeArrowheads="1"/>
          </p:cNvSpPr>
          <p:nvPr>
            <p:custDataLst>
              <p:tags r:id="rId2"/>
            </p:custDataLst>
          </p:nvPr>
        </p:nvSpPr>
        <p:spPr bwMode="auto">
          <a:xfrm>
            <a:off x="360532" y="1426134"/>
            <a:ext cx="1801812"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20000"/>
              </a:lnSpc>
            </a:pPr>
            <a:r>
              <a:rPr lang="zh-CN" altLang="en-US" sz="1600" b="1" dirty="0">
                <a:solidFill>
                  <a:srgbClr val="C00000"/>
                </a:solidFill>
                <a:latin typeface="+mn-lt"/>
                <a:ea typeface="+mn-ea"/>
                <a:cs typeface="+mn-ea"/>
                <a:sym typeface="+mn-lt"/>
              </a:rPr>
              <a:t>文字标题内容</a:t>
            </a:r>
          </a:p>
        </p:txBody>
      </p:sp>
      <p:sp>
        <p:nvSpPr>
          <p:cNvPr id="18" name="PA_MH_SubTitle_3"/>
          <p:cNvSpPr txBox="1">
            <a:spLocks noChangeArrowheads="1"/>
          </p:cNvSpPr>
          <p:nvPr>
            <p:custDataLst>
              <p:tags r:id="rId3"/>
            </p:custDataLst>
          </p:nvPr>
        </p:nvSpPr>
        <p:spPr bwMode="auto">
          <a:xfrm>
            <a:off x="7346911" y="1243868"/>
            <a:ext cx="1801813"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20000"/>
              </a:lnSpc>
            </a:pPr>
            <a:r>
              <a:rPr lang="zh-CN" altLang="en-US" sz="1600" b="1" dirty="0">
                <a:solidFill>
                  <a:srgbClr val="C00000"/>
                </a:solidFill>
                <a:latin typeface="+mn-lt"/>
                <a:ea typeface="+mn-ea"/>
                <a:cs typeface="+mn-ea"/>
                <a:sym typeface="+mn-lt"/>
              </a:rPr>
              <a:t>文字标题内容</a:t>
            </a:r>
          </a:p>
        </p:txBody>
      </p:sp>
      <p:grpSp>
        <p:nvGrpSpPr>
          <p:cNvPr id="19" name="PA_组合 18"/>
          <p:cNvGrpSpPr/>
          <p:nvPr>
            <p:custDataLst>
              <p:tags r:id="rId4"/>
            </p:custDataLst>
          </p:nvPr>
        </p:nvGrpSpPr>
        <p:grpSpPr>
          <a:xfrm>
            <a:off x="1296529" y="1255439"/>
            <a:ext cx="6700837" cy="2684463"/>
            <a:chOff x="1296529" y="1255439"/>
            <a:chExt cx="6700837" cy="2684463"/>
          </a:xfrm>
        </p:grpSpPr>
        <p:sp>
          <p:nvSpPr>
            <p:cNvPr id="2" name="MH_Other_1"/>
            <p:cNvSpPr/>
            <p:nvPr>
              <p:custDataLst>
                <p:tags r:id="rId6"/>
              </p:custDataLst>
            </p:nvPr>
          </p:nvSpPr>
          <p:spPr>
            <a:xfrm>
              <a:off x="2636379" y="1255439"/>
              <a:ext cx="1339850" cy="1339850"/>
            </a:xfrm>
            <a:prstGeom prst="rect">
              <a:avLst/>
            </a:prstGeom>
            <a:solidFill>
              <a:srgbClr val="F5EB50"/>
            </a:solidFill>
            <a:ln w="12700" cap="flat" cmpd="sng" algn="ctr">
              <a:noFill/>
              <a:prstDash val="solid"/>
              <a:miter lim="800000"/>
            </a:ln>
            <a:effectLst>
              <a:outerShdw blurRad="177800" dist="190500" dir="2700000" algn="tl" rotWithShape="0">
                <a:srgbClr val="FFFF00">
                  <a:alpha val="40000"/>
                </a:srgbClr>
              </a:outerShdw>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3" name="MH_Other_2"/>
            <p:cNvSpPr/>
            <p:nvPr>
              <p:custDataLst>
                <p:tags r:id="rId7"/>
              </p:custDataLst>
            </p:nvPr>
          </p:nvSpPr>
          <p:spPr>
            <a:xfrm>
              <a:off x="1296529" y="2598464"/>
              <a:ext cx="1339850" cy="1341438"/>
            </a:xfrm>
            <a:prstGeom prst="rect">
              <a:avLst/>
            </a:prstGeom>
            <a:solidFill>
              <a:srgbClr val="F5EB50"/>
            </a:solidFill>
            <a:ln w="12700" cap="flat" cmpd="sng" algn="ctr">
              <a:noFill/>
              <a:prstDash val="solid"/>
              <a:miter lim="800000"/>
            </a:ln>
            <a:effectLst>
              <a:outerShdw blurRad="177800" dist="190500" dir="2700000" algn="tl" rotWithShape="0">
                <a:srgbClr val="FFFF00">
                  <a:alpha val="40000"/>
                </a:srgbClr>
              </a:outerShdw>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4" name="MH_Other_3"/>
            <p:cNvSpPr/>
            <p:nvPr>
              <p:custDataLst>
                <p:tags r:id="rId8"/>
              </p:custDataLst>
            </p:nvPr>
          </p:nvSpPr>
          <p:spPr>
            <a:xfrm>
              <a:off x="3976229" y="2598464"/>
              <a:ext cx="1339850" cy="1341438"/>
            </a:xfrm>
            <a:prstGeom prst="rect">
              <a:avLst/>
            </a:prstGeom>
            <a:solidFill>
              <a:sysClr val="window" lastClr="FFFFFF"/>
            </a:solidFill>
            <a:ln w="12700" cap="flat" cmpd="sng" algn="ctr">
              <a:noFill/>
              <a:prstDash val="solid"/>
              <a:miter lim="800000"/>
            </a:ln>
            <a:effectLst>
              <a:outerShdw blurRad="177800" dist="190500" dir="2700000" algn="tl" rotWithShape="0">
                <a:srgbClr val="FFFF00">
                  <a:alpha val="40000"/>
                </a:srgbClr>
              </a:outerShdw>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5" name="MH_Other_4"/>
            <p:cNvSpPr/>
            <p:nvPr>
              <p:custDataLst>
                <p:tags r:id="rId9"/>
              </p:custDataLst>
            </p:nvPr>
          </p:nvSpPr>
          <p:spPr>
            <a:xfrm>
              <a:off x="5316079" y="1255439"/>
              <a:ext cx="1339850" cy="1339850"/>
            </a:xfrm>
            <a:prstGeom prst="rect">
              <a:avLst/>
            </a:prstGeom>
            <a:solidFill>
              <a:srgbClr val="F5EB50"/>
            </a:solidFill>
            <a:ln w="12700" cap="flat" cmpd="sng" algn="ctr">
              <a:noFill/>
              <a:prstDash val="solid"/>
              <a:miter lim="800000"/>
            </a:ln>
            <a:effectLst>
              <a:outerShdw blurRad="177800" dist="190500" dir="2700000" algn="tl" rotWithShape="0">
                <a:srgbClr val="FFFF00">
                  <a:alpha val="40000"/>
                </a:srgbClr>
              </a:outerShdw>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6" name="MH_Other_5"/>
            <p:cNvSpPr/>
            <p:nvPr>
              <p:custDataLst>
                <p:tags r:id="rId10"/>
              </p:custDataLst>
            </p:nvPr>
          </p:nvSpPr>
          <p:spPr>
            <a:xfrm>
              <a:off x="6655929" y="2598464"/>
              <a:ext cx="1341437" cy="1341438"/>
            </a:xfrm>
            <a:prstGeom prst="rect">
              <a:avLst/>
            </a:prstGeom>
            <a:solidFill>
              <a:srgbClr val="F5EB50"/>
            </a:solidFill>
            <a:ln w="12700" cap="flat" cmpd="sng" algn="ctr">
              <a:noFill/>
              <a:prstDash val="solid"/>
              <a:miter lim="800000"/>
            </a:ln>
            <a:effectLst>
              <a:outerShdw blurRad="177800" dist="190500" dir="2700000" algn="tl" rotWithShape="0">
                <a:srgbClr val="FFFF00">
                  <a:alpha val="40000"/>
                </a:srgbClr>
              </a:outerShdw>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7" name="MH_Other_6"/>
            <p:cNvSpPr/>
            <p:nvPr>
              <p:custDataLst>
                <p:tags r:id="rId11"/>
              </p:custDataLst>
            </p:nvPr>
          </p:nvSpPr>
          <p:spPr>
            <a:xfrm flipH="1">
              <a:off x="2636379" y="1255439"/>
              <a:ext cx="1339850" cy="1339850"/>
            </a:xfrm>
            <a:prstGeom prst="rtTriangle">
              <a:avLst/>
            </a:prstGeom>
            <a:solidFill>
              <a:srgbClr val="FFC000"/>
            </a:solidFill>
            <a:ln w="12700" cap="flat" cmpd="sng" algn="ctr">
              <a:noFill/>
              <a:prstDash val="solid"/>
              <a:miter lim="800000"/>
            </a:ln>
            <a:effectLst/>
          </p:spPr>
          <p:txBody>
            <a:bodyPr anchor="ctr"/>
            <a:lstStyle/>
            <a:p>
              <a:pPr algn="ctr" eaLnBrk="1" fontAlgn="auto" hangingPunct="1">
                <a:lnSpc>
                  <a:spcPct val="120000"/>
                </a:lnSpc>
                <a:defRPr/>
              </a:pPr>
              <a:r>
                <a:rPr lang="en-US" altLang="zh-CN" sz="1600" kern="0" dirty="0" smtClean="0">
                  <a:solidFill>
                    <a:prstClr val="white"/>
                  </a:solidFill>
                  <a:cs typeface="+mn-ea"/>
                  <a:sym typeface="+mn-lt"/>
                </a:rPr>
                <a:t>z</a:t>
              </a:r>
              <a:endParaRPr lang="zh-CN" altLang="en-US" sz="1600" kern="0" dirty="0">
                <a:solidFill>
                  <a:prstClr val="white"/>
                </a:solidFill>
                <a:cs typeface="+mn-ea"/>
                <a:sym typeface="+mn-lt"/>
              </a:endParaRPr>
            </a:p>
          </p:txBody>
        </p:sp>
        <p:sp>
          <p:nvSpPr>
            <p:cNvPr id="8" name="MH_Other_7"/>
            <p:cNvSpPr/>
            <p:nvPr>
              <p:custDataLst>
                <p:tags r:id="rId12"/>
              </p:custDataLst>
            </p:nvPr>
          </p:nvSpPr>
          <p:spPr>
            <a:xfrm flipH="1">
              <a:off x="5316079" y="1255439"/>
              <a:ext cx="1339850" cy="1339850"/>
            </a:xfrm>
            <a:prstGeom prst="rtTriangle">
              <a:avLst/>
            </a:prstGeom>
            <a:solidFill>
              <a:srgbClr val="FFC000"/>
            </a:solidFill>
            <a:ln w="12700" cap="flat" cmpd="sng" algn="ctr">
              <a:noFill/>
              <a:prstDash val="solid"/>
              <a:miter lim="800000"/>
            </a:ln>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9" name="MH_Other_8"/>
            <p:cNvSpPr/>
            <p:nvPr>
              <p:custDataLst>
                <p:tags r:id="rId13"/>
              </p:custDataLst>
            </p:nvPr>
          </p:nvSpPr>
          <p:spPr>
            <a:xfrm flipH="1">
              <a:off x="6655929" y="2598464"/>
              <a:ext cx="1341437" cy="1341438"/>
            </a:xfrm>
            <a:prstGeom prst="rtTriangle">
              <a:avLst/>
            </a:prstGeom>
            <a:solidFill>
              <a:srgbClr val="FFC000"/>
            </a:solidFill>
            <a:ln w="12700" cap="flat" cmpd="sng" algn="ctr">
              <a:noFill/>
              <a:prstDash val="solid"/>
              <a:miter lim="800000"/>
            </a:ln>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10" name="MH_Other_9"/>
            <p:cNvSpPr/>
            <p:nvPr>
              <p:custDataLst>
                <p:tags r:id="rId14"/>
              </p:custDataLst>
            </p:nvPr>
          </p:nvSpPr>
          <p:spPr>
            <a:xfrm flipH="1">
              <a:off x="3979404" y="2598464"/>
              <a:ext cx="1339850" cy="1341438"/>
            </a:xfrm>
            <a:prstGeom prst="rtTriangle">
              <a:avLst/>
            </a:prstGeom>
            <a:solidFill>
              <a:srgbClr val="FFC000"/>
            </a:solidFill>
            <a:ln w="12700" cap="flat" cmpd="sng" algn="ctr">
              <a:noFill/>
              <a:prstDash val="solid"/>
              <a:miter lim="800000"/>
            </a:ln>
            <a:effectLst/>
          </p:spPr>
          <p:txBody>
            <a:bodyPr anchor="ctr"/>
            <a:lstStyle/>
            <a:p>
              <a:pPr algn="ctr" eaLnBrk="1" fontAlgn="auto" hangingPunct="1">
                <a:lnSpc>
                  <a:spcPct val="120000"/>
                </a:lnSpc>
                <a:defRPr/>
              </a:pPr>
              <a:endParaRPr lang="zh-CN" altLang="en-US" sz="1600" kern="0">
                <a:solidFill>
                  <a:prstClr val="white"/>
                </a:solidFill>
                <a:cs typeface="+mn-ea"/>
                <a:sym typeface="+mn-lt"/>
              </a:endParaRPr>
            </a:p>
          </p:txBody>
        </p:sp>
        <p:sp>
          <p:nvSpPr>
            <p:cNvPr id="11" name="MH_Other_10"/>
            <p:cNvSpPr/>
            <p:nvPr>
              <p:custDataLst>
                <p:tags r:id="rId15"/>
              </p:custDataLst>
            </p:nvPr>
          </p:nvSpPr>
          <p:spPr>
            <a:xfrm flipH="1">
              <a:off x="1301291" y="2598464"/>
              <a:ext cx="1339850" cy="1341438"/>
            </a:xfrm>
            <a:prstGeom prst="rtTriangle">
              <a:avLst/>
            </a:prstGeom>
            <a:solidFill>
              <a:srgbClr val="FFC000"/>
            </a:solidFill>
            <a:ln w="12700" cap="flat" cmpd="sng" algn="ctr">
              <a:noFill/>
              <a:prstDash val="solid"/>
              <a:miter lim="800000"/>
            </a:ln>
            <a:effectLst/>
          </p:spPr>
          <p:txBody>
            <a:bodyPr anchor="ctr"/>
            <a:lstStyle/>
            <a:p>
              <a:pPr algn="ctr" eaLnBrk="1" fontAlgn="auto" hangingPunct="1">
                <a:lnSpc>
                  <a:spcPct val="120000"/>
                </a:lnSpc>
                <a:defRPr/>
              </a:pPr>
              <a:r>
                <a:rPr lang="en-US" altLang="zh-CN" sz="1600" kern="0" dirty="0" err="1" smtClean="0">
                  <a:solidFill>
                    <a:prstClr val="white"/>
                  </a:solidFill>
                  <a:cs typeface="+mn-ea"/>
                  <a:sym typeface="+mn-lt"/>
                </a:rPr>
                <a:t>zzzzzzzzzz</a:t>
              </a:r>
              <a:endParaRPr lang="zh-CN" altLang="en-US" sz="1600" kern="0" dirty="0">
                <a:solidFill>
                  <a:prstClr val="white"/>
                </a:solidFill>
                <a:cs typeface="+mn-ea"/>
                <a:sym typeface="+mn-lt"/>
              </a:endParaRPr>
            </a:p>
          </p:txBody>
        </p:sp>
        <p:sp>
          <p:nvSpPr>
            <p:cNvPr id="12" name="MH_Other_11"/>
            <p:cNvSpPr>
              <a:spLocks noChangeAspect="1"/>
            </p:cNvSpPr>
            <p:nvPr>
              <p:custDataLst>
                <p:tags r:id="rId16"/>
              </p:custDataLst>
            </p:nvPr>
          </p:nvSpPr>
          <p:spPr>
            <a:xfrm>
              <a:off x="2833013" y="1450998"/>
              <a:ext cx="1017741" cy="1017740"/>
            </a:xfrm>
            <a:prstGeom prst="ellipse">
              <a:avLst/>
            </a:prstGeom>
            <a:solidFill>
              <a:srgbClr val="C00000"/>
            </a:solidFill>
            <a:ln w="12700" cap="flat" cmpd="sng" algn="ctr">
              <a:noFill/>
              <a:prstDash val="solid"/>
              <a:miter lim="800000"/>
            </a:ln>
            <a:effectLst>
              <a:innerShdw blurRad="177800" dist="177800" dir="13500000">
                <a:prstClr val="black">
                  <a:alpha val="50000"/>
                </a:prstClr>
              </a:innerShdw>
            </a:effectLst>
          </p:spPr>
          <p:txBody>
            <a:bodyPr anchor="ctr"/>
            <a:lstStyle/>
            <a:p>
              <a:pPr algn="ctr" eaLnBrk="1" fontAlgn="auto" hangingPunct="1">
                <a:lnSpc>
                  <a:spcPct val="120000"/>
                </a:lnSpc>
                <a:defRPr/>
              </a:pPr>
              <a:endParaRPr lang="zh-CN" altLang="en-US" sz="1600" kern="0" dirty="0">
                <a:solidFill>
                  <a:prstClr val="white"/>
                </a:solidFill>
                <a:cs typeface="+mn-ea"/>
                <a:sym typeface="+mn-lt"/>
              </a:endParaRPr>
            </a:p>
          </p:txBody>
        </p:sp>
        <p:sp>
          <p:nvSpPr>
            <p:cNvPr id="13" name="MH_Other_12"/>
            <p:cNvSpPr>
              <a:spLocks noChangeAspect="1"/>
            </p:cNvSpPr>
            <p:nvPr>
              <p:custDataLst>
                <p:tags r:id="rId17"/>
              </p:custDataLst>
            </p:nvPr>
          </p:nvSpPr>
          <p:spPr>
            <a:xfrm>
              <a:off x="5478259" y="1450998"/>
              <a:ext cx="1017741" cy="1017740"/>
            </a:xfrm>
            <a:prstGeom prst="ellipse">
              <a:avLst/>
            </a:prstGeom>
            <a:solidFill>
              <a:srgbClr val="C00000"/>
            </a:solidFill>
            <a:ln w="12700" cap="flat" cmpd="sng" algn="ctr">
              <a:noFill/>
              <a:prstDash val="solid"/>
              <a:miter lim="800000"/>
            </a:ln>
            <a:effectLst>
              <a:innerShdw blurRad="177800" dist="177800" dir="13500000">
                <a:prstClr val="black">
                  <a:alpha val="50000"/>
                </a:prstClr>
              </a:innerShdw>
            </a:effectLst>
          </p:spPr>
          <p:txBody>
            <a:bodyPr anchor="ctr"/>
            <a:lstStyle/>
            <a:p>
              <a:pPr algn="ctr">
                <a:lnSpc>
                  <a:spcPct val="120000"/>
                </a:lnSpc>
              </a:pPr>
              <a:endParaRPr lang="zh-CN" altLang="en-US" sz="1600" kern="0">
                <a:solidFill>
                  <a:prstClr val="white"/>
                </a:solidFill>
                <a:cs typeface="+mn-ea"/>
                <a:sym typeface="+mn-lt"/>
              </a:endParaRPr>
            </a:p>
          </p:txBody>
        </p:sp>
        <p:sp>
          <p:nvSpPr>
            <p:cNvPr id="14" name="MH_Other_13"/>
            <p:cNvSpPr>
              <a:spLocks noChangeAspect="1"/>
            </p:cNvSpPr>
            <p:nvPr>
              <p:custDataLst>
                <p:tags r:id="rId18"/>
              </p:custDataLst>
            </p:nvPr>
          </p:nvSpPr>
          <p:spPr>
            <a:xfrm>
              <a:off x="6818440" y="2759786"/>
              <a:ext cx="1017741" cy="1017740"/>
            </a:xfrm>
            <a:prstGeom prst="ellipse">
              <a:avLst/>
            </a:prstGeom>
            <a:solidFill>
              <a:srgbClr val="C00000"/>
            </a:solidFill>
            <a:ln w="12700" cap="flat" cmpd="sng" algn="ctr">
              <a:noFill/>
              <a:prstDash val="solid"/>
              <a:miter lim="800000"/>
            </a:ln>
            <a:effectLst>
              <a:innerShdw blurRad="177800" dist="177800" dir="13500000">
                <a:prstClr val="black">
                  <a:alpha val="50000"/>
                </a:prstClr>
              </a:innerShdw>
            </a:effectLst>
          </p:spPr>
          <p:txBody>
            <a:bodyPr anchor="ctr"/>
            <a:lstStyle/>
            <a:p>
              <a:pPr algn="ctr" eaLnBrk="1" fontAlgn="auto" hangingPunct="1">
                <a:lnSpc>
                  <a:spcPct val="120000"/>
                </a:lnSpc>
                <a:defRPr/>
              </a:pPr>
              <a:endParaRPr lang="zh-CN" altLang="en-US" sz="1600" kern="0" dirty="0">
                <a:solidFill>
                  <a:prstClr val="white"/>
                </a:solidFill>
                <a:cs typeface="+mn-ea"/>
                <a:sym typeface="+mn-lt"/>
              </a:endParaRPr>
            </a:p>
          </p:txBody>
        </p:sp>
        <p:sp>
          <p:nvSpPr>
            <p:cNvPr id="15" name="MH_Other_14"/>
            <p:cNvSpPr>
              <a:spLocks noChangeAspect="1"/>
            </p:cNvSpPr>
            <p:nvPr>
              <p:custDataLst>
                <p:tags r:id="rId19"/>
              </p:custDataLst>
            </p:nvPr>
          </p:nvSpPr>
          <p:spPr>
            <a:xfrm>
              <a:off x="1457715" y="2759786"/>
              <a:ext cx="1017741" cy="1017740"/>
            </a:xfrm>
            <a:prstGeom prst="ellipse">
              <a:avLst/>
            </a:prstGeom>
            <a:solidFill>
              <a:srgbClr val="C00000"/>
            </a:solidFill>
            <a:ln w="12700" cap="flat" cmpd="sng" algn="ctr">
              <a:noFill/>
              <a:prstDash val="solid"/>
              <a:miter lim="800000"/>
            </a:ln>
            <a:effectLst>
              <a:innerShdw blurRad="177800" dist="177800" dir="13500000">
                <a:prstClr val="black">
                  <a:alpha val="50000"/>
                </a:prstClr>
              </a:innerShdw>
            </a:effectLst>
          </p:spPr>
          <p:txBody>
            <a:bodyPr anchor="ctr"/>
            <a:lstStyle/>
            <a:p>
              <a:pPr algn="ctr">
                <a:lnSpc>
                  <a:spcPct val="120000"/>
                </a:lnSpc>
              </a:pPr>
              <a:endParaRPr lang="zh-CN" altLang="en-US" sz="1600" kern="0" dirty="0">
                <a:solidFill>
                  <a:prstClr val="white"/>
                </a:solidFill>
                <a:cs typeface="+mn-ea"/>
                <a:sym typeface="+mn-lt"/>
              </a:endParaRPr>
            </a:p>
          </p:txBody>
        </p:sp>
        <p:sp>
          <p:nvSpPr>
            <p:cNvPr id="16" name="MH_Other_15"/>
            <p:cNvSpPr>
              <a:spLocks noChangeAspect="1"/>
            </p:cNvSpPr>
            <p:nvPr>
              <p:custDataLst>
                <p:tags r:id="rId20"/>
              </p:custDataLst>
            </p:nvPr>
          </p:nvSpPr>
          <p:spPr>
            <a:xfrm>
              <a:off x="4138079" y="2759786"/>
              <a:ext cx="1017741" cy="1017740"/>
            </a:xfrm>
            <a:prstGeom prst="ellipse">
              <a:avLst/>
            </a:prstGeom>
            <a:solidFill>
              <a:srgbClr val="C00000"/>
            </a:solidFill>
            <a:ln w="12700" cap="flat" cmpd="sng" algn="ctr">
              <a:noFill/>
              <a:prstDash val="solid"/>
              <a:miter lim="800000"/>
            </a:ln>
            <a:effectLst>
              <a:innerShdw blurRad="177800" dist="177800" dir="13500000">
                <a:prstClr val="black">
                  <a:alpha val="50000"/>
                </a:prstClr>
              </a:innerShdw>
            </a:effectLst>
          </p:spPr>
          <p:txBody>
            <a:bodyPr anchor="ctr"/>
            <a:lstStyle/>
            <a:p>
              <a:pPr algn="ctr">
                <a:lnSpc>
                  <a:spcPct val="120000"/>
                </a:lnSpc>
              </a:pPr>
              <a:endParaRPr lang="zh-CN" altLang="en-US" sz="1600" kern="0" dirty="0">
                <a:solidFill>
                  <a:prstClr val="white"/>
                </a:solidFill>
                <a:cs typeface="+mn-ea"/>
                <a:sym typeface="+mn-lt"/>
              </a:endParaRPr>
            </a:p>
          </p:txBody>
        </p:sp>
        <p:sp>
          <p:nvSpPr>
            <p:cNvPr id="22" name="MH_Other_16"/>
            <p:cNvSpPr>
              <a:spLocks noEditPoints="1"/>
            </p:cNvSpPr>
            <p:nvPr>
              <p:custDataLst>
                <p:tags r:id="rId21"/>
              </p:custDataLst>
            </p:nvPr>
          </p:nvSpPr>
          <p:spPr bwMode="auto">
            <a:xfrm>
              <a:off x="3117391" y="1757089"/>
              <a:ext cx="449263" cy="404813"/>
            </a:xfrm>
            <a:custGeom>
              <a:avLst/>
              <a:gdLst>
                <a:gd name="T0" fmla="*/ 198935783 w 116"/>
                <a:gd name="T1" fmla="*/ 349570235 h 104"/>
                <a:gd name="T2" fmla="*/ 298402238 w 116"/>
                <a:gd name="T3" fmla="*/ 482740947 h 104"/>
                <a:gd name="T4" fmla="*/ 431025136 w 116"/>
                <a:gd name="T5" fmla="*/ 391186082 h 104"/>
                <a:gd name="T6" fmla="*/ 331558681 w 116"/>
                <a:gd name="T7" fmla="*/ 258015370 h 104"/>
                <a:gd name="T8" fmla="*/ 439313528 w 116"/>
                <a:gd name="T9" fmla="*/ 199756068 h 104"/>
                <a:gd name="T10" fmla="*/ 58021620 w 116"/>
                <a:gd name="T11" fmla="*/ 0 h 104"/>
                <a:gd name="T12" fmla="*/ 91178063 w 116"/>
                <a:gd name="T13" fmla="*/ 424478761 h 104"/>
                <a:gd name="T14" fmla="*/ 198935783 w 116"/>
                <a:gd name="T15" fmla="*/ 349570235 h 104"/>
                <a:gd name="T16" fmla="*/ 770872209 w 116"/>
                <a:gd name="T17" fmla="*/ 357893404 h 104"/>
                <a:gd name="T18" fmla="*/ 878627056 w 116"/>
                <a:gd name="T19" fmla="*/ 432801930 h 104"/>
                <a:gd name="T20" fmla="*/ 920071891 w 116"/>
                <a:gd name="T21" fmla="*/ 8323170 h 104"/>
                <a:gd name="T22" fmla="*/ 538779983 w 116"/>
                <a:gd name="T23" fmla="*/ 199756068 h 104"/>
                <a:gd name="T24" fmla="*/ 638249311 w 116"/>
                <a:gd name="T25" fmla="*/ 266338540 h 104"/>
                <a:gd name="T26" fmla="*/ 0 w 116"/>
                <a:gd name="T27" fmla="*/ 690817300 h 104"/>
                <a:gd name="T28" fmla="*/ 24868051 w 116"/>
                <a:gd name="T29" fmla="*/ 848957521 h 104"/>
                <a:gd name="T30" fmla="*/ 770872209 w 116"/>
                <a:gd name="T31" fmla="*/ 357893404 h 104"/>
                <a:gd name="T32" fmla="*/ 671402880 w 116"/>
                <a:gd name="T33" fmla="*/ 582618981 h 104"/>
                <a:gd name="T34" fmla="*/ 538779983 w 116"/>
                <a:gd name="T35" fmla="*/ 690817300 h 104"/>
                <a:gd name="T36" fmla="*/ 920071891 w 116"/>
                <a:gd name="T37" fmla="*/ 865603860 h 104"/>
                <a:gd name="T38" fmla="*/ 961516726 w 116"/>
                <a:gd name="T39" fmla="*/ 707463639 h 104"/>
                <a:gd name="T40" fmla="*/ 671402880 w 116"/>
                <a:gd name="T41" fmla="*/ 582618981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24" y="42"/>
                  </a:moveTo>
                  <a:cubicBezTo>
                    <a:pt x="28" y="48"/>
                    <a:pt x="32" y="53"/>
                    <a:pt x="36" y="58"/>
                  </a:cubicBezTo>
                  <a:cubicBezTo>
                    <a:pt x="41" y="55"/>
                    <a:pt x="47" y="51"/>
                    <a:pt x="52" y="47"/>
                  </a:cubicBezTo>
                  <a:cubicBezTo>
                    <a:pt x="48" y="42"/>
                    <a:pt x="44" y="37"/>
                    <a:pt x="40" y="31"/>
                  </a:cubicBezTo>
                  <a:cubicBezTo>
                    <a:pt x="53" y="24"/>
                    <a:pt x="53" y="24"/>
                    <a:pt x="53" y="24"/>
                  </a:cubicBezTo>
                  <a:cubicBezTo>
                    <a:pt x="7" y="0"/>
                    <a:pt x="7" y="0"/>
                    <a:pt x="7" y="0"/>
                  </a:cubicBezTo>
                  <a:cubicBezTo>
                    <a:pt x="11" y="51"/>
                    <a:pt x="11" y="51"/>
                    <a:pt x="11" y="51"/>
                  </a:cubicBezTo>
                  <a:lnTo>
                    <a:pt x="24" y="42"/>
                  </a:lnTo>
                  <a:close/>
                  <a:moveTo>
                    <a:pt x="93" y="43"/>
                  </a:moveTo>
                  <a:cubicBezTo>
                    <a:pt x="106" y="52"/>
                    <a:pt x="106" y="52"/>
                    <a:pt x="106" y="52"/>
                  </a:cubicBezTo>
                  <a:cubicBezTo>
                    <a:pt x="111" y="1"/>
                    <a:pt x="111" y="1"/>
                    <a:pt x="111" y="1"/>
                  </a:cubicBezTo>
                  <a:cubicBezTo>
                    <a:pt x="65" y="24"/>
                    <a:pt x="65" y="24"/>
                    <a:pt x="65" y="24"/>
                  </a:cubicBezTo>
                  <a:cubicBezTo>
                    <a:pt x="77" y="32"/>
                    <a:pt x="77" y="32"/>
                    <a:pt x="77" y="32"/>
                  </a:cubicBezTo>
                  <a:cubicBezTo>
                    <a:pt x="49" y="72"/>
                    <a:pt x="0" y="82"/>
                    <a:pt x="0" y="83"/>
                  </a:cubicBezTo>
                  <a:cubicBezTo>
                    <a:pt x="3" y="102"/>
                    <a:pt x="3" y="102"/>
                    <a:pt x="3" y="102"/>
                  </a:cubicBezTo>
                  <a:cubicBezTo>
                    <a:pt x="6" y="102"/>
                    <a:pt x="60" y="90"/>
                    <a:pt x="93" y="43"/>
                  </a:cubicBezTo>
                  <a:close/>
                  <a:moveTo>
                    <a:pt x="81" y="70"/>
                  </a:moveTo>
                  <a:cubicBezTo>
                    <a:pt x="76" y="75"/>
                    <a:pt x="71" y="79"/>
                    <a:pt x="65" y="83"/>
                  </a:cubicBezTo>
                  <a:cubicBezTo>
                    <a:pt x="88" y="98"/>
                    <a:pt x="110" y="104"/>
                    <a:pt x="111" y="104"/>
                  </a:cubicBezTo>
                  <a:cubicBezTo>
                    <a:pt x="116" y="85"/>
                    <a:pt x="116" y="85"/>
                    <a:pt x="116" y="85"/>
                  </a:cubicBezTo>
                  <a:cubicBezTo>
                    <a:pt x="115" y="85"/>
                    <a:pt x="100" y="81"/>
                    <a:pt x="81" y="70"/>
                  </a:cubicBez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14:hiddenLine>
              </a:ext>
            </a:extLst>
          </p:spPr>
          <p:txBody>
            <a:bodyPr lIns="68580" tIns="34290" rIns="68580" bIns="34290"/>
            <a:lstStyle/>
            <a:p>
              <a:pPr eaLnBrk="1" fontAlgn="auto" hangingPunct="1">
                <a:lnSpc>
                  <a:spcPct val="120000"/>
                </a:lnSpc>
                <a:defRPr/>
              </a:pPr>
              <a:endParaRPr lang="zh-CN" altLang="en-US" sz="1600" kern="0">
                <a:solidFill>
                  <a:prstClr val="black"/>
                </a:solidFill>
                <a:cs typeface="+mn-ea"/>
                <a:sym typeface="+mn-lt"/>
              </a:endParaRPr>
            </a:p>
          </p:txBody>
        </p:sp>
        <p:sp>
          <p:nvSpPr>
            <p:cNvPr id="23" name="MH_Other_17"/>
            <p:cNvSpPr>
              <a:spLocks noEditPoints="1"/>
            </p:cNvSpPr>
            <p:nvPr>
              <p:custDataLst>
                <p:tags r:id="rId22"/>
              </p:custDataLst>
            </p:nvPr>
          </p:nvSpPr>
          <p:spPr bwMode="auto">
            <a:xfrm>
              <a:off x="5773279" y="1725339"/>
              <a:ext cx="428625" cy="469900"/>
            </a:xfrm>
            <a:custGeom>
              <a:avLst/>
              <a:gdLst>
                <a:gd name="T0" fmla="*/ 734054227 w 110"/>
                <a:gd name="T1" fmla="*/ 139634158 h 122"/>
                <a:gd name="T2" fmla="*/ 650638318 w 110"/>
                <a:gd name="T3" fmla="*/ 254626152 h 122"/>
                <a:gd name="T4" fmla="*/ 775759295 w 110"/>
                <a:gd name="T5" fmla="*/ 501036340 h 122"/>
                <a:gd name="T6" fmla="*/ 475464909 w 110"/>
                <a:gd name="T7" fmla="*/ 813157057 h 122"/>
                <a:gd name="T8" fmla="*/ 475464909 w 110"/>
                <a:gd name="T9" fmla="*/ 763875592 h 122"/>
                <a:gd name="T10" fmla="*/ 266928023 w 110"/>
                <a:gd name="T11" fmla="*/ 887080686 h 122"/>
                <a:gd name="T12" fmla="*/ 475464909 w 110"/>
                <a:gd name="T13" fmla="*/ 1002072680 h 122"/>
                <a:gd name="T14" fmla="*/ 475464909 w 110"/>
                <a:gd name="T15" fmla="*/ 952791215 h 122"/>
                <a:gd name="T16" fmla="*/ 917566341 w 110"/>
                <a:gd name="T17" fmla="*/ 501036340 h 122"/>
                <a:gd name="T18" fmla="*/ 734054227 w 110"/>
                <a:gd name="T19" fmla="*/ 139634158 h 122"/>
                <a:gd name="T20" fmla="*/ 417076659 w 110"/>
                <a:gd name="T21" fmla="*/ 0 h 122"/>
                <a:gd name="T22" fmla="*/ 417076659 w 110"/>
                <a:gd name="T23" fmla="*/ 49281465 h 122"/>
                <a:gd name="T24" fmla="*/ 0 w 110"/>
                <a:gd name="T25" fmla="*/ 501036340 h 122"/>
                <a:gd name="T26" fmla="*/ 158487341 w 110"/>
                <a:gd name="T27" fmla="*/ 846012322 h 122"/>
                <a:gd name="T28" fmla="*/ 250244841 w 110"/>
                <a:gd name="T29" fmla="*/ 739233428 h 122"/>
                <a:gd name="T30" fmla="*/ 141807045 w 110"/>
                <a:gd name="T31" fmla="*/ 501036340 h 122"/>
                <a:gd name="T32" fmla="*/ 417076659 w 110"/>
                <a:gd name="T33" fmla="*/ 188915623 h 122"/>
                <a:gd name="T34" fmla="*/ 417076659 w 110"/>
                <a:gd name="T35" fmla="*/ 238197088 h 122"/>
                <a:gd name="T36" fmla="*/ 625613545 w 110"/>
                <a:gd name="T37" fmla="*/ 123205094 h 122"/>
                <a:gd name="T38" fmla="*/ 417076659 w 110"/>
                <a:gd name="T39" fmla="*/ 0 h 1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0" h="122">
                  <a:moveTo>
                    <a:pt x="88" y="17"/>
                  </a:moveTo>
                  <a:cubicBezTo>
                    <a:pt x="78" y="31"/>
                    <a:pt x="78" y="31"/>
                    <a:pt x="78" y="31"/>
                  </a:cubicBezTo>
                  <a:cubicBezTo>
                    <a:pt x="88" y="38"/>
                    <a:pt x="93" y="49"/>
                    <a:pt x="93" y="61"/>
                  </a:cubicBezTo>
                  <a:cubicBezTo>
                    <a:pt x="93" y="81"/>
                    <a:pt x="77" y="98"/>
                    <a:pt x="57" y="99"/>
                  </a:cubicBezTo>
                  <a:cubicBezTo>
                    <a:pt x="57" y="93"/>
                    <a:pt x="57" y="93"/>
                    <a:pt x="57" y="93"/>
                  </a:cubicBezTo>
                  <a:cubicBezTo>
                    <a:pt x="32" y="108"/>
                    <a:pt x="32" y="108"/>
                    <a:pt x="32" y="108"/>
                  </a:cubicBezTo>
                  <a:cubicBezTo>
                    <a:pt x="57" y="122"/>
                    <a:pt x="57" y="122"/>
                    <a:pt x="57" y="122"/>
                  </a:cubicBezTo>
                  <a:cubicBezTo>
                    <a:pt x="57" y="116"/>
                    <a:pt x="57" y="116"/>
                    <a:pt x="57" y="116"/>
                  </a:cubicBezTo>
                  <a:cubicBezTo>
                    <a:pt x="87" y="115"/>
                    <a:pt x="110" y="91"/>
                    <a:pt x="110" y="61"/>
                  </a:cubicBezTo>
                  <a:cubicBezTo>
                    <a:pt x="110" y="44"/>
                    <a:pt x="102" y="27"/>
                    <a:pt x="88" y="17"/>
                  </a:cubicBezTo>
                  <a:moveTo>
                    <a:pt x="50" y="0"/>
                  </a:moveTo>
                  <a:cubicBezTo>
                    <a:pt x="50" y="6"/>
                    <a:pt x="50" y="6"/>
                    <a:pt x="50" y="6"/>
                  </a:cubicBezTo>
                  <a:cubicBezTo>
                    <a:pt x="22" y="9"/>
                    <a:pt x="0" y="32"/>
                    <a:pt x="0" y="61"/>
                  </a:cubicBezTo>
                  <a:cubicBezTo>
                    <a:pt x="0" y="77"/>
                    <a:pt x="7" y="92"/>
                    <a:pt x="19" y="103"/>
                  </a:cubicBezTo>
                  <a:cubicBezTo>
                    <a:pt x="30" y="90"/>
                    <a:pt x="30" y="90"/>
                    <a:pt x="30" y="90"/>
                  </a:cubicBezTo>
                  <a:cubicBezTo>
                    <a:pt x="22" y="83"/>
                    <a:pt x="17" y="72"/>
                    <a:pt x="17" y="61"/>
                  </a:cubicBezTo>
                  <a:cubicBezTo>
                    <a:pt x="17" y="42"/>
                    <a:pt x="32" y="26"/>
                    <a:pt x="50" y="23"/>
                  </a:cubicBezTo>
                  <a:cubicBezTo>
                    <a:pt x="50" y="29"/>
                    <a:pt x="50" y="29"/>
                    <a:pt x="50" y="29"/>
                  </a:cubicBezTo>
                  <a:cubicBezTo>
                    <a:pt x="75" y="15"/>
                    <a:pt x="75" y="15"/>
                    <a:pt x="75" y="15"/>
                  </a:cubicBezTo>
                  <a:cubicBezTo>
                    <a:pt x="50" y="0"/>
                    <a:pt x="50" y="0"/>
                    <a:pt x="50" y="0"/>
                  </a:cubicBezTo>
                </a:path>
              </a:pathLst>
            </a:custGeom>
            <a:solidFill>
              <a:sysClr val="window" lastClr="FFFFFF"/>
            </a:solidFill>
            <a:ln>
              <a:noFill/>
            </a:ln>
            <a:extLst>
              <a:ext uri="{91240B29-F687-4F45-9708-019B960494DF}">
                <a14:hiddenLine xmlns:a14="http://schemas.microsoft.com/office/drawing/2010/main" xmlns="" w="9525">
                  <a:solidFill>
                    <a:srgbClr val="000000"/>
                  </a:solidFill>
                  <a:round/>
                </a14:hiddenLine>
              </a:ext>
            </a:extLst>
          </p:spPr>
          <p:txBody>
            <a:bodyPr lIns="68580" tIns="34290" rIns="68580" bIns="34290"/>
            <a:lstStyle/>
            <a:p>
              <a:pPr eaLnBrk="1" fontAlgn="auto" hangingPunct="1">
                <a:lnSpc>
                  <a:spcPct val="120000"/>
                </a:lnSpc>
                <a:defRPr/>
              </a:pPr>
              <a:endParaRPr lang="zh-CN" altLang="en-US" sz="1600" kern="0">
                <a:solidFill>
                  <a:prstClr val="black"/>
                </a:solidFill>
                <a:cs typeface="+mn-ea"/>
                <a:sym typeface="+mn-lt"/>
              </a:endParaRPr>
            </a:p>
          </p:txBody>
        </p:sp>
        <p:sp>
          <p:nvSpPr>
            <p:cNvPr id="24" name="MH_Other_18"/>
            <p:cNvSpPr>
              <a:spLocks noChangeAspect="1" noEditPoints="1"/>
            </p:cNvSpPr>
            <p:nvPr>
              <p:custDataLst>
                <p:tags r:id="rId23"/>
              </p:custDataLst>
            </p:nvPr>
          </p:nvSpPr>
          <p:spPr bwMode="auto">
            <a:xfrm>
              <a:off x="1710866" y="3014389"/>
              <a:ext cx="503238" cy="508000"/>
            </a:xfrm>
            <a:custGeom>
              <a:avLst/>
              <a:gdLst>
                <a:gd name="T0" fmla="*/ 760006211 w 104"/>
                <a:gd name="T1" fmla="*/ 595884000 h 105"/>
                <a:gd name="T2" fmla="*/ 760006211 w 104"/>
                <a:gd name="T3" fmla="*/ 297942000 h 105"/>
                <a:gd name="T4" fmla="*/ 592544419 w 104"/>
                <a:gd name="T5" fmla="*/ 297942000 h 105"/>
                <a:gd name="T6" fmla="*/ 592544419 w 104"/>
                <a:gd name="T7" fmla="*/ 595884000 h 105"/>
                <a:gd name="T8" fmla="*/ 309153610 w 104"/>
                <a:gd name="T9" fmla="*/ 595884000 h 105"/>
                <a:gd name="T10" fmla="*/ 309153610 w 104"/>
                <a:gd name="T11" fmla="*/ 764286000 h 105"/>
                <a:gd name="T12" fmla="*/ 592544419 w 104"/>
                <a:gd name="T13" fmla="*/ 764286000 h 105"/>
                <a:gd name="T14" fmla="*/ 592544419 w 104"/>
                <a:gd name="T15" fmla="*/ 1062228000 h 105"/>
                <a:gd name="T16" fmla="*/ 760006211 w 104"/>
                <a:gd name="T17" fmla="*/ 1062228000 h 105"/>
                <a:gd name="T18" fmla="*/ 760006211 w 104"/>
                <a:gd name="T19" fmla="*/ 764286000 h 105"/>
                <a:gd name="T20" fmla="*/ 1043397020 w 104"/>
                <a:gd name="T21" fmla="*/ 764286000 h 105"/>
                <a:gd name="T22" fmla="*/ 1043397020 w 104"/>
                <a:gd name="T23" fmla="*/ 595884000 h 105"/>
                <a:gd name="T24" fmla="*/ 760006211 w 104"/>
                <a:gd name="T25" fmla="*/ 595884000 h 105"/>
                <a:gd name="T26" fmla="*/ 669836408 w 104"/>
                <a:gd name="T27" fmla="*/ 0 h 105"/>
                <a:gd name="T28" fmla="*/ 0 w 104"/>
                <a:gd name="T29" fmla="*/ 686562000 h 105"/>
                <a:gd name="T30" fmla="*/ 669836408 w 104"/>
                <a:gd name="T31" fmla="*/ 1360170000 h 105"/>
                <a:gd name="T32" fmla="*/ 1339669229 w 104"/>
                <a:gd name="T33" fmla="*/ 686562000 h 105"/>
                <a:gd name="T34" fmla="*/ 669836408 w 104"/>
                <a:gd name="T35" fmla="*/ 0 h 105"/>
                <a:gd name="T36" fmla="*/ 669836408 w 104"/>
                <a:gd name="T37" fmla="*/ 1204722000 h 105"/>
                <a:gd name="T38" fmla="*/ 154576805 w 104"/>
                <a:gd name="T39" fmla="*/ 686562000 h 105"/>
                <a:gd name="T40" fmla="*/ 669836408 w 104"/>
                <a:gd name="T41" fmla="*/ 155448000 h 105"/>
                <a:gd name="T42" fmla="*/ 1197973825 w 104"/>
                <a:gd name="T43" fmla="*/ 686562000 h 105"/>
                <a:gd name="T44" fmla="*/ 669836408 w 104"/>
                <a:gd name="T45" fmla="*/ 1204722000 h 1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ysClr val="window" lastClr="FFFFFF">
                <a:alpha val="87842"/>
              </a:sysClr>
            </a:solidFill>
            <a:ln>
              <a:noFill/>
            </a:ln>
            <a:extLst>
              <a:ext uri="{91240B29-F687-4F45-9708-019B960494DF}">
                <a14:hiddenLine xmlns:a14="http://schemas.microsoft.com/office/drawing/2010/main" xmlns="" w="9525">
                  <a:solidFill>
                    <a:srgbClr val="000000"/>
                  </a:solidFill>
                  <a:round/>
                </a14:hiddenLine>
              </a:ext>
            </a:extLst>
          </p:spPr>
          <p:txBody>
            <a:bodyPr lIns="68580" tIns="34290" rIns="68580" bIns="34290"/>
            <a:lstStyle/>
            <a:p>
              <a:pPr eaLnBrk="1" fontAlgn="auto" hangingPunct="1">
                <a:lnSpc>
                  <a:spcPct val="120000"/>
                </a:lnSpc>
                <a:defRPr/>
              </a:pPr>
              <a:endParaRPr lang="zh-CN" altLang="en-US" sz="1600" kern="0">
                <a:solidFill>
                  <a:prstClr val="black"/>
                </a:solidFill>
                <a:cs typeface="+mn-ea"/>
                <a:sym typeface="+mn-lt"/>
              </a:endParaRPr>
            </a:p>
          </p:txBody>
        </p:sp>
        <p:sp>
          <p:nvSpPr>
            <p:cNvPr id="25" name="MH_Other_19"/>
            <p:cNvSpPr>
              <a:spLocks noChangeAspect="1" noEditPoints="1"/>
            </p:cNvSpPr>
            <p:nvPr>
              <p:custDataLst>
                <p:tags r:id="rId24"/>
              </p:custDataLst>
            </p:nvPr>
          </p:nvSpPr>
          <p:spPr bwMode="auto">
            <a:xfrm>
              <a:off x="4365166" y="3014389"/>
              <a:ext cx="565150" cy="508000"/>
            </a:xfrm>
            <a:custGeom>
              <a:avLst/>
              <a:gdLst>
                <a:gd name="T0" fmla="*/ 812168355 w 106"/>
                <a:gd name="T1" fmla="*/ 965307081 h 95"/>
                <a:gd name="T2" fmla="*/ 577891455 w 106"/>
                <a:gd name="T3" fmla="*/ 1139377024 h 95"/>
                <a:gd name="T4" fmla="*/ 577891455 w 106"/>
                <a:gd name="T5" fmla="*/ 886182572 h 95"/>
                <a:gd name="T6" fmla="*/ 312371836 w 106"/>
                <a:gd name="T7" fmla="*/ 490564003 h 95"/>
                <a:gd name="T8" fmla="*/ 0 w 106"/>
                <a:gd name="T9" fmla="*/ 870357670 h 95"/>
                <a:gd name="T10" fmla="*/ 624743672 w 106"/>
                <a:gd name="T11" fmla="*/ 1297626043 h 95"/>
                <a:gd name="T12" fmla="*/ 827789714 w 106"/>
                <a:gd name="T13" fmla="*/ 1281801141 h 95"/>
                <a:gd name="T14" fmla="*/ 1046449208 w 106"/>
                <a:gd name="T15" fmla="*/ 1503345789 h 95"/>
                <a:gd name="T16" fmla="*/ 983975632 w 106"/>
                <a:gd name="T17" fmla="*/ 1234326435 h 95"/>
                <a:gd name="T18" fmla="*/ 1249491297 w 106"/>
                <a:gd name="T19" fmla="*/ 949482179 h 95"/>
                <a:gd name="T20" fmla="*/ 999593038 w 106"/>
                <a:gd name="T21" fmla="*/ 981131983 h 95"/>
                <a:gd name="T22" fmla="*/ 812168355 w 106"/>
                <a:gd name="T23" fmla="*/ 965307081 h 95"/>
                <a:gd name="T24" fmla="*/ 1030831803 w 106"/>
                <a:gd name="T25" fmla="*/ 0 h 95"/>
                <a:gd name="T26" fmla="*/ 406084177 w 106"/>
                <a:gd name="T27" fmla="*/ 427268373 h 95"/>
                <a:gd name="T28" fmla="*/ 671599842 w 106"/>
                <a:gd name="T29" fmla="*/ 791233161 h 95"/>
                <a:gd name="T30" fmla="*/ 671599842 w 106"/>
                <a:gd name="T31" fmla="*/ 965307081 h 95"/>
                <a:gd name="T32" fmla="*/ 843407120 w 106"/>
                <a:gd name="T33" fmla="*/ 838707866 h 95"/>
                <a:gd name="T34" fmla="*/ 1030831803 w 106"/>
                <a:gd name="T35" fmla="*/ 870357670 h 95"/>
                <a:gd name="T36" fmla="*/ 1655575475 w 106"/>
                <a:gd name="T37" fmla="*/ 427268373 h 95"/>
                <a:gd name="T38" fmla="*/ 1030831803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alpha val="89018"/>
              </a:sysClr>
            </a:solidFill>
            <a:ln>
              <a:noFill/>
            </a:ln>
            <a:extLst>
              <a:ext uri="{91240B29-F687-4F45-9708-019B960494DF}">
                <a14:hiddenLine xmlns:a14="http://schemas.microsoft.com/office/drawing/2010/main" xmlns="" w="9525">
                  <a:solidFill>
                    <a:srgbClr val="000000"/>
                  </a:solidFill>
                  <a:round/>
                </a14:hiddenLine>
              </a:ext>
            </a:extLst>
          </p:spPr>
          <p:txBody>
            <a:bodyPr lIns="68580" tIns="34290" rIns="68580" bIns="34290"/>
            <a:lstStyle/>
            <a:p>
              <a:pPr eaLnBrk="1" fontAlgn="auto" hangingPunct="1">
                <a:lnSpc>
                  <a:spcPct val="120000"/>
                </a:lnSpc>
                <a:defRPr/>
              </a:pPr>
              <a:endParaRPr lang="zh-CN" altLang="en-US" sz="1600" kern="0">
                <a:solidFill>
                  <a:prstClr val="black"/>
                </a:solidFill>
                <a:cs typeface="+mn-ea"/>
                <a:sym typeface="+mn-lt"/>
              </a:endParaRPr>
            </a:p>
          </p:txBody>
        </p:sp>
        <p:sp>
          <p:nvSpPr>
            <p:cNvPr id="26" name="MH_Other_20"/>
            <p:cNvSpPr>
              <a:spLocks noChangeAspect="1" noEditPoints="1"/>
            </p:cNvSpPr>
            <p:nvPr>
              <p:custDataLst>
                <p:tags r:id="rId25"/>
              </p:custDataLst>
            </p:nvPr>
          </p:nvSpPr>
          <p:spPr bwMode="auto">
            <a:xfrm>
              <a:off x="6906754" y="3023914"/>
              <a:ext cx="841375" cy="490538"/>
            </a:xfrm>
            <a:custGeom>
              <a:avLst/>
              <a:gdLst>
                <a:gd name="T0" fmla="*/ 2147483646 w 132"/>
                <a:gd name="T1" fmla="*/ 764995792 h 67"/>
                <a:gd name="T2" fmla="*/ 2147483646 w 132"/>
                <a:gd name="T3" fmla="*/ 941533700 h 67"/>
                <a:gd name="T4" fmla="*/ 2147483646 w 132"/>
                <a:gd name="T5" fmla="*/ 1088646815 h 67"/>
                <a:gd name="T6" fmla="*/ 2147483646 w 132"/>
                <a:gd name="T7" fmla="*/ 1618255113 h 67"/>
                <a:gd name="T8" fmla="*/ 2147483646 w 132"/>
                <a:gd name="T9" fmla="*/ 1618255113 h 67"/>
                <a:gd name="T10" fmla="*/ 2147483646 w 132"/>
                <a:gd name="T11" fmla="*/ 1441717205 h 67"/>
                <a:gd name="T12" fmla="*/ 2147483646 w 132"/>
                <a:gd name="T13" fmla="*/ 1971330929 h 67"/>
                <a:gd name="T14" fmla="*/ 2147483646 w 132"/>
                <a:gd name="T15" fmla="*/ 1971330929 h 67"/>
                <a:gd name="T16" fmla="*/ 2147483646 w 132"/>
                <a:gd name="T17" fmla="*/ 1765373653 h 67"/>
                <a:gd name="T18" fmla="*/ 2147483646 w 132"/>
                <a:gd name="T19" fmla="*/ 1971330929 h 67"/>
                <a:gd name="T20" fmla="*/ 2147483646 w 132"/>
                <a:gd name="T21" fmla="*/ 1971330929 h 67"/>
                <a:gd name="T22" fmla="*/ 2147483646 w 132"/>
                <a:gd name="T23" fmla="*/ 1441717205 h 67"/>
                <a:gd name="T24" fmla="*/ 2147483646 w 132"/>
                <a:gd name="T25" fmla="*/ 1618255113 h 67"/>
                <a:gd name="T26" fmla="*/ 2147483646 w 132"/>
                <a:gd name="T27" fmla="*/ 1618255113 h 67"/>
                <a:gd name="T28" fmla="*/ 2147483646 w 132"/>
                <a:gd name="T29" fmla="*/ 1088646815 h 67"/>
                <a:gd name="T30" fmla="*/ 2147483646 w 132"/>
                <a:gd name="T31" fmla="*/ 941533700 h 67"/>
                <a:gd name="T32" fmla="*/ 2147483646 w 132"/>
                <a:gd name="T33" fmla="*/ 764995792 h 67"/>
                <a:gd name="T34" fmla="*/ 404748663 w 132"/>
                <a:gd name="T35" fmla="*/ 764995792 h 67"/>
                <a:gd name="T36" fmla="*/ 247346932 w 132"/>
                <a:gd name="T37" fmla="*/ 941533700 h 67"/>
                <a:gd name="T38" fmla="*/ 292319532 w 132"/>
                <a:gd name="T39" fmla="*/ 1088646815 h 67"/>
                <a:gd name="T40" fmla="*/ 44972600 w 132"/>
                <a:gd name="T41" fmla="*/ 1618255113 h 67"/>
                <a:gd name="T42" fmla="*/ 67456531 w 132"/>
                <a:gd name="T43" fmla="*/ 1618255113 h 67"/>
                <a:gd name="T44" fmla="*/ 247346932 w 132"/>
                <a:gd name="T45" fmla="*/ 1441717205 h 67"/>
                <a:gd name="T46" fmla="*/ 157401731 w 132"/>
                <a:gd name="T47" fmla="*/ 1971330929 h 67"/>
                <a:gd name="T48" fmla="*/ 292319532 w 132"/>
                <a:gd name="T49" fmla="*/ 1971330929 h 67"/>
                <a:gd name="T50" fmla="*/ 404748663 w 132"/>
                <a:gd name="T51" fmla="*/ 1765373653 h 67"/>
                <a:gd name="T52" fmla="*/ 494693864 w 132"/>
                <a:gd name="T53" fmla="*/ 1971330929 h 67"/>
                <a:gd name="T54" fmla="*/ 629611664 w 132"/>
                <a:gd name="T55" fmla="*/ 1971330929 h 67"/>
                <a:gd name="T56" fmla="*/ 539666464 w 132"/>
                <a:gd name="T57" fmla="*/ 1441717205 h 67"/>
                <a:gd name="T58" fmla="*/ 719552126 w 132"/>
                <a:gd name="T59" fmla="*/ 1618255113 h 67"/>
                <a:gd name="T60" fmla="*/ 742040795 w 132"/>
                <a:gd name="T61" fmla="*/ 1618255113 h 67"/>
                <a:gd name="T62" fmla="*/ 494693864 w 132"/>
                <a:gd name="T63" fmla="*/ 1088646815 h 67"/>
                <a:gd name="T64" fmla="*/ 539666464 w 132"/>
                <a:gd name="T65" fmla="*/ 941533700 h 67"/>
                <a:gd name="T66" fmla="*/ 404748663 w 132"/>
                <a:gd name="T67" fmla="*/ 764995792 h 67"/>
                <a:gd name="T68" fmla="*/ 1506565522 w 132"/>
                <a:gd name="T69" fmla="*/ 0 h 67"/>
                <a:gd name="T70" fmla="*/ 1281702521 w 132"/>
                <a:gd name="T71" fmla="*/ 294226229 h 67"/>
                <a:gd name="T72" fmla="*/ 1349163790 w 132"/>
                <a:gd name="T73" fmla="*/ 529613724 h 67"/>
                <a:gd name="T74" fmla="*/ 944415127 w 132"/>
                <a:gd name="T75" fmla="*/ 1382873044 h 67"/>
                <a:gd name="T76" fmla="*/ 989387727 w 132"/>
                <a:gd name="T77" fmla="*/ 1412297838 h 67"/>
                <a:gd name="T78" fmla="*/ 1259218590 w 132"/>
                <a:gd name="T79" fmla="*/ 1118066182 h 67"/>
                <a:gd name="T80" fmla="*/ 1124300789 w 132"/>
                <a:gd name="T81" fmla="*/ 1971330929 h 67"/>
                <a:gd name="T82" fmla="*/ 1349163790 w 132"/>
                <a:gd name="T83" fmla="*/ 1971330929 h 67"/>
                <a:gd name="T84" fmla="*/ 1506565522 w 132"/>
                <a:gd name="T85" fmla="*/ 1618255113 h 67"/>
                <a:gd name="T86" fmla="*/ 1663967253 w 132"/>
                <a:gd name="T87" fmla="*/ 1971330929 h 67"/>
                <a:gd name="T88" fmla="*/ 1888830254 w 132"/>
                <a:gd name="T89" fmla="*/ 1971330929 h 67"/>
                <a:gd name="T90" fmla="*/ 1753912454 w 132"/>
                <a:gd name="T91" fmla="*/ 1118066182 h 67"/>
                <a:gd name="T92" fmla="*/ 2023743316 w 132"/>
                <a:gd name="T93" fmla="*/ 1412297838 h 67"/>
                <a:gd name="T94" fmla="*/ 2068715916 w 132"/>
                <a:gd name="T95" fmla="*/ 1382873044 h 67"/>
                <a:gd name="T96" fmla="*/ 1663967253 w 132"/>
                <a:gd name="T97" fmla="*/ 529613724 h 67"/>
                <a:gd name="T98" fmla="*/ 1731423784 w 132"/>
                <a:gd name="T99" fmla="*/ 294226229 h 67"/>
                <a:gd name="T100" fmla="*/ 1506565522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alpha val="87842"/>
              </a:sysClr>
            </a:solidFill>
            <a:ln>
              <a:noFill/>
            </a:ln>
            <a:extLst>
              <a:ext uri="{91240B29-F687-4F45-9708-019B960494DF}">
                <a14:hiddenLine xmlns:a14="http://schemas.microsoft.com/office/drawing/2010/main" xmlns="" w="9525">
                  <a:solidFill>
                    <a:srgbClr val="000000"/>
                  </a:solidFill>
                  <a:round/>
                </a14:hiddenLine>
              </a:ext>
            </a:extLst>
          </p:spPr>
          <p:txBody>
            <a:bodyPr lIns="68580" tIns="34290" rIns="68580" bIns="34290"/>
            <a:lstStyle/>
            <a:p>
              <a:pPr eaLnBrk="1" fontAlgn="auto" hangingPunct="1">
                <a:lnSpc>
                  <a:spcPct val="120000"/>
                </a:lnSpc>
                <a:defRPr/>
              </a:pPr>
              <a:endParaRPr lang="zh-CN" altLang="en-US" sz="1600" kern="0">
                <a:solidFill>
                  <a:prstClr val="black"/>
                </a:solidFill>
                <a:cs typeface="+mn-ea"/>
                <a:sym typeface="+mn-lt"/>
              </a:endParaRPr>
            </a:p>
          </p:txBody>
        </p:sp>
        <p:sp>
          <p:nvSpPr>
            <p:cNvPr id="27" name="MH_Other_21"/>
            <p:cNvSpPr/>
            <p:nvPr>
              <p:custDataLst>
                <p:tags r:id="rId26"/>
              </p:custDataLst>
            </p:nvPr>
          </p:nvSpPr>
          <p:spPr bwMode="auto">
            <a:xfrm>
              <a:off x="6748212" y="1388476"/>
              <a:ext cx="105722" cy="147517"/>
            </a:xfrm>
            <a:custGeom>
              <a:avLst/>
              <a:gdLst>
                <a:gd name="T0" fmla="*/ 1 w 11"/>
                <a:gd name="T1" fmla="*/ 6 h 15"/>
                <a:gd name="T2" fmla="*/ 0 w 11"/>
                <a:gd name="T3" fmla="*/ 7 h 15"/>
                <a:gd name="T4" fmla="*/ 5 w 11"/>
                <a:gd name="T5" fmla="*/ 15 h 15"/>
                <a:gd name="T6" fmla="*/ 10 w 11"/>
                <a:gd name="T7" fmla="*/ 11 h 15"/>
                <a:gd name="T8" fmla="*/ 11 w 11"/>
                <a:gd name="T9" fmla="*/ 8 h 15"/>
                <a:gd name="T10" fmla="*/ 11 w 11"/>
                <a:gd name="T11" fmla="*/ 1 h 15"/>
                <a:gd name="T12" fmla="*/ 1 w 11"/>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 y="6"/>
                  </a:moveTo>
                  <a:cubicBezTo>
                    <a:pt x="0" y="7"/>
                    <a:pt x="0" y="7"/>
                    <a:pt x="0" y="7"/>
                  </a:cubicBezTo>
                  <a:cubicBezTo>
                    <a:pt x="5" y="15"/>
                    <a:pt x="5" y="15"/>
                    <a:pt x="5" y="15"/>
                  </a:cubicBezTo>
                  <a:cubicBezTo>
                    <a:pt x="10" y="11"/>
                    <a:pt x="10" y="11"/>
                    <a:pt x="10" y="11"/>
                  </a:cubicBezTo>
                  <a:cubicBezTo>
                    <a:pt x="11" y="8"/>
                    <a:pt x="11" y="8"/>
                    <a:pt x="11" y="8"/>
                  </a:cubicBezTo>
                  <a:cubicBezTo>
                    <a:pt x="11" y="8"/>
                    <a:pt x="11" y="2"/>
                    <a:pt x="11" y="1"/>
                  </a:cubicBezTo>
                  <a:cubicBezTo>
                    <a:pt x="11" y="0"/>
                    <a:pt x="1" y="6"/>
                    <a:pt x="1" y="6"/>
                  </a:cubicBezTo>
                  <a:close/>
                </a:path>
              </a:pathLst>
            </a:custGeom>
            <a:solidFill>
              <a:srgbClr val="D69B6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28" name="MH_Other_22"/>
            <p:cNvSpPr/>
            <p:nvPr>
              <p:custDataLst>
                <p:tags r:id="rId27"/>
              </p:custDataLst>
            </p:nvPr>
          </p:nvSpPr>
          <p:spPr bwMode="auto">
            <a:xfrm>
              <a:off x="6728543" y="1302424"/>
              <a:ext cx="135225" cy="174562"/>
            </a:xfrm>
            <a:custGeom>
              <a:avLst/>
              <a:gdLst>
                <a:gd name="T0" fmla="*/ 0 w 14"/>
                <a:gd name="T1" fmla="*/ 4 h 18"/>
                <a:gd name="T2" fmla="*/ 0 w 14"/>
                <a:gd name="T3" fmla="*/ 8 h 18"/>
                <a:gd name="T4" fmla="*/ 1 w 14"/>
                <a:gd name="T5" fmla="*/ 12 h 18"/>
                <a:gd name="T6" fmla="*/ 4 w 14"/>
                <a:gd name="T7" fmla="*/ 17 h 18"/>
                <a:gd name="T8" fmla="*/ 7 w 14"/>
                <a:gd name="T9" fmla="*/ 18 h 18"/>
                <a:gd name="T10" fmla="*/ 10 w 14"/>
                <a:gd name="T11" fmla="*/ 16 h 18"/>
                <a:gd name="T12" fmla="*/ 13 w 14"/>
                <a:gd name="T13" fmla="*/ 11 h 18"/>
                <a:gd name="T14" fmla="*/ 13 w 14"/>
                <a:gd name="T15" fmla="*/ 11 h 18"/>
                <a:gd name="T16" fmla="*/ 14 w 14"/>
                <a:gd name="T17" fmla="*/ 9 h 18"/>
                <a:gd name="T18" fmla="*/ 13 w 14"/>
                <a:gd name="T19" fmla="*/ 7 h 18"/>
                <a:gd name="T20" fmla="*/ 10 w 14"/>
                <a:gd name="T21" fmla="*/ 1 h 18"/>
                <a:gd name="T22" fmla="*/ 0 w 14"/>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8">
                  <a:moveTo>
                    <a:pt x="0" y="4"/>
                  </a:moveTo>
                  <a:cubicBezTo>
                    <a:pt x="0" y="8"/>
                    <a:pt x="0" y="8"/>
                    <a:pt x="0" y="8"/>
                  </a:cubicBezTo>
                  <a:cubicBezTo>
                    <a:pt x="0" y="8"/>
                    <a:pt x="0" y="12"/>
                    <a:pt x="1" y="12"/>
                  </a:cubicBezTo>
                  <a:cubicBezTo>
                    <a:pt x="1" y="12"/>
                    <a:pt x="2" y="15"/>
                    <a:pt x="4" y="17"/>
                  </a:cubicBezTo>
                  <a:cubicBezTo>
                    <a:pt x="4" y="17"/>
                    <a:pt x="5" y="18"/>
                    <a:pt x="7" y="18"/>
                  </a:cubicBezTo>
                  <a:cubicBezTo>
                    <a:pt x="8" y="18"/>
                    <a:pt x="9" y="16"/>
                    <a:pt x="10" y="16"/>
                  </a:cubicBezTo>
                  <a:cubicBezTo>
                    <a:pt x="10" y="16"/>
                    <a:pt x="12" y="14"/>
                    <a:pt x="13" y="11"/>
                  </a:cubicBezTo>
                  <a:cubicBezTo>
                    <a:pt x="13" y="11"/>
                    <a:pt x="13" y="11"/>
                    <a:pt x="13" y="11"/>
                  </a:cubicBezTo>
                  <a:cubicBezTo>
                    <a:pt x="14" y="11"/>
                    <a:pt x="14" y="9"/>
                    <a:pt x="14" y="9"/>
                  </a:cubicBezTo>
                  <a:cubicBezTo>
                    <a:pt x="14" y="8"/>
                    <a:pt x="14" y="7"/>
                    <a:pt x="13" y="7"/>
                  </a:cubicBezTo>
                  <a:cubicBezTo>
                    <a:pt x="13" y="7"/>
                    <a:pt x="13" y="2"/>
                    <a:pt x="10" y="1"/>
                  </a:cubicBezTo>
                  <a:cubicBezTo>
                    <a:pt x="7" y="0"/>
                    <a:pt x="3" y="0"/>
                    <a:pt x="0" y="4"/>
                  </a:cubicBezTo>
                  <a:close/>
                </a:path>
              </a:pathLst>
            </a:custGeom>
            <a:solidFill>
              <a:srgbClr val="F2C279"/>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29" name="MH_Other_23"/>
            <p:cNvSpPr/>
            <p:nvPr>
              <p:custDataLst>
                <p:tags r:id="rId28"/>
              </p:custDataLst>
            </p:nvPr>
          </p:nvSpPr>
          <p:spPr bwMode="auto">
            <a:xfrm>
              <a:off x="6787551" y="1312260"/>
              <a:ext cx="76217" cy="164728"/>
            </a:xfrm>
            <a:custGeom>
              <a:avLst/>
              <a:gdLst>
                <a:gd name="T0" fmla="*/ 8 w 8"/>
                <a:gd name="T1" fmla="*/ 8 h 17"/>
                <a:gd name="T2" fmla="*/ 7 w 8"/>
                <a:gd name="T3" fmla="*/ 6 h 17"/>
                <a:gd name="T4" fmla="*/ 4 w 8"/>
                <a:gd name="T5" fmla="*/ 0 h 17"/>
                <a:gd name="T6" fmla="*/ 4 w 8"/>
                <a:gd name="T7" fmla="*/ 5 h 17"/>
                <a:gd name="T8" fmla="*/ 6 w 8"/>
                <a:gd name="T9" fmla="*/ 7 h 17"/>
                <a:gd name="T10" fmla="*/ 4 w 8"/>
                <a:gd name="T11" fmla="*/ 11 h 17"/>
                <a:gd name="T12" fmla="*/ 2 w 8"/>
                <a:gd name="T13" fmla="*/ 15 h 17"/>
                <a:gd name="T14" fmla="*/ 0 w 8"/>
                <a:gd name="T15" fmla="*/ 17 h 17"/>
                <a:gd name="T16" fmla="*/ 1 w 8"/>
                <a:gd name="T17" fmla="*/ 17 h 17"/>
                <a:gd name="T18" fmla="*/ 4 w 8"/>
                <a:gd name="T19" fmla="*/ 15 h 17"/>
                <a:gd name="T20" fmla="*/ 7 w 8"/>
                <a:gd name="T21" fmla="*/ 10 h 17"/>
                <a:gd name="T22" fmla="*/ 7 w 8"/>
                <a:gd name="T23" fmla="*/ 10 h 17"/>
                <a:gd name="T24" fmla="*/ 8 w 8"/>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7">
                  <a:moveTo>
                    <a:pt x="8" y="8"/>
                  </a:moveTo>
                  <a:cubicBezTo>
                    <a:pt x="8" y="7"/>
                    <a:pt x="8" y="6"/>
                    <a:pt x="7" y="6"/>
                  </a:cubicBezTo>
                  <a:cubicBezTo>
                    <a:pt x="7" y="6"/>
                    <a:pt x="7" y="1"/>
                    <a:pt x="4" y="0"/>
                  </a:cubicBezTo>
                  <a:cubicBezTo>
                    <a:pt x="4" y="2"/>
                    <a:pt x="4" y="5"/>
                    <a:pt x="4" y="5"/>
                  </a:cubicBezTo>
                  <a:cubicBezTo>
                    <a:pt x="5" y="6"/>
                    <a:pt x="6" y="6"/>
                    <a:pt x="6" y="7"/>
                  </a:cubicBezTo>
                  <a:cubicBezTo>
                    <a:pt x="5" y="9"/>
                    <a:pt x="4" y="11"/>
                    <a:pt x="4" y="11"/>
                  </a:cubicBezTo>
                  <a:cubicBezTo>
                    <a:pt x="4" y="11"/>
                    <a:pt x="3" y="14"/>
                    <a:pt x="2" y="15"/>
                  </a:cubicBezTo>
                  <a:cubicBezTo>
                    <a:pt x="1" y="15"/>
                    <a:pt x="0" y="17"/>
                    <a:pt x="0" y="17"/>
                  </a:cubicBezTo>
                  <a:cubicBezTo>
                    <a:pt x="0" y="17"/>
                    <a:pt x="0" y="17"/>
                    <a:pt x="1" y="17"/>
                  </a:cubicBezTo>
                  <a:cubicBezTo>
                    <a:pt x="2" y="17"/>
                    <a:pt x="3" y="15"/>
                    <a:pt x="4" y="15"/>
                  </a:cubicBezTo>
                  <a:cubicBezTo>
                    <a:pt x="4" y="15"/>
                    <a:pt x="6" y="13"/>
                    <a:pt x="7" y="10"/>
                  </a:cubicBezTo>
                  <a:cubicBezTo>
                    <a:pt x="7" y="10"/>
                    <a:pt x="7" y="10"/>
                    <a:pt x="7" y="10"/>
                  </a:cubicBezTo>
                  <a:cubicBezTo>
                    <a:pt x="8" y="10"/>
                    <a:pt x="8" y="8"/>
                    <a:pt x="8" y="8"/>
                  </a:cubicBezTo>
                  <a:close/>
                </a:path>
              </a:pathLst>
            </a:custGeom>
            <a:solidFill>
              <a:srgbClr val="EBB27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0" name="MH_Other_24"/>
            <p:cNvSpPr/>
            <p:nvPr>
              <p:custDataLst>
                <p:tags r:id="rId29"/>
              </p:custDataLst>
            </p:nvPr>
          </p:nvSpPr>
          <p:spPr bwMode="auto">
            <a:xfrm>
              <a:off x="6718710" y="1282755"/>
              <a:ext cx="145061" cy="95886"/>
            </a:xfrm>
            <a:custGeom>
              <a:avLst/>
              <a:gdLst>
                <a:gd name="T0" fmla="*/ 13 w 15"/>
                <a:gd name="T1" fmla="*/ 10 h 10"/>
                <a:gd name="T2" fmla="*/ 15 w 15"/>
                <a:gd name="T3" fmla="*/ 9 h 10"/>
                <a:gd name="T4" fmla="*/ 15 w 15"/>
                <a:gd name="T5" fmla="*/ 6 h 10"/>
                <a:gd name="T6" fmla="*/ 12 w 15"/>
                <a:gd name="T7" fmla="*/ 2 h 10"/>
                <a:gd name="T8" fmla="*/ 9 w 15"/>
                <a:gd name="T9" fmla="*/ 1 h 10"/>
                <a:gd name="T10" fmla="*/ 7 w 15"/>
                <a:gd name="T11" fmla="*/ 0 h 10"/>
                <a:gd name="T12" fmla="*/ 1 w 15"/>
                <a:gd name="T13" fmla="*/ 5 h 10"/>
                <a:gd name="T14" fmla="*/ 1 w 15"/>
                <a:gd name="T15" fmla="*/ 8 h 10"/>
                <a:gd name="T16" fmla="*/ 2 w 15"/>
                <a:gd name="T17" fmla="*/ 7 h 10"/>
                <a:gd name="T18" fmla="*/ 4 w 15"/>
                <a:gd name="T19" fmla="*/ 5 h 10"/>
                <a:gd name="T20" fmla="*/ 11 w 15"/>
                <a:gd name="T21" fmla="*/ 4 h 10"/>
                <a:gd name="T22" fmla="*/ 12 w 15"/>
                <a:gd name="T23" fmla="*/ 7 h 10"/>
                <a:gd name="T24" fmla="*/ 13 w 15"/>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0">
                  <a:moveTo>
                    <a:pt x="13" y="10"/>
                  </a:moveTo>
                  <a:cubicBezTo>
                    <a:pt x="13" y="10"/>
                    <a:pt x="14" y="9"/>
                    <a:pt x="15" y="9"/>
                  </a:cubicBezTo>
                  <a:cubicBezTo>
                    <a:pt x="15" y="6"/>
                    <a:pt x="15" y="6"/>
                    <a:pt x="15" y="6"/>
                  </a:cubicBezTo>
                  <a:cubicBezTo>
                    <a:pt x="15" y="6"/>
                    <a:pt x="14" y="3"/>
                    <a:pt x="12" y="2"/>
                  </a:cubicBezTo>
                  <a:cubicBezTo>
                    <a:pt x="10" y="1"/>
                    <a:pt x="9" y="1"/>
                    <a:pt x="9" y="1"/>
                  </a:cubicBezTo>
                  <a:cubicBezTo>
                    <a:pt x="9" y="1"/>
                    <a:pt x="8" y="0"/>
                    <a:pt x="7" y="0"/>
                  </a:cubicBezTo>
                  <a:cubicBezTo>
                    <a:pt x="5" y="0"/>
                    <a:pt x="2" y="2"/>
                    <a:pt x="1" y="5"/>
                  </a:cubicBezTo>
                  <a:cubicBezTo>
                    <a:pt x="0" y="8"/>
                    <a:pt x="1" y="8"/>
                    <a:pt x="1" y="8"/>
                  </a:cubicBezTo>
                  <a:cubicBezTo>
                    <a:pt x="2" y="7"/>
                    <a:pt x="2" y="7"/>
                    <a:pt x="2" y="7"/>
                  </a:cubicBezTo>
                  <a:cubicBezTo>
                    <a:pt x="2" y="7"/>
                    <a:pt x="3" y="6"/>
                    <a:pt x="4" y="5"/>
                  </a:cubicBezTo>
                  <a:cubicBezTo>
                    <a:pt x="5" y="5"/>
                    <a:pt x="10" y="5"/>
                    <a:pt x="11" y="4"/>
                  </a:cubicBezTo>
                  <a:cubicBezTo>
                    <a:pt x="11" y="4"/>
                    <a:pt x="12" y="7"/>
                    <a:pt x="12" y="7"/>
                  </a:cubicBezTo>
                  <a:cubicBezTo>
                    <a:pt x="13" y="7"/>
                    <a:pt x="13" y="10"/>
                    <a:pt x="13" y="10"/>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1" name="MH_Other_25"/>
            <p:cNvSpPr/>
            <p:nvPr>
              <p:custDataLst>
                <p:tags r:id="rId30"/>
              </p:custDataLst>
            </p:nvPr>
          </p:nvSpPr>
          <p:spPr bwMode="auto">
            <a:xfrm>
              <a:off x="6748212" y="1447483"/>
              <a:ext cx="272909" cy="440095"/>
            </a:xfrm>
            <a:custGeom>
              <a:avLst/>
              <a:gdLst>
                <a:gd name="T0" fmla="*/ 0 w 28"/>
                <a:gd name="T1" fmla="*/ 1 h 45"/>
                <a:gd name="T2" fmla="*/ 7 w 28"/>
                <a:gd name="T3" fmla="*/ 4 h 45"/>
                <a:gd name="T4" fmla="*/ 11 w 28"/>
                <a:gd name="T5" fmla="*/ 0 h 45"/>
                <a:gd name="T6" fmla="*/ 12 w 28"/>
                <a:gd name="T7" fmla="*/ 1 h 45"/>
                <a:gd name="T8" fmla="*/ 19 w 28"/>
                <a:gd name="T9" fmla="*/ 9 h 45"/>
                <a:gd name="T10" fmla="*/ 28 w 28"/>
                <a:gd name="T11" fmla="*/ 37 h 45"/>
                <a:gd name="T12" fmla="*/ 10 w 28"/>
                <a:gd name="T13" fmla="*/ 45 h 45"/>
                <a:gd name="T14" fmla="*/ 4 w 28"/>
                <a:gd name="T15" fmla="*/ 22 h 45"/>
                <a:gd name="T16" fmla="*/ 0 w 28"/>
                <a:gd name="T17" fmla="*/ 5 h 45"/>
                <a:gd name="T18" fmla="*/ 0 w 28"/>
                <a:gd name="T1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5">
                  <a:moveTo>
                    <a:pt x="0" y="1"/>
                  </a:moveTo>
                  <a:cubicBezTo>
                    <a:pt x="0" y="1"/>
                    <a:pt x="6" y="4"/>
                    <a:pt x="7" y="4"/>
                  </a:cubicBezTo>
                  <a:cubicBezTo>
                    <a:pt x="7" y="4"/>
                    <a:pt x="10" y="1"/>
                    <a:pt x="11" y="0"/>
                  </a:cubicBezTo>
                  <a:cubicBezTo>
                    <a:pt x="12" y="1"/>
                    <a:pt x="12" y="1"/>
                    <a:pt x="12" y="1"/>
                  </a:cubicBezTo>
                  <a:cubicBezTo>
                    <a:pt x="19" y="9"/>
                    <a:pt x="19" y="9"/>
                    <a:pt x="19" y="9"/>
                  </a:cubicBezTo>
                  <a:cubicBezTo>
                    <a:pt x="28" y="37"/>
                    <a:pt x="28" y="37"/>
                    <a:pt x="28" y="37"/>
                  </a:cubicBezTo>
                  <a:cubicBezTo>
                    <a:pt x="10" y="45"/>
                    <a:pt x="10" y="45"/>
                    <a:pt x="10" y="45"/>
                  </a:cubicBezTo>
                  <a:cubicBezTo>
                    <a:pt x="4" y="22"/>
                    <a:pt x="4" y="22"/>
                    <a:pt x="4" y="22"/>
                  </a:cubicBezTo>
                  <a:cubicBezTo>
                    <a:pt x="0" y="5"/>
                    <a:pt x="0" y="5"/>
                    <a:pt x="0" y="5"/>
                  </a:cubicBezTo>
                  <a:lnTo>
                    <a:pt x="0" y="1"/>
                  </a:lnTo>
                  <a:close/>
                </a:path>
              </a:pathLst>
            </a:custGeom>
            <a:solidFill>
              <a:srgbClr val="F5F7FC"/>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2" name="MH_Other_26"/>
            <p:cNvSpPr/>
            <p:nvPr>
              <p:custDataLst>
                <p:tags r:id="rId31"/>
              </p:custDataLst>
            </p:nvPr>
          </p:nvSpPr>
          <p:spPr bwMode="auto">
            <a:xfrm>
              <a:off x="6797386" y="1476988"/>
              <a:ext cx="223737" cy="351583"/>
            </a:xfrm>
            <a:custGeom>
              <a:avLst/>
              <a:gdLst>
                <a:gd name="T0" fmla="*/ 3 w 23"/>
                <a:gd name="T1" fmla="*/ 3 h 36"/>
                <a:gd name="T2" fmla="*/ 4 w 23"/>
                <a:gd name="T3" fmla="*/ 2 h 36"/>
                <a:gd name="T4" fmla="*/ 6 w 23"/>
                <a:gd name="T5" fmla="*/ 6 h 36"/>
                <a:gd name="T6" fmla="*/ 13 w 23"/>
                <a:gd name="T7" fmla="*/ 26 h 36"/>
                <a:gd name="T8" fmla="*/ 18 w 23"/>
                <a:gd name="T9" fmla="*/ 30 h 36"/>
                <a:gd name="T10" fmla="*/ 19 w 23"/>
                <a:gd name="T11" fmla="*/ 36 h 36"/>
                <a:gd name="T12" fmla="*/ 23 w 23"/>
                <a:gd name="T13" fmla="*/ 34 h 36"/>
                <a:gd name="T14" fmla="*/ 20 w 23"/>
                <a:gd name="T15" fmla="*/ 25 h 36"/>
                <a:gd name="T16" fmla="*/ 8 w 23"/>
                <a:gd name="T17" fmla="*/ 4 h 36"/>
                <a:gd name="T18" fmla="*/ 4 w 23"/>
                <a:gd name="T19" fmla="*/ 1 h 36"/>
                <a:gd name="T20" fmla="*/ 2 w 23"/>
                <a:gd name="T21" fmla="*/ 2 h 36"/>
                <a:gd name="T22" fmla="*/ 1 w 23"/>
                <a:gd name="T23" fmla="*/ 2 h 36"/>
                <a:gd name="T24" fmla="*/ 1 w 23"/>
                <a:gd name="T25" fmla="*/ 6 h 36"/>
                <a:gd name="T26" fmla="*/ 3 w 23"/>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6">
                  <a:moveTo>
                    <a:pt x="3" y="3"/>
                  </a:moveTo>
                  <a:cubicBezTo>
                    <a:pt x="3" y="3"/>
                    <a:pt x="2" y="2"/>
                    <a:pt x="4" y="2"/>
                  </a:cubicBezTo>
                  <a:cubicBezTo>
                    <a:pt x="6" y="3"/>
                    <a:pt x="6" y="5"/>
                    <a:pt x="6" y="6"/>
                  </a:cubicBezTo>
                  <a:cubicBezTo>
                    <a:pt x="6" y="7"/>
                    <a:pt x="13" y="26"/>
                    <a:pt x="13" y="26"/>
                  </a:cubicBezTo>
                  <a:cubicBezTo>
                    <a:pt x="13" y="26"/>
                    <a:pt x="17" y="30"/>
                    <a:pt x="18" y="30"/>
                  </a:cubicBezTo>
                  <a:cubicBezTo>
                    <a:pt x="19" y="31"/>
                    <a:pt x="19" y="34"/>
                    <a:pt x="19" y="36"/>
                  </a:cubicBezTo>
                  <a:cubicBezTo>
                    <a:pt x="23" y="34"/>
                    <a:pt x="23" y="34"/>
                    <a:pt x="23" y="34"/>
                  </a:cubicBezTo>
                  <a:cubicBezTo>
                    <a:pt x="20" y="25"/>
                    <a:pt x="20" y="25"/>
                    <a:pt x="20" y="25"/>
                  </a:cubicBezTo>
                  <a:cubicBezTo>
                    <a:pt x="8" y="4"/>
                    <a:pt x="8" y="4"/>
                    <a:pt x="8" y="4"/>
                  </a:cubicBezTo>
                  <a:cubicBezTo>
                    <a:pt x="8" y="4"/>
                    <a:pt x="6" y="2"/>
                    <a:pt x="4" y="1"/>
                  </a:cubicBezTo>
                  <a:cubicBezTo>
                    <a:pt x="3" y="0"/>
                    <a:pt x="2" y="2"/>
                    <a:pt x="2" y="2"/>
                  </a:cubicBezTo>
                  <a:cubicBezTo>
                    <a:pt x="2" y="2"/>
                    <a:pt x="1" y="1"/>
                    <a:pt x="1" y="2"/>
                  </a:cubicBezTo>
                  <a:cubicBezTo>
                    <a:pt x="0" y="4"/>
                    <a:pt x="1" y="6"/>
                    <a:pt x="1" y="6"/>
                  </a:cubicBezTo>
                  <a:cubicBezTo>
                    <a:pt x="1" y="2"/>
                    <a:pt x="3" y="3"/>
                    <a:pt x="3" y="3"/>
                  </a:cubicBezTo>
                  <a:close/>
                </a:path>
              </a:pathLst>
            </a:custGeom>
            <a:solidFill>
              <a:srgbClr val="CFD0D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3" name="MH_Other_27"/>
            <p:cNvSpPr/>
            <p:nvPr>
              <p:custDataLst>
                <p:tags r:id="rId32"/>
              </p:custDataLst>
            </p:nvPr>
          </p:nvSpPr>
          <p:spPr bwMode="auto">
            <a:xfrm>
              <a:off x="6824432" y="15064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4" name="MH_Other_28"/>
            <p:cNvSpPr/>
            <p:nvPr>
              <p:custDataLst>
                <p:tags r:id="rId33"/>
              </p:custDataLst>
            </p:nvPr>
          </p:nvSpPr>
          <p:spPr bwMode="auto">
            <a:xfrm>
              <a:off x="6853935" y="1730226"/>
              <a:ext cx="49172" cy="157352"/>
            </a:xfrm>
            <a:custGeom>
              <a:avLst/>
              <a:gdLst>
                <a:gd name="T0" fmla="*/ 3 w 5"/>
                <a:gd name="T1" fmla="*/ 0 h 16"/>
                <a:gd name="T2" fmla="*/ 0 w 5"/>
                <a:gd name="T3" fmla="*/ 16 h 16"/>
                <a:gd name="T4" fmla="*/ 5 w 5"/>
                <a:gd name="T5" fmla="*/ 13 h 16"/>
                <a:gd name="T6" fmla="*/ 3 w 5"/>
                <a:gd name="T7" fmla="*/ 0 h 16"/>
              </a:gdLst>
              <a:ahLst/>
              <a:cxnLst>
                <a:cxn ang="0">
                  <a:pos x="T0" y="T1"/>
                </a:cxn>
                <a:cxn ang="0">
                  <a:pos x="T2" y="T3"/>
                </a:cxn>
                <a:cxn ang="0">
                  <a:pos x="T4" y="T5"/>
                </a:cxn>
                <a:cxn ang="0">
                  <a:pos x="T6" y="T7"/>
                </a:cxn>
              </a:cxnLst>
              <a:rect l="0" t="0" r="r" b="b"/>
              <a:pathLst>
                <a:path w="5" h="16">
                  <a:moveTo>
                    <a:pt x="3" y="0"/>
                  </a:moveTo>
                  <a:cubicBezTo>
                    <a:pt x="3" y="0"/>
                    <a:pt x="2" y="10"/>
                    <a:pt x="0" y="16"/>
                  </a:cubicBezTo>
                  <a:cubicBezTo>
                    <a:pt x="5" y="13"/>
                    <a:pt x="5" y="13"/>
                    <a:pt x="5" y="13"/>
                  </a:cubicBezTo>
                  <a:cubicBezTo>
                    <a:pt x="4" y="9"/>
                    <a:pt x="3" y="0"/>
                    <a:pt x="3"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5" name="MH_Other_29"/>
            <p:cNvSpPr/>
            <p:nvPr>
              <p:custDataLst>
                <p:tags r:id="rId34"/>
              </p:custDataLst>
            </p:nvPr>
          </p:nvSpPr>
          <p:spPr bwMode="auto">
            <a:xfrm>
              <a:off x="6814596" y="1476988"/>
              <a:ext cx="118015" cy="341750"/>
            </a:xfrm>
            <a:custGeom>
              <a:avLst/>
              <a:gdLst>
                <a:gd name="T0" fmla="*/ 0 w 12"/>
                <a:gd name="T1" fmla="*/ 2 h 35"/>
                <a:gd name="T2" fmla="*/ 1 w 12"/>
                <a:gd name="T3" fmla="*/ 4 h 35"/>
                <a:gd name="T4" fmla="*/ 1 w 12"/>
                <a:gd name="T5" fmla="*/ 7 h 35"/>
                <a:gd name="T6" fmla="*/ 9 w 12"/>
                <a:gd name="T7" fmla="*/ 34 h 35"/>
                <a:gd name="T8" fmla="*/ 11 w 12"/>
                <a:gd name="T9" fmla="*/ 35 h 35"/>
                <a:gd name="T10" fmla="*/ 12 w 12"/>
                <a:gd name="T11" fmla="*/ 33 h 35"/>
                <a:gd name="T12" fmla="*/ 3 w 12"/>
                <a:gd name="T13" fmla="*/ 5 h 35"/>
                <a:gd name="T14" fmla="*/ 2 w 12"/>
                <a:gd name="T15" fmla="*/ 4 h 35"/>
                <a:gd name="T16" fmla="*/ 2 w 12"/>
                <a:gd name="T17" fmla="*/ 1 h 35"/>
                <a:gd name="T18" fmla="*/ 0 w 12"/>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5">
                  <a:moveTo>
                    <a:pt x="0" y="2"/>
                  </a:moveTo>
                  <a:cubicBezTo>
                    <a:pt x="0" y="2"/>
                    <a:pt x="1" y="4"/>
                    <a:pt x="1" y="4"/>
                  </a:cubicBezTo>
                  <a:cubicBezTo>
                    <a:pt x="1" y="7"/>
                    <a:pt x="1" y="7"/>
                    <a:pt x="1" y="7"/>
                  </a:cubicBezTo>
                  <a:cubicBezTo>
                    <a:pt x="1" y="7"/>
                    <a:pt x="9" y="32"/>
                    <a:pt x="9" y="34"/>
                  </a:cubicBezTo>
                  <a:cubicBezTo>
                    <a:pt x="11" y="35"/>
                    <a:pt x="11" y="35"/>
                    <a:pt x="11" y="35"/>
                  </a:cubicBezTo>
                  <a:cubicBezTo>
                    <a:pt x="12" y="33"/>
                    <a:pt x="12" y="33"/>
                    <a:pt x="12" y="33"/>
                  </a:cubicBezTo>
                  <a:cubicBezTo>
                    <a:pt x="12" y="33"/>
                    <a:pt x="9" y="16"/>
                    <a:pt x="3" y="5"/>
                  </a:cubicBezTo>
                  <a:cubicBezTo>
                    <a:pt x="2" y="4"/>
                    <a:pt x="2" y="4"/>
                    <a:pt x="2" y="4"/>
                  </a:cubicBezTo>
                  <a:cubicBezTo>
                    <a:pt x="2" y="1"/>
                    <a:pt x="2" y="1"/>
                    <a:pt x="2" y="1"/>
                  </a:cubicBezTo>
                  <a:cubicBezTo>
                    <a:pt x="2" y="1"/>
                    <a:pt x="0" y="0"/>
                    <a:pt x="0" y="2"/>
                  </a:cubicBezTo>
                  <a:close/>
                </a:path>
              </a:pathLst>
            </a:custGeom>
            <a:solidFill>
              <a:srgbClr val="214198"/>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6" name="MH_Other_30"/>
            <p:cNvSpPr/>
            <p:nvPr>
              <p:custDataLst>
                <p:tags r:id="rId35"/>
              </p:custDataLst>
            </p:nvPr>
          </p:nvSpPr>
          <p:spPr bwMode="auto">
            <a:xfrm>
              <a:off x="6962116" y="2512071"/>
              <a:ext cx="98346" cy="115555"/>
            </a:xfrm>
            <a:custGeom>
              <a:avLst/>
              <a:gdLst>
                <a:gd name="T0" fmla="*/ 0 w 10"/>
                <a:gd name="T1" fmla="*/ 1 h 12"/>
                <a:gd name="T2" fmla="*/ 0 w 10"/>
                <a:gd name="T3" fmla="*/ 6 h 12"/>
                <a:gd name="T4" fmla="*/ 2 w 10"/>
                <a:gd name="T5" fmla="*/ 8 h 12"/>
                <a:gd name="T6" fmla="*/ 3 w 10"/>
                <a:gd name="T7" fmla="*/ 11 h 12"/>
                <a:gd name="T8" fmla="*/ 8 w 10"/>
                <a:gd name="T9" fmla="*/ 11 h 12"/>
                <a:gd name="T10" fmla="*/ 10 w 10"/>
                <a:gd name="T11" fmla="*/ 8 h 12"/>
                <a:gd name="T12" fmla="*/ 8 w 10"/>
                <a:gd name="T13" fmla="*/ 5 h 12"/>
                <a:gd name="T14" fmla="*/ 7 w 10"/>
                <a:gd name="T15" fmla="*/ 2 h 12"/>
                <a:gd name="T16" fmla="*/ 0 w 10"/>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0" y="1"/>
                  </a:moveTo>
                  <a:cubicBezTo>
                    <a:pt x="0" y="1"/>
                    <a:pt x="0" y="5"/>
                    <a:pt x="0" y="6"/>
                  </a:cubicBezTo>
                  <a:cubicBezTo>
                    <a:pt x="1" y="7"/>
                    <a:pt x="2" y="8"/>
                    <a:pt x="2" y="8"/>
                  </a:cubicBezTo>
                  <a:cubicBezTo>
                    <a:pt x="2" y="8"/>
                    <a:pt x="3" y="10"/>
                    <a:pt x="3" y="11"/>
                  </a:cubicBezTo>
                  <a:cubicBezTo>
                    <a:pt x="4" y="11"/>
                    <a:pt x="7" y="12"/>
                    <a:pt x="8" y="11"/>
                  </a:cubicBezTo>
                  <a:cubicBezTo>
                    <a:pt x="10" y="11"/>
                    <a:pt x="10" y="8"/>
                    <a:pt x="10" y="8"/>
                  </a:cubicBezTo>
                  <a:cubicBezTo>
                    <a:pt x="10" y="8"/>
                    <a:pt x="8" y="6"/>
                    <a:pt x="8" y="5"/>
                  </a:cubicBezTo>
                  <a:cubicBezTo>
                    <a:pt x="8" y="4"/>
                    <a:pt x="7" y="2"/>
                    <a:pt x="7" y="2"/>
                  </a:cubicBezTo>
                  <a:cubicBezTo>
                    <a:pt x="7" y="2"/>
                    <a:pt x="2" y="0"/>
                    <a:pt x="0"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7" name="MH_Other_31"/>
            <p:cNvSpPr/>
            <p:nvPr>
              <p:custDataLst>
                <p:tags r:id="rId36"/>
              </p:custDataLst>
            </p:nvPr>
          </p:nvSpPr>
          <p:spPr bwMode="auto">
            <a:xfrm>
              <a:off x="7070296" y="2374388"/>
              <a:ext cx="105722" cy="223736"/>
            </a:xfrm>
            <a:custGeom>
              <a:avLst/>
              <a:gdLst>
                <a:gd name="T0" fmla="*/ 4 w 11"/>
                <a:gd name="T1" fmla="*/ 1 h 23"/>
                <a:gd name="T2" fmla="*/ 8 w 11"/>
                <a:gd name="T3" fmla="*/ 1 h 23"/>
                <a:gd name="T4" fmla="*/ 7 w 11"/>
                <a:gd name="T5" fmla="*/ 9 h 23"/>
                <a:gd name="T6" fmla="*/ 7 w 11"/>
                <a:gd name="T7" fmla="*/ 17 h 23"/>
                <a:gd name="T8" fmla="*/ 4 w 11"/>
                <a:gd name="T9" fmla="*/ 23 h 23"/>
                <a:gd name="T10" fmla="*/ 1 w 11"/>
                <a:gd name="T11" fmla="*/ 23 h 23"/>
                <a:gd name="T12" fmla="*/ 1 w 11"/>
                <a:gd name="T13" fmla="*/ 17 h 23"/>
                <a:gd name="T14" fmla="*/ 0 w 11"/>
                <a:gd name="T15" fmla="*/ 12 h 23"/>
                <a:gd name="T16" fmla="*/ 4 w 11"/>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4" y="1"/>
                  </a:moveTo>
                  <a:cubicBezTo>
                    <a:pt x="4" y="1"/>
                    <a:pt x="6" y="0"/>
                    <a:pt x="8" y="1"/>
                  </a:cubicBezTo>
                  <a:cubicBezTo>
                    <a:pt x="8" y="1"/>
                    <a:pt x="11" y="2"/>
                    <a:pt x="7" y="9"/>
                  </a:cubicBezTo>
                  <a:cubicBezTo>
                    <a:pt x="7" y="9"/>
                    <a:pt x="7" y="16"/>
                    <a:pt x="7" y="17"/>
                  </a:cubicBezTo>
                  <a:cubicBezTo>
                    <a:pt x="6" y="19"/>
                    <a:pt x="4" y="23"/>
                    <a:pt x="4" y="23"/>
                  </a:cubicBezTo>
                  <a:cubicBezTo>
                    <a:pt x="4" y="23"/>
                    <a:pt x="2" y="23"/>
                    <a:pt x="1" y="23"/>
                  </a:cubicBezTo>
                  <a:cubicBezTo>
                    <a:pt x="1" y="23"/>
                    <a:pt x="1" y="19"/>
                    <a:pt x="1" y="17"/>
                  </a:cubicBezTo>
                  <a:cubicBezTo>
                    <a:pt x="1" y="16"/>
                    <a:pt x="0" y="12"/>
                    <a:pt x="0" y="12"/>
                  </a:cubicBezTo>
                  <a:cubicBezTo>
                    <a:pt x="0" y="12"/>
                    <a:pt x="1" y="2"/>
                    <a:pt x="4"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8" name="MH_Other_32"/>
            <p:cNvSpPr/>
            <p:nvPr>
              <p:custDataLst>
                <p:tags r:id="rId37"/>
              </p:custDataLst>
            </p:nvPr>
          </p:nvSpPr>
          <p:spPr bwMode="auto">
            <a:xfrm>
              <a:off x="6922778" y="1789233"/>
              <a:ext cx="157354" cy="749883"/>
            </a:xfrm>
            <a:custGeom>
              <a:avLst/>
              <a:gdLst>
                <a:gd name="T0" fmla="*/ 2 w 16"/>
                <a:gd name="T1" fmla="*/ 72 h 77"/>
                <a:gd name="T2" fmla="*/ 4 w 16"/>
                <a:gd name="T3" fmla="*/ 77 h 77"/>
                <a:gd name="T4" fmla="*/ 11 w 16"/>
                <a:gd name="T5" fmla="*/ 77 h 77"/>
                <a:gd name="T6" fmla="*/ 14 w 16"/>
                <a:gd name="T7" fmla="*/ 75 h 77"/>
                <a:gd name="T8" fmla="*/ 15 w 16"/>
                <a:gd name="T9" fmla="*/ 68 h 77"/>
                <a:gd name="T10" fmla="*/ 16 w 16"/>
                <a:gd name="T11" fmla="*/ 50 h 77"/>
                <a:gd name="T12" fmla="*/ 14 w 16"/>
                <a:gd name="T13" fmla="*/ 24 h 77"/>
                <a:gd name="T14" fmla="*/ 14 w 16"/>
                <a:gd name="T15" fmla="*/ 10 h 77"/>
                <a:gd name="T16" fmla="*/ 10 w 16"/>
                <a:gd name="T17" fmla="*/ 0 h 77"/>
                <a:gd name="T18" fmla="*/ 0 w 16"/>
                <a:gd name="T19" fmla="*/ 5 h 77"/>
                <a:gd name="T20" fmla="*/ 1 w 16"/>
                <a:gd name="T21" fmla="*/ 25 h 77"/>
                <a:gd name="T22" fmla="*/ 3 w 16"/>
                <a:gd name="T23" fmla="*/ 46 h 77"/>
                <a:gd name="T24" fmla="*/ 2 w 16"/>
                <a:gd name="T25" fmla="*/ 66 h 77"/>
                <a:gd name="T26" fmla="*/ 4 w 16"/>
                <a:gd name="T27" fmla="*/ 69 h 77"/>
                <a:gd name="T28" fmla="*/ 2 w 16"/>
                <a:gd name="T29" fmla="*/ 7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77">
                  <a:moveTo>
                    <a:pt x="2" y="72"/>
                  </a:moveTo>
                  <a:cubicBezTo>
                    <a:pt x="2" y="74"/>
                    <a:pt x="3" y="77"/>
                    <a:pt x="4" y="77"/>
                  </a:cubicBezTo>
                  <a:cubicBezTo>
                    <a:pt x="6" y="77"/>
                    <a:pt x="8" y="75"/>
                    <a:pt x="11" y="77"/>
                  </a:cubicBezTo>
                  <a:cubicBezTo>
                    <a:pt x="11" y="77"/>
                    <a:pt x="14" y="77"/>
                    <a:pt x="14" y="75"/>
                  </a:cubicBezTo>
                  <a:cubicBezTo>
                    <a:pt x="15" y="72"/>
                    <a:pt x="15" y="68"/>
                    <a:pt x="15" y="68"/>
                  </a:cubicBezTo>
                  <a:cubicBezTo>
                    <a:pt x="15" y="68"/>
                    <a:pt x="16" y="54"/>
                    <a:pt x="16" y="50"/>
                  </a:cubicBezTo>
                  <a:cubicBezTo>
                    <a:pt x="15" y="46"/>
                    <a:pt x="13" y="32"/>
                    <a:pt x="14" y="24"/>
                  </a:cubicBezTo>
                  <a:cubicBezTo>
                    <a:pt x="15" y="17"/>
                    <a:pt x="16" y="12"/>
                    <a:pt x="14" y="10"/>
                  </a:cubicBezTo>
                  <a:cubicBezTo>
                    <a:pt x="13" y="8"/>
                    <a:pt x="10" y="0"/>
                    <a:pt x="10" y="0"/>
                  </a:cubicBezTo>
                  <a:cubicBezTo>
                    <a:pt x="0" y="5"/>
                    <a:pt x="0" y="5"/>
                    <a:pt x="0" y="5"/>
                  </a:cubicBezTo>
                  <a:cubicBezTo>
                    <a:pt x="0" y="5"/>
                    <a:pt x="1" y="22"/>
                    <a:pt x="1" y="25"/>
                  </a:cubicBezTo>
                  <a:cubicBezTo>
                    <a:pt x="2" y="27"/>
                    <a:pt x="4" y="44"/>
                    <a:pt x="3" y="46"/>
                  </a:cubicBezTo>
                  <a:cubicBezTo>
                    <a:pt x="2" y="49"/>
                    <a:pt x="2" y="66"/>
                    <a:pt x="2" y="66"/>
                  </a:cubicBezTo>
                  <a:cubicBezTo>
                    <a:pt x="3" y="67"/>
                    <a:pt x="4" y="68"/>
                    <a:pt x="4" y="69"/>
                  </a:cubicBezTo>
                  <a:cubicBezTo>
                    <a:pt x="3" y="70"/>
                    <a:pt x="2" y="70"/>
                    <a:pt x="2" y="72"/>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39" name="MH_Other_33"/>
            <p:cNvSpPr/>
            <p:nvPr>
              <p:custDataLst>
                <p:tags r:id="rId38"/>
              </p:custDataLst>
            </p:nvPr>
          </p:nvSpPr>
          <p:spPr bwMode="auto">
            <a:xfrm>
              <a:off x="6922778" y="1789233"/>
              <a:ext cx="157354" cy="749883"/>
            </a:xfrm>
            <a:custGeom>
              <a:avLst/>
              <a:gdLst>
                <a:gd name="T0" fmla="*/ 14 w 16"/>
                <a:gd name="T1" fmla="*/ 10 h 77"/>
                <a:gd name="T2" fmla="*/ 10 w 16"/>
                <a:gd name="T3" fmla="*/ 0 h 77"/>
                <a:gd name="T4" fmla="*/ 0 w 16"/>
                <a:gd name="T5" fmla="*/ 5 h 77"/>
                <a:gd name="T6" fmla="*/ 1 w 16"/>
                <a:gd name="T7" fmla="*/ 25 h 77"/>
                <a:gd name="T8" fmla="*/ 3 w 16"/>
                <a:gd name="T9" fmla="*/ 46 h 77"/>
                <a:gd name="T10" fmla="*/ 2 w 16"/>
                <a:gd name="T11" fmla="*/ 65 h 77"/>
                <a:gd name="T12" fmla="*/ 13 w 16"/>
                <a:gd name="T13" fmla="*/ 77 h 77"/>
                <a:gd name="T14" fmla="*/ 14 w 16"/>
                <a:gd name="T15" fmla="*/ 75 h 77"/>
                <a:gd name="T16" fmla="*/ 15 w 16"/>
                <a:gd name="T17" fmla="*/ 68 h 77"/>
                <a:gd name="T18" fmla="*/ 16 w 16"/>
                <a:gd name="T19" fmla="*/ 58 h 77"/>
                <a:gd name="T20" fmla="*/ 14 w 16"/>
                <a:gd name="T21" fmla="*/ 48 h 77"/>
                <a:gd name="T22" fmla="*/ 13 w 16"/>
                <a:gd name="T23" fmla="*/ 62 h 77"/>
                <a:gd name="T24" fmla="*/ 12 w 16"/>
                <a:gd name="T25" fmla="*/ 51 h 77"/>
                <a:gd name="T26" fmla="*/ 8 w 16"/>
                <a:gd name="T27" fmla="*/ 24 h 77"/>
                <a:gd name="T28" fmla="*/ 12 w 16"/>
                <a:gd name="T29" fmla="*/ 17 h 77"/>
                <a:gd name="T30" fmla="*/ 15 w 16"/>
                <a:gd name="T31" fmla="*/ 18 h 77"/>
                <a:gd name="T32" fmla="*/ 14 w 16"/>
                <a:gd name="T33"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77">
                  <a:moveTo>
                    <a:pt x="14" y="10"/>
                  </a:moveTo>
                  <a:cubicBezTo>
                    <a:pt x="13" y="8"/>
                    <a:pt x="10" y="0"/>
                    <a:pt x="10" y="0"/>
                  </a:cubicBezTo>
                  <a:cubicBezTo>
                    <a:pt x="0" y="5"/>
                    <a:pt x="0" y="5"/>
                    <a:pt x="0" y="5"/>
                  </a:cubicBezTo>
                  <a:cubicBezTo>
                    <a:pt x="0" y="5"/>
                    <a:pt x="1" y="22"/>
                    <a:pt x="1" y="25"/>
                  </a:cubicBezTo>
                  <a:cubicBezTo>
                    <a:pt x="2" y="27"/>
                    <a:pt x="4" y="44"/>
                    <a:pt x="3" y="46"/>
                  </a:cubicBezTo>
                  <a:cubicBezTo>
                    <a:pt x="3" y="48"/>
                    <a:pt x="2" y="61"/>
                    <a:pt x="2" y="65"/>
                  </a:cubicBezTo>
                  <a:cubicBezTo>
                    <a:pt x="6" y="68"/>
                    <a:pt x="10" y="73"/>
                    <a:pt x="13" y="77"/>
                  </a:cubicBezTo>
                  <a:cubicBezTo>
                    <a:pt x="14" y="76"/>
                    <a:pt x="14" y="76"/>
                    <a:pt x="14" y="75"/>
                  </a:cubicBezTo>
                  <a:cubicBezTo>
                    <a:pt x="15" y="72"/>
                    <a:pt x="15" y="68"/>
                    <a:pt x="15" y="68"/>
                  </a:cubicBezTo>
                  <a:cubicBezTo>
                    <a:pt x="15" y="68"/>
                    <a:pt x="16" y="63"/>
                    <a:pt x="16" y="58"/>
                  </a:cubicBezTo>
                  <a:cubicBezTo>
                    <a:pt x="15" y="53"/>
                    <a:pt x="14" y="48"/>
                    <a:pt x="14" y="48"/>
                  </a:cubicBezTo>
                  <a:cubicBezTo>
                    <a:pt x="14" y="50"/>
                    <a:pt x="13" y="62"/>
                    <a:pt x="13" y="62"/>
                  </a:cubicBezTo>
                  <a:cubicBezTo>
                    <a:pt x="13" y="62"/>
                    <a:pt x="11" y="56"/>
                    <a:pt x="12" y="51"/>
                  </a:cubicBezTo>
                  <a:cubicBezTo>
                    <a:pt x="12" y="45"/>
                    <a:pt x="9" y="26"/>
                    <a:pt x="8" y="24"/>
                  </a:cubicBezTo>
                  <a:cubicBezTo>
                    <a:pt x="7" y="23"/>
                    <a:pt x="10" y="17"/>
                    <a:pt x="12" y="17"/>
                  </a:cubicBezTo>
                  <a:cubicBezTo>
                    <a:pt x="13" y="17"/>
                    <a:pt x="14" y="17"/>
                    <a:pt x="15" y="18"/>
                  </a:cubicBezTo>
                  <a:cubicBezTo>
                    <a:pt x="16" y="14"/>
                    <a:pt x="16" y="12"/>
                    <a:pt x="14" y="1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0" name="MH_Other_34"/>
            <p:cNvSpPr/>
            <p:nvPr>
              <p:custDataLst>
                <p:tags r:id="rId39"/>
              </p:custDataLst>
            </p:nvPr>
          </p:nvSpPr>
          <p:spPr bwMode="auto">
            <a:xfrm>
              <a:off x="6797386" y="1789233"/>
              <a:ext cx="339293" cy="713002"/>
            </a:xfrm>
            <a:custGeom>
              <a:avLst/>
              <a:gdLst>
                <a:gd name="T0" fmla="*/ 3 w 35"/>
                <a:gd name="T1" fmla="*/ 7 h 73"/>
                <a:gd name="T2" fmla="*/ 23 w 35"/>
                <a:gd name="T3" fmla="*/ 0 h 73"/>
                <a:gd name="T4" fmla="*/ 13 w 35"/>
                <a:gd name="T5" fmla="*/ 11 h 73"/>
                <a:gd name="T6" fmla="*/ 15 w 35"/>
                <a:gd name="T7" fmla="*/ 26 h 73"/>
                <a:gd name="T8" fmla="*/ 13 w 35"/>
                <a:gd name="T9" fmla="*/ 36 h 73"/>
                <a:gd name="T10" fmla="*/ 14 w 35"/>
                <a:gd name="T11" fmla="*/ 38 h 73"/>
                <a:gd name="T12" fmla="*/ 15 w 35"/>
                <a:gd name="T13" fmla="*/ 43 h 73"/>
                <a:gd name="T14" fmla="*/ 30 w 35"/>
                <a:gd name="T15" fmla="*/ 59 h 73"/>
                <a:gd name="T16" fmla="*/ 34 w 35"/>
                <a:gd name="T17" fmla="*/ 61 h 73"/>
                <a:gd name="T18" fmla="*/ 29 w 35"/>
                <a:gd name="T19" fmla="*/ 73 h 73"/>
                <a:gd name="T20" fmla="*/ 23 w 35"/>
                <a:gd name="T21" fmla="*/ 71 h 73"/>
                <a:gd name="T22" fmla="*/ 11 w 35"/>
                <a:gd name="T23" fmla="*/ 58 h 73"/>
                <a:gd name="T24" fmla="*/ 3 w 35"/>
                <a:gd name="T25" fmla="*/ 47 h 73"/>
                <a:gd name="T26" fmla="*/ 1 w 35"/>
                <a:gd name="T27" fmla="*/ 42 h 73"/>
                <a:gd name="T28" fmla="*/ 0 w 35"/>
                <a:gd name="T29" fmla="*/ 20 h 73"/>
                <a:gd name="T30" fmla="*/ 3 w 35"/>
                <a:gd name="T31"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73">
                  <a:moveTo>
                    <a:pt x="3" y="7"/>
                  </a:moveTo>
                  <a:cubicBezTo>
                    <a:pt x="3" y="7"/>
                    <a:pt x="17" y="4"/>
                    <a:pt x="23" y="0"/>
                  </a:cubicBezTo>
                  <a:cubicBezTo>
                    <a:pt x="23" y="0"/>
                    <a:pt x="13" y="9"/>
                    <a:pt x="13" y="11"/>
                  </a:cubicBezTo>
                  <a:cubicBezTo>
                    <a:pt x="13" y="13"/>
                    <a:pt x="15" y="26"/>
                    <a:pt x="15" y="26"/>
                  </a:cubicBezTo>
                  <a:cubicBezTo>
                    <a:pt x="13" y="36"/>
                    <a:pt x="13" y="36"/>
                    <a:pt x="13" y="36"/>
                  </a:cubicBezTo>
                  <a:cubicBezTo>
                    <a:pt x="13" y="36"/>
                    <a:pt x="14" y="38"/>
                    <a:pt x="14" y="38"/>
                  </a:cubicBezTo>
                  <a:cubicBezTo>
                    <a:pt x="14" y="39"/>
                    <a:pt x="14" y="42"/>
                    <a:pt x="15" y="43"/>
                  </a:cubicBezTo>
                  <a:cubicBezTo>
                    <a:pt x="16" y="44"/>
                    <a:pt x="29" y="59"/>
                    <a:pt x="30" y="59"/>
                  </a:cubicBezTo>
                  <a:cubicBezTo>
                    <a:pt x="30" y="59"/>
                    <a:pt x="33" y="59"/>
                    <a:pt x="34" y="61"/>
                  </a:cubicBezTo>
                  <a:cubicBezTo>
                    <a:pt x="34" y="61"/>
                    <a:pt x="35" y="68"/>
                    <a:pt x="29" y="73"/>
                  </a:cubicBezTo>
                  <a:cubicBezTo>
                    <a:pt x="29" y="73"/>
                    <a:pt x="25" y="73"/>
                    <a:pt x="23" y="71"/>
                  </a:cubicBezTo>
                  <a:cubicBezTo>
                    <a:pt x="20" y="69"/>
                    <a:pt x="13" y="61"/>
                    <a:pt x="11" y="58"/>
                  </a:cubicBezTo>
                  <a:cubicBezTo>
                    <a:pt x="8" y="54"/>
                    <a:pt x="5" y="49"/>
                    <a:pt x="3" y="47"/>
                  </a:cubicBezTo>
                  <a:cubicBezTo>
                    <a:pt x="3" y="47"/>
                    <a:pt x="2" y="45"/>
                    <a:pt x="1" y="42"/>
                  </a:cubicBezTo>
                  <a:cubicBezTo>
                    <a:pt x="1" y="39"/>
                    <a:pt x="0" y="20"/>
                    <a:pt x="0" y="20"/>
                  </a:cubicBezTo>
                  <a:lnTo>
                    <a:pt x="3" y="7"/>
                  </a:ln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1" name="MH_Other_35"/>
            <p:cNvSpPr/>
            <p:nvPr>
              <p:custDataLst>
                <p:tags r:id="rId40"/>
              </p:custDataLst>
            </p:nvPr>
          </p:nvSpPr>
          <p:spPr bwMode="auto">
            <a:xfrm>
              <a:off x="6797386" y="1789233"/>
              <a:ext cx="329460" cy="713002"/>
            </a:xfrm>
            <a:custGeom>
              <a:avLst/>
              <a:gdLst>
                <a:gd name="T0" fmla="*/ 32 w 34"/>
                <a:gd name="T1" fmla="*/ 65 h 73"/>
                <a:gd name="T2" fmla="*/ 21 w 34"/>
                <a:gd name="T3" fmla="*/ 65 h 73"/>
                <a:gd name="T4" fmla="*/ 15 w 34"/>
                <a:gd name="T5" fmla="*/ 59 h 73"/>
                <a:gd name="T6" fmla="*/ 27 w 34"/>
                <a:gd name="T7" fmla="*/ 60 h 73"/>
                <a:gd name="T8" fmla="*/ 29 w 34"/>
                <a:gd name="T9" fmla="*/ 58 h 73"/>
                <a:gd name="T10" fmla="*/ 28 w 34"/>
                <a:gd name="T11" fmla="*/ 57 h 73"/>
                <a:gd name="T12" fmla="*/ 22 w 34"/>
                <a:gd name="T13" fmla="*/ 59 h 73"/>
                <a:gd name="T14" fmla="*/ 14 w 34"/>
                <a:gd name="T15" fmla="*/ 54 h 73"/>
                <a:gd name="T16" fmla="*/ 15 w 34"/>
                <a:gd name="T17" fmla="*/ 57 h 73"/>
                <a:gd name="T18" fmla="*/ 10 w 34"/>
                <a:gd name="T19" fmla="*/ 52 h 73"/>
                <a:gd name="T20" fmla="*/ 19 w 34"/>
                <a:gd name="T21" fmla="*/ 53 h 73"/>
                <a:gd name="T22" fmla="*/ 23 w 34"/>
                <a:gd name="T23" fmla="*/ 57 h 73"/>
                <a:gd name="T24" fmla="*/ 18 w 34"/>
                <a:gd name="T25" fmla="*/ 49 h 73"/>
                <a:gd name="T26" fmla="*/ 6 w 34"/>
                <a:gd name="T27" fmla="*/ 47 h 73"/>
                <a:gd name="T28" fmla="*/ 17 w 34"/>
                <a:gd name="T29" fmla="*/ 48 h 73"/>
                <a:gd name="T30" fmla="*/ 18 w 34"/>
                <a:gd name="T31" fmla="*/ 47 h 73"/>
                <a:gd name="T32" fmla="*/ 17 w 34"/>
                <a:gd name="T33" fmla="*/ 45 h 73"/>
                <a:gd name="T34" fmla="*/ 14 w 34"/>
                <a:gd name="T35" fmla="*/ 46 h 73"/>
                <a:gd name="T36" fmla="*/ 10 w 34"/>
                <a:gd name="T37" fmla="*/ 45 h 73"/>
                <a:gd name="T38" fmla="*/ 4 w 34"/>
                <a:gd name="T39" fmla="*/ 38 h 73"/>
                <a:gd name="T40" fmla="*/ 10 w 34"/>
                <a:gd name="T41" fmla="*/ 33 h 73"/>
                <a:gd name="T42" fmla="*/ 7 w 34"/>
                <a:gd name="T43" fmla="*/ 32 h 73"/>
                <a:gd name="T44" fmla="*/ 12 w 34"/>
                <a:gd name="T45" fmla="*/ 28 h 73"/>
                <a:gd name="T46" fmla="*/ 4 w 34"/>
                <a:gd name="T47" fmla="*/ 31 h 73"/>
                <a:gd name="T48" fmla="*/ 3 w 34"/>
                <a:gd name="T49" fmla="*/ 24 h 73"/>
                <a:gd name="T50" fmla="*/ 9 w 34"/>
                <a:gd name="T51" fmla="*/ 21 h 73"/>
                <a:gd name="T52" fmla="*/ 14 w 34"/>
                <a:gd name="T53" fmla="*/ 25 h 73"/>
                <a:gd name="T54" fmla="*/ 15 w 34"/>
                <a:gd name="T55" fmla="*/ 28 h 73"/>
                <a:gd name="T56" fmla="*/ 15 w 34"/>
                <a:gd name="T57" fmla="*/ 26 h 73"/>
                <a:gd name="T58" fmla="*/ 13 w 34"/>
                <a:gd name="T59" fmla="*/ 11 h 73"/>
                <a:gd name="T60" fmla="*/ 23 w 34"/>
                <a:gd name="T61" fmla="*/ 0 h 73"/>
                <a:gd name="T62" fmla="*/ 3 w 34"/>
                <a:gd name="T63" fmla="*/ 7 h 73"/>
                <a:gd name="T64" fmla="*/ 0 w 34"/>
                <a:gd name="T65" fmla="*/ 20 h 73"/>
                <a:gd name="T66" fmla="*/ 1 w 34"/>
                <a:gd name="T67" fmla="*/ 42 h 73"/>
                <a:gd name="T68" fmla="*/ 3 w 34"/>
                <a:gd name="T69" fmla="*/ 47 h 73"/>
                <a:gd name="T70" fmla="*/ 11 w 34"/>
                <a:gd name="T71" fmla="*/ 58 h 73"/>
                <a:gd name="T72" fmla="*/ 23 w 34"/>
                <a:gd name="T73" fmla="*/ 71 h 73"/>
                <a:gd name="T74" fmla="*/ 29 w 34"/>
                <a:gd name="T75" fmla="*/ 73 h 73"/>
                <a:gd name="T76" fmla="*/ 34 w 34"/>
                <a:gd name="T77" fmla="*/ 65 h 73"/>
                <a:gd name="T78" fmla="*/ 32 w 34"/>
                <a:gd name="T79"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73">
                  <a:moveTo>
                    <a:pt x="32" y="65"/>
                  </a:moveTo>
                  <a:cubicBezTo>
                    <a:pt x="30" y="64"/>
                    <a:pt x="24" y="67"/>
                    <a:pt x="21" y="65"/>
                  </a:cubicBezTo>
                  <a:cubicBezTo>
                    <a:pt x="18" y="63"/>
                    <a:pt x="15" y="59"/>
                    <a:pt x="15" y="59"/>
                  </a:cubicBezTo>
                  <a:cubicBezTo>
                    <a:pt x="15" y="59"/>
                    <a:pt x="22" y="65"/>
                    <a:pt x="27" y="60"/>
                  </a:cubicBezTo>
                  <a:cubicBezTo>
                    <a:pt x="28" y="59"/>
                    <a:pt x="28" y="58"/>
                    <a:pt x="29" y="58"/>
                  </a:cubicBezTo>
                  <a:cubicBezTo>
                    <a:pt x="28" y="58"/>
                    <a:pt x="28" y="58"/>
                    <a:pt x="28" y="57"/>
                  </a:cubicBezTo>
                  <a:cubicBezTo>
                    <a:pt x="26" y="58"/>
                    <a:pt x="24" y="59"/>
                    <a:pt x="22" y="59"/>
                  </a:cubicBezTo>
                  <a:cubicBezTo>
                    <a:pt x="19" y="58"/>
                    <a:pt x="15" y="56"/>
                    <a:pt x="14" y="54"/>
                  </a:cubicBezTo>
                  <a:cubicBezTo>
                    <a:pt x="15" y="57"/>
                    <a:pt x="15" y="57"/>
                    <a:pt x="15" y="57"/>
                  </a:cubicBezTo>
                  <a:cubicBezTo>
                    <a:pt x="15" y="57"/>
                    <a:pt x="11" y="55"/>
                    <a:pt x="10" y="52"/>
                  </a:cubicBezTo>
                  <a:cubicBezTo>
                    <a:pt x="10" y="52"/>
                    <a:pt x="17" y="51"/>
                    <a:pt x="19" y="53"/>
                  </a:cubicBezTo>
                  <a:cubicBezTo>
                    <a:pt x="21" y="55"/>
                    <a:pt x="23" y="57"/>
                    <a:pt x="23" y="57"/>
                  </a:cubicBezTo>
                  <a:cubicBezTo>
                    <a:pt x="23" y="57"/>
                    <a:pt x="21" y="50"/>
                    <a:pt x="18" y="49"/>
                  </a:cubicBezTo>
                  <a:cubicBezTo>
                    <a:pt x="15" y="49"/>
                    <a:pt x="8" y="49"/>
                    <a:pt x="6" y="47"/>
                  </a:cubicBezTo>
                  <a:cubicBezTo>
                    <a:pt x="6" y="47"/>
                    <a:pt x="15" y="49"/>
                    <a:pt x="17" y="48"/>
                  </a:cubicBezTo>
                  <a:cubicBezTo>
                    <a:pt x="17" y="47"/>
                    <a:pt x="18" y="47"/>
                    <a:pt x="18" y="47"/>
                  </a:cubicBezTo>
                  <a:cubicBezTo>
                    <a:pt x="18" y="46"/>
                    <a:pt x="17" y="45"/>
                    <a:pt x="17" y="45"/>
                  </a:cubicBezTo>
                  <a:cubicBezTo>
                    <a:pt x="16" y="46"/>
                    <a:pt x="15" y="46"/>
                    <a:pt x="14" y="46"/>
                  </a:cubicBezTo>
                  <a:cubicBezTo>
                    <a:pt x="12" y="46"/>
                    <a:pt x="10" y="45"/>
                    <a:pt x="10" y="45"/>
                  </a:cubicBezTo>
                  <a:cubicBezTo>
                    <a:pt x="10" y="45"/>
                    <a:pt x="4" y="43"/>
                    <a:pt x="4" y="38"/>
                  </a:cubicBezTo>
                  <a:cubicBezTo>
                    <a:pt x="3" y="33"/>
                    <a:pt x="8" y="36"/>
                    <a:pt x="10" y="33"/>
                  </a:cubicBezTo>
                  <a:cubicBezTo>
                    <a:pt x="13" y="29"/>
                    <a:pt x="7" y="32"/>
                    <a:pt x="7" y="32"/>
                  </a:cubicBezTo>
                  <a:cubicBezTo>
                    <a:pt x="7" y="32"/>
                    <a:pt x="11" y="30"/>
                    <a:pt x="12" y="28"/>
                  </a:cubicBezTo>
                  <a:cubicBezTo>
                    <a:pt x="12" y="28"/>
                    <a:pt x="5" y="33"/>
                    <a:pt x="4" y="31"/>
                  </a:cubicBezTo>
                  <a:cubicBezTo>
                    <a:pt x="3" y="29"/>
                    <a:pt x="3" y="24"/>
                    <a:pt x="3" y="24"/>
                  </a:cubicBezTo>
                  <a:cubicBezTo>
                    <a:pt x="3" y="24"/>
                    <a:pt x="8" y="24"/>
                    <a:pt x="9" y="21"/>
                  </a:cubicBezTo>
                  <a:cubicBezTo>
                    <a:pt x="10" y="19"/>
                    <a:pt x="13" y="23"/>
                    <a:pt x="14" y="25"/>
                  </a:cubicBezTo>
                  <a:cubicBezTo>
                    <a:pt x="14" y="26"/>
                    <a:pt x="14" y="27"/>
                    <a:pt x="15" y="28"/>
                  </a:cubicBezTo>
                  <a:cubicBezTo>
                    <a:pt x="15" y="26"/>
                    <a:pt x="15" y="26"/>
                    <a:pt x="15" y="26"/>
                  </a:cubicBezTo>
                  <a:cubicBezTo>
                    <a:pt x="15" y="26"/>
                    <a:pt x="13" y="13"/>
                    <a:pt x="13" y="11"/>
                  </a:cubicBezTo>
                  <a:cubicBezTo>
                    <a:pt x="13" y="9"/>
                    <a:pt x="23" y="0"/>
                    <a:pt x="23" y="0"/>
                  </a:cubicBezTo>
                  <a:cubicBezTo>
                    <a:pt x="17" y="4"/>
                    <a:pt x="3" y="7"/>
                    <a:pt x="3" y="7"/>
                  </a:cubicBezTo>
                  <a:cubicBezTo>
                    <a:pt x="0" y="20"/>
                    <a:pt x="0" y="20"/>
                    <a:pt x="0" y="20"/>
                  </a:cubicBezTo>
                  <a:cubicBezTo>
                    <a:pt x="0" y="20"/>
                    <a:pt x="1" y="39"/>
                    <a:pt x="1" y="42"/>
                  </a:cubicBezTo>
                  <a:cubicBezTo>
                    <a:pt x="2" y="45"/>
                    <a:pt x="3" y="47"/>
                    <a:pt x="3" y="47"/>
                  </a:cubicBezTo>
                  <a:cubicBezTo>
                    <a:pt x="5" y="49"/>
                    <a:pt x="8" y="54"/>
                    <a:pt x="11" y="58"/>
                  </a:cubicBezTo>
                  <a:cubicBezTo>
                    <a:pt x="13" y="61"/>
                    <a:pt x="20" y="69"/>
                    <a:pt x="23" y="71"/>
                  </a:cubicBezTo>
                  <a:cubicBezTo>
                    <a:pt x="25" y="73"/>
                    <a:pt x="29" y="73"/>
                    <a:pt x="29" y="73"/>
                  </a:cubicBezTo>
                  <a:cubicBezTo>
                    <a:pt x="32" y="70"/>
                    <a:pt x="33" y="67"/>
                    <a:pt x="34" y="65"/>
                  </a:cubicBezTo>
                  <a:cubicBezTo>
                    <a:pt x="33" y="65"/>
                    <a:pt x="32" y="65"/>
                    <a:pt x="32" y="65"/>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2" name="MH_Other_36"/>
            <p:cNvSpPr/>
            <p:nvPr>
              <p:custDataLst>
                <p:tags r:id="rId41"/>
              </p:custDataLst>
            </p:nvPr>
          </p:nvSpPr>
          <p:spPr bwMode="auto">
            <a:xfrm>
              <a:off x="6853935" y="1437650"/>
              <a:ext cx="243407" cy="508936"/>
            </a:xfrm>
            <a:custGeom>
              <a:avLst/>
              <a:gdLst>
                <a:gd name="T0" fmla="*/ 11 w 25"/>
                <a:gd name="T1" fmla="*/ 1 h 52"/>
                <a:gd name="T2" fmla="*/ 12 w 25"/>
                <a:gd name="T3" fmla="*/ 19 h 52"/>
                <a:gd name="T4" fmla="*/ 19 w 25"/>
                <a:gd name="T5" fmla="*/ 31 h 52"/>
                <a:gd name="T6" fmla="*/ 21 w 25"/>
                <a:gd name="T7" fmla="*/ 34 h 52"/>
                <a:gd name="T8" fmla="*/ 21 w 25"/>
                <a:gd name="T9" fmla="*/ 35 h 52"/>
                <a:gd name="T10" fmla="*/ 25 w 25"/>
                <a:gd name="T11" fmla="*/ 50 h 52"/>
                <a:gd name="T12" fmla="*/ 19 w 25"/>
                <a:gd name="T13" fmla="*/ 50 h 52"/>
                <a:gd name="T14" fmla="*/ 13 w 25"/>
                <a:gd name="T15" fmla="*/ 35 h 52"/>
                <a:gd name="T16" fmla="*/ 13 w 25"/>
                <a:gd name="T17" fmla="*/ 35 h 52"/>
                <a:gd name="T18" fmla="*/ 8 w 25"/>
                <a:gd name="T19" fmla="*/ 27 h 52"/>
                <a:gd name="T20" fmla="*/ 2 w 25"/>
                <a:gd name="T21" fmla="*/ 14 h 52"/>
                <a:gd name="T22" fmla="*/ 0 w 25"/>
                <a:gd name="T23" fmla="*/ 1 h 52"/>
                <a:gd name="T24" fmla="*/ 4 w 25"/>
                <a:gd name="T25" fmla="*/ 2 h 52"/>
                <a:gd name="T26" fmla="*/ 11 w 25"/>
                <a:gd name="T2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2">
                  <a:moveTo>
                    <a:pt x="11" y="1"/>
                  </a:moveTo>
                  <a:cubicBezTo>
                    <a:pt x="11" y="1"/>
                    <a:pt x="10" y="16"/>
                    <a:pt x="12" y="19"/>
                  </a:cubicBezTo>
                  <a:cubicBezTo>
                    <a:pt x="15" y="22"/>
                    <a:pt x="19" y="31"/>
                    <a:pt x="19" y="31"/>
                  </a:cubicBezTo>
                  <a:cubicBezTo>
                    <a:pt x="21" y="34"/>
                    <a:pt x="21" y="34"/>
                    <a:pt x="21" y="34"/>
                  </a:cubicBezTo>
                  <a:cubicBezTo>
                    <a:pt x="21" y="35"/>
                    <a:pt x="21" y="35"/>
                    <a:pt x="21" y="35"/>
                  </a:cubicBezTo>
                  <a:cubicBezTo>
                    <a:pt x="21" y="35"/>
                    <a:pt x="25" y="49"/>
                    <a:pt x="25" y="50"/>
                  </a:cubicBezTo>
                  <a:cubicBezTo>
                    <a:pt x="25" y="50"/>
                    <a:pt x="21" y="52"/>
                    <a:pt x="19" y="50"/>
                  </a:cubicBezTo>
                  <a:cubicBezTo>
                    <a:pt x="17" y="49"/>
                    <a:pt x="14" y="41"/>
                    <a:pt x="13" y="35"/>
                  </a:cubicBezTo>
                  <a:cubicBezTo>
                    <a:pt x="13" y="35"/>
                    <a:pt x="13" y="35"/>
                    <a:pt x="13" y="35"/>
                  </a:cubicBezTo>
                  <a:cubicBezTo>
                    <a:pt x="12" y="29"/>
                    <a:pt x="8" y="27"/>
                    <a:pt x="8" y="27"/>
                  </a:cubicBezTo>
                  <a:cubicBezTo>
                    <a:pt x="2" y="14"/>
                    <a:pt x="2" y="14"/>
                    <a:pt x="2" y="14"/>
                  </a:cubicBezTo>
                  <a:cubicBezTo>
                    <a:pt x="0" y="1"/>
                    <a:pt x="0" y="1"/>
                    <a:pt x="0" y="1"/>
                  </a:cubicBezTo>
                  <a:cubicBezTo>
                    <a:pt x="0" y="1"/>
                    <a:pt x="3" y="1"/>
                    <a:pt x="4" y="2"/>
                  </a:cubicBezTo>
                  <a:cubicBezTo>
                    <a:pt x="4" y="2"/>
                    <a:pt x="10" y="0"/>
                    <a:pt x="11" y="1"/>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3" name="MH_Other_37"/>
            <p:cNvSpPr/>
            <p:nvPr>
              <p:custDataLst>
                <p:tags r:id="rId42"/>
              </p:custDataLst>
            </p:nvPr>
          </p:nvSpPr>
          <p:spPr bwMode="auto">
            <a:xfrm>
              <a:off x="6669536" y="1457319"/>
              <a:ext cx="223737" cy="565485"/>
            </a:xfrm>
            <a:custGeom>
              <a:avLst/>
              <a:gdLst>
                <a:gd name="T0" fmla="*/ 10 w 23"/>
                <a:gd name="T1" fmla="*/ 56 h 58"/>
                <a:gd name="T2" fmla="*/ 18 w 23"/>
                <a:gd name="T3" fmla="*/ 56 h 58"/>
                <a:gd name="T4" fmla="*/ 23 w 23"/>
                <a:gd name="T5" fmla="*/ 45 h 58"/>
                <a:gd name="T6" fmla="*/ 22 w 23"/>
                <a:gd name="T7" fmla="*/ 27 h 58"/>
                <a:gd name="T8" fmla="*/ 17 w 23"/>
                <a:gd name="T9" fmla="*/ 8 h 58"/>
                <a:gd name="T10" fmla="*/ 9 w 23"/>
                <a:gd name="T11" fmla="*/ 0 h 58"/>
                <a:gd name="T12" fmla="*/ 7 w 23"/>
                <a:gd name="T13" fmla="*/ 2 h 58"/>
                <a:gd name="T14" fmla="*/ 5 w 23"/>
                <a:gd name="T15" fmla="*/ 4 h 58"/>
                <a:gd name="T16" fmla="*/ 0 w 23"/>
                <a:gd name="T17" fmla="*/ 5 h 58"/>
                <a:gd name="T18" fmla="*/ 5 w 23"/>
                <a:gd name="T19" fmla="*/ 9 h 58"/>
                <a:gd name="T20" fmla="*/ 8 w 23"/>
                <a:gd name="T21" fmla="*/ 17 h 58"/>
                <a:gd name="T22" fmla="*/ 8 w 23"/>
                <a:gd name="T23" fmla="*/ 34 h 58"/>
                <a:gd name="T24" fmla="*/ 8 w 23"/>
                <a:gd name="T25" fmla="*/ 41 h 58"/>
                <a:gd name="T26" fmla="*/ 10 w 23"/>
                <a:gd name="T27" fmla="*/ 5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8">
                  <a:moveTo>
                    <a:pt x="10" y="56"/>
                  </a:moveTo>
                  <a:cubicBezTo>
                    <a:pt x="10" y="56"/>
                    <a:pt x="16" y="58"/>
                    <a:pt x="18" y="56"/>
                  </a:cubicBezTo>
                  <a:cubicBezTo>
                    <a:pt x="21" y="54"/>
                    <a:pt x="23" y="45"/>
                    <a:pt x="23" y="45"/>
                  </a:cubicBezTo>
                  <a:cubicBezTo>
                    <a:pt x="22" y="27"/>
                    <a:pt x="22" y="27"/>
                    <a:pt x="22" y="27"/>
                  </a:cubicBezTo>
                  <a:cubicBezTo>
                    <a:pt x="22" y="27"/>
                    <a:pt x="19" y="10"/>
                    <a:pt x="17" y="8"/>
                  </a:cubicBezTo>
                  <a:cubicBezTo>
                    <a:pt x="15" y="6"/>
                    <a:pt x="10" y="4"/>
                    <a:pt x="9" y="0"/>
                  </a:cubicBezTo>
                  <a:cubicBezTo>
                    <a:pt x="9" y="0"/>
                    <a:pt x="8" y="0"/>
                    <a:pt x="7" y="2"/>
                  </a:cubicBezTo>
                  <a:cubicBezTo>
                    <a:pt x="5" y="4"/>
                    <a:pt x="5" y="4"/>
                    <a:pt x="5" y="4"/>
                  </a:cubicBezTo>
                  <a:cubicBezTo>
                    <a:pt x="5" y="4"/>
                    <a:pt x="2" y="3"/>
                    <a:pt x="0" y="5"/>
                  </a:cubicBezTo>
                  <a:cubicBezTo>
                    <a:pt x="0" y="5"/>
                    <a:pt x="4" y="7"/>
                    <a:pt x="5" y="9"/>
                  </a:cubicBezTo>
                  <a:cubicBezTo>
                    <a:pt x="6" y="10"/>
                    <a:pt x="8" y="17"/>
                    <a:pt x="8" y="17"/>
                  </a:cubicBezTo>
                  <a:cubicBezTo>
                    <a:pt x="8" y="34"/>
                    <a:pt x="8" y="34"/>
                    <a:pt x="8" y="34"/>
                  </a:cubicBezTo>
                  <a:cubicBezTo>
                    <a:pt x="8" y="41"/>
                    <a:pt x="8" y="41"/>
                    <a:pt x="8" y="41"/>
                  </a:cubicBezTo>
                  <a:cubicBezTo>
                    <a:pt x="8" y="41"/>
                    <a:pt x="9" y="55"/>
                    <a:pt x="10" y="56"/>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4" name="MH_Other_38"/>
            <p:cNvSpPr/>
            <p:nvPr>
              <p:custDataLst>
                <p:tags r:id="rId43"/>
              </p:custDataLst>
            </p:nvPr>
          </p:nvSpPr>
          <p:spPr bwMode="auto">
            <a:xfrm>
              <a:off x="6669536" y="1467153"/>
              <a:ext cx="213902" cy="371252"/>
            </a:xfrm>
            <a:custGeom>
              <a:avLst/>
              <a:gdLst>
                <a:gd name="T0" fmla="*/ 22 w 22"/>
                <a:gd name="T1" fmla="*/ 26 h 38"/>
                <a:gd name="T2" fmla="*/ 21 w 22"/>
                <a:gd name="T3" fmla="*/ 20 h 38"/>
                <a:gd name="T4" fmla="*/ 14 w 22"/>
                <a:gd name="T5" fmla="*/ 9 h 38"/>
                <a:gd name="T6" fmla="*/ 7 w 22"/>
                <a:gd name="T7" fmla="*/ 0 h 38"/>
                <a:gd name="T8" fmla="*/ 7 w 22"/>
                <a:gd name="T9" fmla="*/ 0 h 38"/>
                <a:gd name="T10" fmla="*/ 16 w 22"/>
                <a:gd name="T11" fmla="*/ 15 h 38"/>
                <a:gd name="T12" fmla="*/ 14 w 22"/>
                <a:gd name="T13" fmla="*/ 15 h 38"/>
                <a:gd name="T14" fmla="*/ 9 w 22"/>
                <a:gd name="T15" fmla="*/ 13 h 38"/>
                <a:gd name="T16" fmla="*/ 1 w 22"/>
                <a:gd name="T17" fmla="*/ 3 h 38"/>
                <a:gd name="T18" fmla="*/ 0 w 22"/>
                <a:gd name="T19" fmla="*/ 4 h 38"/>
                <a:gd name="T20" fmla="*/ 5 w 22"/>
                <a:gd name="T21" fmla="*/ 8 h 38"/>
                <a:gd name="T22" fmla="*/ 7 w 22"/>
                <a:gd name="T23" fmla="*/ 16 h 38"/>
                <a:gd name="T24" fmla="*/ 8 w 22"/>
                <a:gd name="T25" fmla="*/ 31 h 38"/>
                <a:gd name="T26" fmla="*/ 15 w 22"/>
                <a:gd name="T27" fmla="*/ 33 h 38"/>
                <a:gd name="T28" fmla="*/ 14 w 22"/>
                <a:gd name="T29" fmla="*/ 38 h 38"/>
                <a:gd name="T30" fmla="*/ 22 w 22"/>
                <a:gd name="T31" fmla="*/ 31 h 38"/>
                <a:gd name="T32" fmla="*/ 22 w 22"/>
                <a:gd name="T3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8">
                  <a:moveTo>
                    <a:pt x="22" y="26"/>
                  </a:moveTo>
                  <a:cubicBezTo>
                    <a:pt x="22" y="26"/>
                    <a:pt x="21" y="24"/>
                    <a:pt x="21" y="20"/>
                  </a:cubicBezTo>
                  <a:cubicBezTo>
                    <a:pt x="19" y="18"/>
                    <a:pt x="14" y="10"/>
                    <a:pt x="14" y="9"/>
                  </a:cubicBezTo>
                  <a:cubicBezTo>
                    <a:pt x="13" y="8"/>
                    <a:pt x="9" y="3"/>
                    <a:pt x="7" y="0"/>
                  </a:cubicBezTo>
                  <a:cubicBezTo>
                    <a:pt x="7" y="0"/>
                    <a:pt x="7" y="0"/>
                    <a:pt x="7" y="0"/>
                  </a:cubicBezTo>
                  <a:cubicBezTo>
                    <a:pt x="10" y="5"/>
                    <a:pt x="16" y="15"/>
                    <a:pt x="16" y="15"/>
                  </a:cubicBezTo>
                  <a:cubicBezTo>
                    <a:pt x="16" y="15"/>
                    <a:pt x="15" y="15"/>
                    <a:pt x="14" y="15"/>
                  </a:cubicBezTo>
                  <a:cubicBezTo>
                    <a:pt x="14" y="15"/>
                    <a:pt x="9" y="13"/>
                    <a:pt x="9" y="13"/>
                  </a:cubicBezTo>
                  <a:cubicBezTo>
                    <a:pt x="9" y="9"/>
                    <a:pt x="5" y="5"/>
                    <a:pt x="1" y="3"/>
                  </a:cubicBezTo>
                  <a:cubicBezTo>
                    <a:pt x="1" y="3"/>
                    <a:pt x="1" y="4"/>
                    <a:pt x="0" y="4"/>
                  </a:cubicBezTo>
                  <a:cubicBezTo>
                    <a:pt x="0" y="4"/>
                    <a:pt x="4" y="6"/>
                    <a:pt x="5" y="8"/>
                  </a:cubicBezTo>
                  <a:cubicBezTo>
                    <a:pt x="6" y="9"/>
                    <a:pt x="7" y="16"/>
                    <a:pt x="7" y="16"/>
                  </a:cubicBezTo>
                  <a:cubicBezTo>
                    <a:pt x="8" y="31"/>
                    <a:pt x="8" y="31"/>
                    <a:pt x="8" y="31"/>
                  </a:cubicBezTo>
                  <a:cubicBezTo>
                    <a:pt x="11" y="32"/>
                    <a:pt x="14" y="32"/>
                    <a:pt x="15" y="33"/>
                  </a:cubicBezTo>
                  <a:cubicBezTo>
                    <a:pt x="15" y="34"/>
                    <a:pt x="14" y="37"/>
                    <a:pt x="14" y="38"/>
                  </a:cubicBezTo>
                  <a:cubicBezTo>
                    <a:pt x="15" y="36"/>
                    <a:pt x="19" y="33"/>
                    <a:pt x="22" y="31"/>
                  </a:cubicBezTo>
                  <a:lnTo>
                    <a:pt x="22" y="26"/>
                  </a:ln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5" name="MH_Other_39"/>
            <p:cNvSpPr/>
            <p:nvPr>
              <p:custDataLst>
                <p:tags r:id="rId44"/>
              </p:custDataLst>
            </p:nvPr>
          </p:nvSpPr>
          <p:spPr bwMode="auto">
            <a:xfrm>
              <a:off x="7021124" y="1749895"/>
              <a:ext cx="39338" cy="29503"/>
            </a:xfrm>
            <a:custGeom>
              <a:avLst/>
              <a:gdLst>
                <a:gd name="T0" fmla="*/ 4 w 4"/>
                <a:gd name="T1" fmla="*/ 3 h 3"/>
                <a:gd name="T2" fmla="*/ 4 w 4"/>
                <a:gd name="T3" fmla="*/ 2 h 3"/>
                <a:gd name="T4" fmla="*/ 4 w 4"/>
                <a:gd name="T5" fmla="*/ 2 h 3"/>
                <a:gd name="T6" fmla="*/ 1 w 4"/>
                <a:gd name="T7" fmla="*/ 0 h 3"/>
                <a:gd name="T8" fmla="*/ 4 w 4"/>
                <a:gd name="T9" fmla="*/ 3 h 3"/>
                <a:gd name="T10" fmla="*/ 4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4" y="3"/>
                  </a:moveTo>
                  <a:cubicBezTo>
                    <a:pt x="4" y="2"/>
                    <a:pt x="4" y="2"/>
                    <a:pt x="4" y="2"/>
                  </a:cubicBezTo>
                  <a:cubicBezTo>
                    <a:pt x="4" y="2"/>
                    <a:pt x="4" y="2"/>
                    <a:pt x="4" y="2"/>
                  </a:cubicBezTo>
                  <a:cubicBezTo>
                    <a:pt x="1" y="1"/>
                    <a:pt x="1" y="0"/>
                    <a:pt x="1" y="0"/>
                  </a:cubicBezTo>
                  <a:cubicBezTo>
                    <a:pt x="0" y="1"/>
                    <a:pt x="2" y="2"/>
                    <a:pt x="4" y="3"/>
                  </a:cubicBezTo>
                  <a:cubicBezTo>
                    <a:pt x="4" y="3"/>
                    <a:pt x="4" y="3"/>
                    <a:pt x="4" y="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6" name="MH_Other_40"/>
            <p:cNvSpPr/>
            <p:nvPr>
              <p:custDataLst>
                <p:tags r:id="rId45"/>
              </p:custDataLst>
            </p:nvPr>
          </p:nvSpPr>
          <p:spPr bwMode="auto">
            <a:xfrm>
              <a:off x="6718710" y="1604836"/>
              <a:ext cx="145061" cy="125390"/>
            </a:xfrm>
            <a:custGeom>
              <a:avLst/>
              <a:gdLst>
                <a:gd name="T0" fmla="*/ 2 w 15"/>
                <a:gd name="T1" fmla="*/ 3 h 13"/>
                <a:gd name="T2" fmla="*/ 7 w 15"/>
                <a:gd name="T3" fmla="*/ 8 h 13"/>
                <a:gd name="T4" fmla="*/ 11 w 15"/>
                <a:gd name="T5" fmla="*/ 13 h 13"/>
                <a:gd name="T6" fmla="*/ 15 w 15"/>
                <a:gd name="T7" fmla="*/ 12 h 13"/>
                <a:gd name="T8" fmla="*/ 15 w 15"/>
                <a:gd name="T9" fmla="*/ 7 h 13"/>
                <a:gd name="T10" fmla="*/ 9 w 15"/>
                <a:gd name="T11" fmla="*/ 5 h 13"/>
                <a:gd name="T12" fmla="*/ 5 w 15"/>
                <a:gd name="T13" fmla="*/ 1 h 13"/>
                <a:gd name="T14" fmla="*/ 3 w 15"/>
                <a:gd name="T15" fmla="*/ 1 h 13"/>
                <a:gd name="T16" fmla="*/ 2 w 15"/>
                <a:gd name="T17" fmla="*/ 1 h 13"/>
                <a:gd name="T18" fmla="*/ 1 w 15"/>
                <a:gd name="T19" fmla="*/ 2 h 13"/>
                <a:gd name="T20" fmla="*/ 2 w 15"/>
                <a:gd name="T2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2" y="3"/>
                  </a:moveTo>
                  <a:cubicBezTo>
                    <a:pt x="2" y="3"/>
                    <a:pt x="6" y="7"/>
                    <a:pt x="7" y="8"/>
                  </a:cubicBezTo>
                  <a:cubicBezTo>
                    <a:pt x="8" y="10"/>
                    <a:pt x="9" y="13"/>
                    <a:pt x="11" y="13"/>
                  </a:cubicBezTo>
                  <a:cubicBezTo>
                    <a:pt x="13" y="12"/>
                    <a:pt x="15" y="12"/>
                    <a:pt x="15" y="12"/>
                  </a:cubicBezTo>
                  <a:cubicBezTo>
                    <a:pt x="15" y="7"/>
                    <a:pt x="15" y="7"/>
                    <a:pt x="15" y="7"/>
                  </a:cubicBezTo>
                  <a:cubicBezTo>
                    <a:pt x="15" y="7"/>
                    <a:pt x="9" y="5"/>
                    <a:pt x="9" y="5"/>
                  </a:cubicBezTo>
                  <a:cubicBezTo>
                    <a:pt x="9" y="4"/>
                    <a:pt x="8" y="2"/>
                    <a:pt x="5" y="1"/>
                  </a:cubicBezTo>
                  <a:cubicBezTo>
                    <a:pt x="3" y="1"/>
                    <a:pt x="3" y="1"/>
                    <a:pt x="3" y="1"/>
                  </a:cubicBezTo>
                  <a:cubicBezTo>
                    <a:pt x="3" y="1"/>
                    <a:pt x="3" y="0"/>
                    <a:pt x="2" y="1"/>
                  </a:cubicBezTo>
                  <a:cubicBezTo>
                    <a:pt x="2" y="2"/>
                    <a:pt x="0" y="2"/>
                    <a:pt x="1" y="2"/>
                  </a:cubicBezTo>
                  <a:cubicBezTo>
                    <a:pt x="1" y="2"/>
                    <a:pt x="1" y="3"/>
                    <a:pt x="2" y="3"/>
                  </a:cubicBezTo>
                  <a:close/>
                </a:path>
              </a:pathLst>
            </a:custGeom>
            <a:solidFill>
              <a:srgbClr val="D69B6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7" name="MH_Other_41"/>
            <p:cNvSpPr/>
            <p:nvPr>
              <p:custDataLst>
                <p:tags r:id="rId46"/>
              </p:custDataLst>
            </p:nvPr>
          </p:nvSpPr>
          <p:spPr bwMode="auto">
            <a:xfrm>
              <a:off x="6863770" y="1681055"/>
              <a:ext cx="39338" cy="59007"/>
            </a:xfrm>
            <a:custGeom>
              <a:avLst/>
              <a:gdLst>
                <a:gd name="T0" fmla="*/ 4 w 4"/>
                <a:gd name="T1" fmla="*/ 5 h 6"/>
                <a:gd name="T2" fmla="*/ 0 w 4"/>
                <a:gd name="T3" fmla="*/ 6 h 6"/>
                <a:gd name="T4" fmla="*/ 0 w 4"/>
                <a:gd name="T5" fmla="*/ 0 h 6"/>
                <a:gd name="T6" fmla="*/ 4 w 4"/>
                <a:gd name="T7" fmla="*/ 5 h 6"/>
              </a:gdLst>
              <a:ahLst/>
              <a:cxnLst>
                <a:cxn ang="0">
                  <a:pos x="T0" y="T1"/>
                </a:cxn>
                <a:cxn ang="0">
                  <a:pos x="T2" y="T3"/>
                </a:cxn>
                <a:cxn ang="0">
                  <a:pos x="T4" y="T5"/>
                </a:cxn>
                <a:cxn ang="0">
                  <a:pos x="T6" y="T7"/>
                </a:cxn>
              </a:cxnLst>
              <a:rect l="0" t="0" r="r" b="b"/>
              <a:pathLst>
                <a:path w="4" h="6">
                  <a:moveTo>
                    <a:pt x="4" y="5"/>
                  </a:moveTo>
                  <a:cubicBezTo>
                    <a:pt x="0" y="6"/>
                    <a:pt x="0" y="6"/>
                    <a:pt x="0" y="6"/>
                  </a:cubicBezTo>
                  <a:cubicBezTo>
                    <a:pt x="0" y="0"/>
                    <a:pt x="0" y="0"/>
                    <a:pt x="0" y="0"/>
                  </a:cubicBezTo>
                  <a:cubicBezTo>
                    <a:pt x="0" y="0"/>
                    <a:pt x="3" y="2"/>
                    <a:pt x="4" y="5"/>
                  </a:cubicBezTo>
                  <a:close/>
                </a:path>
              </a:pathLst>
            </a:custGeom>
            <a:solidFill>
              <a:srgbClr val="CFD0D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8" name="MH_Other_42"/>
            <p:cNvSpPr/>
            <p:nvPr>
              <p:custDataLst>
                <p:tags r:id="rId47"/>
              </p:custDataLst>
            </p:nvPr>
          </p:nvSpPr>
          <p:spPr bwMode="auto">
            <a:xfrm>
              <a:off x="6863770" y="1437650"/>
              <a:ext cx="206526" cy="322081"/>
            </a:xfrm>
            <a:custGeom>
              <a:avLst/>
              <a:gdLst>
                <a:gd name="T0" fmla="*/ 0 w 21"/>
                <a:gd name="T1" fmla="*/ 25 h 33"/>
                <a:gd name="T2" fmla="*/ 2 w 21"/>
                <a:gd name="T3" fmla="*/ 33 h 33"/>
                <a:gd name="T4" fmla="*/ 12 w 21"/>
                <a:gd name="T5" fmla="*/ 28 h 33"/>
                <a:gd name="T6" fmla="*/ 20 w 21"/>
                <a:gd name="T7" fmla="*/ 25 h 33"/>
                <a:gd name="T8" fmla="*/ 19 w 21"/>
                <a:gd name="T9" fmla="*/ 16 h 33"/>
                <a:gd name="T10" fmla="*/ 13 w 21"/>
                <a:gd name="T11" fmla="*/ 4 h 33"/>
                <a:gd name="T12" fmla="*/ 10 w 21"/>
                <a:gd name="T13" fmla="*/ 1 h 33"/>
                <a:gd name="T14" fmla="*/ 10 w 21"/>
                <a:gd name="T15" fmla="*/ 17 h 33"/>
                <a:gd name="T16" fmla="*/ 10 w 21"/>
                <a:gd name="T17" fmla="*/ 19 h 33"/>
                <a:gd name="T18" fmla="*/ 0 w 21"/>
                <a:gd name="T1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0" y="25"/>
                  </a:moveTo>
                  <a:cubicBezTo>
                    <a:pt x="2" y="33"/>
                    <a:pt x="2" y="33"/>
                    <a:pt x="2" y="33"/>
                  </a:cubicBezTo>
                  <a:cubicBezTo>
                    <a:pt x="2" y="33"/>
                    <a:pt x="11" y="29"/>
                    <a:pt x="12" y="28"/>
                  </a:cubicBezTo>
                  <a:cubicBezTo>
                    <a:pt x="14" y="27"/>
                    <a:pt x="20" y="25"/>
                    <a:pt x="20" y="25"/>
                  </a:cubicBezTo>
                  <a:cubicBezTo>
                    <a:pt x="21" y="24"/>
                    <a:pt x="20" y="18"/>
                    <a:pt x="19" y="16"/>
                  </a:cubicBezTo>
                  <a:cubicBezTo>
                    <a:pt x="18" y="13"/>
                    <a:pt x="14" y="5"/>
                    <a:pt x="13" y="4"/>
                  </a:cubicBezTo>
                  <a:cubicBezTo>
                    <a:pt x="12" y="3"/>
                    <a:pt x="11" y="0"/>
                    <a:pt x="10" y="1"/>
                  </a:cubicBezTo>
                  <a:cubicBezTo>
                    <a:pt x="10" y="1"/>
                    <a:pt x="8" y="9"/>
                    <a:pt x="10" y="17"/>
                  </a:cubicBezTo>
                  <a:cubicBezTo>
                    <a:pt x="10" y="19"/>
                    <a:pt x="10" y="19"/>
                    <a:pt x="10" y="19"/>
                  </a:cubicBezTo>
                  <a:lnTo>
                    <a:pt x="0" y="25"/>
                  </a:ln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49" name="MH_Other_43"/>
            <p:cNvSpPr/>
            <p:nvPr>
              <p:custDataLst>
                <p:tags r:id="rId48"/>
              </p:custDataLst>
            </p:nvPr>
          </p:nvSpPr>
          <p:spPr bwMode="auto">
            <a:xfrm>
              <a:off x="6863770" y="1437650"/>
              <a:ext cx="186856" cy="292576"/>
            </a:xfrm>
            <a:custGeom>
              <a:avLst/>
              <a:gdLst>
                <a:gd name="T0" fmla="*/ 14 w 19"/>
                <a:gd name="T1" fmla="*/ 18 h 30"/>
                <a:gd name="T2" fmla="*/ 18 w 19"/>
                <a:gd name="T3" fmla="*/ 19 h 30"/>
                <a:gd name="T4" fmla="*/ 14 w 19"/>
                <a:gd name="T5" fmla="*/ 16 h 30"/>
                <a:gd name="T6" fmla="*/ 14 w 19"/>
                <a:gd name="T7" fmla="*/ 11 h 30"/>
                <a:gd name="T8" fmla="*/ 11 w 19"/>
                <a:gd name="T9" fmla="*/ 11 h 30"/>
                <a:gd name="T10" fmla="*/ 13 w 19"/>
                <a:gd name="T11" fmla="*/ 8 h 30"/>
                <a:gd name="T12" fmla="*/ 11 w 19"/>
                <a:gd name="T13" fmla="*/ 8 h 30"/>
                <a:gd name="T14" fmla="*/ 12 w 19"/>
                <a:gd name="T15" fmla="*/ 5 h 30"/>
                <a:gd name="T16" fmla="*/ 11 w 19"/>
                <a:gd name="T17" fmla="*/ 6 h 30"/>
                <a:gd name="T18" fmla="*/ 12 w 19"/>
                <a:gd name="T19" fmla="*/ 2 h 30"/>
                <a:gd name="T20" fmla="*/ 10 w 19"/>
                <a:gd name="T21" fmla="*/ 1 h 30"/>
                <a:gd name="T22" fmla="*/ 10 w 19"/>
                <a:gd name="T23" fmla="*/ 17 h 30"/>
                <a:gd name="T24" fmla="*/ 10 w 19"/>
                <a:gd name="T25" fmla="*/ 19 h 30"/>
                <a:gd name="T26" fmla="*/ 0 w 19"/>
                <a:gd name="T27" fmla="*/ 25 h 30"/>
                <a:gd name="T28" fmla="*/ 1 w 19"/>
                <a:gd name="T29" fmla="*/ 30 h 30"/>
                <a:gd name="T30" fmla="*/ 4 w 19"/>
                <a:gd name="T31" fmla="*/ 27 h 30"/>
                <a:gd name="T32" fmla="*/ 13 w 19"/>
                <a:gd name="T33" fmla="*/ 25 h 30"/>
                <a:gd name="T34" fmla="*/ 8 w 19"/>
                <a:gd name="T35" fmla="*/ 24 h 30"/>
                <a:gd name="T36" fmla="*/ 12 w 19"/>
                <a:gd name="T37" fmla="*/ 23 h 30"/>
                <a:gd name="T38" fmla="*/ 19 w 19"/>
                <a:gd name="T39" fmla="*/ 23 h 30"/>
                <a:gd name="T40" fmla="*/ 14 w 19"/>
                <a:gd name="T4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0">
                  <a:moveTo>
                    <a:pt x="14" y="18"/>
                  </a:moveTo>
                  <a:cubicBezTo>
                    <a:pt x="14" y="16"/>
                    <a:pt x="18" y="19"/>
                    <a:pt x="18" y="19"/>
                  </a:cubicBezTo>
                  <a:cubicBezTo>
                    <a:pt x="16" y="16"/>
                    <a:pt x="14" y="16"/>
                    <a:pt x="14" y="16"/>
                  </a:cubicBezTo>
                  <a:cubicBezTo>
                    <a:pt x="13" y="14"/>
                    <a:pt x="14" y="11"/>
                    <a:pt x="14" y="11"/>
                  </a:cubicBezTo>
                  <a:cubicBezTo>
                    <a:pt x="12" y="10"/>
                    <a:pt x="11" y="11"/>
                    <a:pt x="11" y="11"/>
                  </a:cubicBezTo>
                  <a:cubicBezTo>
                    <a:pt x="11" y="9"/>
                    <a:pt x="13" y="8"/>
                    <a:pt x="13" y="8"/>
                  </a:cubicBezTo>
                  <a:cubicBezTo>
                    <a:pt x="11" y="8"/>
                    <a:pt x="11" y="8"/>
                    <a:pt x="11" y="8"/>
                  </a:cubicBezTo>
                  <a:cubicBezTo>
                    <a:pt x="11" y="7"/>
                    <a:pt x="12" y="5"/>
                    <a:pt x="12" y="5"/>
                  </a:cubicBezTo>
                  <a:cubicBezTo>
                    <a:pt x="11" y="6"/>
                    <a:pt x="11" y="6"/>
                    <a:pt x="11" y="6"/>
                  </a:cubicBezTo>
                  <a:cubicBezTo>
                    <a:pt x="11" y="5"/>
                    <a:pt x="11" y="3"/>
                    <a:pt x="12" y="2"/>
                  </a:cubicBezTo>
                  <a:cubicBezTo>
                    <a:pt x="11" y="1"/>
                    <a:pt x="11" y="0"/>
                    <a:pt x="10" y="1"/>
                  </a:cubicBezTo>
                  <a:cubicBezTo>
                    <a:pt x="10" y="1"/>
                    <a:pt x="8" y="9"/>
                    <a:pt x="10" y="17"/>
                  </a:cubicBezTo>
                  <a:cubicBezTo>
                    <a:pt x="10" y="19"/>
                    <a:pt x="10" y="19"/>
                    <a:pt x="10" y="19"/>
                  </a:cubicBezTo>
                  <a:cubicBezTo>
                    <a:pt x="0" y="25"/>
                    <a:pt x="0" y="25"/>
                    <a:pt x="0" y="25"/>
                  </a:cubicBezTo>
                  <a:cubicBezTo>
                    <a:pt x="0" y="25"/>
                    <a:pt x="0" y="27"/>
                    <a:pt x="1" y="30"/>
                  </a:cubicBezTo>
                  <a:cubicBezTo>
                    <a:pt x="4" y="27"/>
                    <a:pt x="4" y="27"/>
                    <a:pt x="4" y="27"/>
                  </a:cubicBezTo>
                  <a:cubicBezTo>
                    <a:pt x="7" y="28"/>
                    <a:pt x="13" y="25"/>
                    <a:pt x="13" y="25"/>
                  </a:cubicBezTo>
                  <a:cubicBezTo>
                    <a:pt x="11" y="25"/>
                    <a:pt x="8" y="24"/>
                    <a:pt x="8" y="24"/>
                  </a:cubicBezTo>
                  <a:cubicBezTo>
                    <a:pt x="12" y="23"/>
                    <a:pt x="12" y="23"/>
                    <a:pt x="12" y="23"/>
                  </a:cubicBezTo>
                  <a:cubicBezTo>
                    <a:pt x="15" y="25"/>
                    <a:pt x="19" y="23"/>
                    <a:pt x="19" y="23"/>
                  </a:cubicBezTo>
                  <a:cubicBezTo>
                    <a:pt x="19" y="23"/>
                    <a:pt x="13" y="20"/>
                    <a:pt x="14" y="1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0" name="MH_Other_44"/>
            <p:cNvSpPr/>
            <p:nvPr>
              <p:custDataLst>
                <p:tags r:id="rId49"/>
              </p:custDataLst>
            </p:nvPr>
          </p:nvSpPr>
          <p:spPr bwMode="auto">
            <a:xfrm>
              <a:off x="6912942" y="1595002"/>
              <a:ext cx="49172" cy="49172"/>
            </a:xfrm>
            <a:custGeom>
              <a:avLst/>
              <a:gdLst>
                <a:gd name="T0" fmla="*/ 0 w 5"/>
                <a:gd name="T1" fmla="*/ 1 h 5"/>
                <a:gd name="T2" fmla="*/ 1 w 5"/>
                <a:gd name="T3" fmla="*/ 5 h 5"/>
                <a:gd name="T4" fmla="*/ 5 w 5"/>
                <a:gd name="T5" fmla="*/ 3 h 5"/>
                <a:gd name="T6" fmla="*/ 5 w 5"/>
                <a:gd name="T7" fmla="*/ 1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0" y="1"/>
                    <a:pt x="1" y="4"/>
                    <a:pt x="1" y="5"/>
                  </a:cubicBezTo>
                  <a:cubicBezTo>
                    <a:pt x="5" y="3"/>
                    <a:pt x="5" y="3"/>
                    <a:pt x="5" y="3"/>
                  </a:cubicBezTo>
                  <a:cubicBezTo>
                    <a:pt x="5" y="1"/>
                    <a:pt x="5" y="1"/>
                    <a:pt x="5" y="1"/>
                  </a:cubicBezTo>
                  <a:cubicBezTo>
                    <a:pt x="5" y="1"/>
                    <a:pt x="2" y="0"/>
                    <a:pt x="0" y="1"/>
                  </a:cubicBezTo>
                  <a:close/>
                </a:path>
              </a:pathLst>
            </a:custGeom>
            <a:solidFill>
              <a:srgbClr val="F2C279"/>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1" name="MH_Other_45"/>
            <p:cNvSpPr/>
            <p:nvPr>
              <p:custDataLst>
                <p:tags r:id="rId50"/>
              </p:custDataLst>
            </p:nvPr>
          </p:nvSpPr>
          <p:spPr bwMode="auto">
            <a:xfrm>
              <a:off x="6659702" y="1506491"/>
              <a:ext cx="263076" cy="233569"/>
            </a:xfrm>
            <a:custGeom>
              <a:avLst/>
              <a:gdLst>
                <a:gd name="T0" fmla="*/ 1 w 27"/>
                <a:gd name="T1" fmla="*/ 0 h 24"/>
                <a:gd name="T2" fmla="*/ 0 w 27"/>
                <a:gd name="T3" fmla="*/ 8 h 24"/>
                <a:gd name="T4" fmla="*/ 8 w 27"/>
                <a:gd name="T5" fmla="*/ 23 h 24"/>
                <a:gd name="T6" fmla="*/ 19 w 27"/>
                <a:gd name="T7" fmla="*/ 21 h 24"/>
                <a:gd name="T8" fmla="*/ 27 w 27"/>
                <a:gd name="T9" fmla="*/ 14 h 24"/>
                <a:gd name="T10" fmla="*/ 26 w 27"/>
                <a:gd name="T11" fmla="*/ 10 h 24"/>
                <a:gd name="T12" fmla="*/ 18 w 27"/>
                <a:gd name="T13" fmla="*/ 12 h 24"/>
                <a:gd name="T14" fmla="*/ 13 w 27"/>
                <a:gd name="T15" fmla="*/ 12 h 24"/>
                <a:gd name="T16" fmla="*/ 9 w 27"/>
                <a:gd name="T17" fmla="*/ 14 h 24"/>
                <a:gd name="T18" fmla="*/ 8 w 27"/>
                <a:gd name="T19" fmla="*/ 6 h 24"/>
                <a:gd name="T20" fmla="*/ 1 w 27"/>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1" y="0"/>
                  </a:moveTo>
                  <a:cubicBezTo>
                    <a:pt x="1" y="0"/>
                    <a:pt x="1" y="5"/>
                    <a:pt x="0" y="8"/>
                  </a:cubicBezTo>
                  <a:cubicBezTo>
                    <a:pt x="0" y="12"/>
                    <a:pt x="4" y="22"/>
                    <a:pt x="8" y="23"/>
                  </a:cubicBezTo>
                  <a:cubicBezTo>
                    <a:pt x="11" y="24"/>
                    <a:pt x="16" y="22"/>
                    <a:pt x="19" y="21"/>
                  </a:cubicBezTo>
                  <a:cubicBezTo>
                    <a:pt x="21" y="19"/>
                    <a:pt x="23" y="16"/>
                    <a:pt x="27" y="14"/>
                  </a:cubicBezTo>
                  <a:cubicBezTo>
                    <a:pt x="26" y="10"/>
                    <a:pt x="26" y="10"/>
                    <a:pt x="26" y="10"/>
                  </a:cubicBezTo>
                  <a:cubicBezTo>
                    <a:pt x="18" y="12"/>
                    <a:pt x="18" y="12"/>
                    <a:pt x="18" y="12"/>
                  </a:cubicBezTo>
                  <a:cubicBezTo>
                    <a:pt x="13" y="12"/>
                    <a:pt x="13" y="12"/>
                    <a:pt x="13" y="12"/>
                  </a:cubicBezTo>
                  <a:cubicBezTo>
                    <a:pt x="9" y="14"/>
                    <a:pt x="9" y="14"/>
                    <a:pt x="9" y="14"/>
                  </a:cubicBezTo>
                  <a:cubicBezTo>
                    <a:pt x="9" y="14"/>
                    <a:pt x="9" y="11"/>
                    <a:pt x="8" y="6"/>
                  </a:cubicBezTo>
                  <a:cubicBezTo>
                    <a:pt x="6" y="1"/>
                    <a:pt x="3" y="0"/>
                    <a:pt x="1" y="0"/>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2" name="MH_Other_46"/>
            <p:cNvSpPr/>
            <p:nvPr>
              <p:custDataLst>
                <p:tags r:id="rId51"/>
              </p:custDataLst>
            </p:nvPr>
          </p:nvSpPr>
          <p:spPr bwMode="auto">
            <a:xfrm>
              <a:off x="6708874" y="1604836"/>
              <a:ext cx="78677" cy="66383"/>
            </a:xfrm>
            <a:custGeom>
              <a:avLst/>
              <a:gdLst>
                <a:gd name="T0" fmla="*/ 4 w 8"/>
                <a:gd name="T1" fmla="*/ 5 h 7"/>
                <a:gd name="T2" fmla="*/ 7 w 8"/>
                <a:gd name="T3" fmla="*/ 3 h 7"/>
                <a:gd name="T4" fmla="*/ 8 w 8"/>
                <a:gd name="T5" fmla="*/ 2 h 7"/>
                <a:gd name="T6" fmla="*/ 4 w 8"/>
                <a:gd name="T7" fmla="*/ 2 h 7"/>
                <a:gd name="T8" fmla="*/ 2 w 8"/>
                <a:gd name="T9" fmla="*/ 2 h 7"/>
                <a:gd name="T10" fmla="*/ 2 w 8"/>
                <a:gd name="T11" fmla="*/ 0 h 7"/>
                <a:gd name="T12" fmla="*/ 1 w 8"/>
                <a:gd name="T13" fmla="*/ 2 h 7"/>
                <a:gd name="T14" fmla="*/ 2 w 8"/>
                <a:gd name="T15" fmla="*/ 4 h 7"/>
                <a:gd name="T16" fmla="*/ 2 w 8"/>
                <a:gd name="T17" fmla="*/ 5 h 7"/>
                <a:gd name="T18" fmla="*/ 3 w 8"/>
                <a:gd name="T19" fmla="*/ 7 h 7"/>
                <a:gd name="T20" fmla="*/ 4 w 8"/>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4" y="5"/>
                  </a:moveTo>
                  <a:cubicBezTo>
                    <a:pt x="4" y="5"/>
                    <a:pt x="6" y="4"/>
                    <a:pt x="7" y="3"/>
                  </a:cubicBezTo>
                  <a:cubicBezTo>
                    <a:pt x="7" y="3"/>
                    <a:pt x="8" y="2"/>
                    <a:pt x="8" y="2"/>
                  </a:cubicBezTo>
                  <a:cubicBezTo>
                    <a:pt x="4" y="2"/>
                    <a:pt x="4" y="2"/>
                    <a:pt x="4" y="2"/>
                  </a:cubicBezTo>
                  <a:cubicBezTo>
                    <a:pt x="2" y="2"/>
                    <a:pt x="2" y="2"/>
                    <a:pt x="2" y="2"/>
                  </a:cubicBezTo>
                  <a:cubicBezTo>
                    <a:pt x="2" y="0"/>
                    <a:pt x="2" y="0"/>
                    <a:pt x="2" y="0"/>
                  </a:cubicBezTo>
                  <a:cubicBezTo>
                    <a:pt x="2" y="0"/>
                    <a:pt x="0" y="1"/>
                    <a:pt x="1" y="2"/>
                  </a:cubicBezTo>
                  <a:cubicBezTo>
                    <a:pt x="1" y="3"/>
                    <a:pt x="2" y="4"/>
                    <a:pt x="2" y="4"/>
                  </a:cubicBezTo>
                  <a:cubicBezTo>
                    <a:pt x="2" y="5"/>
                    <a:pt x="2" y="5"/>
                    <a:pt x="2" y="5"/>
                  </a:cubicBezTo>
                  <a:cubicBezTo>
                    <a:pt x="3" y="7"/>
                    <a:pt x="3" y="7"/>
                    <a:pt x="3" y="7"/>
                  </a:cubicBezTo>
                  <a:cubicBezTo>
                    <a:pt x="3" y="7"/>
                    <a:pt x="3" y="5"/>
                    <a:pt x="4" y="5"/>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3" name="MH_Other_47"/>
            <p:cNvSpPr>
              <a:spLocks noEditPoints="1"/>
            </p:cNvSpPr>
            <p:nvPr>
              <p:custDataLst>
                <p:tags r:id="rId52"/>
              </p:custDataLst>
            </p:nvPr>
          </p:nvSpPr>
          <p:spPr bwMode="auto">
            <a:xfrm>
              <a:off x="6659702" y="1535995"/>
              <a:ext cx="263076" cy="204067"/>
            </a:xfrm>
            <a:custGeom>
              <a:avLst/>
              <a:gdLst>
                <a:gd name="T0" fmla="*/ 27 w 27"/>
                <a:gd name="T1" fmla="*/ 11 h 21"/>
                <a:gd name="T2" fmla="*/ 26 w 27"/>
                <a:gd name="T3" fmla="*/ 9 h 21"/>
                <a:gd name="T4" fmla="*/ 21 w 27"/>
                <a:gd name="T5" fmla="*/ 10 h 21"/>
                <a:gd name="T6" fmla="*/ 16 w 27"/>
                <a:gd name="T7" fmla="*/ 13 h 21"/>
                <a:gd name="T8" fmla="*/ 16 w 27"/>
                <a:gd name="T9" fmla="*/ 11 h 21"/>
                <a:gd name="T10" fmla="*/ 13 w 27"/>
                <a:gd name="T11" fmla="*/ 14 h 21"/>
                <a:gd name="T12" fmla="*/ 11 w 27"/>
                <a:gd name="T13" fmla="*/ 11 h 21"/>
                <a:gd name="T14" fmla="*/ 9 w 27"/>
                <a:gd name="T15" fmla="*/ 17 h 21"/>
                <a:gd name="T16" fmla="*/ 8 w 27"/>
                <a:gd name="T17" fmla="*/ 16 h 21"/>
                <a:gd name="T18" fmla="*/ 8 w 27"/>
                <a:gd name="T19" fmla="*/ 13 h 21"/>
                <a:gd name="T20" fmla="*/ 5 w 27"/>
                <a:gd name="T21" fmla="*/ 9 h 21"/>
                <a:gd name="T22" fmla="*/ 5 w 27"/>
                <a:gd name="T23" fmla="*/ 6 h 21"/>
                <a:gd name="T24" fmla="*/ 3 w 27"/>
                <a:gd name="T25" fmla="*/ 6 h 21"/>
                <a:gd name="T26" fmla="*/ 5 w 27"/>
                <a:gd name="T27" fmla="*/ 3 h 21"/>
                <a:gd name="T28" fmla="*/ 2 w 27"/>
                <a:gd name="T29" fmla="*/ 2 h 21"/>
                <a:gd name="T30" fmla="*/ 5 w 27"/>
                <a:gd name="T31" fmla="*/ 1 h 21"/>
                <a:gd name="T32" fmla="*/ 4 w 27"/>
                <a:gd name="T33" fmla="*/ 0 h 21"/>
                <a:gd name="T34" fmla="*/ 1 w 27"/>
                <a:gd name="T35" fmla="*/ 0 h 21"/>
                <a:gd name="T36" fmla="*/ 0 w 27"/>
                <a:gd name="T37" fmla="*/ 5 h 21"/>
                <a:gd name="T38" fmla="*/ 8 w 27"/>
                <a:gd name="T39" fmla="*/ 20 h 21"/>
                <a:gd name="T40" fmla="*/ 19 w 27"/>
                <a:gd name="T41" fmla="*/ 18 h 21"/>
                <a:gd name="T42" fmla="*/ 27 w 27"/>
                <a:gd name="T43" fmla="*/ 11 h 21"/>
                <a:gd name="T44" fmla="*/ 3 w 27"/>
                <a:gd name="T45" fmla="*/ 7 h 21"/>
                <a:gd name="T46" fmla="*/ 2 w 27"/>
                <a:gd name="T47" fmla="*/ 8 h 21"/>
                <a:gd name="T48" fmla="*/ 3 w 27"/>
                <a:gd name="T4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1">
                  <a:moveTo>
                    <a:pt x="27" y="11"/>
                  </a:moveTo>
                  <a:cubicBezTo>
                    <a:pt x="26" y="9"/>
                    <a:pt x="26" y="9"/>
                    <a:pt x="26" y="9"/>
                  </a:cubicBezTo>
                  <a:cubicBezTo>
                    <a:pt x="25" y="9"/>
                    <a:pt x="22" y="9"/>
                    <a:pt x="21" y="10"/>
                  </a:cubicBezTo>
                  <a:cubicBezTo>
                    <a:pt x="19" y="10"/>
                    <a:pt x="17" y="13"/>
                    <a:pt x="16" y="13"/>
                  </a:cubicBezTo>
                  <a:cubicBezTo>
                    <a:pt x="16" y="13"/>
                    <a:pt x="16" y="11"/>
                    <a:pt x="16" y="11"/>
                  </a:cubicBezTo>
                  <a:cubicBezTo>
                    <a:pt x="13" y="14"/>
                    <a:pt x="13" y="14"/>
                    <a:pt x="13" y="14"/>
                  </a:cubicBezTo>
                  <a:cubicBezTo>
                    <a:pt x="11" y="11"/>
                    <a:pt x="11" y="11"/>
                    <a:pt x="11" y="11"/>
                  </a:cubicBezTo>
                  <a:cubicBezTo>
                    <a:pt x="9" y="12"/>
                    <a:pt x="9" y="17"/>
                    <a:pt x="9" y="17"/>
                  </a:cubicBezTo>
                  <a:cubicBezTo>
                    <a:pt x="9" y="17"/>
                    <a:pt x="9" y="17"/>
                    <a:pt x="8" y="16"/>
                  </a:cubicBezTo>
                  <a:cubicBezTo>
                    <a:pt x="7" y="16"/>
                    <a:pt x="8" y="13"/>
                    <a:pt x="8" y="13"/>
                  </a:cubicBezTo>
                  <a:cubicBezTo>
                    <a:pt x="8" y="13"/>
                    <a:pt x="6" y="10"/>
                    <a:pt x="5" y="9"/>
                  </a:cubicBezTo>
                  <a:cubicBezTo>
                    <a:pt x="4" y="8"/>
                    <a:pt x="5" y="6"/>
                    <a:pt x="5" y="6"/>
                  </a:cubicBezTo>
                  <a:cubicBezTo>
                    <a:pt x="4" y="5"/>
                    <a:pt x="3" y="6"/>
                    <a:pt x="3" y="6"/>
                  </a:cubicBezTo>
                  <a:cubicBezTo>
                    <a:pt x="4" y="5"/>
                    <a:pt x="5" y="3"/>
                    <a:pt x="5" y="3"/>
                  </a:cubicBezTo>
                  <a:cubicBezTo>
                    <a:pt x="4" y="2"/>
                    <a:pt x="2" y="2"/>
                    <a:pt x="2" y="2"/>
                  </a:cubicBezTo>
                  <a:cubicBezTo>
                    <a:pt x="2" y="2"/>
                    <a:pt x="5" y="2"/>
                    <a:pt x="5" y="1"/>
                  </a:cubicBezTo>
                  <a:cubicBezTo>
                    <a:pt x="4" y="1"/>
                    <a:pt x="4" y="1"/>
                    <a:pt x="4" y="0"/>
                  </a:cubicBezTo>
                  <a:cubicBezTo>
                    <a:pt x="4" y="0"/>
                    <a:pt x="2" y="0"/>
                    <a:pt x="1" y="0"/>
                  </a:cubicBezTo>
                  <a:cubicBezTo>
                    <a:pt x="1" y="1"/>
                    <a:pt x="1" y="4"/>
                    <a:pt x="0" y="5"/>
                  </a:cubicBezTo>
                  <a:cubicBezTo>
                    <a:pt x="0" y="9"/>
                    <a:pt x="4" y="19"/>
                    <a:pt x="8" y="20"/>
                  </a:cubicBezTo>
                  <a:cubicBezTo>
                    <a:pt x="11" y="21"/>
                    <a:pt x="16" y="19"/>
                    <a:pt x="19" y="18"/>
                  </a:cubicBezTo>
                  <a:cubicBezTo>
                    <a:pt x="21" y="16"/>
                    <a:pt x="25" y="13"/>
                    <a:pt x="27" y="11"/>
                  </a:cubicBezTo>
                  <a:close/>
                  <a:moveTo>
                    <a:pt x="3" y="7"/>
                  </a:moveTo>
                  <a:cubicBezTo>
                    <a:pt x="3" y="8"/>
                    <a:pt x="2" y="8"/>
                    <a:pt x="2" y="8"/>
                  </a:cubicBezTo>
                  <a:cubicBezTo>
                    <a:pt x="2" y="8"/>
                    <a:pt x="3" y="8"/>
                    <a:pt x="3" y="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4" name="MH_Other_48"/>
            <p:cNvSpPr/>
            <p:nvPr>
              <p:custDataLst>
                <p:tags r:id="rId53"/>
              </p:custDataLst>
            </p:nvPr>
          </p:nvSpPr>
          <p:spPr bwMode="auto">
            <a:xfrm>
              <a:off x="6728543" y="1604836"/>
              <a:ext cx="68841" cy="39338"/>
            </a:xfrm>
            <a:custGeom>
              <a:avLst/>
              <a:gdLst>
                <a:gd name="T0" fmla="*/ 7 w 7"/>
                <a:gd name="T1" fmla="*/ 2 h 4"/>
                <a:gd name="T2" fmla="*/ 4 w 7"/>
                <a:gd name="T3" fmla="*/ 0 h 4"/>
                <a:gd name="T4" fmla="*/ 1 w 7"/>
                <a:gd name="T5" fmla="*/ 0 h 4"/>
                <a:gd name="T6" fmla="*/ 0 w 7"/>
                <a:gd name="T7" fmla="*/ 1 h 4"/>
                <a:gd name="T8" fmla="*/ 1 w 7"/>
                <a:gd name="T9" fmla="*/ 2 h 4"/>
                <a:gd name="T10" fmla="*/ 2 w 7"/>
                <a:gd name="T11" fmla="*/ 3 h 4"/>
                <a:gd name="T12" fmla="*/ 3 w 7"/>
                <a:gd name="T13" fmla="*/ 4 h 4"/>
                <a:gd name="T14" fmla="*/ 7 w 7"/>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7" y="2"/>
                  </a:moveTo>
                  <a:cubicBezTo>
                    <a:pt x="6" y="2"/>
                    <a:pt x="5" y="1"/>
                    <a:pt x="4" y="0"/>
                  </a:cubicBezTo>
                  <a:cubicBezTo>
                    <a:pt x="1" y="0"/>
                    <a:pt x="1" y="0"/>
                    <a:pt x="1" y="0"/>
                  </a:cubicBezTo>
                  <a:cubicBezTo>
                    <a:pt x="1" y="0"/>
                    <a:pt x="1" y="0"/>
                    <a:pt x="0" y="1"/>
                  </a:cubicBezTo>
                  <a:cubicBezTo>
                    <a:pt x="0" y="1"/>
                    <a:pt x="0" y="2"/>
                    <a:pt x="1" y="2"/>
                  </a:cubicBezTo>
                  <a:cubicBezTo>
                    <a:pt x="1" y="2"/>
                    <a:pt x="1" y="3"/>
                    <a:pt x="2" y="3"/>
                  </a:cubicBezTo>
                  <a:cubicBezTo>
                    <a:pt x="2" y="3"/>
                    <a:pt x="3" y="3"/>
                    <a:pt x="3" y="4"/>
                  </a:cubicBezTo>
                  <a:cubicBezTo>
                    <a:pt x="3" y="4"/>
                    <a:pt x="6" y="3"/>
                    <a:pt x="7" y="2"/>
                  </a:cubicBezTo>
                  <a:close/>
                </a:path>
              </a:pathLst>
            </a:custGeom>
            <a:solidFill>
              <a:srgbClr val="F2C279"/>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5" name="MH_Other_49"/>
            <p:cNvSpPr/>
            <p:nvPr>
              <p:custDataLst>
                <p:tags r:id="rId54"/>
              </p:custDataLst>
            </p:nvPr>
          </p:nvSpPr>
          <p:spPr bwMode="auto">
            <a:xfrm>
              <a:off x="2155022" y="1324433"/>
              <a:ext cx="124479" cy="251400"/>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6" name="MH_Other_50"/>
            <p:cNvSpPr/>
            <p:nvPr>
              <p:custDataLst>
                <p:tags r:id="rId55"/>
              </p:custDataLst>
            </p:nvPr>
          </p:nvSpPr>
          <p:spPr bwMode="auto">
            <a:xfrm>
              <a:off x="2174548" y="1429387"/>
              <a:ext cx="19526" cy="29288"/>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7" name="MH_Other_51"/>
            <p:cNvSpPr/>
            <p:nvPr>
              <p:custDataLst>
                <p:tags r:id="rId56"/>
              </p:custDataLst>
            </p:nvPr>
          </p:nvSpPr>
          <p:spPr bwMode="auto">
            <a:xfrm>
              <a:off x="2184312" y="1419623"/>
              <a:ext cx="85427" cy="15621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8" name="MH_Other_52"/>
            <p:cNvSpPr/>
            <p:nvPr>
              <p:custDataLst>
                <p:tags r:id="rId57"/>
              </p:custDataLst>
            </p:nvPr>
          </p:nvSpPr>
          <p:spPr bwMode="auto">
            <a:xfrm>
              <a:off x="2076917" y="1595359"/>
              <a:ext cx="378318" cy="434459"/>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59" name="MH_Other_53"/>
            <p:cNvSpPr/>
            <p:nvPr>
              <p:custDataLst>
                <p:tags r:id="rId58"/>
              </p:custDataLst>
            </p:nvPr>
          </p:nvSpPr>
          <p:spPr bwMode="auto">
            <a:xfrm>
              <a:off x="2194074" y="2505771"/>
              <a:ext cx="183057" cy="104954"/>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0" name="MH_Other_54"/>
            <p:cNvSpPr/>
            <p:nvPr>
              <p:custDataLst>
                <p:tags r:id="rId59"/>
              </p:custDataLst>
            </p:nvPr>
          </p:nvSpPr>
          <p:spPr bwMode="auto">
            <a:xfrm>
              <a:off x="2106207" y="2571673"/>
              <a:ext cx="104953" cy="87867"/>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1" name="MH_Other_55"/>
            <p:cNvSpPr/>
            <p:nvPr>
              <p:custDataLst>
                <p:tags r:id="rId60"/>
              </p:custDataLst>
            </p:nvPr>
          </p:nvSpPr>
          <p:spPr bwMode="auto">
            <a:xfrm>
              <a:off x="2194074" y="1885812"/>
              <a:ext cx="173293" cy="659012"/>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2" name="MH_Other_56"/>
            <p:cNvSpPr/>
            <p:nvPr>
              <p:custDataLst>
                <p:tags r:id="rId61"/>
              </p:custDataLst>
            </p:nvPr>
          </p:nvSpPr>
          <p:spPr bwMode="auto">
            <a:xfrm>
              <a:off x="2194074" y="1885812"/>
              <a:ext cx="163531" cy="659012"/>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3" name="MH_Other_57"/>
            <p:cNvSpPr/>
            <p:nvPr>
              <p:custDataLst>
                <p:tags r:id="rId62"/>
              </p:custDataLst>
            </p:nvPr>
          </p:nvSpPr>
          <p:spPr bwMode="auto">
            <a:xfrm>
              <a:off x="2328317" y="2176266"/>
              <a:ext cx="19526" cy="29288"/>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4" name="MH_Other_58"/>
            <p:cNvSpPr/>
            <p:nvPr>
              <p:custDataLst>
                <p:tags r:id="rId63"/>
              </p:custDataLst>
            </p:nvPr>
          </p:nvSpPr>
          <p:spPr bwMode="auto">
            <a:xfrm>
              <a:off x="2096443" y="1876050"/>
              <a:ext cx="241635" cy="734676"/>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5" name="MH_Other_59"/>
            <p:cNvSpPr/>
            <p:nvPr>
              <p:custDataLst>
                <p:tags r:id="rId64"/>
              </p:custDataLst>
            </p:nvPr>
          </p:nvSpPr>
          <p:spPr bwMode="auto">
            <a:xfrm>
              <a:off x="2115969" y="1846759"/>
              <a:ext cx="251397" cy="78105"/>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6" name="MH_Other_60"/>
            <p:cNvSpPr/>
            <p:nvPr>
              <p:custDataLst>
                <p:tags r:id="rId65"/>
              </p:custDataLst>
            </p:nvPr>
          </p:nvSpPr>
          <p:spPr bwMode="auto">
            <a:xfrm>
              <a:off x="2530900" y="1400097"/>
              <a:ext cx="117156" cy="107393"/>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7" name="MH_Other_61"/>
            <p:cNvSpPr/>
            <p:nvPr>
              <p:custDataLst>
                <p:tags r:id="rId66"/>
              </p:custDataLst>
            </p:nvPr>
          </p:nvSpPr>
          <p:spPr bwMode="auto">
            <a:xfrm>
              <a:off x="2096443" y="1876050"/>
              <a:ext cx="114715" cy="734676"/>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8" name="MH_Other_62"/>
            <p:cNvSpPr/>
            <p:nvPr>
              <p:custDataLst>
                <p:tags r:id="rId67"/>
              </p:custDataLst>
            </p:nvPr>
          </p:nvSpPr>
          <p:spPr bwMode="auto">
            <a:xfrm>
              <a:off x="2174548" y="1885812"/>
              <a:ext cx="163531" cy="241638"/>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69" name="MH_Other_63"/>
            <p:cNvSpPr/>
            <p:nvPr>
              <p:custDataLst>
                <p:tags r:id="rId68"/>
              </p:custDataLst>
            </p:nvPr>
          </p:nvSpPr>
          <p:spPr bwMode="auto">
            <a:xfrm>
              <a:off x="2299027" y="1876050"/>
              <a:ext cx="48814" cy="39053"/>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0" name="MH_Other_64"/>
            <p:cNvSpPr/>
            <p:nvPr>
              <p:custDataLst>
                <p:tags r:id="rId69"/>
              </p:custDataLst>
            </p:nvPr>
          </p:nvSpPr>
          <p:spPr bwMode="auto">
            <a:xfrm>
              <a:off x="2135496" y="1468440"/>
              <a:ext cx="222109" cy="407610"/>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1" name="MH_Other_65"/>
            <p:cNvSpPr/>
            <p:nvPr>
              <p:custDataLst>
                <p:tags r:id="rId70"/>
              </p:custDataLst>
            </p:nvPr>
          </p:nvSpPr>
          <p:spPr bwMode="auto">
            <a:xfrm>
              <a:off x="2135496" y="1527018"/>
              <a:ext cx="153767" cy="349031"/>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2" name="MH_Other_66"/>
            <p:cNvSpPr/>
            <p:nvPr>
              <p:custDataLst>
                <p:tags r:id="rId71"/>
              </p:custDataLst>
            </p:nvPr>
          </p:nvSpPr>
          <p:spPr bwMode="auto">
            <a:xfrm>
              <a:off x="2018339" y="1487966"/>
              <a:ext cx="222109" cy="580907"/>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3" name="MH_Other_67"/>
            <p:cNvSpPr/>
            <p:nvPr>
              <p:custDataLst>
                <p:tags r:id="rId72"/>
              </p:custDataLst>
            </p:nvPr>
          </p:nvSpPr>
          <p:spPr bwMode="auto">
            <a:xfrm>
              <a:off x="2067155" y="1729602"/>
              <a:ext cx="144005" cy="15621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4" name="MH_Other_68"/>
            <p:cNvSpPr/>
            <p:nvPr>
              <p:custDataLst>
                <p:tags r:id="rId73"/>
              </p:custDataLst>
            </p:nvPr>
          </p:nvSpPr>
          <p:spPr bwMode="auto">
            <a:xfrm>
              <a:off x="2145260" y="1856523"/>
              <a:ext cx="124479" cy="87867"/>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5" name="MH_Other_69"/>
            <p:cNvSpPr/>
            <p:nvPr>
              <p:custDataLst>
                <p:tags r:id="rId74"/>
              </p:custDataLst>
            </p:nvPr>
          </p:nvSpPr>
          <p:spPr bwMode="auto">
            <a:xfrm>
              <a:off x="2259974" y="1468440"/>
              <a:ext cx="319739" cy="532090"/>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6" name="MH_Other_70"/>
            <p:cNvSpPr/>
            <p:nvPr>
              <p:custDataLst>
                <p:tags r:id="rId75"/>
              </p:custDataLst>
            </p:nvPr>
          </p:nvSpPr>
          <p:spPr bwMode="auto">
            <a:xfrm>
              <a:off x="2328317" y="1507492"/>
              <a:ext cx="251397" cy="397848"/>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7" name="MH_Other_71"/>
            <p:cNvSpPr/>
            <p:nvPr>
              <p:custDataLst>
                <p:tags r:id="rId76"/>
              </p:custDataLst>
            </p:nvPr>
          </p:nvSpPr>
          <p:spPr bwMode="auto">
            <a:xfrm>
              <a:off x="2057391" y="1497728"/>
              <a:ext cx="163531" cy="270926"/>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8" name="MH_Other_72"/>
            <p:cNvSpPr/>
            <p:nvPr>
              <p:custDataLst>
                <p:tags r:id="rId77"/>
              </p:custDataLst>
            </p:nvPr>
          </p:nvSpPr>
          <p:spPr bwMode="auto">
            <a:xfrm>
              <a:off x="2018339" y="1836997"/>
              <a:ext cx="126918" cy="231874"/>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79" name="MH_Other_73"/>
            <p:cNvSpPr/>
            <p:nvPr>
              <p:custDataLst>
                <p:tags r:id="rId78"/>
              </p:custDataLst>
            </p:nvPr>
          </p:nvSpPr>
          <p:spPr bwMode="auto">
            <a:xfrm>
              <a:off x="1940235" y="1517254"/>
              <a:ext cx="244075" cy="388084"/>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80" name="MH_Other_74"/>
            <p:cNvSpPr/>
            <p:nvPr>
              <p:custDataLst>
                <p:tags r:id="rId79"/>
              </p:custDataLst>
            </p:nvPr>
          </p:nvSpPr>
          <p:spPr bwMode="auto">
            <a:xfrm>
              <a:off x="1940235" y="1517254"/>
              <a:ext cx="224549" cy="388084"/>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81" name="MH_Other_75"/>
            <p:cNvSpPr>
              <a:spLocks noEditPoints="1"/>
            </p:cNvSpPr>
            <p:nvPr>
              <p:custDataLst>
                <p:tags r:id="rId80"/>
              </p:custDataLst>
            </p:nvPr>
          </p:nvSpPr>
          <p:spPr bwMode="auto">
            <a:xfrm>
              <a:off x="2155022" y="1324433"/>
              <a:ext cx="134241" cy="163533"/>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sp>
          <p:nvSpPr>
            <p:cNvPr id="82" name="MH_Other_76"/>
            <p:cNvSpPr/>
            <p:nvPr>
              <p:custDataLst>
                <p:tags r:id="rId81"/>
              </p:custDataLst>
            </p:nvPr>
          </p:nvSpPr>
          <p:spPr bwMode="auto">
            <a:xfrm>
              <a:off x="2164786" y="1314669"/>
              <a:ext cx="134241" cy="104954"/>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xmlns="" w="9525">
                  <a:solidFill>
                    <a:srgbClr val="000000"/>
                  </a:solidFill>
                  <a:round/>
                </a14:hiddenLine>
              </a:ext>
            </a:extLst>
          </p:spPr>
          <p:txBody>
            <a:bodyPr lIns="51435" tIns="25718" rIns="51435" bIns="25718"/>
            <a:lstStyle/>
            <a:p>
              <a:pPr eaLnBrk="1" fontAlgn="auto" hangingPunct="1">
                <a:lnSpc>
                  <a:spcPct val="120000"/>
                </a:lnSpc>
                <a:defRPr/>
              </a:pPr>
              <a:endParaRPr lang="zh-CN" altLang="en-US" sz="1000">
                <a:solidFill>
                  <a:prstClr val="black"/>
                </a:solidFill>
                <a:cs typeface="+mn-ea"/>
                <a:sym typeface="+mn-lt"/>
              </a:endParaRPr>
            </a:p>
          </p:txBody>
        </p:sp>
      </p:grpSp>
      <p:sp>
        <p:nvSpPr>
          <p:cNvPr id="88" name="TextBox 43">
            <a:extLst>
              <a:ext uri="{FF2B5EF4-FFF2-40B4-BE49-F238E27FC236}">
                <a16:creationId xmlns="" xmlns:a16="http://schemas.microsoft.com/office/drawing/2014/main" id="{7D92539E-3136-465C-A1FC-4472A8E8368D}"/>
              </a:ext>
            </a:extLst>
          </p:cNvPr>
          <p:cNvSpPr txBox="1"/>
          <p:nvPr/>
        </p:nvSpPr>
        <p:spPr>
          <a:xfrm>
            <a:off x="169062" y="1861109"/>
            <a:ext cx="1746197" cy="445763"/>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cs typeface="+mn-ea"/>
                <a:sym typeface="+mn-lt"/>
              </a:rPr>
              <a:t>文字内容文字内容文字内容文字内容文字内容文字内容</a:t>
            </a:r>
          </a:p>
        </p:txBody>
      </p:sp>
      <p:sp>
        <p:nvSpPr>
          <p:cNvPr id="89" name="TextBox 44">
            <a:extLst>
              <a:ext uri="{FF2B5EF4-FFF2-40B4-BE49-F238E27FC236}">
                <a16:creationId xmlns="" xmlns:a16="http://schemas.microsoft.com/office/drawing/2014/main" id="{93A88D3F-A0C3-4B8F-B1AF-ED68A5886922}"/>
              </a:ext>
            </a:extLst>
          </p:cNvPr>
          <p:cNvSpPr txBox="1"/>
          <p:nvPr/>
        </p:nvSpPr>
        <p:spPr>
          <a:xfrm>
            <a:off x="7167917" y="1678843"/>
            <a:ext cx="1717282" cy="445763"/>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cs typeface="+mn-ea"/>
                <a:sym typeface="+mn-lt"/>
              </a:rPr>
              <a:t>文字内容文字内容文字内容文字内容文字内容文字内容</a:t>
            </a:r>
          </a:p>
        </p:txBody>
      </p:sp>
      <p:sp>
        <p:nvSpPr>
          <p:cNvPr id="91" name="PA_文本框 15">
            <a:extLst>
              <a:ext uri="{FF2B5EF4-FFF2-40B4-BE49-F238E27FC236}">
                <a16:creationId xmlns="" xmlns:a16="http://schemas.microsoft.com/office/drawing/2014/main" id="{B5D1596D-CBD6-4DB5-B829-FEDD93A2D7FA}"/>
              </a:ext>
            </a:extLst>
          </p:cNvPr>
          <p:cNvSpPr txBox="1"/>
          <p:nvPr>
            <p:custDataLst>
              <p:tags r:id="rId5"/>
            </p:custDataLst>
          </p:nvPr>
        </p:nvSpPr>
        <p:spPr>
          <a:xfrm>
            <a:off x="3191592" y="195486"/>
            <a:ext cx="5052816"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坚持从严治党、执政为民</a:t>
            </a:r>
          </a:p>
        </p:txBody>
      </p:sp>
      <p:pic>
        <p:nvPicPr>
          <p:cNvPr id="83" name="图片 82" descr="20161118 1029"/>
          <p:cNvPicPr>
            <a:picLocks noChangeAspect="1"/>
          </p:cNvPicPr>
          <p:nvPr/>
        </p:nvPicPr>
        <p:blipFill>
          <a:blip r:embed="rId85" cstate="print"/>
          <a:stretch>
            <a:fillRect/>
          </a:stretch>
        </p:blipFill>
        <p:spPr>
          <a:xfrm>
            <a:off x="0" y="4315565"/>
            <a:ext cx="9144000" cy="798625"/>
          </a:xfrm>
          <a:prstGeom prst="rect">
            <a:avLst/>
          </a:prstGeom>
        </p:spPr>
      </p:pic>
      <p:sp>
        <p:nvSpPr>
          <p:cNvPr id="84" name="五角星 83"/>
          <p:cNvSpPr/>
          <p:nvPr/>
        </p:nvSpPr>
        <p:spPr>
          <a:xfrm>
            <a:off x="145306" y="1426134"/>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85" name="五角星 84"/>
          <p:cNvSpPr/>
          <p:nvPr/>
        </p:nvSpPr>
        <p:spPr>
          <a:xfrm>
            <a:off x="7089889" y="1221818"/>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p:tgtEl>
                                          <p:spTgt spid="91"/>
                                        </p:tgtEl>
                                        <p:attrNameLst>
                                          <p:attrName>ppt_y</p:attrName>
                                        </p:attrNameLst>
                                      </p:cBhvr>
                                      <p:tavLst>
                                        <p:tav tm="0">
                                          <p:val>
                                            <p:strVal val="#ppt_y+#ppt_h*1.125000"/>
                                          </p:val>
                                        </p:tav>
                                        <p:tav tm="100000">
                                          <p:val>
                                            <p:strVal val="#ppt_y"/>
                                          </p:val>
                                        </p:tav>
                                      </p:tavLst>
                                    </p:anim>
                                    <p:animEffect transition="in" filter="wipe(up)">
                                      <p:cBhvr>
                                        <p:cTn id="8" dur="500"/>
                                        <p:tgtEl>
                                          <p:spTgt spid="91"/>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up)">
                                      <p:cBhvr>
                                        <p:cTn id="13" dur="500"/>
                                        <p:tgtEl>
                                          <p:spTgt spid="19"/>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1000" fill="hold"/>
                                        <p:tgtEl>
                                          <p:spTgt spid="84"/>
                                        </p:tgtEl>
                                        <p:attrNameLst>
                                          <p:attrName>ppt_x</p:attrName>
                                        </p:attrNameLst>
                                      </p:cBhvr>
                                      <p:tavLst>
                                        <p:tav tm="0">
                                          <p:val>
                                            <p:strVal val="0-#ppt_w/2"/>
                                          </p:val>
                                        </p:tav>
                                        <p:tav tm="100000">
                                          <p:val>
                                            <p:strVal val="#ppt_x"/>
                                          </p:val>
                                        </p:tav>
                                      </p:tavLst>
                                    </p:anim>
                                    <p:anim calcmode="lin" valueType="num">
                                      <p:cBhvr additive="base">
                                        <p:cTn id="18" dur="1000" fill="hold"/>
                                        <p:tgtEl>
                                          <p:spTgt spid="8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ppt_y</p:attrName>
                                        </p:attrNameLst>
                                      </p:cBhvr>
                                      <p:tavLst>
                                        <p:tav tm="0">
                                          <p:val>
                                            <p:strVal val="#ppt_y+#ppt_h*1.125000"/>
                                          </p:val>
                                        </p:tav>
                                        <p:tav tm="100000">
                                          <p:val>
                                            <p:strVal val="#ppt_y"/>
                                          </p:val>
                                        </p:tav>
                                      </p:tavLst>
                                    </p:anim>
                                    <p:animEffect transition="in" filter="wipe(up)">
                                      <p:cBhvr>
                                        <p:cTn id="23" dur="500"/>
                                        <p:tgtEl>
                                          <p:spTgt spid="17"/>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ppt_x"/>
                                          </p:val>
                                        </p:tav>
                                        <p:tav tm="100000">
                                          <p:val>
                                            <p:strVal val="#ppt_x"/>
                                          </p:val>
                                        </p:tav>
                                      </p:tavLst>
                                    </p:anim>
                                    <p:anim calcmode="lin" valueType="num">
                                      <p:cBhvr additive="base">
                                        <p:cTn id="28" dur="500" fill="hold"/>
                                        <p:tgtEl>
                                          <p:spTgt spid="88"/>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1000" fill="hold"/>
                                        <p:tgtEl>
                                          <p:spTgt spid="85"/>
                                        </p:tgtEl>
                                        <p:attrNameLst>
                                          <p:attrName>ppt_x</p:attrName>
                                        </p:attrNameLst>
                                      </p:cBhvr>
                                      <p:tavLst>
                                        <p:tav tm="0">
                                          <p:val>
                                            <p:strVal val="0-#ppt_w/2"/>
                                          </p:val>
                                        </p:tav>
                                        <p:tav tm="100000">
                                          <p:val>
                                            <p:strVal val="#ppt_x"/>
                                          </p:val>
                                        </p:tav>
                                      </p:tavLst>
                                    </p:anim>
                                    <p:anim calcmode="lin" valueType="num">
                                      <p:cBhvr additive="base">
                                        <p:cTn id="33" dur="1000" fill="hold"/>
                                        <p:tgtEl>
                                          <p:spTgt spid="85"/>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additive="base">
                                        <p:cTn id="42" dur="500" fill="hold"/>
                                        <p:tgtEl>
                                          <p:spTgt spid="89"/>
                                        </p:tgtEl>
                                        <p:attrNameLst>
                                          <p:attrName>ppt_x</p:attrName>
                                        </p:attrNameLst>
                                      </p:cBhvr>
                                      <p:tavLst>
                                        <p:tav tm="0">
                                          <p:val>
                                            <p:strVal val="#ppt_x"/>
                                          </p:val>
                                        </p:tav>
                                        <p:tav tm="100000">
                                          <p:val>
                                            <p:strVal val="#ppt_x"/>
                                          </p:val>
                                        </p:tav>
                                      </p:tavLst>
                                    </p:anim>
                                    <p:anim calcmode="lin" valueType="num">
                                      <p:cBhvr additive="base">
                                        <p:cTn id="43"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88" grpId="0"/>
      <p:bldP spid="89" grpId="0"/>
      <p:bldP spid="91" grpId="0"/>
      <p:bldP spid="84" grpId="0" bldLvl="0" animBg="1"/>
      <p:bldP spid="8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4"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650889" y="228574"/>
            <a:ext cx="6043142" cy="461665"/>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深入推进党风廉政建设和反腐败斗争</a:t>
            </a:r>
          </a:p>
        </p:txBody>
      </p:sp>
      <p:pic>
        <p:nvPicPr>
          <p:cNvPr id="21" name="图片 20" descr="20161118 1029"/>
          <p:cNvPicPr>
            <a:picLocks noChangeAspect="1"/>
          </p:cNvPicPr>
          <p:nvPr/>
        </p:nvPicPr>
        <p:blipFill>
          <a:blip r:embed="rId6" cstate="print"/>
          <a:stretch>
            <a:fillRect/>
          </a:stretch>
        </p:blipFill>
        <p:spPr>
          <a:xfrm>
            <a:off x="0" y="4315565"/>
            <a:ext cx="9144000" cy="798625"/>
          </a:xfrm>
          <a:prstGeom prst="rect">
            <a:avLst/>
          </a:prstGeom>
        </p:spPr>
      </p:pic>
      <p:sp>
        <p:nvSpPr>
          <p:cNvPr id="23" name="矩形 22"/>
          <p:cNvSpPr/>
          <p:nvPr/>
        </p:nvSpPr>
        <p:spPr>
          <a:xfrm>
            <a:off x="846846" y="1180354"/>
            <a:ext cx="2206542" cy="2664231"/>
          </a:xfrm>
          <a:prstGeom prst="rect">
            <a:avLst/>
          </a:prstGeom>
          <a:noFill/>
          <a:ln w="508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schemeClr val="tx1">
                  <a:lumMod val="75000"/>
                  <a:lumOff val="25000"/>
                </a:schemeClr>
              </a:solidFill>
            </a:endParaRPr>
          </a:p>
        </p:txBody>
      </p:sp>
      <p:sp>
        <p:nvSpPr>
          <p:cNvPr id="28" name="矩形 27"/>
          <p:cNvSpPr/>
          <p:nvPr/>
        </p:nvSpPr>
        <p:spPr>
          <a:xfrm>
            <a:off x="1075545" y="1449121"/>
            <a:ext cx="1749144" cy="307777"/>
          </a:xfrm>
          <a:prstGeom prst="rect">
            <a:avLst/>
          </a:prstGeom>
        </p:spPr>
        <p:txBody>
          <a:bodyPr wrap="square">
            <a:spAutoFit/>
          </a:bodyPr>
          <a:lstStyle/>
          <a:p>
            <a:pPr algn="ctr" fontAlgn="base">
              <a:spcBef>
                <a:spcPct val="0"/>
              </a:spcBef>
              <a:spcAft>
                <a:spcPct val="0"/>
              </a:spcAft>
              <a:defRPr/>
            </a:pPr>
            <a:r>
              <a:rPr lang="zh-CN" altLang="en-US" sz="1400" b="1" dirty="0">
                <a:solidFill>
                  <a:schemeClr val="tx1">
                    <a:lumMod val="75000"/>
                    <a:lumOff val="25000"/>
                  </a:schemeClr>
                </a:solidFill>
                <a:latin typeface="微软雅黑" panose="020B0503020204020204" charset="-122"/>
                <a:ea typeface="微软雅黑" panose="020B0503020204020204" charset="-122"/>
              </a:rPr>
              <a:t>单击此处添加名称</a:t>
            </a:r>
          </a:p>
        </p:txBody>
      </p:sp>
      <p:sp>
        <p:nvSpPr>
          <p:cNvPr id="29" name="矩形 28"/>
          <p:cNvSpPr/>
          <p:nvPr/>
        </p:nvSpPr>
        <p:spPr>
          <a:xfrm>
            <a:off x="1081715" y="1929485"/>
            <a:ext cx="1641141" cy="1823576"/>
          </a:xfrm>
          <a:prstGeom prst="rect">
            <a:avLst/>
          </a:prstGeom>
        </p:spPr>
        <p:txBody>
          <a:bodyPr wrap="square">
            <a:spAutoFit/>
          </a:bodyPr>
          <a:lstStyle/>
          <a:p>
            <a:pPr>
              <a:lnSpc>
                <a:spcPts val="1500"/>
              </a:lnSpc>
            </a:pPr>
            <a:r>
              <a:rPr lang="zh-CN" altLang="da-DK" sz="1335" dirty="0">
                <a:solidFill>
                  <a:schemeClr val="tx1">
                    <a:lumMod val="75000"/>
                    <a:lumOff val="25000"/>
                  </a:schemeClr>
                </a:solidFill>
                <a:latin typeface="微软雅黑" panose="020B0503020204020204" charset="-122"/>
                <a:ea typeface="微软雅黑" panose="020B0503020204020204" charset="-122"/>
              </a:rPr>
              <a:t>单击此处输入文本，</a:t>
            </a:r>
            <a:r>
              <a:rPr lang="zh-CN" altLang="da-DK" sz="1335" dirty="0">
                <a:solidFill>
                  <a:schemeClr val="tx1">
                    <a:lumMod val="75000"/>
                    <a:lumOff val="25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单击此处输入文本，单击此处输入文本，单击此处输入文本，单击此处输入文本，单击此处输入文本，单击此处输入文本，单击此处输入文本，单击此处输入文本</a:t>
            </a:r>
          </a:p>
        </p:txBody>
      </p:sp>
      <p:sp>
        <p:nvSpPr>
          <p:cNvPr id="34" name="矩形 33"/>
          <p:cNvSpPr/>
          <p:nvPr/>
        </p:nvSpPr>
        <p:spPr>
          <a:xfrm>
            <a:off x="3274048" y="1180354"/>
            <a:ext cx="2206542" cy="2664231"/>
          </a:xfrm>
          <a:prstGeom prst="rect">
            <a:avLst/>
          </a:prstGeom>
          <a:pattFill prst="wdDnDiag">
            <a:fgClr>
              <a:schemeClr val="accent1">
                <a:lumMod val="75000"/>
              </a:schemeClr>
            </a:fgClr>
            <a:bgClr>
              <a:schemeClr val="bg1"/>
            </a:bgClr>
          </a:patt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schemeClr val="tx1">
                  <a:lumMod val="75000"/>
                  <a:lumOff val="25000"/>
                </a:schemeClr>
              </a:solidFill>
            </a:endParaRPr>
          </a:p>
        </p:txBody>
      </p:sp>
      <p:sp>
        <p:nvSpPr>
          <p:cNvPr id="35" name="矩形 34"/>
          <p:cNvSpPr/>
          <p:nvPr/>
        </p:nvSpPr>
        <p:spPr>
          <a:xfrm>
            <a:off x="5705242" y="1180354"/>
            <a:ext cx="2206542" cy="2664231"/>
          </a:xfrm>
          <a:prstGeom prst="rect">
            <a:avLst/>
          </a:prstGeom>
          <a:noFill/>
          <a:ln w="508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schemeClr val="tx1">
                  <a:lumMod val="75000"/>
                  <a:lumOff val="25000"/>
                </a:schemeClr>
              </a:solidFill>
            </a:endParaRPr>
          </a:p>
        </p:txBody>
      </p:sp>
      <p:sp>
        <p:nvSpPr>
          <p:cNvPr id="36" name="矩形 35"/>
          <p:cNvSpPr/>
          <p:nvPr/>
        </p:nvSpPr>
        <p:spPr>
          <a:xfrm>
            <a:off x="5933941" y="1449121"/>
            <a:ext cx="1749144" cy="307777"/>
          </a:xfrm>
          <a:prstGeom prst="rect">
            <a:avLst/>
          </a:prstGeom>
        </p:spPr>
        <p:txBody>
          <a:bodyPr wrap="square">
            <a:spAutoFit/>
          </a:bodyPr>
          <a:lstStyle/>
          <a:p>
            <a:pPr algn="ctr" fontAlgn="base">
              <a:spcBef>
                <a:spcPct val="0"/>
              </a:spcBef>
              <a:spcAft>
                <a:spcPct val="0"/>
              </a:spcAft>
              <a:defRPr/>
            </a:pPr>
            <a:r>
              <a:rPr lang="zh-CN" altLang="en-US" sz="1400" b="1" dirty="0">
                <a:solidFill>
                  <a:schemeClr val="tx1">
                    <a:lumMod val="75000"/>
                    <a:lumOff val="25000"/>
                  </a:schemeClr>
                </a:solidFill>
                <a:latin typeface="微软雅黑" panose="020B0503020204020204" charset="-122"/>
                <a:ea typeface="微软雅黑" panose="020B0503020204020204" charset="-122"/>
              </a:rPr>
              <a:t>单击此处添加名称</a:t>
            </a:r>
          </a:p>
        </p:txBody>
      </p:sp>
      <p:sp>
        <p:nvSpPr>
          <p:cNvPr id="37" name="矩形 36"/>
          <p:cNvSpPr/>
          <p:nvPr/>
        </p:nvSpPr>
        <p:spPr>
          <a:xfrm>
            <a:off x="5999485" y="1929485"/>
            <a:ext cx="1683600" cy="1823576"/>
          </a:xfrm>
          <a:prstGeom prst="rect">
            <a:avLst/>
          </a:prstGeom>
        </p:spPr>
        <p:txBody>
          <a:bodyPr wrap="square">
            <a:spAutoFit/>
          </a:bodyPr>
          <a:lstStyle/>
          <a:p>
            <a:pPr>
              <a:lnSpc>
                <a:spcPts val="1500"/>
              </a:lnSpc>
            </a:pPr>
            <a:r>
              <a:rPr lang="zh-CN" altLang="da-DK" sz="1335" dirty="0">
                <a:solidFill>
                  <a:schemeClr val="tx1">
                    <a:lumMod val="75000"/>
                    <a:lumOff val="25000"/>
                  </a:schemeClr>
                </a:solidFill>
                <a:latin typeface="微软雅黑" panose="020B0503020204020204" charset="-122"/>
                <a:ea typeface="微软雅黑" panose="020B0503020204020204" charset="-122"/>
              </a:rPr>
              <a:t>单击此处输入文本，</a:t>
            </a:r>
            <a:r>
              <a:rPr lang="zh-CN" altLang="da-DK" sz="1335" dirty="0">
                <a:solidFill>
                  <a:schemeClr val="tx1">
                    <a:lumMod val="75000"/>
                    <a:lumOff val="25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单击此处输入文本，单击此处输入文本，单击此处输入文本，单击此处输入文本，单击此处输入文本，单击此处输入文本，单击此处输入文本，单击此处输入文本</a:t>
            </a:r>
          </a:p>
        </p:txBody>
      </p:sp>
      <p:sp>
        <p:nvSpPr>
          <p:cNvPr id="38" name="五角星 37"/>
          <p:cNvSpPr/>
          <p:nvPr/>
        </p:nvSpPr>
        <p:spPr>
          <a:xfrm>
            <a:off x="909611" y="1429605"/>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39" name="五角星 38"/>
          <p:cNvSpPr/>
          <p:nvPr/>
        </p:nvSpPr>
        <p:spPr>
          <a:xfrm>
            <a:off x="5794934" y="1357597"/>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0-#ppt_w/2"/>
                                          </p:val>
                                        </p:tav>
                                        <p:tav tm="100000">
                                          <p:val>
                                            <p:strVal val="#ppt_x"/>
                                          </p:val>
                                        </p:tav>
                                      </p:tavLst>
                                    </p:anim>
                                    <p:anim calcmode="lin" valueType="num">
                                      <p:cBhvr additive="base">
                                        <p:cTn id="30" dur="500" fill="hold"/>
                                        <p:tgtEl>
                                          <p:spTgt spid="3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0-#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1000" fill="hold"/>
                                        <p:tgtEl>
                                          <p:spTgt spid="38"/>
                                        </p:tgtEl>
                                        <p:attrNameLst>
                                          <p:attrName>ppt_x</p:attrName>
                                        </p:attrNameLst>
                                      </p:cBhvr>
                                      <p:tavLst>
                                        <p:tav tm="0">
                                          <p:val>
                                            <p:strVal val="0-#ppt_w/2"/>
                                          </p:val>
                                        </p:tav>
                                        <p:tav tm="100000">
                                          <p:val>
                                            <p:strVal val="#ppt_x"/>
                                          </p:val>
                                        </p:tav>
                                      </p:tavLst>
                                    </p:anim>
                                    <p:anim calcmode="lin" valueType="num">
                                      <p:cBhvr additive="base">
                                        <p:cTn id="39" dur="1000" fill="hold"/>
                                        <p:tgtEl>
                                          <p:spTgt spid="38"/>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1000" fill="hold"/>
                                        <p:tgtEl>
                                          <p:spTgt spid="39"/>
                                        </p:tgtEl>
                                        <p:attrNameLst>
                                          <p:attrName>ppt_x</p:attrName>
                                        </p:attrNameLst>
                                      </p:cBhvr>
                                      <p:tavLst>
                                        <p:tav tm="0">
                                          <p:val>
                                            <p:strVal val="0-#ppt_w/2"/>
                                          </p:val>
                                        </p:tav>
                                        <p:tav tm="100000">
                                          <p:val>
                                            <p:strVal val="#ppt_x"/>
                                          </p:val>
                                        </p:tav>
                                      </p:tavLst>
                                    </p:anim>
                                    <p:anim calcmode="lin" valueType="num">
                                      <p:cBhvr additive="base">
                                        <p:cTn id="49" dur="1000" fill="hold"/>
                                        <p:tgtEl>
                                          <p:spTgt spid="39"/>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bldLvl="0" animBg="1"/>
      <p:bldP spid="28" grpId="0"/>
      <p:bldP spid="29" grpId="0"/>
      <p:bldP spid="34" grpId="0" bldLvl="0" animBg="1"/>
      <p:bldP spid="35" grpId="0" bldLvl="0" animBg="1"/>
      <p:bldP spid="36" grpId="0"/>
      <p:bldP spid="37" grpId="0"/>
      <p:bldP spid="38" grpId="0" bldLvl="0" animBg="1"/>
      <p:bldP spid="3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3" name="PA_文本框 15">
            <a:extLst>
              <a:ext uri="{FF2B5EF4-FFF2-40B4-BE49-F238E27FC236}">
                <a16:creationId xmlns="" xmlns:a16="http://schemas.microsoft.com/office/drawing/2014/main" id="{F198C2F5-AF58-4B18-8653-0ABDABAAE888}"/>
              </a:ext>
            </a:extLst>
          </p:cNvPr>
          <p:cNvSpPr txBox="1"/>
          <p:nvPr>
            <p:custDataLst>
              <p:tags r:id="rId2"/>
            </p:custDataLst>
          </p:nvPr>
        </p:nvSpPr>
        <p:spPr>
          <a:xfrm>
            <a:off x="3563888" y="2309995"/>
            <a:ext cx="5344690" cy="940514"/>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gn="ctr">
              <a:lnSpc>
                <a:spcPct val="120000"/>
              </a:lnSpc>
            </a:pPr>
            <a:r>
              <a:rPr lang="zh-CN" altLang="en-US" sz="2400" dirty="0">
                <a:solidFill>
                  <a:srgbClr val="C00000"/>
                </a:solidFill>
                <a:latin typeface="+mn-lt"/>
                <a:ea typeface="+mn-ea"/>
                <a:cs typeface="+mn-ea"/>
                <a:sym typeface="+mn-lt"/>
              </a:rPr>
              <a:t>稳步推进从不敢腐、不能腐到不想腐的反腐败基本战略</a:t>
            </a:r>
          </a:p>
        </p:txBody>
      </p:sp>
      <p:grpSp>
        <p:nvGrpSpPr>
          <p:cNvPr id="12" name="组合 11"/>
          <p:cNvGrpSpPr/>
          <p:nvPr/>
        </p:nvGrpSpPr>
        <p:grpSpPr>
          <a:xfrm>
            <a:off x="743923" y="1262152"/>
            <a:ext cx="2838291" cy="3181806"/>
            <a:chOff x="1089765" y="2046420"/>
            <a:chExt cx="2576347" cy="2888159"/>
          </a:xfrm>
          <a:effectLst>
            <a:outerShdw blurRad="50800" dist="38100" dir="2700000" algn="tl" rotWithShape="0">
              <a:schemeClr val="bg2">
                <a:lumMod val="10000"/>
                <a:alpha val="40000"/>
              </a:schemeClr>
            </a:outerShdw>
          </a:effectLst>
        </p:grpSpPr>
        <p:grpSp>
          <p:nvGrpSpPr>
            <p:cNvPr id="15" name="组合 14"/>
            <p:cNvGrpSpPr/>
            <p:nvPr/>
          </p:nvGrpSpPr>
          <p:grpSpPr>
            <a:xfrm>
              <a:off x="1309389" y="2284196"/>
              <a:ext cx="2137103" cy="2395754"/>
              <a:chOff x="1781780" y="2222695"/>
              <a:chExt cx="2137103" cy="2395754"/>
            </a:xfrm>
          </p:grpSpPr>
          <p:sp>
            <p:nvSpPr>
              <p:cNvPr id="17" name="Freeform 19"/>
              <p:cNvSpPr/>
              <p:nvPr/>
            </p:nvSpPr>
            <p:spPr bwMode="auto">
              <a:xfrm>
                <a:off x="1781780" y="2222695"/>
                <a:ext cx="2137103" cy="2395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0"/>
              <p:cNvSpPr>
                <a:spLocks noChangeArrowheads="1"/>
              </p:cNvSpPr>
              <p:nvPr/>
            </p:nvSpPr>
            <p:spPr bwMode="auto">
              <a:xfrm>
                <a:off x="2249970" y="2853843"/>
                <a:ext cx="1200718" cy="108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7200" b="1" dirty="0" smtClean="0">
                    <a:solidFill>
                      <a:schemeClr val="bg1"/>
                    </a:solidFill>
                    <a:latin typeface="微软雅黑" panose="020B0503020204020204" charset="-122"/>
                    <a:ea typeface="微软雅黑" panose="020B0503020204020204" charset="-122"/>
                    <a:sym typeface="微软雅黑" panose="020B0503020204020204" charset="-122"/>
                  </a:rPr>
                  <a:t>02</a:t>
                </a:r>
                <a:endParaRPr lang="en-US" sz="72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16" name="Freeform 19"/>
            <p:cNvSpPr/>
            <p:nvPr/>
          </p:nvSpPr>
          <p:spPr bwMode="auto">
            <a:xfrm>
              <a:off x="1089765" y="2046420"/>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20161118 1029"/>
          <p:cNvPicPr>
            <a:picLocks noChangeAspect="1"/>
          </p:cNvPicPr>
          <p:nvPr/>
        </p:nvPicPr>
        <p:blipFill>
          <a:blip r:embed="rId6" cstate="print"/>
          <a:stretch>
            <a:fillRect/>
          </a:stretch>
        </p:blipFill>
        <p:spPr>
          <a:xfrm>
            <a:off x="0" y="3795886"/>
            <a:ext cx="9144000" cy="1318305"/>
          </a:xfrm>
          <a:prstGeom prst="rect">
            <a:avLst/>
          </a:prstGeom>
        </p:spPr>
      </p:pic>
    </p:spTree>
    <p:extLst>
      <p:ext uri="{BB962C8B-B14F-4D97-AF65-F5344CB8AC3E}">
        <p14:creationId xmlns:p14="http://schemas.microsoft.com/office/powerpoint/2010/main" xmlns="" val="3378029972"/>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52"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Scale>
                                      <p:cBhvr>
                                        <p:cTn id="1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2"/>
                                        </p:tgtEl>
                                        <p:attrNameLst>
                                          <p:attrName>ppt_x</p:attrName>
                                          <p:attrName>ppt_y</p:attrName>
                                        </p:attrNameLst>
                                      </p:cBhvr>
                                    </p:animMotion>
                                    <p:animEffect transition="in" filter="fade">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4" name="PA_文本框 15">
            <a:extLst>
              <a:ext uri="{FF2B5EF4-FFF2-40B4-BE49-F238E27FC236}">
                <a16:creationId xmlns="" xmlns:a16="http://schemas.microsoft.com/office/drawing/2014/main" id="{B5D1596D-CBD6-4DB5-B829-FEDD93A2D7FA}"/>
              </a:ext>
            </a:extLst>
          </p:cNvPr>
          <p:cNvSpPr txBox="1"/>
          <p:nvPr>
            <p:custDataLst>
              <p:tags r:id="rId2"/>
            </p:custDataLst>
          </p:nvPr>
        </p:nvSpPr>
        <p:spPr>
          <a:xfrm>
            <a:off x="2325020" y="241337"/>
            <a:ext cx="6387789" cy="429861"/>
          </a:xfrm>
          <a:prstGeom prst="rect">
            <a:avLst/>
          </a:prstGeom>
          <a:noFill/>
        </p:spPr>
        <p:txBody>
          <a:bodyPr wrap="square" rtlCol="0">
            <a:spAutoFit/>
          </a:bodyPr>
          <a:lstStyle>
            <a:defPPr>
              <a:defRPr lang="zh-CN"/>
            </a:defPPr>
            <a:lvl1pPr>
              <a:defRPr sz="1400" b="1">
                <a:solidFill>
                  <a:srgbClr val="FFFFFF"/>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accent1">
                    <a:lumMod val="75000"/>
                  </a:schemeClr>
                </a:solidFill>
                <a:effectLst>
                  <a:outerShdw blurRad="38100" dist="38100" dir="2700000" algn="tl">
                    <a:srgbClr val="000000">
                      <a:alpha val="43137"/>
                    </a:srgbClr>
                  </a:outerShdw>
                </a:effectLst>
                <a:latin typeface="+mn-lt"/>
                <a:ea typeface="+mn-ea"/>
                <a:cs typeface="+mn-ea"/>
                <a:sym typeface="+mn-lt"/>
              </a:rPr>
              <a:t>以治标为主，为治本赢得时间、创造条件的战略决策</a:t>
            </a:r>
          </a:p>
        </p:txBody>
      </p:sp>
      <p:pic>
        <p:nvPicPr>
          <p:cNvPr id="47" name="图片 46" descr="20161118 1029"/>
          <p:cNvPicPr>
            <a:picLocks noChangeAspect="1"/>
          </p:cNvPicPr>
          <p:nvPr/>
        </p:nvPicPr>
        <p:blipFill>
          <a:blip r:embed="rId6" cstate="print"/>
          <a:stretch>
            <a:fillRect/>
          </a:stretch>
        </p:blipFill>
        <p:spPr>
          <a:xfrm>
            <a:off x="0" y="4315565"/>
            <a:ext cx="9144000" cy="798625"/>
          </a:xfrm>
          <a:prstGeom prst="rect">
            <a:avLst/>
          </a:prstGeom>
        </p:spPr>
      </p:pic>
      <p:sp>
        <p:nvSpPr>
          <p:cNvPr id="48" name="右箭头 47"/>
          <p:cNvSpPr/>
          <p:nvPr/>
        </p:nvSpPr>
        <p:spPr>
          <a:xfrm>
            <a:off x="2646426" y="1578516"/>
            <a:ext cx="191037" cy="151910"/>
          </a:xfrm>
          <a:prstGeom prst="rightArrow">
            <a:avLst>
              <a:gd name="adj1" fmla="val 50000"/>
              <a:gd name="adj2" fmla="val 5525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右箭头 48"/>
          <p:cNvSpPr/>
          <p:nvPr/>
        </p:nvSpPr>
        <p:spPr>
          <a:xfrm>
            <a:off x="4354688" y="1578516"/>
            <a:ext cx="191037" cy="151910"/>
          </a:xfrm>
          <a:prstGeom prst="rightArrow">
            <a:avLst>
              <a:gd name="adj1" fmla="val 50000"/>
              <a:gd name="adj2" fmla="val 5525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右箭头 49"/>
          <p:cNvSpPr/>
          <p:nvPr/>
        </p:nvSpPr>
        <p:spPr>
          <a:xfrm>
            <a:off x="6013868" y="1599497"/>
            <a:ext cx="191037" cy="151910"/>
          </a:xfrm>
          <a:prstGeom prst="rightArrow">
            <a:avLst>
              <a:gd name="adj1" fmla="val 50000"/>
              <a:gd name="adj2" fmla="val 5525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3" name="组合 62"/>
          <p:cNvGrpSpPr/>
          <p:nvPr/>
        </p:nvGrpSpPr>
        <p:grpSpPr>
          <a:xfrm>
            <a:off x="3072612" y="1194368"/>
            <a:ext cx="962046" cy="962169"/>
            <a:chOff x="3755735" y="2359893"/>
            <a:chExt cx="1838623" cy="1838619"/>
          </a:xfrm>
          <a:effectLst>
            <a:outerShdw blurRad="50800" dist="38100" dir="2700000" algn="tl" rotWithShape="0">
              <a:srgbClr val="C00000">
                <a:alpha val="40000"/>
              </a:srgbClr>
            </a:outerShdw>
          </a:effectLst>
        </p:grpSpPr>
        <p:sp>
          <p:nvSpPr>
            <p:cNvPr id="64" name="五角星 63"/>
            <p:cNvSpPr/>
            <p:nvPr/>
          </p:nvSpPr>
          <p:spPr>
            <a:xfrm>
              <a:off x="3755735" y="2359893"/>
              <a:ext cx="1838623" cy="1838619"/>
            </a:xfrm>
            <a:prstGeom prst="star5">
              <a:avLst>
                <a:gd name="adj" fmla="val 3640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65" name="图片 64"/>
            <p:cNvPicPr>
              <a:picLocks noChangeAspect="1"/>
            </p:cNvPicPr>
            <p:nvPr/>
          </p:nvPicPr>
          <p:blipFill>
            <a:blip r:embed="rId7">
              <a:biLevel thresh="25000"/>
              <a:extLst>
                <a:ext uri="{28A0092B-C50C-407E-A947-70E740481C1C}">
                  <a14:useLocalDpi xmlns:a14="http://schemas.microsoft.com/office/drawing/2010/main" xmlns="" val="0"/>
                </a:ext>
              </a:extLst>
            </a:blip>
            <a:stretch>
              <a:fillRect/>
            </a:stretch>
          </p:blipFill>
          <p:spPr>
            <a:xfrm>
              <a:off x="4076241" y="2758984"/>
              <a:ext cx="1250534" cy="1250534"/>
            </a:xfrm>
            <a:prstGeom prst="rect">
              <a:avLst/>
            </a:prstGeom>
          </p:spPr>
        </p:pic>
      </p:grpSp>
      <p:grpSp>
        <p:nvGrpSpPr>
          <p:cNvPr id="66" name="组合 65"/>
          <p:cNvGrpSpPr/>
          <p:nvPr/>
        </p:nvGrpSpPr>
        <p:grpSpPr>
          <a:xfrm>
            <a:off x="6456988" y="1194367"/>
            <a:ext cx="962046" cy="962170"/>
            <a:chOff x="9207194" y="2359892"/>
            <a:chExt cx="1838623" cy="1838620"/>
          </a:xfrm>
          <a:effectLst>
            <a:outerShdw blurRad="50800" dist="38100" dir="2700000" algn="tl" rotWithShape="0">
              <a:srgbClr val="C00000">
                <a:alpha val="40000"/>
              </a:srgbClr>
            </a:outerShdw>
          </a:effectLst>
        </p:grpSpPr>
        <p:sp>
          <p:nvSpPr>
            <p:cNvPr id="67" name="五角星 66"/>
            <p:cNvSpPr/>
            <p:nvPr/>
          </p:nvSpPr>
          <p:spPr>
            <a:xfrm>
              <a:off x="9207194" y="2359892"/>
              <a:ext cx="1838623" cy="1838620"/>
            </a:xfrm>
            <a:prstGeom prst="star5">
              <a:avLst>
                <a:gd name="adj" fmla="val 3640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68" name="图片 67"/>
            <p:cNvPicPr>
              <a:picLocks noChangeAspect="1"/>
            </p:cNvPicPr>
            <p:nvPr/>
          </p:nvPicPr>
          <p:blipFill>
            <a:blip r:embed="rId8">
              <a:biLevel thresh="25000"/>
              <a:extLst>
                <a:ext uri="{28A0092B-C50C-407E-A947-70E740481C1C}">
                  <a14:useLocalDpi xmlns:a14="http://schemas.microsoft.com/office/drawing/2010/main" xmlns="" val="0"/>
                </a:ext>
              </a:extLst>
            </a:blip>
            <a:stretch>
              <a:fillRect/>
            </a:stretch>
          </p:blipFill>
          <p:spPr>
            <a:xfrm>
              <a:off x="9516905" y="2758984"/>
              <a:ext cx="1219200" cy="1219200"/>
            </a:xfrm>
            <a:prstGeom prst="rect">
              <a:avLst/>
            </a:prstGeom>
          </p:spPr>
        </p:pic>
      </p:grpSp>
      <p:grpSp>
        <p:nvGrpSpPr>
          <p:cNvPr id="69" name="组合 68"/>
          <p:cNvGrpSpPr/>
          <p:nvPr/>
        </p:nvGrpSpPr>
        <p:grpSpPr>
          <a:xfrm>
            <a:off x="4800803" y="1223232"/>
            <a:ext cx="962047" cy="962172"/>
            <a:chOff x="6481465" y="2359889"/>
            <a:chExt cx="1838623" cy="1838623"/>
          </a:xfrm>
          <a:effectLst>
            <a:outerShdw blurRad="50800" dist="38100" dir="2700000" algn="tl" rotWithShape="0">
              <a:srgbClr val="C00000">
                <a:alpha val="40000"/>
              </a:srgbClr>
            </a:outerShdw>
          </a:effectLst>
        </p:grpSpPr>
        <p:sp>
          <p:nvSpPr>
            <p:cNvPr id="70" name="五角星 69"/>
            <p:cNvSpPr/>
            <p:nvPr/>
          </p:nvSpPr>
          <p:spPr>
            <a:xfrm>
              <a:off x="6481465" y="2359889"/>
              <a:ext cx="1838623" cy="1838623"/>
            </a:xfrm>
            <a:prstGeom prst="star5">
              <a:avLst>
                <a:gd name="adj" fmla="val 3640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71" name="图片 70"/>
            <p:cNvPicPr>
              <a:picLocks noChangeAspect="1"/>
            </p:cNvPicPr>
            <p:nvPr/>
          </p:nvPicPr>
          <p:blipFill>
            <a:blip r:embed="rId9">
              <a:biLevel thresh="25000"/>
              <a:extLst>
                <a:ext uri="{28A0092B-C50C-407E-A947-70E740481C1C}">
                  <a14:useLocalDpi xmlns:a14="http://schemas.microsoft.com/office/drawing/2010/main" xmlns="" val="0"/>
                </a:ext>
              </a:extLst>
            </a:blip>
            <a:stretch>
              <a:fillRect/>
            </a:stretch>
          </p:blipFill>
          <p:spPr>
            <a:xfrm>
              <a:off x="6803150" y="2810976"/>
              <a:ext cx="1219200" cy="1219200"/>
            </a:xfrm>
            <a:prstGeom prst="rect">
              <a:avLst/>
            </a:prstGeom>
          </p:spPr>
        </p:pic>
      </p:grpSp>
      <p:grpSp>
        <p:nvGrpSpPr>
          <p:cNvPr id="72" name="组合 71"/>
          <p:cNvGrpSpPr/>
          <p:nvPr/>
        </p:nvGrpSpPr>
        <p:grpSpPr>
          <a:xfrm>
            <a:off x="1422758" y="1223235"/>
            <a:ext cx="962046" cy="962169"/>
            <a:chOff x="1030005" y="2359893"/>
            <a:chExt cx="1838623" cy="1838619"/>
          </a:xfrm>
          <a:effectLst>
            <a:outerShdw blurRad="50800" dist="38100" dir="2700000" algn="tl" rotWithShape="0">
              <a:srgbClr val="C00000">
                <a:alpha val="40000"/>
              </a:srgbClr>
            </a:outerShdw>
          </a:effectLst>
        </p:grpSpPr>
        <p:sp>
          <p:nvSpPr>
            <p:cNvPr id="73" name="五角星 72"/>
            <p:cNvSpPr/>
            <p:nvPr/>
          </p:nvSpPr>
          <p:spPr>
            <a:xfrm>
              <a:off x="1030005" y="2359893"/>
              <a:ext cx="1838623" cy="1838619"/>
            </a:xfrm>
            <a:prstGeom prst="star5">
              <a:avLst>
                <a:gd name="adj" fmla="val 36401"/>
                <a:gd name="hf" fmla="val 105146"/>
                <a:gd name="vf" fmla="val 11055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74" name="图片 73"/>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1388775" y="2774651"/>
              <a:ext cx="1219201" cy="1219200"/>
            </a:xfrm>
            <a:prstGeom prst="rect">
              <a:avLst/>
            </a:prstGeom>
          </p:spPr>
        </p:pic>
      </p:grpSp>
      <p:sp>
        <p:nvSpPr>
          <p:cNvPr id="75" name="矩形 74"/>
          <p:cNvSpPr/>
          <p:nvPr/>
        </p:nvSpPr>
        <p:spPr>
          <a:xfrm>
            <a:off x="1348882" y="2450116"/>
            <a:ext cx="1005403" cy="338554"/>
          </a:xfrm>
          <a:prstGeom prst="rect">
            <a:avLst/>
          </a:prstGeom>
        </p:spPr>
        <p:txBody>
          <a:bodyPr wrap="none">
            <a:spAutoFit/>
          </a:bodyPr>
          <a:lstStyle/>
          <a:p>
            <a:r>
              <a:rPr lang="zh-CN" altLang="en-US" sz="1600" b="1" dirty="0">
                <a:solidFill>
                  <a:srgbClr val="C00000"/>
                </a:solidFill>
                <a:latin typeface="微软雅黑" panose="020B0503020204020204" charset="-122"/>
                <a:ea typeface="微软雅黑" panose="020B0503020204020204" charset="-122"/>
              </a:rPr>
              <a:t>添加标题</a:t>
            </a:r>
          </a:p>
        </p:txBody>
      </p:sp>
      <p:sp>
        <p:nvSpPr>
          <p:cNvPr id="76" name="矩形 75"/>
          <p:cNvSpPr/>
          <p:nvPr/>
        </p:nvSpPr>
        <p:spPr>
          <a:xfrm>
            <a:off x="1338832" y="2808755"/>
            <a:ext cx="1435058" cy="1052596"/>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点击输入简要文本内容，文字内容需概况精炼的说明该分项内容</a:t>
            </a:r>
            <a:endParaRPr lang="zh-CN" altLang="en-US" sz="1200" dirty="0">
              <a:solidFill>
                <a:schemeClr val="tx1">
                  <a:lumMod val="75000"/>
                  <a:lumOff val="25000"/>
                </a:schemeClr>
              </a:solidFill>
            </a:endParaRPr>
          </a:p>
        </p:txBody>
      </p:sp>
      <p:sp>
        <p:nvSpPr>
          <p:cNvPr id="77" name="矩形 76"/>
          <p:cNvSpPr/>
          <p:nvPr/>
        </p:nvSpPr>
        <p:spPr>
          <a:xfrm>
            <a:off x="3069882" y="2429135"/>
            <a:ext cx="1005403" cy="338554"/>
          </a:xfrm>
          <a:prstGeom prst="rect">
            <a:avLst/>
          </a:prstGeom>
        </p:spPr>
        <p:txBody>
          <a:bodyPr wrap="none">
            <a:spAutoFit/>
          </a:bodyPr>
          <a:lstStyle/>
          <a:p>
            <a:r>
              <a:rPr lang="zh-CN" altLang="en-US" sz="1600" b="1" dirty="0">
                <a:solidFill>
                  <a:srgbClr val="C00000"/>
                </a:solidFill>
                <a:latin typeface="微软雅黑" panose="020B0503020204020204" charset="-122"/>
                <a:ea typeface="微软雅黑" panose="020B0503020204020204" charset="-122"/>
              </a:rPr>
              <a:t>添加标题</a:t>
            </a:r>
          </a:p>
        </p:txBody>
      </p:sp>
      <p:sp>
        <p:nvSpPr>
          <p:cNvPr id="78" name="矩形 77"/>
          <p:cNvSpPr/>
          <p:nvPr/>
        </p:nvSpPr>
        <p:spPr>
          <a:xfrm>
            <a:off x="3059832" y="2787774"/>
            <a:ext cx="1435058" cy="1052596"/>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点击输入简要文本内容，文字内容需概况精炼的说明该分项内容</a:t>
            </a:r>
            <a:endParaRPr lang="zh-CN" altLang="en-US" sz="1200" dirty="0">
              <a:solidFill>
                <a:schemeClr val="tx1">
                  <a:lumMod val="75000"/>
                  <a:lumOff val="25000"/>
                </a:schemeClr>
              </a:solidFill>
            </a:endParaRPr>
          </a:p>
        </p:txBody>
      </p:sp>
      <p:sp>
        <p:nvSpPr>
          <p:cNvPr id="79" name="矩形 78"/>
          <p:cNvSpPr/>
          <p:nvPr/>
        </p:nvSpPr>
        <p:spPr>
          <a:xfrm>
            <a:off x="4725368" y="2423735"/>
            <a:ext cx="1005403" cy="338554"/>
          </a:xfrm>
          <a:prstGeom prst="rect">
            <a:avLst/>
          </a:prstGeom>
        </p:spPr>
        <p:txBody>
          <a:bodyPr wrap="none">
            <a:spAutoFit/>
          </a:bodyPr>
          <a:lstStyle/>
          <a:p>
            <a:r>
              <a:rPr lang="zh-CN" altLang="en-US" sz="1600" b="1" dirty="0">
                <a:solidFill>
                  <a:srgbClr val="C00000"/>
                </a:solidFill>
                <a:latin typeface="微软雅黑" panose="020B0503020204020204" charset="-122"/>
                <a:ea typeface="微软雅黑" panose="020B0503020204020204" charset="-122"/>
              </a:rPr>
              <a:t>添加标题</a:t>
            </a:r>
          </a:p>
        </p:txBody>
      </p:sp>
      <p:sp>
        <p:nvSpPr>
          <p:cNvPr id="80" name="矩形 79"/>
          <p:cNvSpPr/>
          <p:nvPr/>
        </p:nvSpPr>
        <p:spPr>
          <a:xfrm>
            <a:off x="4715318" y="2782374"/>
            <a:ext cx="1435058" cy="1052596"/>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点击输入简要文本内容，文字内容需概况精炼的说明该分项内容</a:t>
            </a:r>
            <a:endParaRPr lang="zh-CN" altLang="en-US" sz="1200" dirty="0">
              <a:solidFill>
                <a:schemeClr val="tx1">
                  <a:lumMod val="75000"/>
                  <a:lumOff val="25000"/>
                </a:schemeClr>
              </a:solidFill>
            </a:endParaRPr>
          </a:p>
        </p:txBody>
      </p:sp>
      <p:sp>
        <p:nvSpPr>
          <p:cNvPr id="81" name="矩形 80"/>
          <p:cNvSpPr/>
          <p:nvPr/>
        </p:nvSpPr>
        <p:spPr>
          <a:xfrm>
            <a:off x="6467038" y="2423735"/>
            <a:ext cx="1005403" cy="338554"/>
          </a:xfrm>
          <a:prstGeom prst="rect">
            <a:avLst/>
          </a:prstGeom>
        </p:spPr>
        <p:txBody>
          <a:bodyPr wrap="none">
            <a:spAutoFit/>
          </a:bodyPr>
          <a:lstStyle/>
          <a:p>
            <a:r>
              <a:rPr lang="zh-CN" altLang="en-US" sz="1600" b="1" dirty="0">
                <a:solidFill>
                  <a:srgbClr val="C00000"/>
                </a:solidFill>
                <a:latin typeface="微软雅黑" panose="020B0503020204020204" charset="-122"/>
                <a:ea typeface="微软雅黑" panose="020B0503020204020204" charset="-122"/>
              </a:rPr>
              <a:t>添加标题</a:t>
            </a:r>
          </a:p>
        </p:txBody>
      </p:sp>
      <p:sp>
        <p:nvSpPr>
          <p:cNvPr id="82" name="矩形 81"/>
          <p:cNvSpPr/>
          <p:nvPr/>
        </p:nvSpPr>
        <p:spPr>
          <a:xfrm>
            <a:off x="6456988" y="2782374"/>
            <a:ext cx="1435058" cy="1052596"/>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点击输入简要文本内容，文字内容需概况精炼的说明该分项内容</a:t>
            </a:r>
            <a:endParaRPr lang="zh-CN" altLang="en-US" sz="1200" dirty="0">
              <a:solidFill>
                <a:schemeClr val="tx1">
                  <a:lumMod val="75000"/>
                  <a:lumOff val="25000"/>
                </a:schemeClr>
              </a:solidFill>
            </a:endParaRPr>
          </a:p>
        </p:txBody>
      </p:sp>
      <p:sp>
        <p:nvSpPr>
          <p:cNvPr id="83" name="五角星 82"/>
          <p:cNvSpPr/>
          <p:nvPr/>
        </p:nvSpPr>
        <p:spPr>
          <a:xfrm>
            <a:off x="1081743" y="2411000"/>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84" name="五角星 83"/>
          <p:cNvSpPr/>
          <p:nvPr/>
        </p:nvSpPr>
        <p:spPr>
          <a:xfrm>
            <a:off x="2785146" y="2410999"/>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85" name="五角星 84"/>
          <p:cNvSpPr/>
          <p:nvPr/>
        </p:nvSpPr>
        <p:spPr>
          <a:xfrm>
            <a:off x="4488549" y="2404144"/>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86" name="五角星 85"/>
          <p:cNvSpPr/>
          <p:nvPr/>
        </p:nvSpPr>
        <p:spPr>
          <a:xfrm>
            <a:off x="6218993" y="2401657"/>
            <a:ext cx="278013" cy="278049"/>
          </a:xfrm>
          <a:prstGeom prst="star5">
            <a:avLst>
              <a:gd name="adj" fmla="val 36401"/>
              <a:gd name="hf" fmla="val 105146"/>
              <a:gd name="vf" fmla="val 110557"/>
            </a:avLst>
          </a:prstGeom>
          <a:solidFill>
            <a:srgbClr val="FFC000"/>
          </a:solidFill>
          <a:ln>
            <a:noFill/>
          </a:ln>
          <a:effectLst>
            <a:outerShdw blurRad="50800" dist="38100" dir="2700000" algn="tl" rotWithShape="0">
              <a:srgbClr val="C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600" advTm="5000">
        <p14:gallery dir="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p:tgtEl>
                                          <p:spTgt spid="54"/>
                                        </p:tgtEl>
                                        <p:attrNameLst>
                                          <p:attrName>ppt_y</p:attrName>
                                        </p:attrNameLst>
                                      </p:cBhvr>
                                      <p:tavLst>
                                        <p:tav tm="0">
                                          <p:val>
                                            <p:strVal val="#ppt_y+#ppt_h*1.125000"/>
                                          </p:val>
                                        </p:tav>
                                        <p:tav tm="100000">
                                          <p:val>
                                            <p:strVal val="#ppt_y"/>
                                          </p:val>
                                        </p:tav>
                                      </p:tavLst>
                                    </p:anim>
                                    <p:animEffect transition="in" filter="wipe(up)">
                                      <p:cBhvr>
                                        <p:cTn id="8" dur="500"/>
                                        <p:tgtEl>
                                          <p:spTgt spid="54"/>
                                        </p:tgtEl>
                                      </p:cBhvr>
                                    </p:animEffect>
                                  </p:childTnLst>
                                </p:cTn>
                              </p:par>
                              <p:par>
                                <p:cTn id="9" presetID="53" presetClass="entr" presetSubtype="16"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p:cTn id="11" dur="500" fill="hold"/>
                                        <p:tgtEl>
                                          <p:spTgt spid="72"/>
                                        </p:tgtEl>
                                        <p:attrNameLst>
                                          <p:attrName>ppt_w</p:attrName>
                                        </p:attrNameLst>
                                      </p:cBhvr>
                                      <p:tavLst>
                                        <p:tav tm="0">
                                          <p:val>
                                            <p:fltVal val="0"/>
                                          </p:val>
                                        </p:tav>
                                        <p:tav tm="100000">
                                          <p:val>
                                            <p:strVal val="#ppt_w"/>
                                          </p:val>
                                        </p:tav>
                                      </p:tavLst>
                                    </p:anim>
                                    <p:anim calcmode="lin" valueType="num">
                                      <p:cBhvr>
                                        <p:cTn id="12" dur="500" fill="hold"/>
                                        <p:tgtEl>
                                          <p:spTgt spid="72"/>
                                        </p:tgtEl>
                                        <p:attrNameLst>
                                          <p:attrName>ppt_h</p:attrName>
                                        </p:attrNameLst>
                                      </p:cBhvr>
                                      <p:tavLst>
                                        <p:tav tm="0">
                                          <p:val>
                                            <p:fltVal val="0"/>
                                          </p:val>
                                        </p:tav>
                                        <p:tav tm="100000">
                                          <p:val>
                                            <p:strVal val="#ppt_h"/>
                                          </p:val>
                                        </p:tav>
                                      </p:tavLst>
                                    </p:anim>
                                    <p:animEffect transition="in" filter="fade">
                                      <p:cBhvr>
                                        <p:cTn id="13" dur="500"/>
                                        <p:tgtEl>
                                          <p:spTgt spid="72"/>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500"/>
                                        <p:tgtEl>
                                          <p:spTgt spid="48"/>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500" fill="hold"/>
                                        <p:tgtEl>
                                          <p:spTgt spid="63"/>
                                        </p:tgtEl>
                                        <p:attrNameLst>
                                          <p:attrName>ppt_w</p:attrName>
                                        </p:attrNameLst>
                                      </p:cBhvr>
                                      <p:tavLst>
                                        <p:tav tm="0">
                                          <p:val>
                                            <p:fltVal val="0"/>
                                          </p:val>
                                        </p:tav>
                                        <p:tav tm="100000">
                                          <p:val>
                                            <p:strVal val="#ppt_w"/>
                                          </p:val>
                                        </p:tav>
                                      </p:tavLst>
                                    </p:anim>
                                    <p:anim calcmode="lin" valueType="num">
                                      <p:cBhvr>
                                        <p:cTn id="22" dur="500" fill="hold"/>
                                        <p:tgtEl>
                                          <p:spTgt spid="63"/>
                                        </p:tgtEl>
                                        <p:attrNameLst>
                                          <p:attrName>ppt_h</p:attrName>
                                        </p:attrNameLst>
                                      </p:cBhvr>
                                      <p:tavLst>
                                        <p:tav tm="0">
                                          <p:val>
                                            <p:fltVal val="0"/>
                                          </p:val>
                                        </p:tav>
                                        <p:tav tm="100000">
                                          <p:val>
                                            <p:strVal val="#ppt_h"/>
                                          </p:val>
                                        </p:tav>
                                      </p:tavLst>
                                    </p:anim>
                                    <p:animEffect transition="in" filter="fade">
                                      <p:cBhvr>
                                        <p:cTn id="23" dur="500"/>
                                        <p:tgtEl>
                                          <p:spTgt spid="63"/>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fltVal val="0"/>
                                          </p:val>
                                        </p:tav>
                                        <p:tav tm="100000">
                                          <p:val>
                                            <p:strVal val="#ppt_h"/>
                                          </p:val>
                                        </p:tav>
                                      </p:tavLst>
                                    </p:anim>
                                    <p:animEffect transition="in" filter="fade">
                                      <p:cBhvr>
                                        <p:cTn id="33" dur="500"/>
                                        <p:tgtEl>
                                          <p:spTgt spid="69"/>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left)">
                                      <p:cBhvr>
                                        <p:cTn id="37" dur="500"/>
                                        <p:tgtEl>
                                          <p:spTgt spid="50"/>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p:cTn id="41" dur="500" fill="hold"/>
                                        <p:tgtEl>
                                          <p:spTgt spid="66"/>
                                        </p:tgtEl>
                                        <p:attrNameLst>
                                          <p:attrName>ppt_w</p:attrName>
                                        </p:attrNameLst>
                                      </p:cBhvr>
                                      <p:tavLst>
                                        <p:tav tm="0">
                                          <p:val>
                                            <p:fltVal val="0"/>
                                          </p:val>
                                        </p:tav>
                                        <p:tav tm="100000">
                                          <p:val>
                                            <p:strVal val="#ppt_w"/>
                                          </p:val>
                                        </p:tav>
                                      </p:tavLst>
                                    </p:anim>
                                    <p:anim calcmode="lin" valueType="num">
                                      <p:cBhvr>
                                        <p:cTn id="42" dur="500" fill="hold"/>
                                        <p:tgtEl>
                                          <p:spTgt spid="66"/>
                                        </p:tgtEl>
                                        <p:attrNameLst>
                                          <p:attrName>ppt_h</p:attrName>
                                        </p:attrNameLst>
                                      </p:cBhvr>
                                      <p:tavLst>
                                        <p:tav tm="0">
                                          <p:val>
                                            <p:fltVal val="0"/>
                                          </p:val>
                                        </p:tav>
                                        <p:tav tm="100000">
                                          <p:val>
                                            <p:strVal val="#ppt_h"/>
                                          </p:val>
                                        </p:tav>
                                      </p:tavLst>
                                    </p:anim>
                                    <p:animEffect transition="in" filter="fade">
                                      <p:cBhvr>
                                        <p:cTn id="43" dur="500"/>
                                        <p:tgtEl>
                                          <p:spTgt spid="66"/>
                                        </p:tgtEl>
                                      </p:cBhvr>
                                    </p:animEffect>
                                  </p:childTnLst>
                                </p:cTn>
                              </p:par>
                              <p:par>
                                <p:cTn id="44" presetID="2" presetClass="entr" presetSubtype="8"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1000" fill="hold"/>
                                        <p:tgtEl>
                                          <p:spTgt spid="83"/>
                                        </p:tgtEl>
                                        <p:attrNameLst>
                                          <p:attrName>ppt_x</p:attrName>
                                        </p:attrNameLst>
                                      </p:cBhvr>
                                      <p:tavLst>
                                        <p:tav tm="0">
                                          <p:val>
                                            <p:strVal val="0-#ppt_w/2"/>
                                          </p:val>
                                        </p:tav>
                                        <p:tav tm="100000">
                                          <p:val>
                                            <p:strVal val="#ppt_x"/>
                                          </p:val>
                                        </p:tav>
                                      </p:tavLst>
                                    </p:anim>
                                    <p:anim calcmode="lin" valueType="num">
                                      <p:cBhvr additive="base">
                                        <p:cTn id="47" dur="1000" fill="hold"/>
                                        <p:tgtEl>
                                          <p:spTgt spid="83"/>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5"/>
                                        </p:tgtEl>
                                        <p:attrNameLst>
                                          <p:attrName>ppt_y</p:attrName>
                                        </p:attrNameLst>
                                      </p:cBhvr>
                                      <p:tavLst>
                                        <p:tav tm="0">
                                          <p:val>
                                            <p:strVal val="#ppt_y"/>
                                          </p:val>
                                        </p:tav>
                                        <p:tav tm="100000">
                                          <p:val>
                                            <p:strVal val="#ppt_y"/>
                                          </p:val>
                                        </p:tav>
                                      </p:tavLst>
                                    </p:anim>
                                    <p:anim calcmode="lin" valueType="num">
                                      <p:cBhvr>
                                        <p:cTn id="53"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5"/>
                                        </p:tgtEl>
                                      </p:cBhvr>
                                    </p:animEffect>
                                  </p:childTnLst>
                                </p:cTn>
                              </p:par>
                            </p:childTnLst>
                          </p:cTn>
                        </p:par>
                        <p:par>
                          <p:cTn id="56" fill="hold">
                            <p:stCondLst>
                              <p:cond delay="46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76"/>
                                        </p:tgtEl>
                                        <p:attrNameLst>
                                          <p:attrName>ppt_y</p:attrName>
                                        </p:attrNameLst>
                                      </p:cBhvr>
                                      <p:tavLst>
                                        <p:tav tm="0">
                                          <p:val>
                                            <p:strVal val="#ppt_y"/>
                                          </p:val>
                                        </p:tav>
                                        <p:tav tm="100000">
                                          <p:val>
                                            <p:strVal val="#ppt_y"/>
                                          </p:val>
                                        </p:tav>
                                      </p:tavLst>
                                    </p:anim>
                                    <p:anim calcmode="lin" valueType="num">
                                      <p:cBhvr>
                                        <p:cTn id="61"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76"/>
                                        </p:tgtEl>
                                      </p:cBhvr>
                                    </p:animEffect>
                                  </p:childTnLst>
                                </p:cTn>
                              </p:par>
                              <p:par>
                                <p:cTn id="64" presetID="2" presetClass="entr" presetSubtype="8" fill="hold" grpId="0" nodeType="withEffect">
                                  <p:stCondLst>
                                    <p:cond delay="0"/>
                                  </p:stCondLst>
                                  <p:childTnLst>
                                    <p:set>
                                      <p:cBhvr>
                                        <p:cTn id="65" dur="1" fill="hold">
                                          <p:stCondLst>
                                            <p:cond delay="0"/>
                                          </p:stCondLst>
                                        </p:cTn>
                                        <p:tgtEl>
                                          <p:spTgt spid="84"/>
                                        </p:tgtEl>
                                        <p:attrNameLst>
                                          <p:attrName>style.visibility</p:attrName>
                                        </p:attrNameLst>
                                      </p:cBhvr>
                                      <p:to>
                                        <p:strVal val="visible"/>
                                      </p:to>
                                    </p:set>
                                    <p:anim calcmode="lin" valueType="num">
                                      <p:cBhvr additive="base">
                                        <p:cTn id="66" dur="1000" fill="hold"/>
                                        <p:tgtEl>
                                          <p:spTgt spid="84"/>
                                        </p:tgtEl>
                                        <p:attrNameLst>
                                          <p:attrName>ppt_x</p:attrName>
                                        </p:attrNameLst>
                                      </p:cBhvr>
                                      <p:tavLst>
                                        <p:tav tm="0">
                                          <p:val>
                                            <p:strVal val="0-#ppt_w/2"/>
                                          </p:val>
                                        </p:tav>
                                        <p:tav tm="100000">
                                          <p:val>
                                            <p:strVal val="#ppt_x"/>
                                          </p:val>
                                        </p:tav>
                                      </p:tavLst>
                                    </p:anim>
                                    <p:anim calcmode="lin" valueType="num">
                                      <p:cBhvr additive="base">
                                        <p:cTn id="67" dur="1000" fill="hold"/>
                                        <p:tgtEl>
                                          <p:spTgt spid="84"/>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77"/>
                                        </p:tgtEl>
                                        <p:attrNameLst>
                                          <p:attrName>style.visibility</p:attrName>
                                        </p:attrNameLst>
                                      </p:cBhvr>
                                      <p:to>
                                        <p:strVal val="visible"/>
                                      </p:to>
                                    </p:set>
                                    <p:anim calcmode="lin" valueType="num">
                                      <p:cBhvr>
                                        <p:cTn id="71"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77"/>
                                        </p:tgtEl>
                                        <p:attrNameLst>
                                          <p:attrName>ppt_y</p:attrName>
                                        </p:attrNameLst>
                                      </p:cBhvr>
                                      <p:tavLst>
                                        <p:tav tm="0">
                                          <p:val>
                                            <p:strVal val="#ppt_y"/>
                                          </p:val>
                                        </p:tav>
                                        <p:tav tm="100000">
                                          <p:val>
                                            <p:strVal val="#ppt_y"/>
                                          </p:val>
                                        </p:tav>
                                      </p:tavLst>
                                    </p:anim>
                                    <p:anim calcmode="lin" valueType="num">
                                      <p:cBhvr>
                                        <p:cTn id="73"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77"/>
                                        </p:tgtEl>
                                      </p:cBhvr>
                                    </p:animEffect>
                                  </p:childTnLst>
                                </p:cTn>
                              </p:par>
                            </p:childTnLst>
                          </p:cTn>
                        </p:par>
                        <p:par>
                          <p:cTn id="76" fill="hold">
                            <p:stCondLst>
                              <p:cond delay="71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8"/>
                                        </p:tgtEl>
                                        <p:attrNameLst>
                                          <p:attrName>style.visibility</p:attrName>
                                        </p:attrNameLst>
                                      </p:cBhvr>
                                      <p:to>
                                        <p:strVal val="visible"/>
                                      </p:to>
                                    </p:set>
                                    <p:anim calcmode="lin" valueType="num">
                                      <p:cBhvr>
                                        <p:cTn id="79"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8"/>
                                        </p:tgtEl>
                                        <p:attrNameLst>
                                          <p:attrName>ppt_y</p:attrName>
                                        </p:attrNameLst>
                                      </p:cBhvr>
                                      <p:tavLst>
                                        <p:tav tm="0">
                                          <p:val>
                                            <p:strVal val="#ppt_y"/>
                                          </p:val>
                                        </p:tav>
                                        <p:tav tm="100000">
                                          <p:val>
                                            <p:strVal val="#ppt_y"/>
                                          </p:val>
                                        </p:tav>
                                      </p:tavLst>
                                    </p:anim>
                                    <p:anim calcmode="lin" valueType="num">
                                      <p:cBhvr>
                                        <p:cTn id="81"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8"/>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 calcmode="lin" valueType="num">
                                      <p:cBhvr additive="base">
                                        <p:cTn id="86" dur="1000" fill="hold"/>
                                        <p:tgtEl>
                                          <p:spTgt spid="85"/>
                                        </p:tgtEl>
                                        <p:attrNameLst>
                                          <p:attrName>ppt_x</p:attrName>
                                        </p:attrNameLst>
                                      </p:cBhvr>
                                      <p:tavLst>
                                        <p:tav tm="0">
                                          <p:val>
                                            <p:strVal val="0-#ppt_w/2"/>
                                          </p:val>
                                        </p:tav>
                                        <p:tav tm="100000">
                                          <p:val>
                                            <p:strVal val="#ppt_x"/>
                                          </p:val>
                                        </p:tav>
                                      </p:tavLst>
                                    </p:anim>
                                    <p:anim calcmode="lin" valueType="num">
                                      <p:cBhvr additive="base">
                                        <p:cTn id="87" dur="1000" fill="hold"/>
                                        <p:tgtEl>
                                          <p:spTgt spid="85"/>
                                        </p:tgtEl>
                                        <p:attrNameLst>
                                          <p:attrName>ppt_y</p:attrName>
                                        </p:attrNameLst>
                                      </p:cBhvr>
                                      <p:tavLst>
                                        <p:tav tm="0">
                                          <p:val>
                                            <p:strVal val="#ppt_y"/>
                                          </p:val>
                                        </p:tav>
                                        <p:tav tm="100000">
                                          <p:val>
                                            <p:strVal val="#ppt_y"/>
                                          </p:val>
                                        </p:tav>
                                      </p:tavLst>
                                    </p:anim>
                                  </p:childTnLst>
                                </p:cTn>
                              </p:par>
                            </p:childTnLst>
                          </p:cTn>
                        </p:par>
                        <p:par>
                          <p:cTn id="88" fill="hold">
                            <p:stCondLst>
                              <p:cond delay="90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79"/>
                                        </p:tgtEl>
                                        <p:attrNameLst>
                                          <p:attrName>style.visibility</p:attrName>
                                        </p:attrNameLst>
                                      </p:cBhvr>
                                      <p:to>
                                        <p:strVal val="visible"/>
                                      </p:to>
                                    </p:set>
                                    <p:anim calcmode="lin" valueType="num">
                                      <p:cBhvr>
                                        <p:cTn id="91"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79"/>
                                        </p:tgtEl>
                                        <p:attrNameLst>
                                          <p:attrName>ppt_y</p:attrName>
                                        </p:attrNameLst>
                                      </p:cBhvr>
                                      <p:tavLst>
                                        <p:tav tm="0">
                                          <p:val>
                                            <p:strVal val="#ppt_y"/>
                                          </p:val>
                                        </p:tav>
                                        <p:tav tm="100000">
                                          <p:val>
                                            <p:strVal val="#ppt_y"/>
                                          </p:val>
                                        </p:tav>
                                      </p:tavLst>
                                    </p:anim>
                                    <p:anim calcmode="lin" valueType="num">
                                      <p:cBhvr>
                                        <p:cTn id="93"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79"/>
                                        </p:tgtEl>
                                      </p:cBhvr>
                                    </p:animEffect>
                                  </p:childTnLst>
                                </p:cTn>
                              </p:par>
                            </p:childTnLst>
                          </p:cTn>
                        </p:par>
                        <p:par>
                          <p:cTn id="96" fill="hold">
                            <p:stCondLst>
                              <p:cond delay="96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80"/>
                                        </p:tgtEl>
                                        <p:attrNameLst>
                                          <p:attrName>style.visibility</p:attrName>
                                        </p:attrNameLst>
                                      </p:cBhvr>
                                      <p:to>
                                        <p:strVal val="visible"/>
                                      </p:to>
                                    </p:set>
                                    <p:anim calcmode="lin" valueType="num">
                                      <p:cBhvr>
                                        <p:cTn id="9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80"/>
                                        </p:tgtEl>
                                        <p:attrNameLst>
                                          <p:attrName>ppt_y</p:attrName>
                                        </p:attrNameLst>
                                      </p:cBhvr>
                                      <p:tavLst>
                                        <p:tav tm="0">
                                          <p:val>
                                            <p:strVal val="#ppt_y"/>
                                          </p:val>
                                        </p:tav>
                                        <p:tav tm="100000">
                                          <p:val>
                                            <p:strVal val="#ppt_y"/>
                                          </p:val>
                                        </p:tav>
                                      </p:tavLst>
                                    </p:anim>
                                    <p:anim calcmode="lin" valueType="num">
                                      <p:cBhvr>
                                        <p:cTn id="10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80"/>
                                        </p:tgtEl>
                                      </p:cBhvr>
                                    </p:animEffect>
                                  </p:childTnLst>
                                </p:cTn>
                              </p:par>
                              <p:par>
                                <p:cTn id="104" presetID="2" presetClass="entr" presetSubtype="8" fill="hold" grpId="0" nodeType="withEffect">
                                  <p:stCondLst>
                                    <p:cond delay="0"/>
                                  </p:stCondLst>
                                  <p:childTnLst>
                                    <p:set>
                                      <p:cBhvr>
                                        <p:cTn id="105" dur="1" fill="hold">
                                          <p:stCondLst>
                                            <p:cond delay="0"/>
                                          </p:stCondLst>
                                        </p:cTn>
                                        <p:tgtEl>
                                          <p:spTgt spid="86"/>
                                        </p:tgtEl>
                                        <p:attrNameLst>
                                          <p:attrName>style.visibility</p:attrName>
                                        </p:attrNameLst>
                                      </p:cBhvr>
                                      <p:to>
                                        <p:strVal val="visible"/>
                                      </p:to>
                                    </p:set>
                                    <p:anim calcmode="lin" valueType="num">
                                      <p:cBhvr additive="base">
                                        <p:cTn id="106" dur="1000" fill="hold"/>
                                        <p:tgtEl>
                                          <p:spTgt spid="86"/>
                                        </p:tgtEl>
                                        <p:attrNameLst>
                                          <p:attrName>ppt_x</p:attrName>
                                        </p:attrNameLst>
                                      </p:cBhvr>
                                      <p:tavLst>
                                        <p:tav tm="0">
                                          <p:val>
                                            <p:strVal val="0-#ppt_w/2"/>
                                          </p:val>
                                        </p:tav>
                                        <p:tav tm="100000">
                                          <p:val>
                                            <p:strVal val="#ppt_x"/>
                                          </p:val>
                                        </p:tav>
                                      </p:tavLst>
                                    </p:anim>
                                    <p:anim calcmode="lin" valueType="num">
                                      <p:cBhvr additive="base">
                                        <p:cTn id="107" dur="1000" fill="hold"/>
                                        <p:tgtEl>
                                          <p:spTgt spid="86"/>
                                        </p:tgtEl>
                                        <p:attrNameLst>
                                          <p:attrName>ppt_y</p:attrName>
                                        </p:attrNameLst>
                                      </p:cBhvr>
                                      <p:tavLst>
                                        <p:tav tm="0">
                                          <p:val>
                                            <p:strVal val="#ppt_y"/>
                                          </p:val>
                                        </p:tav>
                                        <p:tav tm="100000">
                                          <p:val>
                                            <p:strVal val="#ppt_y"/>
                                          </p:val>
                                        </p:tav>
                                      </p:tavLst>
                                    </p:anim>
                                  </p:childTnLst>
                                </p:cTn>
                              </p:par>
                            </p:childTnLst>
                          </p:cTn>
                        </p:par>
                        <p:par>
                          <p:cTn id="108" fill="hold">
                            <p:stCondLst>
                              <p:cond delay="1150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81"/>
                                        </p:tgtEl>
                                        <p:attrNameLst>
                                          <p:attrName>style.visibility</p:attrName>
                                        </p:attrNameLst>
                                      </p:cBhvr>
                                      <p:to>
                                        <p:strVal val="visible"/>
                                      </p:to>
                                    </p:set>
                                    <p:anim calcmode="lin" valueType="num">
                                      <p:cBhvr>
                                        <p:cTn id="111"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81"/>
                                        </p:tgtEl>
                                        <p:attrNameLst>
                                          <p:attrName>ppt_y</p:attrName>
                                        </p:attrNameLst>
                                      </p:cBhvr>
                                      <p:tavLst>
                                        <p:tav tm="0">
                                          <p:val>
                                            <p:strVal val="#ppt_y"/>
                                          </p:val>
                                        </p:tav>
                                        <p:tav tm="100000">
                                          <p:val>
                                            <p:strVal val="#ppt_y"/>
                                          </p:val>
                                        </p:tav>
                                      </p:tavLst>
                                    </p:anim>
                                    <p:anim calcmode="lin" valueType="num">
                                      <p:cBhvr>
                                        <p:cTn id="113"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81"/>
                                        </p:tgtEl>
                                      </p:cBhvr>
                                    </p:animEffect>
                                  </p:childTnLst>
                                </p:cTn>
                              </p:par>
                            </p:childTnLst>
                          </p:cTn>
                        </p:par>
                        <p:par>
                          <p:cTn id="116" fill="hold">
                            <p:stCondLst>
                              <p:cond delay="12150"/>
                            </p:stCondLst>
                            <p:childTnLst>
                              <p:par>
                                <p:cTn id="117" presetID="41" presetClass="entr" presetSubtype="0" fill="hold" grpId="0" nodeType="afterEffect">
                                  <p:stCondLst>
                                    <p:cond delay="0"/>
                                  </p:stCondLst>
                                  <p:iterate type="lt">
                                    <p:tmPct val="10000"/>
                                  </p:iterate>
                                  <p:childTnLst>
                                    <p:set>
                                      <p:cBhvr>
                                        <p:cTn id="118" dur="1" fill="hold">
                                          <p:stCondLst>
                                            <p:cond delay="0"/>
                                          </p:stCondLst>
                                        </p:cTn>
                                        <p:tgtEl>
                                          <p:spTgt spid="82"/>
                                        </p:tgtEl>
                                        <p:attrNameLst>
                                          <p:attrName>style.visibility</p:attrName>
                                        </p:attrNameLst>
                                      </p:cBhvr>
                                      <p:to>
                                        <p:strVal val="visible"/>
                                      </p:to>
                                    </p:set>
                                    <p:anim calcmode="lin" valueType="num">
                                      <p:cBhvr>
                                        <p:cTn id="119"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82"/>
                                        </p:tgtEl>
                                        <p:attrNameLst>
                                          <p:attrName>ppt_y</p:attrName>
                                        </p:attrNameLst>
                                      </p:cBhvr>
                                      <p:tavLst>
                                        <p:tav tm="0">
                                          <p:val>
                                            <p:strVal val="#ppt_y"/>
                                          </p:val>
                                        </p:tav>
                                        <p:tav tm="100000">
                                          <p:val>
                                            <p:strVal val="#ppt_y"/>
                                          </p:val>
                                        </p:tav>
                                      </p:tavLst>
                                    </p:anim>
                                    <p:anim calcmode="lin" valueType="num">
                                      <p:cBhvr>
                                        <p:cTn id="121"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48" grpId="0" bldLvl="0" animBg="1"/>
      <p:bldP spid="49" grpId="0" bldLvl="0" animBg="1"/>
      <p:bldP spid="50" grpId="0" bldLvl="0" animBg="1"/>
      <p:bldP spid="75" grpId="0"/>
      <p:bldP spid="76" grpId="0"/>
      <p:bldP spid="77" grpId="0"/>
      <p:bldP spid="78" grpId="0"/>
      <p:bldP spid="79" grpId="0"/>
      <p:bldP spid="80" grpId="0"/>
      <p:bldP spid="81" grpId="0"/>
      <p:bldP spid="82" grpId="0"/>
      <p:bldP spid="83" grpId="0" bldLvl="0" animBg="1"/>
      <p:bldP spid="84" grpId="0" bldLvl="0" animBg="1"/>
      <p:bldP spid="85" grpId="0" bldLvl="0" animBg="1"/>
      <p:bldP spid="8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SubTitle"/>
  <p:tag name="MH_ORDER" val="3"/>
  <p:tag name="PA" val="v3.2.0"/>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8"/>
</p:tagLst>
</file>

<file path=ppt/tags/tag21.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9"/>
</p:tagLst>
</file>

<file path=ppt/tags/tag22.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2"/>
</p:tagLst>
</file>

<file path=ppt/tags/tag2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3"/>
</p:tagLst>
</file>

<file path=ppt/tags/tag2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4"/>
</p:tagLst>
</file>

<file path=ppt/tags/tag2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5"/>
</p:tagLst>
</file>

<file path=ppt/tags/tag2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6"/>
</p:tagLst>
</file>

<file path=ppt/tags/tag2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7"/>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8"/>
</p:tagLst>
</file>

<file path=ppt/tags/tag31.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19"/>
</p:tagLst>
</file>

<file path=ppt/tags/tag32.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0"/>
</p:tagLst>
</file>

<file path=ppt/tags/tag3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1"/>
</p:tagLst>
</file>

<file path=ppt/tags/tag3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2"/>
</p:tagLst>
</file>

<file path=ppt/tags/tag3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3"/>
</p:tagLst>
</file>

<file path=ppt/tags/tag3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4"/>
</p:tagLst>
</file>

<file path=ppt/tags/tag3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5"/>
</p:tagLst>
</file>

<file path=ppt/tags/tag3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6"/>
</p:tagLst>
</file>

<file path=ppt/tags/tag3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7"/>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8"/>
</p:tagLst>
</file>

<file path=ppt/tags/tag41.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29"/>
</p:tagLst>
</file>

<file path=ppt/tags/tag42.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0"/>
</p:tagLst>
</file>

<file path=ppt/tags/tag4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1"/>
</p:tagLst>
</file>

<file path=ppt/tags/tag4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2"/>
</p:tagLst>
</file>

<file path=ppt/tags/tag4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3"/>
</p:tagLst>
</file>

<file path=ppt/tags/tag4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4"/>
</p:tagLst>
</file>

<file path=ppt/tags/tag4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5"/>
</p:tagLst>
</file>

<file path=ppt/tags/tag4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6"/>
</p:tagLst>
</file>

<file path=ppt/tags/tag4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7"/>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8"/>
</p:tagLst>
</file>

<file path=ppt/tags/tag51.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39"/>
</p:tagLst>
</file>

<file path=ppt/tags/tag52.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0"/>
</p:tagLst>
</file>

<file path=ppt/tags/tag5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1"/>
</p:tagLst>
</file>

<file path=ppt/tags/tag5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2"/>
</p:tagLst>
</file>

<file path=ppt/tags/tag5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3"/>
</p:tagLst>
</file>

<file path=ppt/tags/tag5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4"/>
</p:tagLst>
</file>

<file path=ppt/tags/tag5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5"/>
</p:tagLst>
</file>

<file path=ppt/tags/tag5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6"/>
</p:tagLst>
</file>

<file path=ppt/tags/tag5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7"/>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8"/>
</p:tagLst>
</file>

<file path=ppt/tags/tag61.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49"/>
</p:tagLst>
</file>

<file path=ppt/tags/tag62.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0"/>
</p:tagLst>
</file>

<file path=ppt/tags/tag6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1"/>
</p:tagLst>
</file>

<file path=ppt/tags/tag6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2"/>
</p:tagLst>
</file>

<file path=ppt/tags/tag6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3"/>
</p:tagLst>
</file>

<file path=ppt/tags/tag6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4"/>
</p:tagLst>
</file>

<file path=ppt/tags/tag6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5"/>
</p:tagLst>
</file>

<file path=ppt/tags/tag6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6"/>
</p:tagLst>
</file>

<file path=ppt/tags/tag6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7"/>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8"/>
</p:tagLst>
</file>

<file path=ppt/tags/tag71.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59"/>
</p:tagLst>
</file>

<file path=ppt/tags/tag72.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0"/>
</p:tagLst>
</file>

<file path=ppt/tags/tag7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1"/>
</p:tagLst>
</file>

<file path=ppt/tags/tag7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2"/>
</p:tagLst>
</file>

<file path=ppt/tags/tag7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3"/>
</p:tagLst>
</file>

<file path=ppt/tags/tag7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4"/>
</p:tagLst>
</file>

<file path=ppt/tags/tag7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5"/>
</p:tagLst>
</file>

<file path=ppt/tags/tag7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6"/>
</p:tagLst>
</file>

<file path=ppt/tags/tag7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7"/>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8"/>
</p:tagLst>
</file>

<file path=ppt/tags/tag81.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69"/>
</p:tagLst>
</file>

<file path=ppt/tags/tag82.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0"/>
</p:tagLst>
</file>

<file path=ppt/tags/tag83.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1"/>
</p:tagLst>
</file>

<file path=ppt/tags/tag84.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2"/>
</p:tagLst>
</file>

<file path=ppt/tags/tag85.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3"/>
</p:tagLst>
</file>

<file path=ppt/tags/tag86.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4"/>
</p:tagLst>
</file>

<file path=ppt/tags/tag87.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5"/>
</p:tagLst>
</file>

<file path=ppt/tags/tag88.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Other"/>
  <p:tag name="MH_ORDER" val="76"/>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51231110352"/>
  <p:tag name="MH_LIBRARY" val="GRAPHIC"/>
  <p:tag name="MH_TYPE" val="SubTitle"/>
  <p:tag name="MH_ORDER" val="1"/>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F83529"/>
    </a:accent1>
    <a:accent2>
      <a:srgbClr val="E9292F"/>
    </a:accent2>
    <a:accent3>
      <a:srgbClr val="BB2326"/>
    </a:accent3>
    <a:accent4>
      <a:srgbClr val="8C0C04"/>
    </a:accent4>
    <a:accent5>
      <a:srgbClr val="690902"/>
    </a:accent5>
    <a:accent6>
      <a:srgbClr val="BA1318"/>
    </a:accent6>
    <a:hlink>
      <a:srgbClr val="F8352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442</TotalTime>
  <Words>1820</Words>
  <Application>Microsoft Office PowerPoint</Application>
  <PresentationFormat>全屏显示(16:9)</PresentationFormat>
  <Paragraphs>214</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Manager>素材风暴PPT</Manager>
  <Company>www.sucaifengbao.com/ppt/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dc:title>
  <dc:subject>www.sucaifengbao.com/ppt/</dc:subject>
  <dc:creator>user</dc:creator>
  <cp:keywords>党建</cp:keywords>
  <dc:description>PPT免费下载：www.sucaifengbao.com/ppt/</dc:description>
  <cp:lastModifiedBy>Sky123.Org</cp:lastModifiedBy>
  <cp:revision>94</cp:revision>
  <dcterms:created xsi:type="dcterms:W3CDTF">2015-12-28T07:55:00Z</dcterms:created>
  <dcterms:modified xsi:type="dcterms:W3CDTF">2017-11-02T02:32:48Z</dcterms:modified>
  <cp:category>www.sucaifengbao.com/ppt/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