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5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6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Calibri Light" panose="020F0302020204030204" pitchFamily="34" charset="0"/>
      <p:regular r:id="rId38"/>
      <p:italic r:id="rId39"/>
    </p:embeddedFont>
    <p:embeddedFont>
      <p:font typeface="微软雅黑" panose="020B0503020204020204" pitchFamily="34" charset="-122"/>
      <p:regular r:id="rId40"/>
      <p:bold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A6FF"/>
    <a:srgbClr val="5DBAFF"/>
    <a:srgbClr val="8BCDFF"/>
    <a:srgbClr val="0088EE"/>
    <a:srgbClr val="005EA4"/>
    <a:srgbClr val="D8D8D8"/>
    <a:srgbClr val="1E4A72"/>
    <a:srgbClr val="2E6BA2"/>
    <a:srgbClr val="016CBA"/>
    <a:srgbClr val="7280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114" y="66"/>
      </p:cViewPr>
      <p:guideLst>
        <p:guide pos="3817"/>
        <p:guide orient="horz" pos="346"/>
        <p:guide orient="horz" pos="3952"/>
        <p:guide pos="7015"/>
        <p:guide pos="642"/>
        <p:guide orient="horz" pos="2160"/>
        <p:guide orient="horz" pos="2500"/>
        <p:guide orient="horz" pos="799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0E-442C-829C-B0ACD5D0D5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0E-442C-829C-B0ACD5D0D5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0E-442C-829C-B0ACD5D0D5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314143976"/>
        <c:axId val="682790840"/>
      </c:barChart>
      <c:catAx>
        <c:axId val="3141439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82790840"/>
        <c:crosses val="autoZero"/>
        <c:auto val="1"/>
        <c:lblAlgn val="ctr"/>
        <c:lblOffset val="100"/>
        <c:noMultiLvlLbl val="0"/>
      </c:catAx>
      <c:valAx>
        <c:axId val="682790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141439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AE-4563-B018-A0B6A96589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AE-4563-B018-A0B6A96589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AE-4563-B018-A0B6A96589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overlap val="30"/>
        <c:axId val="682791232"/>
        <c:axId val="685374368"/>
      </c:barChart>
      <c:catAx>
        <c:axId val="682791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85374368"/>
        <c:crosses val="autoZero"/>
        <c:auto val="1"/>
        <c:lblAlgn val="ctr"/>
        <c:lblOffset val="100"/>
        <c:noMultiLvlLbl val="0"/>
      </c:catAx>
      <c:valAx>
        <c:axId val="685374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682791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solidFill>
          <a:schemeClr val="accent3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</dgm:pt>
  </dgm:ptLst>
  <dgm:cxnLst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DF0BF-ED43-49CE-95E0-F8028F865E1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0BB52-AE72-4F06-B3AC-9AD31407BB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22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03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309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994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644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164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801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077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8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32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518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841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26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352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207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658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46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050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596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082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0681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154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69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908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42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089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19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437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13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472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206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599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31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152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56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2018/7/23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microsoft.com/office/2007/relationships/hdphoto" Target="../media/hdphoto3.wdp"/><Relationship Id="rId27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478059926e3b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1537008" y="1443876"/>
            <a:ext cx="9283392" cy="4508928"/>
            <a:chOff x="1441758" y="1173302"/>
            <a:chExt cx="9167915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8" y="1173303"/>
              <a:ext cx="4504191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5"/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>
                  <a:solidFill>
                    <a:schemeClr val="bg1"/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27143" y="2907631"/>
            <a:ext cx="5777717" cy="1200330"/>
            <a:chOff x="5726122" y="4661824"/>
            <a:chExt cx="5606072" cy="1730363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3689412" cy="17303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accent4"/>
                  </a:solidFill>
                  <a:cs typeface="+mn-ea"/>
                  <a:sym typeface="+mn-lt"/>
                </a:rPr>
                <a:t>工作汇报</a:t>
              </a:r>
              <a:endParaRPr lang="en-US" altLang="zh-CN" sz="72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15534" y="4661825"/>
              <a:ext cx="1916660" cy="173036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cs typeface="+mn-ea"/>
                  <a:sym typeface="+mn-lt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606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1179847"/>
              <a:chOff x="6105041" y="1622704"/>
              <a:chExt cx="2426420" cy="1179847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1158279"/>
                <a:chOff x="774864" y="4213596"/>
                <a:chExt cx="2426420" cy="1158279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48828" y="4213596"/>
                  <a:ext cx="1244541" cy="3480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6"/>
                  <a:ext cx="2426420" cy="6644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8"/>
                <a:ext cx="2360223" cy="1126678"/>
                <a:chOff x="774864" y="4213596"/>
                <a:chExt cx="2426420" cy="1158277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66445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1069324"/>
                  <a:chOff x="774864" y="4213596"/>
                  <a:chExt cx="2426420" cy="115827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6"/>
                    <a:ext cx="2426420" cy="66445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03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48828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29" name="矩形 12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文本框 13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018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/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矩形 6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1" name="矩形 7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文本框 8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74120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50950" y="1924050"/>
            <a:ext cx="2019300" cy="3802366"/>
            <a:chOff x="1250950" y="1924050"/>
            <a:chExt cx="2019300" cy="380236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282512"/>
              <a:chOff x="1269319" y="3443904"/>
              <a:chExt cx="2000930" cy="2282512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802366"/>
            <a:chOff x="3820583" y="1924050"/>
            <a:chExt cx="2019300" cy="3802366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282512"/>
              <a:chOff x="1269319" y="3443904"/>
              <a:chExt cx="2000930" cy="2282512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802366"/>
            <a:chOff x="6390217" y="1924050"/>
            <a:chExt cx="2028485" cy="3802366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03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282512"/>
              <a:chOff x="1269319" y="3443904"/>
              <a:chExt cx="2000930" cy="2282512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806384"/>
            <a:chOff x="8959850" y="1924050"/>
            <a:chExt cx="2019300" cy="3806384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282512"/>
              <a:chOff x="1269319" y="3443904"/>
              <a:chExt cx="2000930" cy="2282512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38" name="矩形 13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文本框 14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67529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264513451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2"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3">
                  <a:lumMod val="50000"/>
                  <a:alpha val="77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41" name="矩形 4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17301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  <a:solidFill>
            <a:schemeClr val="accent1"/>
          </a:solidFill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  <a:grpFill/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2206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1" name="矩形 6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92027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  <a:solidFill>
            <a:schemeClr val="accent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  <a:solidFill>
            <a:schemeClr val="accent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081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3367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01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411182" cy="2032681"/>
            <a:chOff x="6096000" y="3709220"/>
            <a:chExt cx="4411182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411182" cy="2032681"/>
              <a:chOff x="6096000" y="3709220"/>
              <a:chExt cx="4411182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3">
                  <a:alpha val="85882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10415" cy="1478928"/>
            <a:chOff x="6096000" y="2237410"/>
            <a:chExt cx="3210415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10415" cy="1478928"/>
              <a:chOff x="6096000" y="2237410"/>
              <a:chExt cx="3210415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9098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5" name="矩形 7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7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06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4" cstate="screen">
                  <a:grayscl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  <p:grpSp>
        <p:nvGrpSpPr>
          <p:cNvPr id="65" name="组合 6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6" name="矩形 6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6495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244372"/>
              <a:chOff x="2179772" y="3086460"/>
              <a:chExt cx="7930689" cy="1244372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cs typeface="+mn-ea"/>
                    <a:sym typeface="+mn-lt"/>
                  </a:rPr>
                  <a:t>2-3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72" name="矩形 17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文本框 17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51260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6" y="1577162"/>
            <a:ext cx="8434512" cy="44694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24877" y="879574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7665" y="8930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505540" cy="953095"/>
            <a:chOff x="8786813" y="2471738"/>
            <a:chExt cx="1505540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505540" cy="953095"/>
            <a:chOff x="8786813" y="2471738"/>
            <a:chExt cx="1505540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733167" cy="953095"/>
            <a:chOff x="8786813" y="2471738"/>
            <a:chExt cx="1733167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733167" cy="953095"/>
            <a:chOff x="8786813" y="2471738"/>
            <a:chExt cx="1733167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164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>
                    <a14:imgLayer r:embed="rId2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BEBA8EAE-BF5A-486C-A8C5-ECC9F3942E4B}">
                    <a14:imgProps xmlns:a14="http://schemas.microsoft.com/office/drawing/2010/main">
                      <a14:imgLayer r:embed="rId2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cs typeface="+mn-ea"/>
                <a:sym typeface="+mn-lt"/>
              </a:rPr>
              <a:t>2-3</a:t>
            </a:r>
            <a:r>
              <a:rPr lang="zh-CN" altLang="zh-CN" sz="14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  <p:sp>
        <p:nvSpPr>
          <p:cNvPr id="90" name="矩形 8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92" name="矩形 9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文本框 9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6096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341522"/>
            <a:chOff x="1142715" y="1578323"/>
            <a:chExt cx="9993598" cy="2341522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87" name="矩形 8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04154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cs typeface="+mn-ea"/>
                <a:sym typeface="+mn-lt"/>
              </a:rPr>
              <a:t>2-3</a:t>
            </a:r>
            <a:r>
              <a:rPr lang="zh-CN" altLang="zh-CN" sz="16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7" name="矩形 2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12434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" grpId="0"/>
      <p:bldP spid="25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A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B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C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D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514096" y="1126210"/>
            <a:ext cx="5417361" cy="103239"/>
            <a:chOff x="6618518" y="1126210"/>
            <a:chExt cx="5417361" cy="103239"/>
          </a:xfrm>
          <a:solidFill>
            <a:schemeClr val="accent1"/>
          </a:solidFill>
        </p:grpSpPr>
        <p:sp>
          <p:nvSpPr>
            <p:cNvPr id="51" name="矩形 5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8601825" y="1204049"/>
              <a:ext cx="343405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6517374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5047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6669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759632938"/>
              </p:ext>
            </p:extLst>
          </p:nvPr>
        </p:nvGraphicFramePr>
        <p:xfrm>
          <a:off x="5343525" y="2809876"/>
          <a:ext cx="5514975" cy="232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442387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1" name="矩形 2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50499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945523" y="1778191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NO.1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NO.2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NO.3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6" name="矩形 2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45448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723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4296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8" name="矩形 2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6511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60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341117"/>
              <a:chOff x="869805" y="4213596"/>
              <a:chExt cx="2220117" cy="134111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56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680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2" name="矩形 6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428648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4345095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更多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精彩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关注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50" name="矩形 14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1982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8" grpId="0"/>
      <p:bldP spid="179" grpId="0"/>
      <p:bldP spid="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  <a:solidFill>
            <a:schemeClr val="accent1"/>
          </a:solidFill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grpFill/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  <a:solidFill>
            <a:schemeClr val="accent1"/>
          </a:solidFill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grpFill/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val="359075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20" grpId="0"/>
      <p:bldP spid="2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2814" y="915667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cs typeface="+mn-ea"/>
                  <a:sym typeface="+mn-lt"/>
                </a:rPr>
                <a:t>THA</a:t>
              </a:r>
              <a:r>
                <a:rPr lang="en-US" altLang="zh-CN" sz="8800" dirty="0">
                  <a:solidFill>
                    <a:schemeClr val="accent2"/>
                  </a:solidFill>
                  <a:cs typeface="+mn-ea"/>
                  <a:sym typeface="+mn-lt"/>
                </a:rPr>
                <a:t>NKS</a:t>
              </a:r>
              <a:endParaRPr lang="zh-CN" altLang="en-US" sz="8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5400" dirty="0">
                  <a:solidFill>
                    <a:schemeClr val="accent4"/>
                  </a:solidFill>
                  <a:cs typeface="+mn-ea"/>
                  <a:sym typeface="+mn-lt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2937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1772482921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935787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584630"/>
            <a:chOff x="1112220" y="4243220"/>
            <a:chExt cx="1839558" cy="1584630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584630"/>
            <a:chOff x="1112220" y="4243220"/>
            <a:chExt cx="1839558" cy="1584630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584630"/>
            <a:chOff x="1112220" y="4243220"/>
            <a:chExt cx="1839558" cy="1584630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584630"/>
            <a:chOff x="1112220" y="4243220"/>
            <a:chExt cx="1839558" cy="1584630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1" name="矩形 3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38033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chemeClr val="accent3">
              <a:alpha val="87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3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solidFill>
                <a:srgbClr val="0070C0"/>
              </a:solidFill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423599"/>
            <a:chOff x="2831659" y="3416850"/>
            <a:chExt cx="1941352" cy="1423599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哎呀小小草素材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274211"/>
            <a:chOff x="7481888" y="4022393"/>
            <a:chExt cx="2094698" cy="1274211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哎呀小小草素材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238670"/>
            <a:chOff x="2515308" y="1835618"/>
            <a:chExt cx="1593126" cy="1238670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9" name="矩形 3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5373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26" grpId="0"/>
      <p:bldP spid="12" grpId="0" animBg="1"/>
      <p:bldP spid="31" grpId="0"/>
      <p:bldP spid="3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/>
          </p:spPr>
        </p:pic>
      </p:grpSp>
      <p:sp>
        <p:nvSpPr>
          <p:cNvPr id="7" name="矩形 6"/>
          <p:cNvSpPr/>
          <p:nvPr/>
        </p:nvSpPr>
        <p:spPr>
          <a:xfrm>
            <a:off x="6096000" y="1859779"/>
            <a:ext cx="2268669" cy="1515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53" name="组合 1052"/>
          <p:cNvGrpSpPr/>
          <p:nvPr/>
        </p:nvGrpSpPr>
        <p:grpSpPr>
          <a:xfrm>
            <a:off x="6106626" y="2036052"/>
            <a:ext cx="2313473" cy="1151774"/>
            <a:chOff x="6106626" y="1798976"/>
            <a:chExt cx="2313473" cy="1151774"/>
          </a:xfrm>
        </p:grpSpPr>
        <p:sp>
          <p:nvSpPr>
            <p:cNvPr id="1043" name="Freeform 32"/>
            <p:cNvSpPr>
              <a:spLocks noEditPoints="1"/>
            </p:cNvSpPr>
            <p:nvPr/>
          </p:nvSpPr>
          <p:spPr bwMode="auto">
            <a:xfrm>
              <a:off x="6106626" y="1798976"/>
              <a:ext cx="400230" cy="423756"/>
            </a:xfrm>
            <a:custGeom>
              <a:avLst/>
              <a:gdLst>
                <a:gd name="T0" fmla="*/ 565 w 587"/>
                <a:gd name="T1" fmla="*/ 211 h 621"/>
                <a:gd name="T2" fmla="*/ 232 w 587"/>
                <a:gd name="T3" fmla="*/ 88 h 621"/>
                <a:gd name="T4" fmla="*/ 488 w 587"/>
                <a:gd name="T5" fmla="*/ 435 h 621"/>
                <a:gd name="T6" fmla="*/ 565 w 587"/>
                <a:gd name="T7" fmla="*/ 211 h 621"/>
                <a:gd name="T8" fmla="*/ 532 w 587"/>
                <a:gd name="T9" fmla="*/ 195 h 621"/>
                <a:gd name="T10" fmla="*/ 486 w 587"/>
                <a:gd name="T11" fmla="*/ 194 h 621"/>
                <a:gd name="T12" fmla="*/ 457 w 587"/>
                <a:gd name="T13" fmla="*/ 194 h 621"/>
                <a:gd name="T14" fmla="*/ 470 w 587"/>
                <a:gd name="T15" fmla="*/ 160 h 621"/>
                <a:gd name="T16" fmla="*/ 476 w 587"/>
                <a:gd name="T17" fmla="*/ 118 h 621"/>
                <a:gd name="T18" fmla="*/ 532 w 587"/>
                <a:gd name="T19" fmla="*/ 195 h 621"/>
                <a:gd name="T20" fmla="*/ 356 w 587"/>
                <a:gd name="T21" fmla="*/ 75 h 621"/>
                <a:gd name="T22" fmla="*/ 357 w 587"/>
                <a:gd name="T23" fmla="*/ 75 h 621"/>
                <a:gd name="T24" fmla="*/ 407 w 587"/>
                <a:gd name="T25" fmla="*/ 83 h 621"/>
                <a:gd name="T26" fmla="*/ 349 w 587"/>
                <a:gd name="T27" fmla="*/ 90 h 621"/>
                <a:gd name="T28" fmla="*/ 319 w 587"/>
                <a:gd name="T29" fmla="*/ 79 h 621"/>
                <a:gd name="T30" fmla="*/ 356 w 587"/>
                <a:gd name="T31" fmla="*/ 75 h 621"/>
                <a:gd name="T32" fmla="*/ 284 w 587"/>
                <a:gd name="T33" fmla="*/ 90 h 621"/>
                <a:gd name="T34" fmla="*/ 362 w 587"/>
                <a:gd name="T35" fmla="*/ 154 h 621"/>
                <a:gd name="T36" fmla="*/ 317 w 587"/>
                <a:gd name="T37" fmla="*/ 202 h 621"/>
                <a:gd name="T38" fmla="*/ 312 w 587"/>
                <a:gd name="T39" fmla="*/ 219 h 621"/>
                <a:gd name="T40" fmla="*/ 260 w 587"/>
                <a:gd name="T41" fmla="*/ 237 h 621"/>
                <a:gd name="T42" fmla="*/ 348 w 587"/>
                <a:gd name="T43" fmla="*/ 273 h 621"/>
                <a:gd name="T44" fmla="*/ 336 w 587"/>
                <a:gd name="T45" fmla="*/ 355 h 621"/>
                <a:gd name="T46" fmla="*/ 304 w 587"/>
                <a:gd name="T47" fmla="*/ 423 h 621"/>
                <a:gd name="T48" fmla="*/ 288 w 587"/>
                <a:gd name="T49" fmla="*/ 408 h 621"/>
                <a:gd name="T50" fmla="*/ 237 w 587"/>
                <a:gd name="T51" fmla="*/ 326 h 621"/>
                <a:gd name="T52" fmla="*/ 232 w 587"/>
                <a:gd name="T53" fmla="*/ 256 h 621"/>
                <a:gd name="T54" fmla="*/ 206 w 587"/>
                <a:gd name="T55" fmla="*/ 220 h 621"/>
                <a:gd name="T56" fmla="*/ 182 w 587"/>
                <a:gd name="T57" fmla="*/ 190 h 621"/>
                <a:gd name="T58" fmla="*/ 284 w 587"/>
                <a:gd name="T59" fmla="*/ 90 h 621"/>
                <a:gd name="T60" fmla="*/ 486 w 587"/>
                <a:gd name="T61" fmla="*/ 401 h 621"/>
                <a:gd name="T62" fmla="*/ 479 w 587"/>
                <a:gd name="T63" fmla="*/ 377 h 621"/>
                <a:gd name="T64" fmla="*/ 461 w 587"/>
                <a:gd name="T65" fmla="*/ 328 h 621"/>
                <a:gd name="T66" fmla="*/ 448 w 587"/>
                <a:gd name="T67" fmla="*/ 292 h 621"/>
                <a:gd name="T68" fmla="*/ 441 w 587"/>
                <a:gd name="T69" fmla="*/ 236 h 621"/>
                <a:gd name="T70" fmla="*/ 538 w 587"/>
                <a:gd name="T71" fmla="*/ 214 h 621"/>
                <a:gd name="T72" fmla="*/ 545 w 587"/>
                <a:gd name="T73" fmla="*/ 265 h 621"/>
                <a:gd name="T74" fmla="*/ 486 w 587"/>
                <a:gd name="T75" fmla="*/ 40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7" h="621">
                  <a:moveTo>
                    <a:pt x="565" y="211"/>
                  </a:moveTo>
                  <a:cubicBezTo>
                    <a:pt x="529" y="66"/>
                    <a:pt x="357" y="0"/>
                    <a:pt x="232" y="88"/>
                  </a:cubicBezTo>
                  <a:cubicBezTo>
                    <a:pt x="0" y="251"/>
                    <a:pt x="248" y="621"/>
                    <a:pt x="488" y="435"/>
                  </a:cubicBezTo>
                  <a:cubicBezTo>
                    <a:pt x="555" y="383"/>
                    <a:pt x="587" y="296"/>
                    <a:pt x="565" y="211"/>
                  </a:cubicBezTo>
                  <a:close/>
                  <a:moveTo>
                    <a:pt x="532" y="195"/>
                  </a:moveTo>
                  <a:cubicBezTo>
                    <a:pt x="514" y="196"/>
                    <a:pt x="498" y="188"/>
                    <a:pt x="486" y="194"/>
                  </a:cubicBezTo>
                  <a:cubicBezTo>
                    <a:pt x="468" y="202"/>
                    <a:pt x="440" y="216"/>
                    <a:pt x="457" y="194"/>
                  </a:cubicBezTo>
                  <a:cubicBezTo>
                    <a:pt x="457" y="194"/>
                    <a:pt x="468" y="181"/>
                    <a:pt x="470" y="160"/>
                  </a:cubicBezTo>
                  <a:cubicBezTo>
                    <a:pt x="472" y="142"/>
                    <a:pt x="471" y="130"/>
                    <a:pt x="476" y="118"/>
                  </a:cubicBezTo>
                  <a:cubicBezTo>
                    <a:pt x="500" y="139"/>
                    <a:pt x="520" y="165"/>
                    <a:pt x="532" y="195"/>
                  </a:cubicBezTo>
                  <a:close/>
                  <a:moveTo>
                    <a:pt x="356" y="75"/>
                  </a:moveTo>
                  <a:cubicBezTo>
                    <a:pt x="357" y="75"/>
                    <a:pt x="357" y="75"/>
                    <a:pt x="357" y="75"/>
                  </a:cubicBezTo>
                  <a:cubicBezTo>
                    <a:pt x="374" y="75"/>
                    <a:pt x="391" y="78"/>
                    <a:pt x="407" y="83"/>
                  </a:cubicBezTo>
                  <a:cubicBezTo>
                    <a:pt x="389" y="86"/>
                    <a:pt x="364" y="90"/>
                    <a:pt x="349" y="90"/>
                  </a:cubicBezTo>
                  <a:cubicBezTo>
                    <a:pt x="337" y="90"/>
                    <a:pt x="327" y="85"/>
                    <a:pt x="319" y="79"/>
                  </a:cubicBezTo>
                  <a:cubicBezTo>
                    <a:pt x="331" y="77"/>
                    <a:pt x="343" y="75"/>
                    <a:pt x="356" y="75"/>
                  </a:cubicBezTo>
                  <a:close/>
                  <a:moveTo>
                    <a:pt x="284" y="90"/>
                  </a:moveTo>
                  <a:cubicBezTo>
                    <a:pt x="317" y="88"/>
                    <a:pt x="388" y="136"/>
                    <a:pt x="362" y="154"/>
                  </a:cubicBezTo>
                  <a:cubicBezTo>
                    <a:pt x="342" y="167"/>
                    <a:pt x="317" y="191"/>
                    <a:pt x="317" y="202"/>
                  </a:cubicBezTo>
                  <a:cubicBezTo>
                    <a:pt x="317" y="212"/>
                    <a:pt x="321" y="217"/>
                    <a:pt x="312" y="219"/>
                  </a:cubicBezTo>
                  <a:cubicBezTo>
                    <a:pt x="294" y="222"/>
                    <a:pt x="250" y="222"/>
                    <a:pt x="260" y="237"/>
                  </a:cubicBezTo>
                  <a:cubicBezTo>
                    <a:pt x="271" y="252"/>
                    <a:pt x="336" y="231"/>
                    <a:pt x="348" y="273"/>
                  </a:cubicBezTo>
                  <a:cubicBezTo>
                    <a:pt x="357" y="303"/>
                    <a:pt x="341" y="333"/>
                    <a:pt x="336" y="355"/>
                  </a:cubicBezTo>
                  <a:cubicBezTo>
                    <a:pt x="330" y="378"/>
                    <a:pt x="317" y="422"/>
                    <a:pt x="304" y="423"/>
                  </a:cubicBezTo>
                  <a:cubicBezTo>
                    <a:pt x="296" y="424"/>
                    <a:pt x="292" y="420"/>
                    <a:pt x="288" y="408"/>
                  </a:cubicBezTo>
                  <a:cubicBezTo>
                    <a:pt x="273" y="363"/>
                    <a:pt x="243" y="339"/>
                    <a:pt x="237" y="326"/>
                  </a:cubicBezTo>
                  <a:cubicBezTo>
                    <a:pt x="230" y="312"/>
                    <a:pt x="214" y="276"/>
                    <a:pt x="232" y="256"/>
                  </a:cubicBezTo>
                  <a:cubicBezTo>
                    <a:pt x="251" y="235"/>
                    <a:pt x="214" y="238"/>
                    <a:pt x="206" y="220"/>
                  </a:cubicBezTo>
                  <a:cubicBezTo>
                    <a:pt x="202" y="211"/>
                    <a:pt x="190" y="204"/>
                    <a:pt x="182" y="190"/>
                  </a:cubicBezTo>
                  <a:cubicBezTo>
                    <a:pt x="202" y="145"/>
                    <a:pt x="239" y="109"/>
                    <a:pt x="284" y="90"/>
                  </a:cubicBezTo>
                  <a:close/>
                  <a:moveTo>
                    <a:pt x="486" y="401"/>
                  </a:moveTo>
                  <a:cubicBezTo>
                    <a:pt x="484" y="392"/>
                    <a:pt x="482" y="383"/>
                    <a:pt x="479" y="377"/>
                  </a:cubicBezTo>
                  <a:cubicBezTo>
                    <a:pt x="473" y="355"/>
                    <a:pt x="457" y="339"/>
                    <a:pt x="461" y="328"/>
                  </a:cubicBezTo>
                  <a:cubicBezTo>
                    <a:pt x="464" y="318"/>
                    <a:pt x="464" y="308"/>
                    <a:pt x="448" y="292"/>
                  </a:cubicBezTo>
                  <a:cubicBezTo>
                    <a:pt x="432" y="276"/>
                    <a:pt x="425" y="260"/>
                    <a:pt x="441" y="236"/>
                  </a:cubicBezTo>
                  <a:cubicBezTo>
                    <a:pt x="457" y="213"/>
                    <a:pt x="512" y="211"/>
                    <a:pt x="538" y="214"/>
                  </a:cubicBezTo>
                  <a:cubicBezTo>
                    <a:pt x="542" y="230"/>
                    <a:pt x="545" y="247"/>
                    <a:pt x="545" y="265"/>
                  </a:cubicBezTo>
                  <a:cubicBezTo>
                    <a:pt x="545" y="319"/>
                    <a:pt x="522" y="367"/>
                    <a:pt x="486" y="4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9982" y="1820544"/>
              <a:ext cx="2220117" cy="1130206"/>
              <a:chOff x="869805" y="4389868"/>
              <a:chExt cx="2220117" cy="1130206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382781" y="4389868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788947" y="1859780"/>
            <a:ext cx="2324100" cy="1515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5" name="Group 35"/>
          <p:cNvGrpSpPr>
            <a:grpSpLocks noChangeAspect="1"/>
          </p:cNvGrpSpPr>
          <p:nvPr/>
        </p:nvGrpSpPr>
        <p:grpSpPr bwMode="auto">
          <a:xfrm>
            <a:off x="8899322" y="2028188"/>
            <a:ext cx="253663" cy="296489"/>
            <a:chOff x="3379" y="1619"/>
            <a:chExt cx="924" cy="1080"/>
          </a:xfrm>
          <a:solidFill>
            <a:schemeClr val="accent1">
              <a:lumMod val="75000"/>
            </a:schemeClr>
          </a:solidFill>
        </p:grpSpPr>
        <p:sp>
          <p:nvSpPr>
            <p:cNvPr id="1047" name="Freeform 36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8" name="Freeform 37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9" name="Freeform 38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0" name="Freeform 39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1" name="Freeform 40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2" name="Freeform 41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92930" y="2040755"/>
            <a:ext cx="2220117" cy="1125503"/>
            <a:chOff x="869805" y="4394571"/>
            <a:chExt cx="2220117" cy="1125503"/>
          </a:xfrm>
        </p:grpSpPr>
        <p:sp>
          <p:nvSpPr>
            <p:cNvPr id="68" name="文本框 67"/>
            <p:cNvSpPr txBox="1"/>
            <p:nvPr/>
          </p:nvSpPr>
          <p:spPr>
            <a:xfrm>
              <a:off x="1382781" y="439457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8831413" y="3979264"/>
            <a:ext cx="2295375" cy="1612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26" name="组合 1025"/>
          <p:cNvGrpSpPr/>
          <p:nvPr/>
        </p:nvGrpSpPr>
        <p:grpSpPr>
          <a:xfrm>
            <a:off x="8944020" y="4151053"/>
            <a:ext cx="292180" cy="312876"/>
            <a:chOff x="5321300" y="2636838"/>
            <a:chExt cx="1533526" cy="1642149"/>
          </a:xfrm>
          <a:solidFill>
            <a:srgbClr val="0070C0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321300" y="2698751"/>
              <a:ext cx="1462088" cy="1522413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321300" y="2756573"/>
              <a:ext cx="1462088" cy="1522414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4" name="Freeform 21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5" name="Freeform 22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883405" y="4174550"/>
            <a:ext cx="2220117" cy="1171636"/>
            <a:chOff x="869805" y="4348438"/>
            <a:chExt cx="2220117" cy="1171636"/>
          </a:xfrm>
        </p:grpSpPr>
        <p:sp>
          <p:nvSpPr>
            <p:cNvPr id="71" name="文本框 70"/>
            <p:cNvSpPr txBox="1"/>
            <p:nvPr/>
          </p:nvSpPr>
          <p:spPr>
            <a:xfrm>
              <a:off x="1382781" y="434843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121643" y="4007273"/>
            <a:ext cx="2272108" cy="1584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27"/>
          <p:cNvSpPr>
            <a:spLocks noEditPoints="1"/>
          </p:cNvSpPr>
          <p:nvPr/>
        </p:nvSpPr>
        <p:spPr bwMode="auto">
          <a:xfrm>
            <a:off x="6247608" y="4193946"/>
            <a:ext cx="213517" cy="334052"/>
          </a:xfrm>
          <a:custGeom>
            <a:avLst/>
            <a:gdLst>
              <a:gd name="T0" fmla="*/ 274 w 274"/>
              <a:gd name="T1" fmla="*/ 52 h 430"/>
              <a:gd name="T2" fmla="*/ 222 w 274"/>
              <a:gd name="T3" fmla="*/ 0 h 430"/>
              <a:gd name="T4" fmla="*/ 51 w 274"/>
              <a:gd name="T5" fmla="*/ 0 h 430"/>
              <a:gd name="T6" fmla="*/ 0 w 274"/>
              <a:gd name="T7" fmla="*/ 52 h 430"/>
              <a:gd name="T8" fmla="*/ 0 w 274"/>
              <a:gd name="T9" fmla="*/ 378 h 430"/>
              <a:gd name="T10" fmla="*/ 51 w 274"/>
              <a:gd name="T11" fmla="*/ 430 h 430"/>
              <a:gd name="T12" fmla="*/ 222 w 274"/>
              <a:gd name="T13" fmla="*/ 430 h 430"/>
              <a:gd name="T14" fmla="*/ 274 w 274"/>
              <a:gd name="T15" fmla="*/ 378 h 430"/>
              <a:gd name="T16" fmla="*/ 274 w 274"/>
              <a:gd name="T17" fmla="*/ 52 h 430"/>
              <a:gd name="T18" fmla="*/ 137 w 274"/>
              <a:gd name="T19" fmla="*/ 413 h 430"/>
              <a:gd name="T20" fmla="*/ 120 w 274"/>
              <a:gd name="T21" fmla="*/ 396 h 430"/>
              <a:gd name="T22" fmla="*/ 137 w 274"/>
              <a:gd name="T23" fmla="*/ 379 h 430"/>
              <a:gd name="T24" fmla="*/ 154 w 274"/>
              <a:gd name="T25" fmla="*/ 396 h 430"/>
              <a:gd name="T26" fmla="*/ 137 w 274"/>
              <a:gd name="T27" fmla="*/ 413 h 430"/>
              <a:gd name="T28" fmla="*/ 247 w 274"/>
              <a:gd name="T29" fmla="*/ 362 h 430"/>
              <a:gd name="T30" fmla="*/ 26 w 274"/>
              <a:gd name="T31" fmla="*/ 362 h 430"/>
              <a:gd name="T32" fmla="*/ 26 w 274"/>
              <a:gd name="T33" fmla="*/ 56 h 430"/>
              <a:gd name="T34" fmla="*/ 247 w 274"/>
              <a:gd name="T35" fmla="*/ 56 h 430"/>
              <a:gd name="T36" fmla="*/ 247 w 274"/>
              <a:gd name="T37" fmla="*/ 36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" h="430">
                <a:moveTo>
                  <a:pt x="274" y="52"/>
                </a:moveTo>
                <a:cubicBezTo>
                  <a:pt x="274" y="23"/>
                  <a:pt x="250" y="0"/>
                  <a:pt x="22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378"/>
                  <a:pt x="0" y="378"/>
                  <a:pt x="0" y="378"/>
                </a:cubicBezTo>
                <a:cubicBezTo>
                  <a:pt x="0" y="407"/>
                  <a:pt x="23" y="430"/>
                  <a:pt x="51" y="430"/>
                </a:cubicBezTo>
                <a:cubicBezTo>
                  <a:pt x="222" y="430"/>
                  <a:pt x="222" y="430"/>
                  <a:pt x="222" y="430"/>
                </a:cubicBezTo>
                <a:cubicBezTo>
                  <a:pt x="250" y="430"/>
                  <a:pt x="274" y="407"/>
                  <a:pt x="274" y="378"/>
                </a:cubicBezTo>
                <a:lnTo>
                  <a:pt x="274" y="52"/>
                </a:lnTo>
                <a:close/>
                <a:moveTo>
                  <a:pt x="137" y="413"/>
                </a:moveTo>
                <a:cubicBezTo>
                  <a:pt x="128" y="413"/>
                  <a:pt x="120" y="405"/>
                  <a:pt x="120" y="396"/>
                </a:cubicBezTo>
                <a:cubicBezTo>
                  <a:pt x="120" y="386"/>
                  <a:pt x="128" y="379"/>
                  <a:pt x="137" y="379"/>
                </a:cubicBezTo>
                <a:cubicBezTo>
                  <a:pt x="147" y="379"/>
                  <a:pt x="154" y="386"/>
                  <a:pt x="154" y="396"/>
                </a:cubicBezTo>
                <a:cubicBezTo>
                  <a:pt x="154" y="405"/>
                  <a:pt x="147" y="413"/>
                  <a:pt x="137" y="413"/>
                </a:cubicBezTo>
                <a:close/>
                <a:moveTo>
                  <a:pt x="247" y="362"/>
                </a:moveTo>
                <a:cubicBezTo>
                  <a:pt x="26" y="362"/>
                  <a:pt x="26" y="362"/>
                  <a:pt x="26" y="362"/>
                </a:cubicBezTo>
                <a:cubicBezTo>
                  <a:pt x="26" y="56"/>
                  <a:pt x="26" y="56"/>
                  <a:pt x="26" y="56"/>
                </a:cubicBezTo>
                <a:cubicBezTo>
                  <a:pt x="247" y="56"/>
                  <a:pt x="247" y="56"/>
                  <a:pt x="247" y="56"/>
                </a:cubicBezTo>
                <a:lnTo>
                  <a:pt x="247" y="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198668" y="4193946"/>
            <a:ext cx="2220117" cy="1152240"/>
            <a:chOff x="869805" y="4367834"/>
            <a:chExt cx="2220117" cy="1152240"/>
          </a:xfrm>
        </p:grpSpPr>
        <p:sp>
          <p:nvSpPr>
            <p:cNvPr id="74" name="文本框 73"/>
            <p:cNvSpPr txBox="1"/>
            <p:nvPr/>
          </p:nvSpPr>
          <p:spPr>
            <a:xfrm>
              <a:off x="1382781" y="436783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50" name="矩形 4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24173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6" name="矩形 3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49309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18518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66353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982968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982968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729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5BB"/>
      </a:accent1>
      <a:accent2>
        <a:srgbClr val="00A5E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8DD6FF"/>
      </a:accent2>
      <a:accent3>
        <a:srgbClr val="153169"/>
      </a:accent3>
      <a:accent4>
        <a:srgbClr val="1978BC"/>
      </a:accent4>
      <a:accent5>
        <a:srgbClr val="10AFE8"/>
      </a:accent5>
      <a:accent6>
        <a:srgbClr val="08387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</TotalTime>
  <Words>3021</Words>
  <Application>Microsoft Office PowerPoint</Application>
  <PresentationFormat>宽屏</PresentationFormat>
  <Paragraphs>278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微软雅黑</vt:lpstr>
      <vt:lpstr>Calibri Light</vt:lpstr>
      <vt:lpstr>Calibri</vt:lpstr>
      <vt:lpstr>Arial</vt:lpstr>
      <vt:lpstr>宋体</vt:lpstr>
      <vt:lpstr>Wingdings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309</cp:revision>
  <dcterms:created xsi:type="dcterms:W3CDTF">2014-11-23T16:31:18Z</dcterms:created>
  <dcterms:modified xsi:type="dcterms:W3CDTF">2018-07-23T10:39:32Z</dcterms:modified>
  <cp:category>https://800sucai.taobao.com/</cp:category>
</cp:coreProperties>
</file>