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6" r:id="rId4"/>
    <p:sldId id="282" r:id="rId5"/>
    <p:sldId id="275" r:id="rId6"/>
    <p:sldId id="267" r:id="rId7"/>
    <p:sldId id="281" r:id="rId8"/>
    <p:sldId id="274" r:id="rId9"/>
    <p:sldId id="273" r:id="rId10"/>
    <p:sldId id="268" r:id="rId11"/>
    <p:sldId id="278" r:id="rId12"/>
    <p:sldId id="277" r:id="rId13"/>
    <p:sldId id="271" r:id="rId14"/>
    <p:sldId id="269" r:id="rId15"/>
    <p:sldId id="258" r:id="rId16"/>
    <p:sldId id="272" r:id="rId17"/>
    <p:sldId id="276" r:id="rId18"/>
    <p:sldId id="265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2E60"/>
    <a:srgbClr val="B62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F5196-7840-41AF-A4DA-151A800C269D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5DB85-A479-4A41-B2EB-9C3047E50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72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93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13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39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80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47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93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91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8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20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05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3C49D-42E3-42B5-A03C-8491E11C10F7}" type="datetimeFigureOut">
              <a:rPr lang="zh-CN" altLang="en-US" smtClean="0"/>
              <a:t>2019/3/26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9624C-89B1-4417-BF8A-F74F490CD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46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41098" y="1009935"/>
            <a:ext cx="2232000" cy="2232726"/>
            <a:chOff x="5104263" y="1064526"/>
            <a:chExt cx="1980000" cy="1980000"/>
          </a:xfrm>
        </p:grpSpPr>
        <p:sp>
          <p:nvSpPr>
            <p:cNvPr id="4" name="椭圆 3"/>
            <p:cNvSpPr/>
            <p:nvPr/>
          </p:nvSpPr>
          <p:spPr>
            <a:xfrm>
              <a:off x="5104263" y="1064526"/>
              <a:ext cx="1980000" cy="198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5209232" y="1169494"/>
              <a:ext cx="1770062" cy="1770063"/>
            </a:xfrm>
            <a:custGeom>
              <a:avLst/>
              <a:gdLst>
                <a:gd name="T0" fmla="*/ 6 w 794"/>
                <a:gd name="T1" fmla="*/ 460 h 793"/>
                <a:gd name="T2" fmla="*/ 791 w 794"/>
                <a:gd name="T3" fmla="*/ 425 h 793"/>
                <a:gd name="T4" fmla="*/ 273 w 794"/>
                <a:gd name="T5" fmla="*/ 679 h 793"/>
                <a:gd name="T6" fmla="*/ 220 w 794"/>
                <a:gd name="T7" fmla="*/ 598 h 793"/>
                <a:gd name="T8" fmla="*/ 282 w 794"/>
                <a:gd name="T9" fmla="*/ 203 h 793"/>
                <a:gd name="T10" fmla="*/ 364 w 794"/>
                <a:gd name="T11" fmla="*/ 77 h 793"/>
                <a:gd name="T12" fmla="*/ 513 w 794"/>
                <a:gd name="T13" fmla="*/ 180 h 793"/>
                <a:gd name="T14" fmla="*/ 579 w 794"/>
                <a:gd name="T15" fmla="*/ 519 h 793"/>
                <a:gd name="T16" fmla="*/ 497 w 794"/>
                <a:gd name="T17" fmla="*/ 654 h 793"/>
                <a:gd name="T18" fmla="*/ 219 w 794"/>
                <a:gd name="T19" fmla="*/ 603 h 793"/>
                <a:gd name="T20" fmla="*/ 564 w 794"/>
                <a:gd name="T21" fmla="*/ 243 h 793"/>
                <a:gd name="T22" fmla="*/ 229 w 794"/>
                <a:gd name="T23" fmla="*/ 257 h 793"/>
                <a:gd name="T24" fmla="*/ 22 w 794"/>
                <a:gd name="T25" fmla="*/ 432 h 793"/>
                <a:gd name="T26" fmla="*/ 383 w 794"/>
                <a:gd name="T27" fmla="*/ 124 h 793"/>
                <a:gd name="T28" fmla="*/ 592 w 794"/>
                <a:gd name="T29" fmla="*/ 150 h 793"/>
                <a:gd name="T30" fmla="*/ 198 w 794"/>
                <a:gd name="T31" fmla="*/ 147 h 793"/>
                <a:gd name="T32" fmla="*/ 357 w 794"/>
                <a:gd name="T33" fmla="*/ 155 h 793"/>
                <a:gd name="T34" fmla="*/ 390 w 794"/>
                <a:gd name="T35" fmla="*/ 150 h 793"/>
                <a:gd name="T36" fmla="*/ 463 w 794"/>
                <a:gd name="T37" fmla="*/ 151 h 793"/>
                <a:gd name="T38" fmla="*/ 656 w 794"/>
                <a:gd name="T39" fmla="*/ 161 h 793"/>
                <a:gd name="T40" fmla="*/ 149 w 794"/>
                <a:gd name="T41" fmla="*/ 178 h 793"/>
                <a:gd name="T42" fmla="*/ 355 w 794"/>
                <a:gd name="T43" fmla="*/ 181 h 793"/>
                <a:gd name="T44" fmla="*/ 413 w 794"/>
                <a:gd name="T45" fmla="*/ 179 h 793"/>
                <a:gd name="T46" fmla="*/ 488 w 794"/>
                <a:gd name="T47" fmla="*/ 179 h 793"/>
                <a:gd name="T48" fmla="*/ 331 w 794"/>
                <a:gd name="T49" fmla="*/ 198 h 793"/>
                <a:gd name="T50" fmla="*/ 390 w 794"/>
                <a:gd name="T51" fmla="*/ 204 h 793"/>
                <a:gd name="T52" fmla="*/ 455 w 794"/>
                <a:gd name="T53" fmla="*/ 198 h 793"/>
                <a:gd name="T54" fmla="*/ 488 w 794"/>
                <a:gd name="T55" fmla="*/ 203 h 793"/>
                <a:gd name="T56" fmla="*/ 89 w 794"/>
                <a:gd name="T57" fmla="*/ 232 h 793"/>
                <a:gd name="T58" fmla="*/ 454 w 794"/>
                <a:gd name="T59" fmla="*/ 364 h 793"/>
                <a:gd name="T60" fmla="*/ 511 w 794"/>
                <a:gd name="T61" fmla="*/ 282 h 793"/>
                <a:gd name="T62" fmla="*/ 450 w 794"/>
                <a:gd name="T63" fmla="*/ 300 h 793"/>
                <a:gd name="T64" fmla="*/ 450 w 794"/>
                <a:gd name="T65" fmla="*/ 327 h 793"/>
                <a:gd name="T66" fmla="*/ 366 w 794"/>
                <a:gd name="T67" fmla="*/ 306 h 793"/>
                <a:gd name="T68" fmla="*/ 339 w 794"/>
                <a:gd name="T69" fmla="*/ 330 h 793"/>
                <a:gd name="T70" fmla="*/ 294 w 794"/>
                <a:gd name="T71" fmla="*/ 238 h 793"/>
                <a:gd name="T72" fmla="*/ 715 w 794"/>
                <a:gd name="T73" fmla="*/ 247 h 793"/>
                <a:gd name="T74" fmla="*/ 689 w 794"/>
                <a:gd name="T75" fmla="*/ 351 h 793"/>
                <a:gd name="T76" fmla="*/ 328 w 794"/>
                <a:gd name="T77" fmla="*/ 461 h 793"/>
                <a:gd name="T78" fmla="*/ 362 w 794"/>
                <a:gd name="T79" fmla="*/ 418 h 793"/>
                <a:gd name="T80" fmla="*/ 719 w 794"/>
                <a:gd name="T81" fmla="*/ 410 h 793"/>
                <a:gd name="T82" fmla="*/ 481 w 794"/>
                <a:gd name="T83" fmla="*/ 410 h 793"/>
                <a:gd name="T84" fmla="*/ 104 w 794"/>
                <a:gd name="T85" fmla="*/ 428 h 793"/>
                <a:gd name="T86" fmla="*/ 687 w 794"/>
                <a:gd name="T87" fmla="*/ 443 h 793"/>
                <a:gd name="T88" fmla="*/ 734 w 794"/>
                <a:gd name="T89" fmla="*/ 493 h 793"/>
                <a:gd name="T90" fmla="*/ 697 w 794"/>
                <a:gd name="T91" fmla="*/ 523 h 793"/>
                <a:gd name="T92" fmla="*/ 252 w 794"/>
                <a:gd name="T93" fmla="*/ 521 h 793"/>
                <a:gd name="T94" fmla="*/ 304 w 794"/>
                <a:gd name="T95" fmla="*/ 520 h 793"/>
                <a:gd name="T96" fmla="*/ 376 w 794"/>
                <a:gd name="T97" fmla="*/ 521 h 793"/>
                <a:gd name="T98" fmla="*/ 451 w 794"/>
                <a:gd name="T99" fmla="*/ 520 h 793"/>
                <a:gd name="T100" fmla="*/ 525 w 794"/>
                <a:gd name="T101" fmla="*/ 526 h 793"/>
                <a:gd name="T102" fmla="*/ 371 w 794"/>
                <a:gd name="T103" fmla="*/ 537 h 793"/>
                <a:gd name="T104" fmla="*/ 423 w 794"/>
                <a:gd name="T105" fmla="*/ 538 h 793"/>
                <a:gd name="T106" fmla="*/ 692 w 794"/>
                <a:gd name="T107" fmla="*/ 567 h 793"/>
                <a:gd name="T108" fmla="*/ 247 w 794"/>
                <a:gd name="T109" fmla="*/ 558 h 793"/>
                <a:gd name="T110" fmla="*/ 124 w 794"/>
                <a:gd name="T111" fmla="*/ 594 h 793"/>
                <a:gd name="T112" fmla="*/ 270 w 794"/>
                <a:gd name="T113" fmla="*/ 597 h 793"/>
                <a:gd name="T114" fmla="*/ 343 w 794"/>
                <a:gd name="T115" fmla="*/ 603 h 793"/>
                <a:gd name="T116" fmla="*/ 403 w 794"/>
                <a:gd name="T117" fmla="*/ 596 h 793"/>
                <a:gd name="T118" fmla="*/ 492 w 794"/>
                <a:gd name="T119" fmla="*/ 597 h 793"/>
                <a:gd name="T120" fmla="*/ 542 w 794"/>
                <a:gd name="T121" fmla="*/ 602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4" h="793">
                  <a:moveTo>
                    <a:pt x="791" y="369"/>
                  </a:moveTo>
                  <a:cubicBezTo>
                    <a:pt x="791" y="364"/>
                    <a:pt x="791" y="360"/>
                    <a:pt x="791" y="356"/>
                  </a:cubicBezTo>
                  <a:cubicBezTo>
                    <a:pt x="791" y="353"/>
                    <a:pt x="790" y="348"/>
                    <a:pt x="789" y="345"/>
                  </a:cubicBezTo>
                  <a:cubicBezTo>
                    <a:pt x="789" y="343"/>
                    <a:pt x="789" y="341"/>
                    <a:pt x="789" y="338"/>
                  </a:cubicBezTo>
                  <a:cubicBezTo>
                    <a:pt x="783" y="309"/>
                    <a:pt x="778" y="282"/>
                    <a:pt x="768" y="256"/>
                  </a:cubicBezTo>
                  <a:cubicBezTo>
                    <a:pt x="723" y="148"/>
                    <a:pt x="649" y="72"/>
                    <a:pt x="540" y="28"/>
                  </a:cubicBezTo>
                  <a:cubicBezTo>
                    <a:pt x="499" y="12"/>
                    <a:pt x="450" y="0"/>
                    <a:pt x="392" y="0"/>
                  </a:cubicBezTo>
                  <a:cubicBezTo>
                    <a:pt x="388" y="3"/>
                    <a:pt x="380" y="2"/>
                    <a:pt x="375" y="2"/>
                  </a:cubicBezTo>
                  <a:cubicBezTo>
                    <a:pt x="367" y="2"/>
                    <a:pt x="359" y="2"/>
                    <a:pt x="352" y="4"/>
                  </a:cubicBezTo>
                  <a:cubicBezTo>
                    <a:pt x="350" y="4"/>
                    <a:pt x="348" y="4"/>
                    <a:pt x="345" y="4"/>
                  </a:cubicBezTo>
                  <a:cubicBezTo>
                    <a:pt x="337" y="6"/>
                    <a:pt x="327" y="6"/>
                    <a:pt x="317" y="9"/>
                  </a:cubicBezTo>
                  <a:cubicBezTo>
                    <a:pt x="297" y="13"/>
                    <a:pt x="276" y="18"/>
                    <a:pt x="257" y="26"/>
                  </a:cubicBezTo>
                  <a:cubicBezTo>
                    <a:pt x="147" y="72"/>
                    <a:pt x="71" y="147"/>
                    <a:pt x="26" y="258"/>
                  </a:cubicBezTo>
                  <a:cubicBezTo>
                    <a:pt x="17" y="281"/>
                    <a:pt x="13" y="307"/>
                    <a:pt x="6" y="334"/>
                  </a:cubicBezTo>
                  <a:cubicBezTo>
                    <a:pt x="5" y="339"/>
                    <a:pt x="7" y="343"/>
                    <a:pt x="5" y="349"/>
                  </a:cubicBezTo>
                  <a:cubicBezTo>
                    <a:pt x="4" y="352"/>
                    <a:pt x="3" y="359"/>
                    <a:pt x="3" y="362"/>
                  </a:cubicBezTo>
                  <a:cubicBezTo>
                    <a:pt x="3" y="366"/>
                    <a:pt x="3" y="370"/>
                    <a:pt x="3" y="375"/>
                  </a:cubicBezTo>
                  <a:cubicBezTo>
                    <a:pt x="0" y="385"/>
                    <a:pt x="0" y="409"/>
                    <a:pt x="3" y="419"/>
                  </a:cubicBezTo>
                  <a:cubicBezTo>
                    <a:pt x="4" y="427"/>
                    <a:pt x="2" y="434"/>
                    <a:pt x="4" y="442"/>
                  </a:cubicBezTo>
                  <a:cubicBezTo>
                    <a:pt x="4" y="444"/>
                    <a:pt x="6" y="451"/>
                    <a:pt x="6" y="454"/>
                  </a:cubicBezTo>
                  <a:cubicBezTo>
                    <a:pt x="6" y="456"/>
                    <a:pt x="6" y="458"/>
                    <a:pt x="6" y="460"/>
                  </a:cubicBezTo>
                  <a:cubicBezTo>
                    <a:pt x="9" y="469"/>
                    <a:pt x="11" y="481"/>
                    <a:pt x="13" y="490"/>
                  </a:cubicBezTo>
                  <a:cubicBezTo>
                    <a:pt x="27" y="547"/>
                    <a:pt x="50" y="593"/>
                    <a:pt x="80" y="634"/>
                  </a:cubicBezTo>
                  <a:cubicBezTo>
                    <a:pt x="86" y="642"/>
                    <a:pt x="94" y="649"/>
                    <a:pt x="100" y="656"/>
                  </a:cubicBezTo>
                  <a:cubicBezTo>
                    <a:pt x="111" y="670"/>
                    <a:pt x="124" y="683"/>
                    <a:pt x="138" y="694"/>
                  </a:cubicBezTo>
                  <a:cubicBezTo>
                    <a:pt x="147" y="701"/>
                    <a:pt x="155" y="710"/>
                    <a:pt x="164" y="716"/>
                  </a:cubicBezTo>
                  <a:cubicBezTo>
                    <a:pt x="185" y="732"/>
                    <a:pt x="210" y="747"/>
                    <a:pt x="235" y="757"/>
                  </a:cubicBezTo>
                  <a:cubicBezTo>
                    <a:pt x="243" y="760"/>
                    <a:pt x="252" y="765"/>
                    <a:pt x="261" y="768"/>
                  </a:cubicBezTo>
                  <a:cubicBezTo>
                    <a:pt x="279" y="776"/>
                    <a:pt x="299" y="780"/>
                    <a:pt x="319" y="785"/>
                  </a:cubicBezTo>
                  <a:cubicBezTo>
                    <a:pt x="331" y="788"/>
                    <a:pt x="344" y="788"/>
                    <a:pt x="356" y="791"/>
                  </a:cubicBezTo>
                  <a:cubicBezTo>
                    <a:pt x="360" y="791"/>
                    <a:pt x="364" y="791"/>
                    <a:pt x="368" y="791"/>
                  </a:cubicBezTo>
                  <a:cubicBezTo>
                    <a:pt x="378" y="793"/>
                    <a:pt x="394" y="792"/>
                    <a:pt x="405" y="792"/>
                  </a:cubicBezTo>
                  <a:cubicBezTo>
                    <a:pt x="412" y="792"/>
                    <a:pt x="419" y="792"/>
                    <a:pt x="425" y="792"/>
                  </a:cubicBezTo>
                  <a:cubicBezTo>
                    <a:pt x="433" y="790"/>
                    <a:pt x="443" y="790"/>
                    <a:pt x="450" y="788"/>
                  </a:cubicBezTo>
                  <a:cubicBezTo>
                    <a:pt x="453" y="788"/>
                    <a:pt x="455" y="788"/>
                    <a:pt x="457" y="788"/>
                  </a:cubicBezTo>
                  <a:cubicBezTo>
                    <a:pt x="478" y="783"/>
                    <a:pt x="497" y="780"/>
                    <a:pt x="516" y="774"/>
                  </a:cubicBezTo>
                  <a:cubicBezTo>
                    <a:pt x="524" y="772"/>
                    <a:pt x="533" y="768"/>
                    <a:pt x="540" y="765"/>
                  </a:cubicBezTo>
                  <a:cubicBezTo>
                    <a:pt x="565" y="755"/>
                    <a:pt x="588" y="744"/>
                    <a:pt x="609" y="730"/>
                  </a:cubicBezTo>
                  <a:cubicBezTo>
                    <a:pt x="676" y="687"/>
                    <a:pt x="731" y="626"/>
                    <a:pt x="763" y="549"/>
                  </a:cubicBezTo>
                  <a:cubicBezTo>
                    <a:pt x="772" y="526"/>
                    <a:pt x="779" y="501"/>
                    <a:pt x="786" y="475"/>
                  </a:cubicBezTo>
                  <a:cubicBezTo>
                    <a:pt x="789" y="462"/>
                    <a:pt x="789" y="449"/>
                    <a:pt x="791" y="436"/>
                  </a:cubicBezTo>
                  <a:cubicBezTo>
                    <a:pt x="791" y="432"/>
                    <a:pt x="791" y="428"/>
                    <a:pt x="791" y="425"/>
                  </a:cubicBezTo>
                  <a:cubicBezTo>
                    <a:pt x="794" y="414"/>
                    <a:pt x="794" y="379"/>
                    <a:pt x="791" y="369"/>
                  </a:cubicBezTo>
                  <a:close/>
                  <a:moveTo>
                    <a:pt x="626" y="695"/>
                  </a:moveTo>
                  <a:cubicBezTo>
                    <a:pt x="614" y="704"/>
                    <a:pt x="602" y="712"/>
                    <a:pt x="588" y="720"/>
                  </a:cubicBezTo>
                  <a:cubicBezTo>
                    <a:pt x="558" y="738"/>
                    <a:pt x="523" y="753"/>
                    <a:pt x="485" y="763"/>
                  </a:cubicBezTo>
                  <a:cubicBezTo>
                    <a:pt x="473" y="766"/>
                    <a:pt x="459" y="767"/>
                    <a:pt x="448" y="770"/>
                  </a:cubicBezTo>
                  <a:cubicBezTo>
                    <a:pt x="441" y="772"/>
                    <a:pt x="435" y="769"/>
                    <a:pt x="428" y="771"/>
                  </a:cubicBezTo>
                  <a:cubicBezTo>
                    <a:pt x="422" y="773"/>
                    <a:pt x="411" y="770"/>
                    <a:pt x="404" y="772"/>
                  </a:cubicBezTo>
                  <a:cubicBezTo>
                    <a:pt x="400" y="773"/>
                    <a:pt x="395" y="773"/>
                    <a:pt x="391" y="772"/>
                  </a:cubicBezTo>
                  <a:cubicBezTo>
                    <a:pt x="383" y="770"/>
                    <a:pt x="373" y="773"/>
                    <a:pt x="366" y="771"/>
                  </a:cubicBezTo>
                  <a:cubicBezTo>
                    <a:pt x="363" y="771"/>
                    <a:pt x="359" y="771"/>
                    <a:pt x="356" y="771"/>
                  </a:cubicBezTo>
                  <a:cubicBezTo>
                    <a:pt x="339" y="767"/>
                    <a:pt x="321" y="766"/>
                    <a:pt x="304" y="762"/>
                  </a:cubicBezTo>
                  <a:cubicBezTo>
                    <a:pt x="270" y="753"/>
                    <a:pt x="238" y="739"/>
                    <a:pt x="211" y="723"/>
                  </a:cubicBezTo>
                  <a:cubicBezTo>
                    <a:pt x="203" y="718"/>
                    <a:pt x="194" y="714"/>
                    <a:pt x="186" y="708"/>
                  </a:cubicBezTo>
                  <a:cubicBezTo>
                    <a:pt x="179" y="703"/>
                    <a:pt x="171" y="697"/>
                    <a:pt x="164" y="692"/>
                  </a:cubicBezTo>
                  <a:cubicBezTo>
                    <a:pt x="160" y="689"/>
                    <a:pt x="156" y="684"/>
                    <a:pt x="152" y="682"/>
                  </a:cubicBezTo>
                  <a:cubicBezTo>
                    <a:pt x="152" y="681"/>
                    <a:pt x="152" y="681"/>
                    <a:pt x="152" y="680"/>
                  </a:cubicBezTo>
                  <a:cubicBezTo>
                    <a:pt x="160" y="677"/>
                    <a:pt x="172" y="681"/>
                    <a:pt x="182" y="679"/>
                  </a:cubicBezTo>
                  <a:cubicBezTo>
                    <a:pt x="192" y="676"/>
                    <a:pt x="202" y="675"/>
                    <a:pt x="210" y="671"/>
                  </a:cubicBezTo>
                  <a:cubicBezTo>
                    <a:pt x="215" y="671"/>
                    <a:pt x="218" y="675"/>
                    <a:pt x="222" y="676"/>
                  </a:cubicBezTo>
                  <a:cubicBezTo>
                    <a:pt x="228" y="678"/>
                    <a:pt x="233" y="679"/>
                    <a:pt x="238" y="681"/>
                  </a:cubicBezTo>
                  <a:cubicBezTo>
                    <a:pt x="250" y="684"/>
                    <a:pt x="263" y="681"/>
                    <a:pt x="273" y="679"/>
                  </a:cubicBezTo>
                  <a:cubicBezTo>
                    <a:pt x="276" y="677"/>
                    <a:pt x="280" y="676"/>
                    <a:pt x="284" y="674"/>
                  </a:cubicBezTo>
                  <a:cubicBezTo>
                    <a:pt x="289" y="677"/>
                    <a:pt x="292" y="689"/>
                    <a:pt x="297" y="693"/>
                  </a:cubicBezTo>
                  <a:cubicBezTo>
                    <a:pt x="304" y="699"/>
                    <a:pt x="312" y="704"/>
                    <a:pt x="320" y="708"/>
                  </a:cubicBezTo>
                  <a:cubicBezTo>
                    <a:pt x="324" y="710"/>
                    <a:pt x="328" y="711"/>
                    <a:pt x="333" y="713"/>
                  </a:cubicBezTo>
                  <a:cubicBezTo>
                    <a:pt x="336" y="715"/>
                    <a:pt x="342" y="729"/>
                    <a:pt x="345" y="733"/>
                  </a:cubicBezTo>
                  <a:cubicBezTo>
                    <a:pt x="359" y="752"/>
                    <a:pt x="396" y="763"/>
                    <a:pt x="426" y="750"/>
                  </a:cubicBezTo>
                  <a:cubicBezTo>
                    <a:pt x="435" y="746"/>
                    <a:pt x="446" y="738"/>
                    <a:pt x="451" y="730"/>
                  </a:cubicBezTo>
                  <a:cubicBezTo>
                    <a:pt x="455" y="725"/>
                    <a:pt x="459" y="719"/>
                    <a:pt x="462" y="713"/>
                  </a:cubicBezTo>
                  <a:cubicBezTo>
                    <a:pt x="465" y="712"/>
                    <a:pt x="468" y="711"/>
                    <a:pt x="472" y="709"/>
                  </a:cubicBezTo>
                  <a:cubicBezTo>
                    <a:pt x="479" y="706"/>
                    <a:pt x="488" y="701"/>
                    <a:pt x="494" y="696"/>
                  </a:cubicBezTo>
                  <a:cubicBezTo>
                    <a:pt x="497" y="693"/>
                    <a:pt x="499" y="691"/>
                    <a:pt x="502" y="689"/>
                  </a:cubicBezTo>
                  <a:cubicBezTo>
                    <a:pt x="504" y="685"/>
                    <a:pt x="507" y="677"/>
                    <a:pt x="511" y="674"/>
                  </a:cubicBezTo>
                  <a:cubicBezTo>
                    <a:pt x="527" y="682"/>
                    <a:pt x="546" y="684"/>
                    <a:pt x="565" y="679"/>
                  </a:cubicBezTo>
                  <a:cubicBezTo>
                    <a:pt x="572" y="677"/>
                    <a:pt x="578" y="672"/>
                    <a:pt x="584" y="671"/>
                  </a:cubicBezTo>
                  <a:cubicBezTo>
                    <a:pt x="589" y="673"/>
                    <a:pt x="594" y="675"/>
                    <a:pt x="600" y="676"/>
                  </a:cubicBezTo>
                  <a:cubicBezTo>
                    <a:pt x="607" y="678"/>
                    <a:pt x="615" y="679"/>
                    <a:pt x="624" y="679"/>
                  </a:cubicBezTo>
                  <a:cubicBezTo>
                    <a:pt x="628" y="679"/>
                    <a:pt x="632" y="679"/>
                    <a:pt x="637" y="679"/>
                  </a:cubicBezTo>
                  <a:cubicBezTo>
                    <a:pt x="638" y="679"/>
                    <a:pt x="639" y="680"/>
                    <a:pt x="642" y="680"/>
                  </a:cubicBezTo>
                  <a:cubicBezTo>
                    <a:pt x="642" y="680"/>
                    <a:pt x="642" y="681"/>
                    <a:pt x="643" y="682"/>
                  </a:cubicBezTo>
                  <a:cubicBezTo>
                    <a:pt x="639" y="687"/>
                    <a:pt x="632" y="691"/>
                    <a:pt x="626" y="695"/>
                  </a:cubicBezTo>
                  <a:close/>
                  <a:moveTo>
                    <a:pt x="220" y="598"/>
                  </a:moveTo>
                  <a:cubicBezTo>
                    <a:pt x="220" y="597"/>
                    <a:pt x="220" y="597"/>
                    <a:pt x="220" y="597"/>
                  </a:cubicBezTo>
                  <a:cubicBezTo>
                    <a:pt x="217" y="595"/>
                    <a:pt x="208" y="596"/>
                    <a:pt x="202" y="596"/>
                  </a:cubicBezTo>
                  <a:cubicBezTo>
                    <a:pt x="202" y="596"/>
                    <a:pt x="201" y="595"/>
                    <a:pt x="201" y="594"/>
                  </a:cubicBezTo>
                  <a:cubicBezTo>
                    <a:pt x="201" y="587"/>
                    <a:pt x="205" y="579"/>
                    <a:pt x="206" y="572"/>
                  </a:cubicBezTo>
                  <a:cubicBezTo>
                    <a:pt x="209" y="562"/>
                    <a:pt x="210" y="552"/>
                    <a:pt x="212" y="542"/>
                  </a:cubicBezTo>
                  <a:cubicBezTo>
                    <a:pt x="214" y="537"/>
                    <a:pt x="212" y="527"/>
                    <a:pt x="219" y="527"/>
                  </a:cubicBezTo>
                  <a:cubicBezTo>
                    <a:pt x="220" y="526"/>
                    <a:pt x="220" y="524"/>
                    <a:pt x="220" y="521"/>
                  </a:cubicBezTo>
                  <a:cubicBezTo>
                    <a:pt x="219" y="521"/>
                    <a:pt x="218" y="520"/>
                    <a:pt x="217" y="519"/>
                  </a:cubicBezTo>
                  <a:cubicBezTo>
                    <a:pt x="216" y="509"/>
                    <a:pt x="220" y="493"/>
                    <a:pt x="223" y="483"/>
                  </a:cubicBezTo>
                  <a:cubicBezTo>
                    <a:pt x="224" y="478"/>
                    <a:pt x="223" y="474"/>
                    <a:pt x="224" y="469"/>
                  </a:cubicBezTo>
                  <a:cubicBezTo>
                    <a:pt x="228" y="452"/>
                    <a:pt x="228" y="432"/>
                    <a:pt x="232" y="415"/>
                  </a:cubicBezTo>
                  <a:cubicBezTo>
                    <a:pt x="233" y="409"/>
                    <a:pt x="232" y="405"/>
                    <a:pt x="233" y="399"/>
                  </a:cubicBezTo>
                  <a:cubicBezTo>
                    <a:pt x="236" y="386"/>
                    <a:pt x="236" y="370"/>
                    <a:pt x="239" y="357"/>
                  </a:cubicBezTo>
                  <a:cubicBezTo>
                    <a:pt x="239" y="354"/>
                    <a:pt x="239" y="351"/>
                    <a:pt x="239" y="349"/>
                  </a:cubicBezTo>
                  <a:cubicBezTo>
                    <a:pt x="242" y="335"/>
                    <a:pt x="242" y="317"/>
                    <a:pt x="245" y="303"/>
                  </a:cubicBezTo>
                  <a:cubicBezTo>
                    <a:pt x="245" y="300"/>
                    <a:pt x="245" y="297"/>
                    <a:pt x="245" y="294"/>
                  </a:cubicBezTo>
                  <a:cubicBezTo>
                    <a:pt x="247" y="287"/>
                    <a:pt x="247" y="278"/>
                    <a:pt x="248" y="271"/>
                  </a:cubicBezTo>
                  <a:cubicBezTo>
                    <a:pt x="248" y="269"/>
                    <a:pt x="248" y="266"/>
                    <a:pt x="248" y="264"/>
                  </a:cubicBezTo>
                  <a:cubicBezTo>
                    <a:pt x="253" y="246"/>
                    <a:pt x="254" y="223"/>
                    <a:pt x="257" y="205"/>
                  </a:cubicBezTo>
                  <a:cubicBezTo>
                    <a:pt x="262" y="202"/>
                    <a:pt x="274" y="204"/>
                    <a:pt x="281" y="204"/>
                  </a:cubicBezTo>
                  <a:cubicBezTo>
                    <a:pt x="281" y="204"/>
                    <a:pt x="281" y="203"/>
                    <a:pt x="282" y="203"/>
                  </a:cubicBezTo>
                  <a:cubicBezTo>
                    <a:pt x="282" y="202"/>
                    <a:pt x="282" y="200"/>
                    <a:pt x="282" y="199"/>
                  </a:cubicBezTo>
                  <a:cubicBezTo>
                    <a:pt x="282" y="199"/>
                    <a:pt x="281" y="198"/>
                    <a:pt x="281" y="198"/>
                  </a:cubicBezTo>
                  <a:cubicBezTo>
                    <a:pt x="279" y="196"/>
                    <a:pt x="263" y="197"/>
                    <a:pt x="259" y="197"/>
                  </a:cubicBezTo>
                  <a:cubicBezTo>
                    <a:pt x="259" y="197"/>
                    <a:pt x="259" y="197"/>
                    <a:pt x="258" y="196"/>
                  </a:cubicBezTo>
                  <a:cubicBezTo>
                    <a:pt x="257" y="194"/>
                    <a:pt x="260" y="183"/>
                    <a:pt x="262" y="181"/>
                  </a:cubicBezTo>
                  <a:cubicBezTo>
                    <a:pt x="268" y="181"/>
                    <a:pt x="275" y="181"/>
                    <a:pt x="281" y="181"/>
                  </a:cubicBezTo>
                  <a:cubicBezTo>
                    <a:pt x="281" y="181"/>
                    <a:pt x="281" y="180"/>
                    <a:pt x="282" y="180"/>
                  </a:cubicBezTo>
                  <a:cubicBezTo>
                    <a:pt x="287" y="172"/>
                    <a:pt x="269" y="174"/>
                    <a:pt x="264" y="174"/>
                  </a:cubicBezTo>
                  <a:cubicBezTo>
                    <a:pt x="264" y="174"/>
                    <a:pt x="264" y="173"/>
                    <a:pt x="263" y="173"/>
                  </a:cubicBezTo>
                  <a:cubicBezTo>
                    <a:pt x="265" y="166"/>
                    <a:pt x="266" y="161"/>
                    <a:pt x="270" y="156"/>
                  </a:cubicBezTo>
                  <a:cubicBezTo>
                    <a:pt x="273" y="156"/>
                    <a:pt x="277" y="156"/>
                    <a:pt x="281" y="156"/>
                  </a:cubicBezTo>
                  <a:cubicBezTo>
                    <a:pt x="282" y="155"/>
                    <a:pt x="282" y="154"/>
                    <a:pt x="282" y="151"/>
                  </a:cubicBezTo>
                  <a:cubicBezTo>
                    <a:pt x="282" y="151"/>
                    <a:pt x="281" y="150"/>
                    <a:pt x="281" y="150"/>
                  </a:cubicBezTo>
                  <a:cubicBezTo>
                    <a:pt x="280" y="149"/>
                    <a:pt x="276" y="149"/>
                    <a:pt x="273" y="150"/>
                  </a:cubicBezTo>
                  <a:cubicBezTo>
                    <a:pt x="273" y="149"/>
                    <a:pt x="273" y="149"/>
                    <a:pt x="273" y="148"/>
                  </a:cubicBezTo>
                  <a:cubicBezTo>
                    <a:pt x="280" y="136"/>
                    <a:pt x="290" y="128"/>
                    <a:pt x="306" y="124"/>
                  </a:cubicBezTo>
                  <a:cubicBezTo>
                    <a:pt x="310" y="123"/>
                    <a:pt x="318" y="121"/>
                    <a:pt x="322" y="121"/>
                  </a:cubicBezTo>
                  <a:cubicBezTo>
                    <a:pt x="326" y="121"/>
                    <a:pt x="328" y="124"/>
                    <a:pt x="332" y="123"/>
                  </a:cubicBezTo>
                  <a:cubicBezTo>
                    <a:pt x="332" y="122"/>
                    <a:pt x="333" y="122"/>
                    <a:pt x="333" y="121"/>
                  </a:cubicBezTo>
                  <a:cubicBezTo>
                    <a:pt x="335" y="117"/>
                    <a:pt x="331" y="113"/>
                    <a:pt x="332" y="108"/>
                  </a:cubicBezTo>
                  <a:cubicBezTo>
                    <a:pt x="336" y="91"/>
                    <a:pt x="345" y="78"/>
                    <a:pt x="364" y="77"/>
                  </a:cubicBezTo>
                  <a:cubicBezTo>
                    <a:pt x="369" y="70"/>
                    <a:pt x="370" y="62"/>
                    <a:pt x="380" y="59"/>
                  </a:cubicBezTo>
                  <a:cubicBezTo>
                    <a:pt x="384" y="57"/>
                    <a:pt x="392" y="57"/>
                    <a:pt x="396" y="55"/>
                  </a:cubicBezTo>
                  <a:cubicBezTo>
                    <a:pt x="408" y="55"/>
                    <a:pt x="420" y="60"/>
                    <a:pt x="426" y="67"/>
                  </a:cubicBezTo>
                  <a:cubicBezTo>
                    <a:pt x="428" y="70"/>
                    <a:pt x="429" y="74"/>
                    <a:pt x="431" y="77"/>
                  </a:cubicBezTo>
                  <a:cubicBezTo>
                    <a:pt x="448" y="80"/>
                    <a:pt x="457" y="87"/>
                    <a:pt x="461" y="103"/>
                  </a:cubicBezTo>
                  <a:cubicBezTo>
                    <a:pt x="462" y="107"/>
                    <a:pt x="463" y="117"/>
                    <a:pt x="461" y="121"/>
                  </a:cubicBezTo>
                  <a:cubicBezTo>
                    <a:pt x="461" y="121"/>
                    <a:pt x="461" y="122"/>
                    <a:pt x="461" y="122"/>
                  </a:cubicBezTo>
                  <a:cubicBezTo>
                    <a:pt x="464" y="123"/>
                    <a:pt x="467" y="122"/>
                    <a:pt x="469" y="121"/>
                  </a:cubicBezTo>
                  <a:cubicBezTo>
                    <a:pt x="473" y="120"/>
                    <a:pt x="475" y="122"/>
                    <a:pt x="477" y="123"/>
                  </a:cubicBezTo>
                  <a:cubicBezTo>
                    <a:pt x="480" y="123"/>
                    <a:pt x="482" y="123"/>
                    <a:pt x="485" y="123"/>
                  </a:cubicBezTo>
                  <a:cubicBezTo>
                    <a:pt x="498" y="126"/>
                    <a:pt x="519" y="136"/>
                    <a:pt x="522" y="148"/>
                  </a:cubicBezTo>
                  <a:cubicBezTo>
                    <a:pt x="522" y="149"/>
                    <a:pt x="522" y="149"/>
                    <a:pt x="521" y="149"/>
                  </a:cubicBezTo>
                  <a:cubicBezTo>
                    <a:pt x="520" y="150"/>
                    <a:pt x="516" y="150"/>
                    <a:pt x="513" y="150"/>
                  </a:cubicBezTo>
                  <a:cubicBezTo>
                    <a:pt x="513" y="150"/>
                    <a:pt x="513" y="150"/>
                    <a:pt x="512" y="151"/>
                  </a:cubicBezTo>
                  <a:cubicBezTo>
                    <a:pt x="507" y="158"/>
                    <a:pt x="521" y="156"/>
                    <a:pt x="525" y="157"/>
                  </a:cubicBezTo>
                  <a:cubicBezTo>
                    <a:pt x="529" y="158"/>
                    <a:pt x="531" y="168"/>
                    <a:pt x="532" y="173"/>
                  </a:cubicBezTo>
                  <a:cubicBezTo>
                    <a:pt x="531" y="173"/>
                    <a:pt x="531" y="173"/>
                    <a:pt x="531" y="174"/>
                  </a:cubicBezTo>
                  <a:cubicBezTo>
                    <a:pt x="527" y="176"/>
                    <a:pt x="517" y="174"/>
                    <a:pt x="513" y="174"/>
                  </a:cubicBezTo>
                  <a:cubicBezTo>
                    <a:pt x="513" y="175"/>
                    <a:pt x="512" y="175"/>
                    <a:pt x="512" y="176"/>
                  </a:cubicBezTo>
                  <a:cubicBezTo>
                    <a:pt x="512" y="177"/>
                    <a:pt x="512" y="178"/>
                    <a:pt x="512" y="179"/>
                  </a:cubicBezTo>
                  <a:cubicBezTo>
                    <a:pt x="512" y="180"/>
                    <a:pt x="513" y="180"/>
                    <a:pt x="513" y="180"/>
                  </a:cubicBezTo>
                  <a:cubicBezTo>
                    <a:pt x="515" y="182"/>
                    <a:pt x="529" y="181"/>
                    <a:pt x="533" y="181"/>
                  </a:cubicBezTo>
                  <a:cubicBezTo>
                    <a:pt x="535" y="184"/>
                    <a:pt x="537" y="191"/>
                    <a:pt x="537" y="196"/>
                  </a:cubicBezTo>
                  <a:cubicBezTo>
                    <a:pt x="537" y="196"/>
                    <a:pt x="537" y="196"/>
                    <a:pt x="537" y="196"/>
                  </a:cubicBezTo>
                  <a:cubicBezTo>
                    <a:pt x="532" y="199"/>
                    <a:pt x="520" y="198"/>
                    <a:pt x="513" y="197"/>
                  </a:cubicBezTo>
                  <a:cubicBezTo>
                    <a:pt x="513" y="198"/>
                    <a:pt x="513" y="198"/>
                    <a:pt x="512" y="199"/>
                  </a:cubicBezTo>
                  <a:cubicBezTo>
                    <a:pt x="512" y="199"/>
                    <a:pt x="512" y="201"/>
                    <a:pt x="512" y="203"/>
                  </a:cubicBezTo>
                  <a:cubicBezTo>
                    <a:pt x="512" y="203"/>
                    <a:pt x="513" y="203"/>
                    <a:pt x="513" y="204"/>
                  </a:cubicBezTo>
                  <a:cubicBezTo>
                    <a:pt x="515" y="205"/>
                    <a:pt x="532" y="204"/>
                    <a:pt x="536" y="204"/>
                  </a:cubicBezTo>
                  <a:cubicBezTo>
                    <a:pt x="541" y="208"/>
                    <a:pt x="539" y="222"/>
                    <a:pt x="541" y="230"/>
                  </a:cubicBezTo>
                  <a:cubicBezTo>
                    <a:pt x="544" y="242"/>
                    <a:pt x="544" y="257"/>
                    <a:pt x="547" y="270"/>
                  </a:cubicBezTo>
                  <a:cubicBezTo>
                    <a:pt x="548" y="276"/>
                    <a:pt x="546" y="281"/>
                    <a:pt x="548" y="288"/>
                  </a:cubicBezTo>
                  <a:cubicBezTo>
                    <a:pt x="554" y="312"/>
                    <a:pt x="552" y="341"/>
                    <a:pt x="558" y="365"/>
                  </a:cubicBezTo>
                  <a:cubicBezTo>
                    <a:pt x="558" y="368"/>
                    <a:pt x="558" y="371"/>
                    <a:pt x="558" y="373"/>
                  </a:cubicBezTo>
                  <a:cubicBezTo>
                    <a:pt x="558" y="376"/>
                    <a:pt x="559" y="382"/>
                    <a:pt x="560" y="385"/>
                  </a:cubicBezTo>
                  <a:cubicBezTo>
                    <a:pt x="560" y="387"/>
                    <a:pt x="560" y="390"/>
                    <a:pt x="560" y="392"/>
                  </a:cubicBezTo>
                  <a:cubicBezTo>
                    <a:pt x="560" y="395"/>
                    <a:pt x="561" y="401"/>
                    <a:pt x="562" y="404"/>
                  </a:cubicBezTo>
                  <a:cubicBezTo>
                    <a:pt x="562" y="407"/>
                    <a:pt x="562" y="409"/>
                    <a:pt x="562" y="411"/>
                  </a:cubicBezTo>
                  <a:cubicBezTo>
                    <a:pt x="565" y="423"/>
                    <a:pt x="565" y="438"/>
                    <a:pt x="568" y="450"/>
                  </a:cubicBezTo>
                  <a:cubicBezTo>
                    <a:pt x="569" y="456"/>
                    <a:pt x="568" y="459"/>
                    <a:pt x="569" y="464"/>
                  </a:cubicBezTo>
                  <a:cubicBezTo>
                    <a:pt x="572" y="476"/>
                    <a:pt x="572" y="489"/>
                    <a:pt x="575" y="502"/>
                  </a:cubicBezTo>
                  <a:cubicBezTo>
                    <a:pt x="576" y="507"/>
                    <a:pt x="578" y="513"/>
                    <a:pt x="579" y="519"/>
                  </a:cubicBezTo>
                  <a:cubicBezTo>
                    <a:pt x="577" y="520"/>
                    <a:pt x="575" y="520"/>
                    <a:pt x="574" y="521"/>
                  </a:cubicBezTo>
                  <a:cubicBezTo>
                    <a:pt x="574" y="522"/>
                    <a:pt x="574" y="524"/>
                    <a:pt x="574" y="526"/>
                  </a:cubicBezTo>
                  <a:cubicBezTo>
                    <a:pt x="575" y="527"/>
                    <a:pt x="578" y="527"/>
                    <a:pt x="579" y="528"/>
                  </a:cubicBezTo>
                  <a:cubicBezTo>
                    <a:pt x="582" y="530"/>
                    <a:pt x="582" y="541"/>
                    <a:pt x="583" y="546"/>
                  </a:cubicBezTo>
                  <a:cubicBezTo>
                    <a:pt x="587" y="562"/>
                    <a:pt x="589" y="579"/>
                    <a:pt x="594" y="595"/>
                  </a:cubicBezTo>
                  <a:cubicBezTo>
                    <a:pt x="594" y="595"/>
                    <a:pt x="594" y="595"/>
                    <a:pt x="594" y="595"/>
                  </a:cubicBezTo>
                  <a:cubicBezTo>
                    <a:pt x="590" y="597"/>
                    <a:pt x="580" y="596"/>
                    <a:pt x="575" y="596"/>
                  </a:cubicBezTo>
                  <a:cubicBezTo>
                    <a:pt x="575" y="597"/>
                    <a:pt x="575" y="597"/>
                    <a:pt x="574" y="597"/>
                  </a:cubicBezTo>
                  <a:cubicBezTo>
                    <a:pt x="574" y="598"/>
                    <a:pt x="574" y="600"/>
                    <a:pt x="574" y="601"/>
                  </a:cubicBezTo>
                  <a:cubicBezTo>
                    <a:pt x="574" y="602"/>
                    <a:pt x="575" y="602"/>
                    <a:pt x="575" y="602"/>
                  </a:cubicBezTo>
                  <a:cubicBezTo>
                    <a:pt x="578" y="604"/>
                    <a:pt x="590" y="602"/>
                    <a:pt x="595" y="603"/>
                  </a:cubicBezTo>
                  <a:cubicBezTo>
                    <a:pt x="598" y="605"/>
                    <a:pt x="598" y="613"/>
                    <a:pt x="600" y="617"/>
                  </a:cubicBezTo>
                  <a:cubicBezTo>
                    <a:pt x="603" y="629"/>
                    <a:pt x="606" y="641"/>
                    <a:pt x="610" y="653"/>
                  </a:cubicBezTo>
                  <a:cubicBezTo>
                    <a:pt x="609" y="653"/>
                    <a:pt x="609" y="653"/>
                    <a:pt x="609" y="654"/>
                  </a:cubicBezTo>
                  <a:cubicBezTo>
                    <a:pt x="608" y="655"/>
                    <a:pt x="606" y="654"/>
                    <a:pt x="604" y="654"/>
                  </a:cubicBezTo>
                  <a:cubicBezTo>
                    <a:pt x="593" y="654"/>
                    <a:pt x="586" y="649"/>
                    <a:pt x="582" y="642"/>
                  </a:cubicBezTo>
                  <a:cubicBezTo>
                    <a:pt x="581" y="642"/>
                    <a:pt x="581" y="642"/>
                    <a:pt x="581" y="642"/>
                  </a:cubicBezTo>
                  <a:cubicBezTo>
                    <a:pt x="574" y="647"/>
                    <a:pt x="570" y="654"/>
                    <a:pt x="561" y="658"/>
                  </a:cubicBezTo>
                  <a:cubicBezTo>
                    <a:pt x="541" y="666"/>
                    <a:pt x="511" y="654"/>
                    <a:pt x="502" y="643"/>
                  </a:cubicBezTo>
                  <a:cubicBezTo>
                    <a:pt x="502" y="643"/>
                    <a:pt x="501" y="643"/>
                    <a:pt x="501" y="643"/>
                  </a:cubicBezTo>
                  <a:cubicBezTo>
                    <a:pt x="498" y="645"/>
                    <a:pt x="498" y="651"/>
                    <a:pt x="497" y="654"/>
                  </a:cubicBezTo>
                  <a:cubicBezTo>
                    <a:pt x="494" y="660"/>
                    <a:pt x="490" y="666"/>
                    <a:pt x="487" y="671"/>
                  </a:cubicBezTo>
                  <a:cubicBezTo>
                    <a:pt x="480" y="680"/>
                    <a:pt x="469" y="689"/>
                    <a:pt x="456" y="692"/>
                  </a:cubicBezTo>
                  <a:cubicBezTo>
                    <a:pt x="453" y="692"/>
                    <a:pt x="449" y="692"/>
                    <a:pt x="446" y="692"/>
                  </a:cubicBezTo>
                  <a:cubicBezTo>
                    <a:pt x="443" y="693"/>
                    <a:pt x="441" y="705"/>
                    <a:pt x="439" y="708"/>
                  </a:cubicBezTo>
                  <a:cubicBezTo>
                    <a:pt x="437" y="714"/>
                    <a:pt x="431" y="720"/>
                    <a:pt x="426" y="723"/>
                  </a:cubicBezTo>
                  <a:cubicBezTo>
                    <a:pt x="407" y="738"/>
                    <a:pt x="374" y="734"/>
                    <a:pt x="361" y="716"/>
                  </a:cubicBezTo>
                  <a:cubicBezTo>
                    <a:pt x="358" y="712"/>
                    <a:pt x="355" y="708"/>
                    <a:pt x="353" y="702"/>
                  </a:cubicBezTo>
                  <a:cubicBezTo>
                    <a:pt x="352" y="699"/>
                    <a:pt x="352" y="694"/>
                    <a:pt x="350" y="692"/>
                  </a:cubicBezTo>
                  <a:cubicBezTo>
                    <a:pt x="348" y="691"/>
                    <a:pt x="343" y="692"/>
                    <a:pt x="339" y="692"/>
                  </a:cubicBezTo>
                  <a:cubicBezTo>
                    <a:pt x="336" y="691"/>
                    <a:pt x="333" y="690"/>
                    <a:pt x="330" y="689"/>
                  </a:cubicBezTo>
                  <a:cubicBezTo>
                    <a:pt x="317" y="684"/>
                    <a:pt x="296" y="661"/>
                    <a:pt x="295" y="643"/>
                  </a:cubicBezTo>
                  <a:cubicBezTo>
                    <a:pt x="295" y="643"/>
                    <a:pt x="294" y="643"/>
                    <a:pt x="294" y="643"/>
                  </a:cubicBezTo>
                  <a:cubicBezTo>
                    <a:pt x="291" y="644"/>
                    <a:pt x="290" y="646"/>
                    <a:pt x="287" y="648"/>
                  </a:cubicBezTo>
                  <a:cubicBezTo>
                    <a:pt x="282" y="652"/>
                    <a:pt x="275" y="655"/>
                    <a:pt x="268" y="658"/>
                  </a:cubicBezTo>
                  <a:cubicBezTo>
                    <a:pt x="245" y="666"/>
                    <a:pt x="224" y="656"/>
                    <a:pt x="214" y="643"/>
                  </a:cubicBezTo>
                  <a:cubicBezTo>
                    <a:pt x="214" y="643"/>
                    <a:pt x="214" y="643"/>
                    <a:pt x="213" y="643"/>
                  </a:cubicBezTo>
                  <a:cubicBezTo>
                    <a:pt x="205" y="649"/>
                    <a:pt x="202" y="655"/>
                    <a:pt x="186" y="654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5" y="650"/>
                    <a:pt x="187" y="646"/>
                    <a:pt x="188" y="643"/>
                  </a:cubicBezTo>
                  <a:cubicBezTo>
                    <a:pt x="191" y="630"/>
                    <a:pt x="197" y="618"/>
                    <a:pt x="198" y="604"/>
                  </a:cubicBezTo>
                  <a:cubicBezTo>
                    <a:pt x="202" y="602"/>
                    <a:pt x="213" y="603"/>
                    <a:pt x="219" y="603"/>
                  </a:cubicBezTo>
                  <a:cubicBezTo>
                    <a:pt x="220" y="602"/>
                    <a:pt x="220" y="600"/>
                    <a:pt x="220" y="598"/>
                  </a:cubicBezTo>
                  <a:close/>
                  <a:moveTo>
                    <a:pt x="773" y="407"/>
                  </a:moveTo>
                  <a:cubicBezTo>
                    <a:pt x="773" y="444"/>
                    <a:pt x="765" y="474"/>
                    <a:pt x="758" y="503"/>
                  </a:cubicBezTo>
                  <a:cubicBezTo>
                    <a:pt x="756" y="512"/>
                    <a:pt x="754" y="519"/>
                    <a:pt x="750" y="528"/>
                  </a:cubicBezTo>
                  <a:cubicBezTo>
                    <a:pt x="738" y="559"/>
                    <a:pt x="724" y="589"/>
                    <a:pt x="705" y="614"/>
                  </a:cubicBezTo>
                  <a:cubicBezTo>
                    <a:pt x="696" y="625"/>
                    <a:pt x="687" y="636"/>
                    <a:pt x="678" y="648"/>
                  </a:cubicBezTo>
                  <a:cubicBezTo>
                    <a:pt x="668" y="657"/>
                    <a:pt x="658" y="667"/>
                    <a:pt x="648" y="677"/>
                  </a:cubicBezTo>
                  <a:cubicBezTo>
                    <a:pt x="648" y="677"/>
                    <a:pt x="647" y="677"/>
                    <a:pt x="647" y="677"/>
                  </a:cubicBezTo>
                  <a:cubicBezTo>
                    <a:pt x="622" y="638"/>
                    <a:pt x="612" y="578"/>
                    <a:pt x="600" y="527"/>
                  </a:cubicBezTo>
                  <a:cubicBezTo>
                    <a:pt x="596" y="509"/>
                    <a:pt x="595" y="490"/>
                    <a:pt x="591" y="472"/>
                  </a:cubicBezTo>
                  <a:cubicBezTo>
                    <a:pt x="590" y="467"/>
                    <a:pt x="591" y="464"/>
                    <a:pt x="590" y="459"/>
                  </a:cubicBezTo>
                  <a:cubicBezTo>
                    <a:pt x="585" y="439"/>
                    <a:pt x="585" y="414"/>
                    <a:pt x="580" y="394"/>
                  </a:cubicBezTo>
                  <a:cubicBezTo>
                    <a:pt x="579" y="388"/>
                    <a:pt x="581" y="384"/>
                    <a:pt x="579" y="378"/>
                  </a:cubicBezTo>
                  <a:cubicBezTo>
                    <a:pt x="575" y="361"/>
                    <a:pt x="576" y="340"/>
                    <a:pt x="572" y="323"/>
                  </a:cubicBezTo>
                  <a:cubicBezTo>
                    <a:pt x="572" y="320"/>
                    <a:pt x="572" y="317"/>
                    <a:pt x="572" y="314"/>
                  </a:cubicBezTo>
                  <a:cubicBezTo>
                    <a:pt x="572" y="311"/>
                    <a:pt x="571" y="304"/>
                    <a:pt x="570" y="301"/>
                  </a:cubicBezTo>
                  <a:cubicBezTo>
                    <a:pt x="570" y="298"/>
                    <a:pt x="570" y="296"/>
                    <a:pt x="570" y="293"/>
                  </a:cubicBezTo>
                  <a:cubicBezTo>
                    <a:pt x="569" y="290"/>
                    <a:pt x="569" y="284"/>
                    <a:pt x="568" y="282"/>
                  </a:cubicBezTo>
                  <a:cubicBezTo>
                    <a:pt x="568" y="279"/>
                    <a:pt x="568" y="276"/>
                    <a:pt x="568" y="273"/>
                  </a:cubicBezTo>
                  <a:cubicBezTo>
                    <a:pt x="566" y="267"/>
                    <a:pt x="566" y="257"/>
                    <a:pt x="564" y="251"/>
                  </a:cubicBezTo>
                  <a:cubicBezTo>
                    <a:pt x="564" y="248"/>
                    <a:pt x="564" y="245"/>
                    <a:pt x="564" y="243"/>
                  </a:cubicBezTo>
                  <a:cubicBezTo>
                    <a:pt x="558" y="214"/>
                    <a:pt x="559" y="181"/>
                    <a:pt x="549" y="157"/>
                  </a:cubicBezTo>
                  <a:cubicBezTo>
                    <a:pt x="542" y="139"/>
                    <a:pt x="531" y="123"/>
                    <a:pt x="515" y="114"/>
                  </a:cubicBezTo>
                  <a:cubicBezTo>
                    <a:pt x="509" y="110"/>
                    <a:pt x="500" y="106"/>
                    <a:pt x="492" y="104"/>
                  </a:cubicBezTo>
                  <a:cubicBezTo>
                    <a:pt x="489" y="103"/>
                    <a:pt x="484" y="104"/>
                    <a:pt x="482" y="102"/>
                  </a:cubicBezTo>
                  <a:cubicBezTo>
                    <a:pt x="480" y="100"/>
                    <a:pt x="481" y="96"/>
                    <a:pt x="480" y="94"/>
                  </a:cubicBezTo>
                  <a:cubicBezTo>
                    <a:pt x="478" y="89"/>
                    <a:pt x="476" y="83"/>
                    <a:pt x="472" y="79"/>
                  </a:cubicBezTo>
                  <a:cubicBezTo>
                    <a:pt x="467" y="72"/>
                    <a:pt x="459" y="66"/>
                    <a:pt x="450" y="61"/>
                  </a:cubicBezTo>
                  <a:cubicBezTo>
                    <a:pt x="447" y="60"/>
                    <a:pt x="444" y="59"/>
                    <a:pt x="442" y="58"/>
                  </a:cubicBezTo>
                  <a:cubicBezTo>
                    <a:pt x="441" y="57"/>
                    <a:pt x="440" y="55"/>
                    <a:pt x="439" y="53"/>
                  </a:cubicBezTo>
                  <a:cubicBezTo>
                    <a:pt x="435" y="49"/>
                    <a:pt x="429" y="44"/>
                    <a:pt x="424" y="42"/>
                  </a:cubicBezTo>
                  <a:cubicBezTo>
                    <a:pt x="406" y="34"/>
                    <a:pt x="380" y="36"/>
                    <a:pt x="366" y="45"/>
                  </a:cubicBezTo>
                  <a:cubicBezTo>
                    <a:pt x="363" y="47"/>
                    <a:pt x="360" y="50"/>
                    <a:pt x="357" y="52"/>
                  </a:cubicBezTo>
                  <a:cubicBezTo>
                    <a:pt x="355" y="54"/>
                    <a:pt x="355" y="57"/>
                    <a:pt x="353" y="58"/>
                  </a:cubicBezTo>
                  <a:cubicBezTo>
                    <a:pt x="351" y="59"/>
                    <a:pt x="349" y="59"/>
                    <a:pt x="347" y="60"/>
                  </a:cubicBezTo>
                  <a:cubicBezTo>
                    <a:pt x="338" y="63"/>
                    <a:pt x="329" y="70"/>
                    <a:pt x="324" y="77"/>
                  </a:cubicBezTo>
                  <a:cubicBezTo>
                    <a:pt x="320" y="82"/>
                    <a:pt x="317" y="89"/>
                    <a:pt x="314" y="95"/>
                  </a:cubicBezTo>
                  <a:cubicBezTo>
                    <a:pt x="313" y="98"/>
                    <a:pt x="313" y="100"/>
                    <a:pt x="312" y="103"/>
                  </a:cubicBezTo>
                  <a:cubicBezTo>
                    <a:pt x="274" y="109"/>
                    <a:pt x="250" y="134"/>
                    <a:pt x="242" y="169"/>
                  </a:cubicBezTo>
                  <a:cubicBezTo>
                    <a:pt x="238" y="183"/>
                    <a:pt x="238" y="197"/>
                    <a:pt x="235" y="210"/>
                  </a:cubicBezTo>
                  <a:cubicBezTo>
                    <a:pt x="235" y="213"/>
                    <a:pt x="235" y="215"/>
                    <a:pt x="235" y="217"/>
                  </a:cubicBezTo>
                  <a:cubicBezTo>
                    <a:pt x="232" y="229"/>
                    <a:pt x="232" y="245"/>
                    <a:pt x="229" y="257"/>
                  </a:cubicBezTo>
                  <a:cubicBezTo>
                    <a:pt x="229" y="259"/>
                    <a:pt x="229" y="261"/>
                    <a:pt x="229" y="264"/>
                  </a:cubicBezTo>
                  <a:cubicBezTo>
                    <a:pt x="223" y="288"/>
                    <a:pt x="225" y="316"/>
                    <a:pt x="219" y="340"/>
                  </a:cubicBezTo>
                  <a:cubicBezTo>
                    <a:pt x="219" y="342"/>
                    <a:pt x="219" y="345"/>
                    <a:pt x="219" y="348"/>
                  </a:cubicBezTo>
                  <a:cubicBezTo>
                    <a:pt x="219" y="351"/>
                    <a:pt x="218" y="357"/>
                    <a:pt x="217" y="361"/>
                  </a:cubicBezTo>
                  <a:cubicBezTo>
                    <a:pt x="217" y="363"/>
                    <a:pt x="217" y="366"/>
                    <a:pt x="217" y="368"/>
                  </a:cubicBezTo>
                  <a:cubicBezTo>
                    <a:pt x="211" y="392"/>
                    <a:pt x="212" y="421"/>
                    <a:pt x="207" y="444"/>
                  </a:cubicBezTo>
                  <a:cubicBezTo>
                    <a:pt x="205" y="452"/>
                    <a:pt x="206" y="459"/>
                    <a:pt x="204" y="467"/>
                  </a:cubicBezTo>
                  <a:cubicBezTo>
                    <a:pt x="201" y="481"/>
                    <a:pt x="200" y="498"/>
                    <a:pt x="196" y="512"/>
                  </a:cubicBezTo>
                  <a:cubicBezTo>
                    <a:pt x="196" y="516"/>
                    <a:pt x="196" y="520"/>
                    <a:pt x="195" y="523"/>
                  </a:cubicBezTo>
                  <a:cubicBezTo>
                    <a:pt x="190" y="546"/>
                    <a:pt x="184" y="571"/>
                    <a:pt x="179" y="593"/>
                  </a:cubicBezTo>
                  <a:cubicBezTo>
                    <a:pt x="178" y="598"/>
                    <a:pt x="176" y="603"/>
                    <a:pt x="175" y="609"/>
                  </a:cubicBezTo>
                  <a:cubicBezTo>
                    <a:pt x="171" y="625"/>
                    <a:pt x="164" y="641"/>
                    <a:pt x="158" y="656"/>
                  </a:cubicBezTo>
                  <a:cubicBezTo>
                    <a:pt x="156" y="661"/>
                    <a:pt x="152" y="673"/>
                    <a:pt x="148" y="676"/>
                  </a:cubicBezTo>
                  <a:cubicBezTo>
                    <a:pt x="148" y="676"/>
                    <a:pt x="147" y="677"/>
                    <a:pt x="147" y="677"/>
                  </a:cubicBezTo>
                  <a:cubicBezTo>
                    <a:pt x="129" y="664"/>
                    <a:pt x="114" y="645"/>
                    <a:pt x="101" y="627"/>
                  </a:cubicBezTo>
                  <a:cubicBezTo>
                    <a:pt x="80" y="599"/>
                    <a:pt x="62" y="570"/>
                    <a:pt x="48" y="535"/>
                  </a:cubicBezTo>
                  <a:cubicBezTo>
                    <a:pt x="44" y="526"/>
                    <a:pt x="40" y="517"/>
                    <a:pt x="38" y="508"/>
                  </a:cubicBezTo>
                  <a:cubicBezTo>
                    <a:pt x="34" y="496"/>
                    <a:pt x="31" y="483"/>
                    <a:pt x="28" y="471"/>
                  </a:cubicBezTo>
                  <a:cubicBezTo>
                    <a:pt x="26" y="464"/>
                    <a:pt x="26" y="458"/>
                    <a:pt x="25" y="451"/>
                  </a:cubicBezTo>
                  <a:cubicBezTo>
                    <a:pt x="25" y="449"/>
                    <a:pt x="25" y="447"/>
                    <a:pt x="25" y="444"/>
                  </a:cubicBezTo>
                  <a:cubicBezTo>
                    <a:pt x="24" y="442"/>
                    <a:pt x="23" y="435"/>
                    <a:pt x="22" y="432"/>
                  </a:cubicBezTo>
                  <a:cubicBezTo>
                    <a:pt x="22" y="428"/>
                    <a:pt x="22" y="424"/>
                    <a:pt x="22" y="420"/>
                  </a:cubicBezTo>
                  <a:cubicBezTo>
                    <a:pt x="20" y="410"/>
                    <a:pt x="20" y="384"/>
                    <a:pt x="22" y="373"/>
                  </a:cubicBezTo>
                  <a:cubicBezTo>
                    <a:pt x="22" y="369"/>
                    <a:pt x="22" y="365"/>
                    <a:pt x="22" y="361"/>
                  </a:cubicBezTo>
                  <a:cubicBezTo>
                    <a:pt x="24" y="353"/>
                    <a:pt x="24" y="343"/>
                    <a:pt x="26" y="335"/>
                  </a:cubicBezTo>
                  <a:cubicBezTo>
                    <a:pt x="30" y="319"/>
                    <a:pt x="32" y="304"/>
                    <a:pt x="36" y="289"/>
                  </a:cubicBezTo>
                  <a:cubicBezTo>
                    <a:pt x="40" y="274"/>
                    <a:pt x="48" y="259"/>
                    <a:pt x="54" y="245"/>
                  </a:cubicBezTo>
                  <a:cubicBezTo>
                    <a:pt x="79" y="182"/>
                    <a:pt x="125" y="131"/>
                    <a:pt x="175" y="93"/>
                  </a:cubicBezTo>
                  <a:cubicBezTo>
                    <a:pt x="212" y="65"/>
                    <a:pt x="258" y="44"/>
                    <a:pt x="309" y="30"/>
                  </a:cubicBezTo>
                  <a:cubicBezTo>
                    <a:pt x="321" y="27"/>
                    <a:pt x="334" y="26"/>
                    <a:pt x="345" y="23"/>
                  </a:cubicBezTo>
                  <a:cubicBezTo>
                    <a:pt x="348" y="23"/>
                    <a:pt x="350" y="23"/>
                    <a:pt x="352" y="23"/>
                  </a:cubicBezTo>
                  <a:cubicBezTo>
                    <a:pt x="356" y="23"/>
                    <a:pt x="363" y="22"/>
                    <a:pt x="366" y="21"/>
                  </a:cubicBezTo>
                  <a:cubicBezTo>
                    <a:pt x="373" y="20"/>
                    <a:pt x="382" y="23"/>
                    <a:pt x="387" y="20"/>
                  </a:cubicBezTo>
                  <a:cubicBezTo>
                    <a:pt x="409" y="20"/>
                    <a:pt x="433" y="20"/>
                    <a:pt x="451" y="25"/>
                  </a:cubicBezTo>
                  <a:cubicBezTo>
                    <a:pt x="460" y="27"/>
                    <a:pt x="468" y="26"/>
                    <a:pt x="476" y="28"/>
                  </a:cubicBezTo>
                  <a:cubicBezTo>
                    <a:pt x="579" y="53"/>
                    <a:pt x="648" y="104"/>
                    <a:pt x="703" y="178"/>
                  </a:cubicBezTo>
                  <a:cubicBezTo>
                    <a:pt x="720" y="201"/>
                    <a:pt x="735" y="227"/>
                    <a:pt x="746" y="257"/>
                  </a:cubicBezTo>
                  <a:cubicBezTo>
                    <a:pt x="754" y="277"/>
                    <a:pt x="761" y="298"/>
                    <a:pt x="766" y="320"/>
                  </a:cubicBezTo>
                  <a:cubicBezTo>
                    <a:pt x="769" y="332"/>
                    <a:pt x="769" y="345"/>
                    <a:pt x="772" y="357"/>
                  </a:cubicBezTo>
                  <a:cubicBezTo>
                    <a:pt x="772" y="360"/>
                    <a:pt x="772" y="364"/>
                    <a:pt x="772" y="368"/>
                  </a:cubicBezTo>
                  <a:cubicBezTo>
                    <a:pt x="774" y="378"/>
                    <a:pt x="773" y="394"/>
                    <a:pt x="773" y="407"/>
                  </a:cubicBezTo>
                  <a:close/>
                  <a:moveTo>
                    <a:pt x="383" y="124"/>
                  </a:moveTo>
                  <a:cubicBezTo>
                    <a:pt x="398" y="124"/>
                    <a:pt x="414" y="124"/>
                    <a:pt x="430" y="124"/>
                  </a:cubicBezTo>
                  <a:cubicBezTo>
                    <a:pt x="430" y="123"/>
                    <a:pt x="430" y="123"/>
                    <a:pt x="431" y="123"/>
                  </a:cubicBezTo>
                  <a:cubicBezTo>
                    <a:pt x="434" y="118"/>
                    <a:pt x="430" y="108"/>
                    <a:pt x="429" y="105"/>
                  </a:cubicBezTo>
                  <a:cubicBezTo>
                    <a:pt x="425" y="87"/>
                    <a:pt x="414" y="77"/>
                    <a:pt x="392" y="77"/>
                  </a:cubicBezTo>
                  <a:cubicBezTo>
                    <a:pt x="389" y="78"/>
                    <a:pt x="386" y="79"/>
                    <a:pt x="384" y="80"/>
                  </a:cubicBezTo>
                  <a:cubicBezTo>
                    <a:pt x="375" y="85"/>
                    <a:pt x="368" y="93"/>
                    <a:pt x="365" y="104"/>
                  </a:cubicBezTo>
                  <a:cubicBezTo>
                    <a:pt x="364" y="109"/>
                    <a:pt x="365" y="117"/>
                    <a:pt x="363" y="122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7" y="125"/>
                    <a:pt x="377" y="124"/>
                    <a:pt x="383" y="124"/>
                  </a:cubicBezTo>
                  <a:close/>
                  <a:moveTo>
                    <a:pt x="393" y="91"/>
                  </a:moveTo>
                  <a:cubicBezTo>
                    <a:pt x="407" y="91"/>
                    <a:pt x="417" y="97"/>
                    <a:pt x="417" y="110"/>
                  </a:cubicBezTo>
                  <a:cubicBezTo>
                    <a:pt x="417" y="110"/>
                    <a:pt x="417" y="110"/>
                    <a:pt x="417" y="110"/>
                  </a:cubicBezTo>
                  <a:cubicBezTo>
                    <a:pt x="412" y="113"/>
                    <a:pt x="388" y="111"/>
                    <a:pt x="379" y="111"/>
                  </a:cubicBezTo>
                  <a:cubicBezTo>
                    <a:pt x="379" y="111"/>
                    <a:pt x="378" y="110"/>
                    <a:pt x="378" y="110"/>
                  </a:cubicBezTo>
                  <a:cubicBezTo>
                    <a:pt x="378" y="98"/>
                    <a:pt x="386" y="96"/>
                    <a:pt x="393" y="91"/>
                  </a:cubicBezTo>
                  <a:close/>
                  <a:moveTo>
                    <a:pt x="639" y="144"/>
                  </a:moveTo>
                  <a:cubicBezTo>
                    <a:pt x="639" y="143"/>
                    <a:pt x="639" y="143"/>
                    <a:pt x="639" y="143"/>
                  </a:cubicBezTo>
                  <a:cubicBezTo>
                    <a:pt x="638" y="140"/>
                    <a:pt x="632" y="135"/>
                    <a:pt x="628" y="134"/>
                  </a:cubicBezTo>
                  <a:cubicBezTo>
                    <a:pt x="619" y="143"/>
                    <a:pt x="614" y="156"/>
                    <a:pt x="604" y="164"/>
                  </a:cubicBezTo>
                  <a:cubicBezTo>
                    <a:pt x="602" y="165"/>
                    <a:pt x="595" y="165"/>
                    <a:pt x="593" y="164"/>
                  </a:cubicBezTo>
                  <a:cubicBezTo>
                    <a:pt x="589" y="161"/>
                    <a:pt x="590" y="155"/>
                    <a:pt x="592" y="150"/>
                  </a:cubicBezTo>
                  <a:cubicBezTo>
                    <a:pt x="599" y="141"/>
                    <a:pt x="607" y="132"/>
                    <a:pt x="614" y="123"/>
                  </a:cubicBezTo>
                  <a:cubicBezTo>
                    <a:pt x="614" y="120"/>
                    <a:pt x="606" y="114"/>
                    <a:pt x="602" y="114"/>
                  </a:cubicBezTo>
                  <a:cubicBezTo>
                    <a:pt x="597" y="118"/>
                    <a:pt x="578" y="142"/>
                    <a:pt x="576" y="148"/>
                  </a:cubicBezTo>
                  <a:cubicBezTo>
                    <a:pt x="572" y="163"/>
                    <a:pt x="585" y="176"/>
                    <a:pt x="596" y="179"/>
                  </a:cubicBezTo>
                  <a:cubicBezTo>
                    <a:pt x="616" y="183"/>
                    <a:pt x="630" y="153"/>
                    <a:pt x="639" y="144"/>
                  </a:cubicBezTo>
                  <a:close/>
                  <a:moveTo>
                    <a:pt x="216" y="141"/>
                  </a:moveTo>
                  <a:cubicBezTo>
                    <a:pt x="208" y="137"/>
                    <a:pt x="201" y="133"/>
                    <a:pt x="193" y="128"/>
                  </a:cubicBezTo>
                  <a:cubicBezTo>
                    <a:pt x="189" y="126"/>
                    <a:pt x="186" y="122"/>
                    <a:pt x="181" y="122"/>
                  </a:cubicBezTo>
                  <a:cubicBezTo>
                    <a:pt x="177" y="125"/>
                    <a:pt x="169" y="129"/>
                    <a:pt x="167" y="134"/>
                  </a:cubicBezTo>
                  <a:cubicBezTo>
                    <a:pt x="171" y="147"/>
                    <a:pt x="176" y="161"/>
                    <a:pt x="181" y="174"/>
                  </a:cubicBezTo>
                  <a:cubicBezTo>
                    <a:pt x="182" y="178"/>
                    <a:pt x="183" y="186"/>
                    <a:pt x="186" y="188"/>
                  </a:cubicBezTo>
                  <a:cubicBezTo>
                    <a:pt x="190" y="187"/>
                    <a:pt x="196" y="183"/>
                    <a:pt x="197" y="180"/>
                  </a:cubicBezTo>
                  <a:cubicBezTo>
                    <a:pt x="198" y="177"/>
                    <a:pt x="195" y="172"/>
                    <a:pt x="194" y="168"/>
                  </a:cubicBezTo>
                  <a:cubicBezTo>
                    <a:pt x="196" y="166"/>
                    <a:pt x="208" y="155"/>
                    <a:pt x="211" y="155"/>
                  </a:cubicBezTo>
                  <a:cubicBezTo>
                    <a:pt x="214" y="156"/>
                    <a:pt x="216" y="161"/>
                    <a:pt x="221" y="161"/>
                  </a:cubicBezTo>
                  <a:cubicBezTo>
                    <a:pt x="224" y="158"/>
                    <a:pt x="229" y="156"/>
                    <a:pt x="232" y="151"/>
                  </a:cubicBezTo>
                  <a:cubicBezTo>
                    <a:pt x="229" y="147"/>
                    <a:pt x="220" y="145"/>
                    <a:pt x="216" y="141"/>
                  </a:cubicBezTo>
                  <a:close/>
                  <a:moveTo>
                    <a:pt x="190" y="156"/>
                  </a:moveTo>
                  <a:cubicBezTo>
                    <a:pt x="187" y="153"/>
                    <a:pt x="186" y="145"/>
                    <a:pt x="183" y="141"/>
                  </a:cubicBezTo>
                  <a:cubicBezTo>
                    <a:pt x="184" y="140"/>
                    <a:pt x="184" y="140"/>
                    <a:pt x="185" y="139"/>
                  </a:cubicBezTo>
                  <a:cubicBezTo>
                    <a:pt x="189" y="142"/>
                    <a:pt x="193" y="145"/>
                    <a:pt x="198" y="147"/>
                  </a:cubicBezTo>
                  <a:cubicBezTo>
                    <a:pt x="198" y="148"/>
                    <a:pt x="199" y="149"/>
                    <a:pt x="199" y="150"/>
                  </a:cubicBezTo>
                  <a:cubicBezTo>
                    <a:pt x="196" y="152"/>
                    <a:pt x="193" y="154"/>
                    <a:pt x="190" y="156"/>
                  </a:cubicBezTo>
                  <a:close/>
                  <a:moveTo>
                    <a:pt x="289" y="155"/>
                  </a:moveTo>
                  <a:cubicBezTo>
                    <a:pt x="292" y="157"/>
                    <a:pt x="302" y="157"/>
                    <a:pt x="306" y="156"/>
                  </a:cubicBezTo>
                  <a:cubicBezTo>
                    <a:pt x="306" y="156"/>
                    <a:pt x="306" y="155"/>
                    <a:pt x="307" y="155"/>
                  </a:cubicBezTo>
                  <a:cubicBezTo>
                    <a:pt x="307" y="154"/>
                    <a:pt x="307" y="152"/>
                    <a:pt x="307" y="151"/>
                  </a:cubicBezTo>
                  <a:cubicBezTo>
                    <a:pt x="306" y="151"/>
                    <a:pt x="306" y="150"/>
                    <a:pt x="306" y="150"/>
                  </a:cubicBezTo>
                  <a:cubicBezTo>
                    <a:pt x="303" y="148"/>
                    <a:pt x="295" y="149"/>
                    <a:pt x="291" y="150"/>
                  </a:cubicBezTo>
                  <a:cubicBezTo>
                    <a:pt x="291" y="150"/>
                    <a:pt x="290" y="150"/>
                    <a:pt x="290" y="151"/>
                  </a:cubicBezTo>
                  <a:cubicBezTo>
                    <a:pt x="289" y="152"/>
                    <a:pt x="289" y="153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lose/>
                  <a:moveTo>
                    <a:pt x="331" y="156"/>
                  </a:moveTo>
                  <a:cubicBezTo>
                    <a:pt x="332" y="156"/>
                    <a:pt x="332" y="155"/>
                    <a:pt x="332" y="155"/>
                  </a:cubicBezTo>
                  <a:cubicBezTo>
                    <a:pt x="332" y="154"/>
                    <a:pt x="332" y="152"/>
                    <a:pt x="332" y="151"/>
                  </a:cubicBezTo>
                  <a:cubicBezTo>
                    <a:pt x="332" y="151"/>
                    <a:pt x="332" y="150"/>
                    <a:pt x="331" y="150"/>
                  </a:cubicBezTo>
                  <a:cubicBezTo>
                    <a:pt x="329" y="148"/>
                    <a:pt x="319" y="149"/>
                    <a:pt x="315" y="150"/>
                  </a:cubicBezTo>
                  <a:cubicBezTo>
                    <a:pt x="315" y="150"/>
                    <a:pt x="315" y="150"/>
                    <a:pt x="314" y="151"/>
                  </a:cubicBezTo>
                  <a:cubicBezTo>
                    <a:pt x="309" y="158"/>
                    <a:pt x="327" y="157"/>
                    <a:pt x="331" y="156"/>
                  </a:cubicBezTo>
                  <a:close/>
                  <a:moveTo>
                    <a:pt x="340" y="155"/>
                  </a:moveTo>
                  <a:cubicBezTo>
                    <a:pt x="342" y="157"/>
                    <a:pt x="352" y="157"/>
                    <a:pt x="356" y="156"/>
                  </a:cubicBezTo>
                  <a:cubicBezTo>
                    <a:pt x="356" y="156"/>
                    <a:pt x="356" y="155"/>
                    <a:pt x="357" y="155"/>
                  </a:cubicBezTo>
                  <a:cubicBezTo>
                    <a:pt x="357" y="154"/>
                    <a:pt x="357" y="152"/>
                    <a:pt x="357" y="151"/>
                  </a:cubicBezTo>
                  <a:cubicBezTo>
                    <a:pt x="357" y="151"/>
                    <a:pt x="356" y="150"/>
                    <a:pt x="356" y="150"/>
                  </a:cubicBezTo>
                  <a:cubicBezTo>
                    <a:pt x="353" y="148"/>
                    <a:pt x="345" y="149"/>
                    <a:pt x="341" y="150"/>
                  </a:cubicBezTo>
                  <a:cubicBezTo>
                    <a:pt x="341" y="150"/>
                    <a:pt x="340" y="150"/>
                    <a:pt x="340" y="151"/>
                  </a:cubicBezTo>
                  <a:cubicBezTo>
                    <a:pt x="339" y="152"/>
                    <a:pt x="339" y="153"/>
                    <a:pt x="340" y="155"/>
                  </a:cubicBezTo>
                  <a:cubicBezTo>
                    <a:pt x="340" y="155"/>
                    <a:pt x="340" y="155"/>
                    <a:pt x="340" y="155"/>
                  </a:cubicBezTo>
                  <a:close/>
                  <a:moveTo>
                    <a:pt x="380" y="156"/>
                  </a:moveTo>
                  <a:cubicBezTo>
                    <a:pt x="381" y="155"/>
                    <a:pt x="381" y="154"/>
                    <a:pt x="381" y="151"/>
                  </a:cubicBezTo>
                  <a:cubicBezTo>
                    <a:pt x="381" y="151"/>
                    <a:pt x="380" y="150"/>
                    <a:pt x="380" y="150"/>
                  </a:cubicBezTo>
                  <a:cubicBezTo>
                    <a:pt x="378" y="148"/>
                    <a:pt x="369" y="149"/>
                    <a:pt x="365" y="150"/>
                  </a:cubicBezTo>
                  <a:cubicBezTo>
                    <a:pt x="365" y="150"/>
                    <a:pt x="365" y="150"/>
                    <a:pt x="364" y="151"/>
                  </a:cubicBezTo>
                  <a:cubicBezTo>
                    <a:pt x="359" y="158"/>
                    <a:pt x="376" y="157"/>
                    <a:pt x="380" y="156"/>
                  </a:cubicBezTo>
                  <a:close/>
                  <a:moveTo>
                    <a:pt x="390" y="150"/>
                  </a:moveTo>
                  <a:cubicBezTo>
                    <a:pt x="390" y="150"/>
                    <a:pt x="389" y="150"/>
                    <a:pt x="389" y="151"/>
                  </a:cubicBezTo>
                  <a:cubicBezTo>
                    <a:pt x="388" y="152"/>
                    <a:pt x="388" y="153"/>
                    <a:pt x="389" y="155"/>
                  </a:cubicBezTo>
                  <a:cubicBezTo>
                    <a:pt x="389" y="155"/>
                    <a:pt x="389" y="155"/>
                    <a:pt x="389" y="155"/>
                  </a:cubicBezTo>
                  <a:cubicBezTo>
                    <a:pt x="391" y="157"/>
                    <a:pt x="401" y="157"/>
                    <a:pt x="405" y="156"/>
                  </a:cubicBezTo>
                  <a:cubicBezTo>
                    <a:pt x="405" y="156"/>
                    <a:pt x="405" y="155"/>
                    <a:pt x="406" y="155"/>
                  </a:cubicBezTo>
                  <a:cubicBezTo>
                    <a:pt x="406" y="154"/>
                    <a:pt x="406" y="152"/>
                    <a:pt x="406" y="151"/>
                  </a:cubicBezTo>
                  <a:cubicBezTo>
                    <a:pt x="405" y="151"/>
                    <a:pt x="405" y="150"/>
                    <a:pt x="405" y="150"/>
                  </a:cubicBezTo>
                  <a:cubicBezTo>
                    <a:pt x="402" y="148"/>
                    <a:pt x="394" y="149"/>
                    <a:pt x="390" y="150"/>
                  </a:cubicBezTo>
                  <a:close/>
                  <a:moveTo>
                    <a:pt x="430" y="156"/>
                  </a:moveTo>
                  <a:cubicBezTo>
                    <a:pt x="431" y="156"/>
                    <a:pt x="431" y="155"/>
                    <a:pt x="431" y="155"/>
                  </a:cubicBezTo>
                  <a:cubicBezTo>
                    <a:pt x="431" y="154"/>
                    <a:pt x="431" y="152"/>
                    <a:pt x="431" y="151"/>
                  </a:cubicBezTo>
                  <a:cubicBezTo>
                    <a:pt x="431" y="151"/>
                    <a:pt x="431" y="150"/>
                    <a:pt x="430" y="150"/>
                  </a:cubicBezTo>
                  <a:cubicBezTo>
                    <a:pt x="428" y="148"/>
                    <a:pt x="418" y="149"/>
                    <a:pt x="414" y="150"/>
                  </a:cubicBezTo>
                  <a:cubicBezTo>
                    <a:pt x="414" y="150"/>
                    <a:pt x="414" y="150"/>
                    <a:pt x="413" y="151"/>
                  </a:cubicBezTo>
                  <a:cubicBezTo>
                    <a:pt x="408" y="158"/>
                    <a:pt x="426" y="157"/>
                    <a:pt x="430" y="156"/>
                  </a:cubicBezTo>
                  <a:close/>
                  <a:moveTo>
                    <a:pt x="439" y="155"/>
                  </a:moveTo>
                  <a:cubicBezTo>
                    <a:pt x="441" y="157"/>
                    <a:pt x="451" y="157"/>
                    <a:pt x="455" y="156"/>
                  </a:cubicBezTo>
                  <a:cubicBezTo>
                    <a:pt x="455" y="156"/>
                    <a:pt x="455" y="155"/>
                    <a:pt x="456" y="155"/>
                  </a:cubicBezTo>
                  <a:cubicBezTo>
                    <a:pt x="456" y="154"/>
                    <a:pt x="456" y="152"/>
                    <a:pt x="456" y="151"/>
                  </a:cubicBezTo>
                  <a:cubicBezTo>
                    <a:pt x="456" y="151"/>
                    <a:pt x="455" y="150"/>
                    <a:pt x="455" y="150"/>
                  </a:cubicBezTo>
                  <a:cubicBezTo>
                    <a:pt x="452" y="148"/>
                    <a:pt x="444" y="149"/>
                    <a:pt x="440" y="150"/>
                  </a:cubicBezTo>
                  <a:cubicBezTo>
                    <a:pt x="440" y="150"/>
                    <a:pt x="439" y="150"/>
                    <a:pt x="439" y="151"/>
                  </a:cubicBezTo>
                  <a:cubicBezTo>
                    <a:pt x="438" y="152"/>
                    <a:pt x="439" y="153"/>
                    <a:pt x="439" y="155"/>
                  </a:cubicBezTo>
                  <a:cubicBezTo>
                    <a:pt x="439" y="155"/>
                    <a:pt x="439" y="155"/>
                    <a:pt x="439" y="155"/>
                  </a:cubicBezTo>
                  <a:close/>
                  <a:moveTo>
                    <a:pt x="479" y="156"/>
                  </a:moveTo>
                  <a:cubicBezTo>
                    <a:pt x="480" y="155"/>
                    <a:pt x="480" y="154"/>
                    <a:pt x="480" y="151"/>
                  </a:cubicBezTo>
                  <a:cubicBezTo>
                    <a:pt x="480" y="151"/>
                    <a:pt x="480" y="150"/>
                    <a:pt x="479" y="150"/>
                  </a:cubicBezTo>
                  <a:cubicBezTo>
                    <a:pt x="477" y="148"/>
                    <a:pt x="468" y="149"/>
                    <a:pt x="464" y="150"/>
                  </a:cubicBezTo>
                  <a:cubicBezTo>
                    <a:pt x="464" y="150"/>
                    <a:pt x="464" y="150"/>
                    <a:pt x="463" y="151"/>
                  </a:cubicBezTo>
                  <a:cubicBezTo>
                    <a:pt x="458" y="158"/>
                    <a:pt x="475" y="157"/>
                    <a:pt x="479" y="156"/>
                  </a:cubicBezTo>
                  <a:close/>
                  <a:moveTo>
                    <a:pt x="488" y="155"/>
                  </a:moveTo>
                  <a:cubicBezTo>
                    <a:pt x="490" y="157"/>
                    <a:pt x="500" y="157"/>
                    <a:pt x="504" y="156"/>
                  </a:cubicBezTo>
                  <a:cubicBezTo>
                    <a:pt x="504" y="156"/>
                    <a:pt x="504" y="155"/>
                    <a:pt x="505" y="155"/>
                  </a:cubicBezTo>
                  <a:cubicBezTo>
                    <a:pt x="505" y="154"/>
                    <a:pt x="505" y="152"/>
                    <a:pt x="505" y="151"/>
                  </a:cubicBezTo>
                  <a:cubicBezTo>
                    <a:pt x="505" y="151"/>
                    <a:pt x="504" y="150"/>
                    <a:pt x="504" y="150"/>
                  </a:cubicBezTo>
                  <a:cubicBezTo>
                    <a:pt x="501" y="148"/>
                    <a:pt x="493" y="149"/>
                    <a:pt x="489" y="150"/>
                  </a:cubicBezTo>
                  <a:cubicBezTo>
                    <a:pt x="489" y="150"/>
                    <a:pt x="488" y="150"/>
                    <a:pt x="488" y="151"/>
                  </a:cubicBezTo>
                  <a:cubicBezTo>
                    <a:pt x="487" y="152"/>
                    <a:pt x="487" y="153"/>
                    <a:pt x="488" y="155"/>
                  </a:cubicBezTo>
                  <a:cubicBezTo>
                    <a:pt x="488" y="155"/>
                    <a:pt x="488" y="155"/>
                    <a:pt x="488" y="155"/>
                  </a:cubicBezTo>
                  <a:close/>
                  <a:moveTo>
                    <a:pt x="645" y="234"/>
                  </a:moveTo>
                  <a:cubicBezTo>
                    <a:pt x="648" y="235"/>
                    <a:pt x="653" y="228"/>
                    <a:pt x="656" y="226"/>
                  </a:cubicBezTo>
                  <a:cubicBezTo>
                    <a:pt x="667" y="218"/>
                    <a:pt x="677" y="208"/>
                    <a:pt x="688" y="201"/>
                  </a:cubicBezTo>
                  <a:cubicBezTo>
                    <a:pt x="688" y="201"/>
                    <a:pt x="688" y="200"/>
                    <a:pt x="688" y="200"/>
                  </a:cubicBezTo>
                  <a:cubicBezTo>
                    <a:pt x="686" y="197"/>
                    <a:pt x="684" y="192"/>
                    <a:pt x="680" y="190"/>
                  </a:cubicBezTo>
                  <a:cubicBezTo>
                    <a:pt x="680" y="190"/>
                    <a:pt x="679" y="190"/>
                    <a:pt x="679" y="190"/>
                  </a:cubicBezTo>
                  <a:cubicBezTo>
                    <a:pt x="670" y="196"/>
                    <a:pt x="662" y="207"/>
                    <a:pt x="652" y="211"/>
                  </a:cubicBezTo>
                  <a:cubicBezTo>
                    <a:pt x="652" y="211"/>
                    <a:pt x="652" y="211"/>
                    <a:pt x="652" y="211"/>
                  </a:cubicBezTo>
                  <a:cubicBezTo>
                    <a:pt x="655" y="203"/>
                    <a:pt x="659" y="196"/>
                    <a:pt x="662" y="187"/>
                  </a:cubicBezTo>
                  <a:cubicBezTo>
                    <a:pt x="664" y="183"/>
                    <a:pt x="668" y="179"/>
                    <a:pt x="668" y="174"/>
                  </a:cubicBezTo>
                  <a:cubicBezTo>
                    <a:pt x="666" y="171"/>
                    <a:pt x="659" y="161"/>
                    <a:pt x="656" y="161"/>
                  </a:cubicBezTo>
                  <a:cubicBezTo>
                    <a:pt x="648" y="168"/>
                    <a:pt x="639" y="174"/>
                    <a:pt x="631" y="181"/>
                  </a:cubicBezTo>
                  <a:cubicBezTo>
                    <a:pt x="626" y="184"/>
                    <a:pt x="621" y="191"/>
                    <a:pt x="615" y="193"/>
                  </a:cubicBezTo>
                  <a:cubicBezTo>
                    <a:pt x="614" y="194"/>
                    <a:pt x="614" y="194"/>
                    <a:pt x="614" y="196"/>
                  </a:cubicBezTo>
                  <a:cubicBezTo>
                    <a:pt x="616" y="199"/>
                    <a:pt x="619" y="202"/>
                    <a:pt x="621" y="205"/>
                  </a:cubicBezTo>
                  <a:cubicBezTo>
                    <a:pt x="629" y="204"/>
                    <a:pt x="641" y="188"/>
                    <a:pt x="649" y="185"/>
                  </a:cubicBezTo>
                  <a:cubicBezTo>
                    <a:pt x="649" y="185"/>
                    <a:pt x="650" y="185"/>
                    <a:pt x="650" y="185"/>
                  </a:cubicBezTo>
                  <a:cubicBezTo>
                    <a:pt x="649" y="196"/>
                    <a:pt x="634" y="209"/>
                    <a:pt x="634" y="221"/>
                  </a:cubicBezTo>
                  <a:cubicBezTo>
                    <a:pt x="637" y="225"/>
                    <a:pt x="640" y="231"/>
                    <a:pt x="645" y="234"/>
                  </a:cubicBezTo>
                  <a:close/>
                  <a:moveTo>
                    <a:pt x="149" y="178"/>
                  </a:moveTo>
                  <a:cubicBezTo>
                    <a:pt x="145" y="175"/>
                    <a:pt x="139" y="167"/>
                    <a:pt x="132" y="166"/>
                  </a:cubicBezTo>
                  <a:cubicBezTo>
                    <a:pt x="130" y="169"/>
                    <a:pt x="126" y="173"/>
                    <a:pt x="125" y="177"/>
                  </a:cubicBezTo>
                  <a:cubicBezTo>
                    <a:pt x="127" y="180"/>
                    <a:pt x="131" y="182"/>
                    <a:pt x="134" y="184"/>
                  </a:cubicBezTo>
                  <a:cubicBezTo>
                    <a:pt x="140" y="189"/>
                    <a:pt x="146" y="194"/>
                    <a:pt x="153" y="199"/>
                  </a:cubicBezTo>
                  <a:cubicBezTo>
                    <a:pt x="156" y="202"/>
                    <a:pt x="158" y="208"/>
                    <a:pt x="155" y="213"/>
                  </a:cubicBezTo>
                  <a:cubicBezTo>
                    <a:pt x="152" y="216"/>
                    <a:pt x="145" y="215"/>
                    <a:pt x="142" y="213"/>
                  </a:cubicBezTo>
                  <a:cubicBezTo>
                    <a:pt x="136" y="209"/>
                    <a:pt x="119" y="193"/>
                    <a:pt x="113" y="192"/>
                  </a:cubicBezTo>
                  <a:cubicBezTo>
                    <a:pt x="110" y="195"/>
                    <a:pt x="107" y="199"/>
                    <a:pt x="105" y="203"/>
                  </a:cubicBezTo>
                  <a:cubicBezTo>
                    <a:pt x="105" y="203"/>
                    <a:pt x="105" y="204"/>
                    <a:pt x="105" y="204"/>
                  </a:cubicBezTo>
                  <a:cubicBezTo>
                    <a:pt x="115" y="211"/>
                    <a:pt x="141" y="238"/>
                    <a:pt x="157" y="227"/>
                  </a:cubicBezTo>
                  <a:cubicBezTo>
                    <a:pt x="166" y="220"/>
                    <a:pt x="175" y="206"/>
                    <a:pt x="167" y="192"/>
                  </a:cubicBezTo>
                  <a:cubicBezTo>
                    <a:pt x="163" y="186"/>
                    <a:pt x="155" y="182"/>
                    <a:pt x="149" y="178"/>
                  </a:cubicBezTo>
                  <a:close/>
                  <a:moveTo>
                    <a:pt x="306" y="175"/>
                  </a:moveTo>
                  <a:cubicBezTo>
                    <a:pt x="303" y="173"/>
                    <a:pt x="295" y="174"/>
                    <a:pt x="291" y="174"/>
                  </a:cubicBezTo>
                  <a:cubicBezTo>
                    <a:pt x="290" y="175"/>
                    <a:pt x="290" y="175"/>
                    <a:pt x="290" y="176"/>
                  </a:cubicBezTo>
                  <a:cubicBezTo>
                    <a:pt x="290" y="177"/>
                    <a:pt x="290" y="178"/>
                    <a:pt x="289" y="179"/>
                  </a:cubicBezTo>
                  <a:cubicBezTo>
                    <a:pt x="290" y="180"/>
                    <a:pt x="290" y="180"/>
                    <a:pt x="291" y="180"/>
                  </a:cubicBezTo>
                  <a:cubicBezTo>
                    <a:pt x="293" y="182"/>
                    <a:pt x="302" y="181"/>
                    <a:pt x="305" y="181"/>
                  </a:cubicBezTo>
                  <a:cubicBezTo>
                    <a:pt x="306" y="181"/>
                    <a:pt x="306" y="180"/>
                    <a:pt x="306" y="180"/>
                  </a:cubicBezTo>
                  <a:cubicBezTo>
                    <a:pt x="307" y="179"/>
                    <a:pt x="307" y="177"/>
                    <a:pt x="307" y="176"/>
                  </a:cubicBezTo>
                  <a:cubicBezTo>
                    <a:pt x="306" y="175"/>
                    <a:pt x="306" y="175"/>
                    <a:pt x="306" y="175"/>
                  </a:cubicBezTo>
                  <a:close/>
                  <a:moveTo>
                    <a:pt x="315" y="174"/>
                  </a:moveTo>
                  <a:cubicBezTo>
                    <a:pt x="315" y="175"/>
                    <a:pt x="314" y="175"/>
                    <a:pt x="314" y="176"/>
                  </a:cubicBezTo>
                  <a:cubicBezTo>
                    <a:pt x="314" y="177"/>
                    <a:pt x="314" y="178"/>
                    <a:pt x="314" y="179"/>
                  </a:cubicBezTo>
                  <a:cubicBezTo>
                    <a:pt x="314" y="180"/>
                    <a:pt x="315" y="180"/>
                    <a:pt x="315" y="180"/>
                  </a:cubicBezTo>
                  <a:cubicBezTo>
                    <a:pt x="318" y="182"/>
                    <a:pt x="327" y="181"/>
                    <a:pt x="331" y="181"/>
                  </a:cubicBezTo>
                  <a:cubicBezTo>
                    <a:pt x="331" y="181"/>
                    <a:pt x="331" y="180"/>
                    <a:pt x="332" y="180"/>
                  </a:cubicBezTo>
                  <a:cubicBezTo>
                    <a:pt x="338" y="172"/>
                    <a:pt x="320" y="174"/>
                    <a:pt x="315" y="174"/>
                  </a:cubicBezTo>
                  <a:close/>
                  <a:moveTo>
                    <a:pt x="341" y="174"/>
                  </a:moveTo>
                  <a:cubicBezTo>
                    <a:pt x="341" y="175"/>
                    <a:pt x="340" y="175"/>
                    <a:pt x="340" y="176"/>
                  </a:cubicBezTo>
                  <a:cubicBezTo>
                    <a:pt x="340" y="177"/>
                    <a:pt x="340" y="178"/>
                    <a:pt x="340" y="179"/>
                  </a:cubicBezTo>
                  <a:cubicBezTo>
                    <a:pt x="340" y="180"/>
                    <a:pt x="340" y="180"/>
                    <a:pt x="341" y="180"/>
                  </a:cubicBezTo>
                  <a:cubicBezTo>
                    <a:pt x="343" y="182"/>
                    <a:pt x="352" y="181"/>
                    <a:pt x="355" y="181"/>
                  </a:cubicBezTo>
                  <a:cubicBezTo>
                    <a:pt x="356" y="181"/>
                    <a:pt x="356" y="180"/>
                    <a:pt x="356" y="180"/>
                  </a:cubicBezTo>
                  <a:cubicBezTo>
                    <a:pt x="362" y="173"/>
                    <a:pt x="345" y="174"/>
                    <a:pt x="341" y="174"/>
                  </a:cubicBezTo>
                  <a:close/>
                  <a:moveTo>
                    <a:pt x="365" y="174"/>
                  </a:moveTo>
                  <a:cubicBezTo>
                    <a:pt x="365" y="175"/>
                    <a:pt x="365" y="175"/>
                    <a:pt x="364" y="175"/>
                  </a:cubicBezTo>
                  <a:cubicBezTo>
                    <a:pt x="364" y="176"/>
                    <a:pt x="364" y="178"/>
                    <a:pt x="364" y="179"/>
                  </a:cubicBezTo>
                  <a:cubicBezTo>
                    <a:pt x="364" y="180"/>
                    <a:pt x="365" y="180"/>
                    <a:pt x="365" y="180"/>
                  </a:cubicBezTo>
                  <a:cubicBezTo>
                    <a:pt x="367" y="182"/>
                    <a:pt x="376" y="181"/>
                    <a:pt x="380" y="181"/>
                  </a:cubicBezTo>
                  <a:cubicBezTo>
                    <a:pt x="380" y="181"/>
                    <a:pt x="380" y="180"/>
                    <a:pt x="381" y="180"/>
                  </a:cubicBezTo>
                  <a:cubicBezTo>
                    <a:pt x="386" y="173"/>
                    <a:pt x="370" y="174"/>
                    <a:pt x="365" y="174"/>
                  </a:cubicBezTo>
                  <a:close/>
                  <a:moveTo>
                    <a:pt x="390" y="174"/>
                  </a:moveTo>
                  <a:cubicBezTo>
                    <a:pt x="390" y="175"/>
                    <a:pt x="389" y="175"/>
                    <a:pt x="389" y="176"/>
                  </a:cubicBezTo>
                  <a:cubicBezTo>
                    <a:pt x="389" y="177"/>
                    <a:pt x="389" y="178"/>
                    <a:pt x="389" y="179"/>
                  </a:cubicBezTo>
                  <a:cubicBezTo>
                    <a:pt x="389" y="180"/>
                    <a:pt x="389" y="180"/>
                    <a:pt x="390" y="180"/>
                  </a:cubicBezTo>
                  <a:cubicBezTo>
                    <a:pt x="392" y="182"/>
                    <a:pt x="401" y="181"/>
                    <a:pt x="404" y="181"/>
                  </a:cubicBezTo>
                  <a:cubicBezTo>
                    <a:pt x="405" y="181"/>
                    <a:pt x="405" y="180"/>
                    <a:pt x="405" y="180"/>
                  </a:cubicBezTo>
                  <a:cubicBezTo>
                    <a:pt x="406" y="179"/>
                    <a:pt x="406" y="177"/>
                    <a:pt x="406" y="176"/>
                  </a:cubicBezTo>
                  <a:cubicBezTo>
                    <a:pt x="405" y="175"/>
                    <a:pt x="405" y="175"/>
                    <a:pt x="405" y="175"/>
                  </a:cubicBezTo>
                  <a:cubicBezTo>
                    <a:pt x="402" y="173"/>
                    <a:pt x="394" y="174"/>
                    <a:pt x="390" y="174"/>
                  </a:cubicBezTo>
                  <a:close/>
                  <a:moveTo>
                    <a:pt x="414" y="174"/>
                  </a:moveTo>
                  <a:cubicBezTo>
                    <a:pt x="414" y="175"/>
                    <a:pt x="414" y="175"/>
                    <a:pt x="413" y="176"/>
                  </a:cubicBezTo>
                  <a:cubicBezTo>
                    <a:pt x="413" y="177"/>
                    <a:pt x="413" y="178"/>
                    <a:pt x="413" y="179"/>
                  </a:cubicBezTo>
                  <a:cubicBezTo>
                    <a:pt x="413" y="180"/>
                    <a:pt x="414" y="180"/>
                    <a:pt x="414" y="180"/>
                  </a:cubicBezTo>
                  <a:cubicBezTo>
                    <a:pt x="417" y="182"/>
                    <a:pt x="426" y="181"/>
                    <a:pt x="430" y="181"/>
                  </a:cubicBezTo>
                  <a:cubicBezTo>
                    <a:pt x="430" y="181"/>
                    <a:pt x="430" y="180"/>
                    <a:pt x="431" y="180"/>
                  </a:cubicBezTo>
                  <a:cubicBezTo>
                    <a:pt x="437" y="172"/>
                    <a:pt x="419" y="174"/>
                    <a:pt x="414" y="174"/>
                  </a:cubicBezTo>
                  <a:close/>
                  <a:moveTo>
                    <a:pt x="440" y="174"/>
                  </a:moveTo>
                  <a:cubicBezTo>
                    <a:pt x="440" y="175"/>
                    <a:pt x="439" y="175"/>
                    <a:pt x="439" y="176"/>
                  </a:cubicBezTo>
                  <a:cubicBezTo>
                    <a:pt x="439" y="177"/>
                    <a:pt x="439" y="178"/>
                    <a:pt x="439" y="179"/>
                  </a:cubicBezTo>
                  <a:cubicBezTo>
                    <a:pt x="439" y="180"/>
                    <a:pt x="439" y="180"/>
                    <a:pt x="440" y="180"/>
                  </a:cubicBezTo>
                  <a:cubicBezTo>
                    <a:pt x="442" y="182"/>
                    <a:pt x="451" y="181"/>
                    <a:pt x="455" y="181"/>
                  </a:cubicBezTo>
                  <a:cubicBezTo>
                    <a:pt x="455" y="181"/>
                    <a:pt x="455" y="180"/>
                    <a:pt x="455" y="180"/>
                  </a:cubicBezTo>
                  <a:cubicBezTo>
                    <a:pt x="461" y="173"/>
                    <a:pt x="445" y="174"/>
                    <a:pt x="440" y="174"/>
                  </a:cubicBezTo>
                  <a:close/>
                  <a:moveTo>
                    <a:pt x="464" y="174"/>
                  </a:moveTo>
                  <a:cubicBezTo>
                    <a:pt x="464" y="175"/>
                    <a:pt x="464" y="175"/>
                    <a:pt x="463" y="175"/>
                  </a:cubicBezTo>
                  <a:cubicBezTo>
                    <a:pt x="463" y="176"/>
                    <a:pt x="463" y="178"/>
                    <a:pt x="463" y="179"/>
                  </a:cubicBezTo>
                  <a:cubicBezTo>
                    <a:pt x="463" y="180"/>
                    <a:pt x="464" y="180"/>
                    <a:pt x="464" y="180"/>
                  </a:cubicBezTo>
                  <a:cubicBezTo>
                    <a:pt x="466" y="182"/>
                    <a:pt x="475" y="181"/>
                    <a:pt x="479" y="181"/>
                  </a:cubicBezTo>
                  <a:cubicBezTo>
                    <a:pt x="479" y="181"/>
                    <a:pt x="479" y="180"/>
                    <a:pt x="480" y="180"/>
                  </a:cubicBezTo>
                  <a:cubicBezTo>
                    <a:pt x="485" y="173"/>
                    <a:pt x="469" y="174"/>
                    <a:pt x="464" y="174"/>
                  </a:cubicBezTo>
                  <a:close/>
                  <a:moveTo>
                    <a:pt x="489" y="174"/>
                  </a:moveTo>
                  <a:cubicBezTo>
                    <a:pt x="489" y="175"/>
                    <a:pt x="488" y="175"/>
                    <a:pt x="488" y="176"/>
                  </a:cubicBezTo>
                  <a:cubicBezTo>
                    <a:pt x="488" y="177"/>
                    <a:pt x="488" y="178"/>
                    <a:pt x="488" y="179"/>
                  </a:cubicBezTo>
                  <a:cubicBezTo>
                    <a:pt x="488" y="180"/>
                    <a:pt x="488" y="180"/>
                    <a:pt x="489" y="180"/>
                  </a:cubicBezTo>
                  <a:cubicBezTo>
                    <a:pt x="491" y="182"/>
                    <a:pt x="500" y="181"/>
                    <a:pt x="504" y="181"/>
                  </a:cubicBezTo>
                  <a:cubicBezTo>
                    <a:pt x="504" y="181"/>
                    <a:pt x="504" y="180"/>
                    <a:pt x="504" y="180"/>
                  </a:cubicBezTo>
                  <a:cubicBezTo>
                    <a:pt x="510" y="173"/>
                    <a:pt x="493" y="174"/>
                    <a:pt x="489" y="174"/>
                  </a:cubicBezTo>
                  <a:close/>
                  <a:moveTo>
                    <a:pt x="291" y="204"/>
                  </a:moveTo>
                  <a:cubicBezTo>
                    <a:pt x="293" y="205"/>
                    <a:pt x="302" y="204"/>
                    <a:pt x="305" y="204"/>
                  </a:cubicBezTo>
                  <a:cubicBezTo>
                    <a:pt x="306" y="204"/>
                    <a:pt x="306" y="203"/>
                    <a:pt x="306" y="203"/>
                  </a:cubicBezTo>
                  <a:cubicBezTo>
                    <a:pt x="307" y="202"/>
                    <a:pt x="307" y="200"/>
                    <a:pt x="307" y="199"/>
                  </a:cubicBezTo>
                  <a:cubicBezTo>
                    <a:pt x="306" y="199"/>
                    <a:pt x="306" y="198"/>
                    <a:pt x="306" y="198"/>
                  </a:cubicBezTo>
                  <a:cubicBezTo>
                    <a:pt x="303" y="196"/>
                    <a:pt x="295" y="197"/>
                    <a:pt x="291" y="197"/>
                  </a:cubicBezTo>
                  <a:cubicBezTo>
                    <a:pt x="291" y="198"/>
                    <a:pt x="290" y="198"/>
                    <a:pt x="290" y="199"/>
                  </a:cubicBezTo>
                  <a:cubicBezTo>
                    <a:pt x="289" y="199"/>
                    <a:pt x="289" y="201"/>
                    <a:pt x="289" y="203"/>
                  </a:cubicBezTo>
                  <a:cubicBezTo>
                    <a:pt x="290" y="203"/>
                    <a:pt x="290" y="203"/>
                    <a:pt x="291" y="204"/>
                  </a:cubicBezTo>
                  <a:close/>
                  <a:moveTo>
                    <a:pt x="315" y="197"/>
                  </a:moveTo>
                  <a:cubicBezTo>
                    <a:pt x="315" y="198"/>
                    <a:pt x="315" y="198"/>
                    <a:pt x="314" y="199"/>
                  </a:cubicBezTo>
                  <a:cubicBezTo>
                    <a:pt x="314" y="199"/>
                    <a:pt x="314" y="201"/>
                    <a:pt x="314" y="203"/>
                  </a:cubicBezTo>
                  <a:cubicBezTo>
                    <a:pt x="314" y="203"/>
                    <a:pt x="315" y="203"/>
                    <a:pt x="315" y="204"/>
                  </a:cubicBezTo>
                  <a:cubicBezTo>
                    <a:pt x="318" y="205"/>
                    <a:pt x="327" y="204"/>
                    <a:pt x="331" y="204"/>
                  </a:cubicBezTo>
                  <a:cubicBezTo>
                    <a:pt x="331" y="204"/>
                    <a:pt x="331" y="203"/>
                    <a:pt x="332" y="203"/>
                  </a:cubicBezTo>
                  <a:cubicBezTo>
                    <a:pt x="332" y="202"/>
                    <a:pt x="332" y="200"/>
                    <a:pt x="332" y="199"/>
                  </a:cubicBezTo>
                  <a:cubicBezTo>
                    <a:pt x="332" y="199"/>
                    <a:pt x="332" y="198"/>
                    <a:pt x="331" y="198"/>
                  </a:cubicBezTo>
                  <a:cubicBezTo>
                    <a:pt x="329" y="196"/>
                    <a:pt x="319" y="197"/>
                    <a:pt x="315" y="197"/>
                  </a:cubicBezTo>
                  <a:close/>
                  <a:moveTo>
                    <a:pt x="341" y="204"/>
                  </a:moveTo>
                  <a:cubicBezTo>
                    <a:pt x="343" y="205"/>
                    <a:pt x="352" y="204"/>
                    <a:pt x="355" y="204"/>
                  </a:cubicBezTo>
                  <a:cubicBezTo>
                    <a:pt x="356" y="204"/>
                    <a:pt x="356" y="203"/>
                    <a:pt x="356" y="203"/>
                  </a:cubicBezTo>
                  <a:cubicBezTo>
                    <a:pt x="357" y="202"/>
                    <a:pt x="357" y="200"/>
                    <a:pt x="357" y="199"/>
                  </a:cubicBezTo>
                  <a:cubicBezTo>
                    <a:pt x="357" y="199"/>
                    <a:pt x="356" y="198"/>
                    <a:pt x="356" y="198"/>
                  </a:cubicBezTo>
                  <a:cubicBezTo>
                    <a:pt x="353" y="196"/>
                    <a:pt x="345" y="197"/>
                    <a:pt x="341" y="197"/>
                  </a:cubicBezTo>
                  <a:cubicBezTo>
                    <a:pt x="341" y="198"/>
                    <a:pt x="340" y="198"/>
                    <a:pt x="340" y="199"/>
                  </a:cubicBezTo>
                  <a:cubicBezTo>
                    <a:pt x="339" y="199"/>
                    <a:pt x="339" y="201"/>
                    <a:pt x="340" y="203"/>
                  </a:cubicBezTo>
                  <a:cubicBezTo>
                    <a:pt x="340" y="203"/>
                    <a:pt x="340" y="203"/>
                    <a:pt x="341" y="204"/>
                  </a:cubicBezTo>
                  <a:close/>
                  <a:moveTo>
                    <a:pt x="365" y="197"/>
                  </a:moveTo>
                  <a:cubicBezTo>
                    <a:pt x="365" y="198"/>
                    <a:pt x="365" y="198"/>
                    <a:pt x="364" y="199"/>
                  </a:cubicBezTo>
                  <a:cubicBezTo>
                    <a:pt x="364" y="199"/>
                    <a:pt x="364" y="201"/>
                    <a:pt x="364" y="203"/>
                  </a:cubicBezTo>
                  <a:cubicBezTo>
                    <a:pt x="364" y="203"/>
                    <a:pt x="365" y="203"/>
                    <a:pt x="365" y="204"/>
                  </a:cubicBezTo>
                  <a:cubicBezTo>
                    <a:pt x="367" y="205"/>
                    <a:pt x="376" y="204"/>
                    <a:pt x="380" y="204"/>
                  </a:cubicBezTo>
                  <a:cubicBezTo>
                    <a:pt x="380" y="204"/>
                    <a:pt x="380" y="203"/>
                    <a:pt x="381" y="203"/>
                  </a:cubicBezTo>
                  <a:cubicBezTo>
                    <a:pt x="381" y="202"/>
                    <a:pt x="381" y="200"/>
                    <a:pt x="381" y="199"/>
                  </a:cubicBezTo>
                  <a:cubicBezTo>
                    <a:pt x="381" y="199"/>
                    <a:pt x="380" y="198"/>
                    <a:pt x="380" y="198"/>
                  </a:cubicBezTo>
                  <a:cubicBezTo>
                    <a:pt x="378" y="196"/>
                    <a:pt x="369" y="197"/>
                    <a:pt x="365" y="197"/>
                  </a:cubicBezTo>
                  <a:close/>
                  <a:moveTo>
                    <a:pt x="389" y="203"/>
                  </a:moveTo>
                  <a:cubicBezTo>
                    <a:pt x="389" y="203"/>
                    <a:pt x="389" y="203"/>
                    <a:pt x="390" y="204"/>
                  </a:cubicBezTo>
                  <a:cubicBezTo>
                    <a:pt x="392" y="205"/>
                    <a:pt x="401" y="204"/>
                    <a:pt x="404" y="204"/>
                  </a:cubicBezTo>
                  <a:cubicBezTo>
                    <a:pt x="405" y="204"/>
                    <a:pt x="405" y="203"/>
                    <a:pt x="405" y="203"/>
                  </a:cubicBezTo>
                  <a:cubicBezTo>
                    <a:pt x="406" y="202"/>
                    <a:pt x="406" y="200"/>
                    <a:pt x="406" y="199"/>
                  </a:cubicBezTo>
                  <a:cubicBezTo>
                    <a:pt x="405" y="199"/>
                    <a:pt x="405" y="198"/>
                    <a:pt x="405" y="198"/>
                  </a:cubicBezTo>
                  <a:cubicBezTo>
                    <a:pt x="402" y="196"/>
                    <a:pt x="394" y="197"/>
                    <a:pt x="390" y="197"/>
                  </a:cubicBezTo>
                  <a:cubicBezTo>
                    <a:pt x="390" y="198"/>
                    <a:pt x="389" y="198"/>
                    <a:pt x="389" y="199"/>
                  </a:cubicBezTo>
                  <a:cubicBezTo>
                    <a:pt x="388" y="199"/>
                    <a:pt x="388" y="201"/>
                    <a:pt x="389" y="203"/>
                  </a:cubicBezTo>
                  <a:close/>
                  <a:moveTo>
                    <a:pt x="430" y="204"/>
                  </a:moveTo>
                  <a:cubicBezTo>
                    <a:pt x="430" y="204"/>
                    <a:pt x="430" y="203"/>
                    <a:pt x="431" y="203"/>
                  </a:cubicBezTo>
                  <a:cubicBezTo>
                    <a:pt x="431" y="202"/>
                    <a:pt x="431" y="200"/>
                    <a:pt x="431" y="199"/>
                  </a:cubicBezTo>
                  <a:cubicBezTo>
                    <a:pt x="431" y="199"/>
                    <a:pt x="431" y="198"/>
                    <a:pt x="430" y="198"/>
                  </a:cubicBezTo>
                  <a:cubicBezTo>
                    <a:pt x="428" y="196"/>
                    <a:pt x="418" y="197"/>
                    <a:pt x="414" y="197"/>
                  </a:cubicBezTo>
                  <a:cubicBezTo>
                    <a:pt x="414" y="198"/>
                    <a:pt x="414" y="198"/>
                    <a:pt x="413" y="199"/>
                  </a:cubicBezTo>
                  <a:cubicBezTo>
                    <a:pt x="413" y="199"/>
                    <a:pt x="413" y="201"/>
                    <a:pt x="413" y="203"/>
                  </a:cubicBezTo>
                  <a:cubicBezTo>
                    <a:pt x="413" y="203"/>
                    <a:pt x="414" y="203"/>
                    <a:pt x="414" y="204"/>
                  </a:cubicBezTo>
                  <a:cubicBezTo>
                    <a:pt x="417" y="205"/>
                    <a:pt x="426" y="204"/>
                    <a:pt x="430" y="204"/>
                  </a:cubicBezTo>
                  <a:close/>
                  <a:moveTo>
                    <a:pt x="440" y="204"/>
                  </a:moveTo>
                  <a:cubicBezTo>
                    <a:pt x="442" y="205"/>
                    <a:pt x="451" y="204"/>
                    <a:pt x="455" y="204"/>
                  </a:cubicBezTo>
                  <a:cubicBezTo>
                    <a:pt x="455" y="204"/>
                    <a:pt x="455" y="203"/>
                    <a:pt x="455" y="203"/>
                  </a:cubicBezTo>
                  <a:cubicBezTo>
                    <a:pt x="456" y="202"/>
                    <a:pt x="456" y="200"/>
                    <a:pt x="456" y="199"/>
                  </a:cubicBezTo>
                  <a:cubicBezTo>
                    <a:pt x="456" y="199"/>
                    <a:pt x="455" y="198"/>
                    <a:pt x="455" y="198"/>
                  </a:cubicBezTo>
                  <a:cubicBezTo>
                    <a:pt x="452" y="196"/>
                    <a:pt x="444" y="197"/>
                    <a:pt x="440" y="197"/>
                  </a:cubicBezTo>
                  <a:cubicBezTo>
                    <a:pt x="440" y="198"/>
                    <a:pt x="439" y="198"/>
                    <a:pt x="439" y="199"/>
                  </a:cubicBezTo>
                  <a:cubicBezTo>
                    <a:pt x="438" y="199"/>
                    <a:pt x="439" y="201"/>
                    <a:pt x="439" y="203"/>
                  </a:cubicBezTo>
                  <a:cubicBezTo>
                    <a:pt x="439" y="203"/>
                    <a:pt x="439" y="203"/>
                    <a:pt x="440" y="204"/>
                  </a:cubicBezTo>
                  <a:close/>
                  <a:moveTo>
                    <a:pt x="464" y="197"/>
                  </a:moveTo>
                  <a:cubicBezTo>
                    <a:pt x="464" y="198"/>
                    <a:pt x="464" y="198"/>
                    <a:pt x="463" y="199"/>
                  </a:cubicBezTo>
                  <a:cubicBezTo>
                    <a:pt x="463" y="199"/>
                    <a:pt x="463" y="201"/>
                    <a:pt x="463" y="203"/>
                  </a:cubicBezTo>
                  <a:cubicBezTo>
                    <a:pt x="463" y="203"/>
                    <a:pt x="464" y="203"/>
                    <a:pt x="464" y="204"/>
                  </a:cubicBezTo>
                  <a:cubicBezTo>
                    <a:pt x="466" y="205"/>
                    <a:pt x="475" y="204"/>
                    <a:pt x="479" y="204"/>
                  </a:cubicBezTo>
                  <a:cubicBezTo>
                    <a:pt x="479" y="204"/>
                    <a:pt x="479" y="203"/>
                    <a:pt x="480" y="203"/>
                  </a:cubicBezTo>
                  <a:cubicBezTo>
                    <a:pt x="480" y="202"/>
                    <a:pt x="480" y="200"/>
                    <a:pt x="480" y="199"/>
                  </a:cubicBezTo>
                  <a:cubicBezTo>
                    <a:pt x="480" y="199"/>
                    <a:pt x="480" y="198"/>
                    <a:pt x="479" y="198"/>
                  </a:cubicBezTo>
                  <a:cubicBezTo>
                    <a:pt x="477" y="196"/>
                    <a:pt x="468" y="197"/>
                    <a:pt x="464" y="197"/>
                  </a:cubicBezTo>
                  <a:close/>
                  <a:moveTo>
                    <a:pt x="489" y="204"/>
                  </a:moveTo>
                  <a:cubicBezTo>
                    <a:pt x="491" y="205"/>
                    <a:pt x="500" y="204"/>
                    <a:pt x="504" y="204"/>
                  </a:cubicBezTo>
                  <a:cubicBezTo>
                    <a:pt x="504" y="204"/>
                    <a:pt x="504" y="203"/>
                    <a:pt x="504" y="203"/>
                  </a:cubicBezTo>
                  <a:cubicBezTo>
                    <a:pt x="505" y="202"/>
                    <a:pt x="505" y="200"/>
                    <a:pt x="505" y="199"/>
                  </a:cubicBezTo>
                  <a:cubicBezTo>
                    <a:pt x="505" y="199"/>
                    <a:pt x="504" y="198"/>
                    <a:pt x="504" y="198"/>
                  </a:cubicBezTo>
                  <a:cubicBezTo>
                    <a:pt x="501" y="196"/>
                    <a:pt x="493" y="197"/>
                    <a:pt x="489" y="197"/>
                  </a:cubicBezTo>
                  <a:cubicBezTo>
                    <a:pt x="489" y="198"/>
                    <a:pt x="488" y="198"/>
                    <a:pt x="488" y="199"/>
                  </a:cubicBezTo>
                  <a:cubicBezTo>
                    <a:pt x="487" y="199"/>
                    <a:pt x="487" y="201"/>
                    <a:pt x="488" y="203"/>
                  </a:cubicBezTo>
                  <a:cubicBezTo>
                    <a:pt x="488" y="203"/>
                    <a:pt x="488" y="203"/>
                    <a:pt x="489" y="204"/>
                  </a:cubicBezTo>
                  <a:close/>
                  <a:moveTo>
                    <a:pt x="651" y="247"/>
                  </a:moveTo>
                  <a:cubicBezTo>
                    <a:pt x="653" y="251"/>
                    <a:pt x="655" y="255"/>
                    <a:pt x="658" y="259"/>
                  </a:cubicBezTo>
                  <a:cubicBezTo>
                    <a:pt x="664" y="258"/>
                    <a:pt x="668" y="254"/>
                    <a:pt x="672" y="252"/>
                  </a:cubicBezTo>
                  <a:cubicBezTo>
                    <a:pt x="679" y="247"/>
                    <a:pt x="686" y="244"/>
                    <a:pt x="694" y="240"/>
                  </a:cubicBezTo>
                  <a:cubicBezTo>
                    <a:pt x="697" y="239"/>
                    <a:pt x="705" y="236"/>
                    <a:pt x="706" y="233"/>
                  </a:cubicBezTo>
                  <a:cubicBezTo>
                    <a:pt x="707" y="231"/>
                    <a:pt x="701" y="221"/>
                    <a:pt x="700" y="220"/>
                  </a:cubicBezTo>
                  <a:cubicBezTo>
                    <a:pt x="699" y="220"/>
                    <a:pt x="699" y="220"/>
                    <a:pt x="698" y="220"/>
                  </a:cubicBezTo>
                  <a:cubicBezTo>
                    <a:pt x="687" y="226"/>
                    <a:pt x="676" y="232"/>
                    <a:pt x="664" y="239"/>
                  </a:cubicBezTo>
                  <a:cubicBezTo>
                    <a:pt x="660" y="241"/>
                    <a:pt x="654" y="243"/>
                    <a:pt x="651" y="247"/>
                  </a:cubicBezTo>
                  <a:close/>
                  <a:moveTo>
                    <a:pt x="107" y="293"/>
                  </a:moveTo>
                  <a:cubicBezTo>
                    <a:pt x="110" y="295"/>
                    <a:pt x="114" y="295"/>
                    <a:pt x="117" y="298"/>
                  </a:cubicBezTo>
                  <a:cubicBezTo>
                    <a:pt x="117" y="298"/>
                    <a:pt x="118" y="298"/>
                    <a:pt x="118" y="298"/>
                  </a:cubicBezTo>
                  <a:cubicBezTo>
                    <a:pt x="120" y="294"/>
                    <a:pt x="122" y="289"/>
                    <a:pt x="125" y="285"/>
                  </a:cubicBezTo>
                  <a:cubicBezTo>
                    <a:pt x="124" y="285"/>
                    <a:pt x="124" y="284"/>
                    <a:pt x="124" y="284"/>
                  </a:cubicBezTo>
                  <a:cubicBezTo>
                    <a:pt x="118" y="280"/>
                    <a:pt x="109" y="278"/>
                    <a:pt x="104" y="274"/>
                  </a:cubicBezTo>
                  <a:cubicBezTo>
                    <a:pt x="105" y="270"/>
                    <a:pt x="109" y="262"/>
                    <a:pt x="112" y="261"/>
                  </a:cubicBezTo>
                  <a:cubicBezTo>
                    <a:pt x="117" y="259"/>
                    <a:pt x="126" y="268"/>
                    <a:pt x="132" y="269"/>
                  </a:cubicBezTo>
                  <a:cubicBezTo>
                    <a:pt x="134" y="266"/>
                    <a:pt x="138" y="260"/>
                    <a:pt x="138" y="256"/>
                  </a:cubicBezTo>
                  <a:cubicBezTo>
                    <a:pt x="129" y="249"/>
                    <a:pt x="117" y="245"/>
                    <a:pt x="106" y="240"/>
                  </a:cubicBezTo>
                  <a:cubicBezTo>
                    <a:pt x="101" y="237"/>
                    <a:pt x="95" y="233"/>
                    <a:pt x="89" y="232"/>
                  </a:cubicBezTo>
                  <a:cubicBezTo>
                    <a:pt x="86" y="234"/>
                    <a:pt x="82" y="240"/>
                    <a:pt x="82" y="245"/>
                  </a:cubicBezTo>
                  <a:cubicBezTo>
                    <a:pt x="88" y="248"/>
                    <a:pt x="95" y="250"/>
                    <a:pt x="100" y="255"/>
                  </a:cubicBezTo>
                  <a:cubicBezTo>
                    <a:pt x="99" y="258"/>
                    <a:pt x="96" y="266"/>
                    <a:pt x="93" y="268"/>
                  </a:cubicBezTo>
                  <a:cubicBezTo>
                    <a:pt x="89" y="269"/>
                    <a:pt x="80" y="261"/>
                    <a:pt x="75" y="260"/>
                  </a:cubicBezTo>
                  <a:cubicBezTo>
                    <a:pt x="73" y="263"/>
                    <a:pt x="69" y="269"/>
                    <a:pt x="68" y="274"/>
                  </a:cubicBezTo>
                  <a:cubicBezTo>
                    <a:pt x="72" y="276"/>
                    <a:pt x="77" y="278"/>
                    <a:pt x="81" y="280"/>
                  </a:cubicBezTo>
                  <a:cubicBezTo>
                    <a:pt x="90" y="284"/>
                    <a:pt x="98" y="289"/>
                    <a:pt x="107" y="293"/>
                  </a:cubicBezTo>
                  <a:close/>
                  <a:moveTo>
                    <a:pt x="420" y="236"/>
                  </a:moveTo>
                  <a:cubicBezTo>
                    <a:pt x="415" y="238"/>
                    <a:pt x="417" y="248"/>
                    <a:pt x="417" y="255"/>
                  </a:cubicBezTo>
                  <a:cubicBezTo>
                    <a:pt x="417" y="269"/>
                    <a:pt x="416" y="282"/>
                    <a:pt x="422" y="290"/>
                  </a:cubicBezTo>
                  <a:cubicBezTo>
                    <a:pt x="425" y="294"/>
                    <a:pt x="434" y="296"/>
                    <a:pt x="436" y="300"/>
                  </a:cubicBezTo>
                  <a:cubicBezTo>
                    <a:pt x="442" y="316"/>
                    <a:pt x="397" y="319"/>
                    <a:pt x="418" y="337"/>
                  </a:cubicBezTo>
                  <a:cubicBezTo>
                    <a:pt x="425" y="336"/>
                    <a:pt x="428" y="329"/>
                    <a:pt x="435" y="327"/>
                  </a:cubicBezTo>
                  <a:cubicBezTo>
                    <a:pt x="435" y="327"/>
                    <a:pt x="435" y="327"/>
                    <a:pt x="435" y="327"/>
                  </a:cubicBezTo>
                  <a:cubicBezTo>
                    <a:pt x="436" y="328"/>
                    <a:pt x="437" y="329"/>
                    <a:pt x="436" y="331"/>
                  </a:cubicBezTo>
                  <a:cubicBezTo>
                    <a:pt x="432" y="341"/>
                    <a:pt x="414" y="341"/>
                    <a:pt x="412" y="354"/>
                  </a:cubicBezTo>
                  <a:cubicBezTo>
                    <a:pt x="413" y="357"/>
                    <a:pt x="415" y="361"/>
                    <a:pt x="418" y="362"/>
                  </a:cubicBezTo>
                  <a:cubicBezTo>
                    <a:pt x="423" y="363"/>
                    <a:pt x="440" y="349"/>
                    <a:pt x="444" y="347"/>
                  </a:cubicBezTo>
                  <a:cubicBezTo>
                    <a:pt x="448" y="347"/>
                    <a:pt x="464" y="359"/>
                    <a:pt x="467" y="362"/>
                  </a:cubicBezTo>
                  <a:cubicBezTo>
                    <a:pt x="467" y="362"/>
                    <a:pt x="467" y="362"/>
                    <a:pt x="467" y="363"/>
                  </a:cubicBezTo>
                  <a:cubicBezTo>
                    <a:pt x="464" y="365"/>
                    <a:pt x="458" y="364"/>
                    <a:pt x="454" y="364"/>
                  </a:cubicBezTo>
                  <a:cubicBezTo>
                    <a:pt x="444" y="364"/>
                    <a:pt x="413" y="362"/>
                    <a:pt x="409" y="367"/>
                  </a:cubicBezTo>
                  <a:cubicBezTo>
                    <a:pt x="409" y="370"/>
                    <a:pt x="409" y="373"/>
                    <a:pt x="409" y="376"/>
                  </a:cubicBezTo>
                  <a:cubicBezTo>
                    <a:pt x="411" y="382"/>
                    <a:pt x="427" y="380"/>
                    <a:pt x="436" y="380"/>
                  </a:cubicBezTo>
                  <a:cubicBezTo>
                    <a:pt x="461" y="380"/>
                    <a:pt x="485" y="380"/>
                    <a:pt x="510" y="380"/>
                  </a:cubicBezTo>
                  <a:cubicBezTo>
                    <a:pt x="518" y="380"/>
                    <a:pt x="532" y="382"/>
                    <a:pt x="535" y="377"/>
                  </a:cubicBezTo>
                  <a:cubicBezTo>
                    <a:pt x="538" y="374"/>
                    <a:pt x="536" y="366"/>
                    <a:pt x="534" y="364"/>
                  </a:cubicBezTo>
                  <a:cubicBezTo>
                    <a:pt x="516" y="364"/>
                    <a:pt x="499" y="364"/>
                    <a:pt x="482" y="364"/>
                  </a:cubicBezTo>
                  <a:cubicBezTo>
                    <a:pt x="481" y="364"/>
                    <a:pt x="481" y="363"/>
                    <a:pt x="480" y="363"/>
                  </a:cubicBezTo>
                  <a:cubicBezTo>
                    <a:pt x="481" y="360"/>
                    <a:pt x="500" y="346"/>
                    <a:pt x="504" y="346"/>
                  </a:cubicBezTo>
                  <a:cubicBezTo>
                    <a:pt x="507" y="349"/>
                    <a:pt x="522" y="363"/>
                    <a:pt x="527" y="361"/>
                  </a:cubicBezTo>
                  <a:cubicBezTo>
                    <a:pt x="530" y="360"/>
                    <a:pt x="534" y="353"/>
                    <a:pt x="531" y="349"/>
                  </a:cubicBezTo>
                  <a:cubicBezTo>
                    <a:pt x="527" y="342"/>
                    <a:pt x="510" y="339"/>
                    <a:pt x="509" y="328"/>
                  </a:cubicBezTo>
                  <a:cubicBezTo>
                    <a:pt x="513" y="324"/>
                    <a:pt x="522" y="340"/>
                    <a:pt x="528" y="336"/>
                  </a:cubicBezTo>
                  <a:cubicBezTo>
                    <a:pt x="529" y="335"/>
                    <a:pt x="530" y="333"/>
                    <a:pt x="531" y="332"/>
                  </a:cubicBezTo>
                  <a:cubicBezTo>
                    <a:pt x="536" y="321"/>
                    <a:pt x="514" y="314"/>
                    <a:pt x="510" y="308"/>
                  </a:cubicBezTo>
                  <a:cubicBezTo>
                    <a:pt x="510" y="306"/>
                    <a:pt x="509" y="303"/>
                    <a:pt x="509" y="300"/>
                  </a:cubicBezTo>
                  <a:cubicBezTo>
                    <a:pt x="512" y="298"/>
                    <a:pt x="516" y="298"/>
                    <a:pt x="519" y="296"/>
                  </a:cubicBezTo>
                  <a:cubicBezTo>
                    <a:pt x="524" y="293"/>
                    <a:pt x="529" y="286"/>
                    <a:pt x="530" y="279"/>
                  </a:cubicBezTo>
                  <a:cubicBezTo>
                    <a:pt x="530" y="265"/>
                    <a:pt x="530" y="252"/>
                    <a:pt x="530" y="239"/>
                  </a:cubicBezTo>
                  <a:cubicBezTo>
                    <a:pt x="529" y="236"/>
                    <a:pt x="525" y="234"/>
                    <a:pt x="521" y="235"/>
                  </a:cubicBezTo>
                  <a:cubicBezTo>
                    <a:pt x="510" y="240"/>
                    <a:pt x="524" y="277"/>
                    <a:pt x="511" y="282"/>
                  </a:cubicBezTo>
                  <a:cubicBezTo>
                    <a:pt x="511" y="282"/>
                    <a:pt x="511" y="282"/>
                    <a:pt x="511" y="282"/>
                  </a:cubicBezTo>
                  <a:cubicBezTo>
                    <a:pt x="505" y="273"/>
                    <a:pt x="518" y="229"/>
                    <a:pt x="500" y="234"/>
                  </a:cubicBezTo>
                  <a:cubicBezTo>
                    <a:pt x="498" y="235"/>
                    <a:pt x="496" y="236"/>
                    <a:pt x="496" y="238"/>
                  </a:cubicBezTo>
                  <a:cubicBezTo>
                    <a:pt x="496" y="252"/>
                    <a:pt x="496" y="267"/>
                    <a:pt x="496" y="281"/>
                  </a:cubicBezTo>
                  <a:cubicBezTo>
                    <a:pt x="495" y="281"/>
                    <a:pt x="495" y="281"/>
                    <a:pt x="495" y="281"/>
                  </a:cubicBezTo>
                  <a:cubicBezTo>
                    <a:pt x="495" y="281"/>
                    <a:pt x="494" y="281"/>
                    <a:pt x="494" y="281"/>
                  </a:cubicBezTo>
                  <a:cubicBezTo>
                    <a:pt x="487" y="276"/>
                    <a:pt x="488" y="263"/>
                    <a:pt x="488" y="251"/>
                  </a:cubicBezTo>
                  <a:cubicBezTo>
                    <a:pt x="488" y="243"/>
                    <a:pt x="490" y="236"/>
                    <a:pt x="483" y="235"/>
                  </a:cubicBezTo>
                  <a:cubicBezTo>
                    <a:pt x="473" y="233"/>
                    <a:pt x="476" y="250"/>
                    <a:pt x="476" y="258"/>
                  </a:cubicBezTo>
                  <a:cubicBezTo>
                    <a:pt x="476" y="270"/>
                    <a:pt x="475" y="282"/>
                    <a:pt x="480" y="289"/>
                  </a:cubicBezTo>
                  <a:cubicBezTo>
                    <a:pt x="483" y="291"/>
                    <a:pt x="485" y="293"/>
                    <a:pt x="488" y="296"/>
                  </a:cubicBezTo>
                  <a:cubicBezTo>
                    <a:pt x="491" y="297"/>
                    <a:pt x="494" y="297"/>
                    <a:pt x="495" y="300"/>
                  </a:cubicBezTo>
                  <a:cubicBezTo>
                    <a:pt x="495" y="302"/>
                    <a:pt x="495" y="305"/>
                    <a:pt x="495" y="307"/>
                  </a:cubicBezTo>
                  <a:cubicBezTo>
                    <a:pt x="494" y="310"/>
                    <a:pt x="485" y="316"/>
                    <a:pt x="481" y="316"/>
                  </a:cubicBezTo>
                  <a:cubicBezTo>
                    <a:pt x="481" y="316"/>
                    <a:pt x="481" y="316"/>
                    <a:pt x="481" y="316"/>
                  </a:cubicBezTo>
                  <a:cubicBezTo>
                    <a:pt x="478" y="311"/>
                    <a:pt x="482" y="301"/>
                    <a:pt x="480" y="295"/>
                  </a:cubicBezTo>
                  <a:cubicBezTo>
                    <a:pt x="479" y="292"/>
                    <a:pt x="474" y="291"/>
                    <a:pt x="470" y="292"/>
                  </a:cubicBezTo>
                  <a:cubicBezTo>
                    <a:pt x="465" y="294"/>
                    <a:pt x="466" y="309"/>
                    <a:pt x="467" y="316"/>
                  </a:cubicBezTo>
                  <a:cubicBezTo>
                    <a:pt x="466" y="316"/>
                    <a:pt x="466" y="317"/>
                    <a:pt x="465" y="317"/>
                  </a:cubicBezTo>
                  <a:cubicBezTo>
                    <a:pt x="460" y="316"/>
                    <a:pt x="454" y="310"/>
                    <a:pt x="450" y="307"/>
                  </a:cubicBezTo>
                  <a:cubicBezTo>
                    <a:pt x="450" y="305"/>
                    <a:pt x="450" y="302"/>
                    <a:pt x="450" y="300"/>
                  </a:cubicBezTo>
                  <a:cubicBezTo>
                    <a:pt x="455" y="297"/>
                    <a:pt x="461" y="296"/>
                    <a:pt x="465" y="292"/>
                  </a:cubicBezTo>
                  <a:cubicBezTo>
                    <a:pt x="467" y="289"/>
                    <a:pt x="470" y="284"/>
                    <a:pt x="471" y="280"/>
                  </a:cubicBezTo>
                  <a:cubicBezTo>
                    <a:pt x="471" y="266"/>
                    <a:pt x="471" y="253"/>
                    <a:pt x="471" y="239"/>
                  </a:cubicBezTo>
                  <a:cubicBezTo>
                    <a:pt x="470" y="236"/>
                    <a:pt x="465" y="235"/>
                    <a:pt x="461" y="236"/>
                  </a:cubicBezTo>
                  <a:cubicBezTo>
                    <a:pt x="452" y="240"/>
                    <a:pt x="463" y="276"/>
                    <a:pt x="452" y="282"/>
                  </a:cubicBezTo>
                  <a:cubicBezTo>
                    <a:pt x="452" y="282"/>
                    <a:pt x="452" y="282"/>
                    <a:pt x="451" y="282"/>
                  </a:cubicBezTo>
                  <a:cubicBezTo>
                    <a:pt x="451" y="282"/>
                    <a:pt x="451" y="282"/>
                    <a:pt x="451" y="282"/>
                  </a:cubicBezTo>
                  <a:cubicBezTo>
                    <a:pt x="450" y="280"/>
                    <a:pt x="450" y="276"/>
                    <a:pt x="450" y="272"/>
                  </a:cubicBezTo>
                  <a:cubicBezTo>
                    <a:pt x="450" y="261"/>
                    <a:pt x="450" y="249"/>
                    <a:pt x="450" y="237"/>
                  </a:cubicBezTo>
                  <a:cubicBezTo>
                    <a:pt x="448" y="234"/>
                    <a:pt x="446" y="233"/>
                    <a:pt x="441" y="234"/>
                  </a:cubicBezTo>
                  <a:cubicBezTo>
                    <a:pt x="439" y="235"/>
                    <a:pt x="438" y="236"/>
                    <a:pt x="437" y="237"/>
                  </a:cubicBezTo>
                  <a:cubicBezTo>
                    <a:pt x="437" y="252"/>
                    <a:pt x="436" y="266"/>
                    <a:pt x="436" y="281"/>
                  </a:cubicBezTo>
                  <a:cubicBezTo>
                    <a:pt x="436" y="281"/>
                    <a:pt x="436" y="281"/>
                    <a:pt x="436" y="282"/>
                  </a:cubicBezTo>
                  <a:cubicBezTo>
                    <a:pt x="435" y="282"/>
                    <a:pt x="435" y="282"/>
                    <a:pt x="435" y="282"/>
                  </a:cubicBezTo>
                  <a:cubicBezTo>
                    <a:pt x="424" y="273"/>
                    <a:pt x="439" y="231"/>
                    <a:pt x="420" y="236"/>
                  </a:cubicBezTo>
                  <a:close/>
                  <a:moveTo>
                    <a:pt x="494" y="326"/>
                  </a:moveTo>
                  <a:cubicBezTo>
                    <a:pt x="494" y="326"/>
                    <a:pt x="495" y="327"/>
                    <a:pt x="495" y="327"/>
                  </a:cubicBezTo>
                  <a:cubicBezTo>
                    <a:pt x="498" y="333"/>
                    <a:pt x="485" y="341"/>
                    <a:pt x="481" y="342"/>
                  </a:cubicBezTo>
                  <a:cubicBezTo>
                    <a:pt x="481" y="342"/>
                    <a:pt x="481" y="342"/>
                    <a:pt x="481" y="342"/>
                  </a:cubicBezTo>
                  <a:cubicBezTo>
                    <a:pt x="477" y="334"/>
                    <a:pt x="490" y="330"/>
                    <a:pt x="494" y="326"/>
                  </a:cubicBezTo>
                  <a:close/>
                  <a:moveTo>
                    <a:pt x="450" y="327"/>
                  </a:moveTo>
                  <a:cubicBezTo>
                    <a:pt x="451" y="327"/>
                    <a:pt x="451" y="327"/>
                    <a:pt x="451" y="326"/>
                  </a:cubicBezTo>
                  <a:cubicBezTo>
                    <a:pt x="455" y="328"/>
                    <a:pt x="465" y="334"/>
                    <a:pt x="466" y="337"/>
                  </a:cubicBezTo>
                  <a:cubicBezTo>
                    <a:pt x="466" y="339"/>
                    <a:pt x="466" y="340"/>
                    <a:pt x="467" y="342"/>
                  </a:cubicBezTo>
                  <a:cubicBezTo>
                    <a:pt x="466" y="342"/>
                    <a:pt x="465" y="342"/>
                    <a:pt x="465" y="342"/>
                  </a:cubicBezTo>
                  <a:cubicBezTo>
                    <a:pt x="460" y="339"/>
                    <a:pt x="456" y="336"/>
                    <a:pt x="451" y="333"/>
                  </a:cubicBezTo>
                  <a:cubicBezTo>
                    <a:pt x="450" y="332"/>
                    <a:pt x="450" y="330"/>
                    <a:pt x="450" y="327"/>
                  </a:cubicBezTo>
                  <a:close/>
                  <a:moveTo>
                    <a:pt x="340" y="338"/>
                  </a:moveTo>
                  <a:cubicBezTo>
                    <a:pt x="332" y="343"/>
                    <a:pt x="305" y="331"/>
                    <a:pt x="311" y="350"/>
                  </a:cubicBezTo>
                  <a:cubicBezTo>
                    <a:pt x="312" y="352"/>
                    <a:pt x="312" y="354"/>
                    <a:pt x="314" y="355"/>
                  </a:cubicBezTo>
                  <a:cubicBezTo>
                    <a:pt x="317" y="357"/>
                    <a:pt x="326" y="356"/>
                    <a:pt x="331" y="356"/>
                  </a:cubicBezTo>
                  <a:cubicBezTo>
                    <a:pt x="344" y="356"/>
                    <a:pt x="358" y="356"/>
                    <a:pt x="372" y="356"/>
                  </a:cubicBezTo>
                  <a:cubicBezTo>
                    <a:pt x="379" y="356"/>
                    <a:pt x="385" y="357"/>
                    <a:pt x="388" y="353"/>
                  </a:cubicBezTo>
                  <a:cubicBezTo>
                    <a:pt x="389" y="349"/>
                    <a:pt x="388" y="344"/>
                    <a:pt x="388" y="341"/>
                  </a:cubicBezTo>
                  <a:cubicBezTo>
                    <a:pt x="381" y="336"/>
                    <a:pt x="366" y="340"/>
                    <a:pt x="357" y="338"/>
                  </a:cubicBezTo>
                  <a:cubicBezTo>
                    <a:pt x="356" y="338"/>
                    <a:pt x="356" y="337"/>
                    <a:pt x="356" y="337"/>
                  </a:cubicBezTo>
                  <a:cubicBezTo>
                    <a:pt x="356" y="335"/>
                    <a:pt x="356" y="333"/>
                    <a:pt x="356" y="331"/>
                  </a:cubicBezTo>
                  <a:cubicBezTo>
                    <a:pt x="363" y="327"/>
                    <a:pt x="376" y="333"/>
                    <a:pt x="383" y="330"/>
                  </a:cubicBezTo>
                  <a:cubicBezTo>
                    <a:pt x="388" y="327"/>
                    <a:pt x="386" y="317"/>
                    <a:pt x="383" y="314"/>
                  </a:cubicBezTo>
                  <a:cubicBezTo>
                    <a:pt x="375" y="314"/>
                    <a:pt x="366" y="314"/>
                    <a:pt x="357" y="314"/>
                  </a:cubicBezTo>
                  <a:cubicBezTo>
                    <a:pt x="356" y="313"/>
                    <a:pt x="356" y="313"/>
                    <a:pt x="356" y="313"/>
                  </a:cubicBezTo>
                  <a:cubicBezTo>
                    <a:pt x="354" y="308"/>
                    <a:pt x="363" y="308"/>
                    <a:pt x="366" y="306"/>
                  </a:cubicBezTo>
                  <a:cubicBezTo>
                    <a:pt x="375" y="301"/>
                    <a:pt x="381" y="294"/>
                    <a:pt x="384" y="283"/>
                  </a:cubicBezTo>
                  <a:cubicBezTo>
                    <a:pt x="384" y="269"/>
                    <a:pt x="384" y="254"/>
                    <a:pt x="383" y="240"/>
                  </a:cubicBezTo>
                  <a:cubicBezTo>
                    <a:pt x="381" y="236"/>
                    <a:pt x="373" y="237"/>
                    <a:pt x="370" y="239"/>
                  </a:cubicBezTo>
                  <a:cubicBezTo>
                    <a:pt x="366" y="264"/>
                    <a:pt x="379" y="282"/>
                    <a:pt x="357" y="292"/>
                  </a:cubicBezTo>
                  <a:cubicBezTo>
                    <a:pt x="357" y="292"/>
                    <a:pt x="357" y="292"/>
                    <a:pt x="356" y="292"/>
                  </a:cubicBezTo>
                  <a:cubicBezTo>
                    <a:pt x="355" y="290"/>
                    <a:pt x="356" y="285"/>
                    <a:pt x="356" y="282"/>
                  </a:cubicBezTo>
                  <a:cubicBezTo>
                    <a:pt x="356" y="272"/>
                    <a:pt x="358" y="243"/>
                    <a:pt x="353" y="239"/>
                  </a:cubicBezTo>
                  <a:cubicBezTo>
                    <a:pt x="351" y="238"/>
                    <a:pt x="345" y="238"/>
                    <a:pt x="343" y="239"/>
                  </a:cubicBezTo>
                  <a:cubicBezTo>
                    <a:pt x="339" y="246"/>
                    <a:pt x="341" y="279"/>
                    <a:pt x="341" y="291"/>
                  </a:cubicBezTo>
                  <a:cubicBezTo>
                    <a:pt x="340" y="292"/>
                    <a:pt x="340" y="292"/>
                    <a:pt x="339" y="292"/>
                  </a:cubicBezTo>
                  <a:cubicBezTo>
                    <a:pt x="320" y="283"/>
                    <a:pt x="335" y="258"/>
                    <a:pt x="327" y="238"/>
                  </a:cubicBezTo>
                  <a:cubicBezTo>
                    <a:pt x="325" y="237"/>
                    <a:pt x="322" y="237"/>
                    <a:pt x="318" y="237"/>
                  </a:cubicBezTo>
                  <a:cubicBezTo>
                    <a:pt x="312" y="241"/>
                    <a:pt x="314" y="249"/>
                    <a:pt x="314" y="258"/>
                  </a:cubicBezTo>
                  <a:cubicBezTo>
                    <a:pt x="314" y="282"/>
                    <a:pt x="314" y="291"/>
                    <a:pt x="327" y="303"/>
                  </a:cubicBezTo>
                  <a:cubicBezTo>
                    <a:pt x="330" y="306"/>
                    <a:pt x="337" y="306"/>
                    <a:pt x="340" y="310"/>
                  </a:cubicBezTo>
                  <a:cubicBezTo>
                    <a:pt x="340" y="311"/>
                    <a:pt x="341" y="312"/>
                    <a:pt x="341" y="312"/>
                  </a:cubicBezTo>
                  <a:cubicBezTo>
                    <a:pt x="341" y="313"/>
                    <a:pt x="341" y="313"/>
                    <a:pt x="341" y="313"/>
                  </a:cubicBezTo>
                  <a:cubicBezTo>
                    <a:pt x="335" y="316"/>
                    <a:pt x="315" y="311"/>
                    <a:pt x="312" y="317"/>
                  </a:cubicBezTo>
                  <a:cubicBezTo>
                    <a:pt x="312" y="319"/>
                    <a:pt x="312" y="321"/>
                    <a:pt x="312" y="323"/>
                  </a:cubicBezTo>
                  <a:cubicBezTo>
                    <a:pt x="312" y="326"/>
                    <a:pt x="311" y="328"/>
                    <a:pt x="313" y="329"/>
                  </a:cubicBezTo>
                  <a:cubicBezTo>
                    <a:pt x="315" y="331"/>
                    <a:pt x="335" y="330"/>
                    <a:pt x="339" y="330"/>
                  </a:cubicBezTo>
                  <a:cubicBezTo>
                    <a:pt x="340" y="330"/>
                    <a:pt x="340" y="331"/>
                    <a:pt x="340" y="331"/>
                  </a:cubicBezTo>
                  <a:cubicBezTo>
                    <a:pt x="341" y="332"/>
                    <a:pt x="341" y="335"/>
                    <a:pt x="341" y="337"/>
                  </a:cubicBezTo>
                  <a:cubicBezTo>
                    <a:pt x="340" y="337"/>
                    <a:pt x="340" y="338"/>
                    <a:pt x="340" y="338"/>
                  </a:cubicBezTo>
                  <a:close/>
                  <a:moveTo>
                    <a:pt x="268" y="340"/>
                  </a:moveTo>
                  <a:cubicBezTo>
                    <a:pt x="269" y="342"/>
                    <a:pt x="274" y="344"/>
                    <a:pt x="279" y="343"/>
                  </a:cubicBezTo>
                  <a:cubicBezTo>
                    <a:pt x="285" y="341"/>
                    <a:pt x="282" y="324"/>
                    <a:pt x="282" y="316"/>
                  </a:cubicBezTo>
                  <a:cubicBezTo>
                    <a:pt x="282" y="298"/>
                    <a:pt x="282" y="279"/>
                    <a:pt x="282" y="261"/>
                  </a:cubicBezTo>
                  <a:cubicBezTo>
                    <a:pt x="282" y="255"/>
                    <a:pt x="284" y="243"/>
                    <a:pt x="281" y="240"/>
                  </a:cubicBezTo>
                  <a:cubicBezTo>
                    <a:pt x="280" y="238"/>
                    <a:pt x="276" y="238"/>
                    <a:pt x="272" y="238"/>
                  </a:cubicBezTo>
                  <a:cubicBezTo>
                    <a:pt x="267" y="242"/>
                    <a:pt x="268" y="254"/>
                    <a:pt x="268" y="263"/>
                  </a:cubicBezTo>
                  <a:cubicBezTo>
                    <a:pt x="268" y="288"/>
                    <a:pt x="268" y="314"/>
                    <a:pt x="268" y="340"/>
                  </a:cubicBezTo>
                  <a:close/>
                  <a:moveTo>
                    <a:pt x="262" y="467"/>
                  </a:moveTo>
                  <a:cubicBezTo>
                    <a:pt x="266" y="453"/>
                    <a:pt x="265" y="436"/>
                    <a:pt x="268" y="422"/>
                  </a:cubicBezTo>
                  <a:cubicBezTo>
                    <a:pt x="268" y="419"/>
                    <a:pt x="268" y="417"/>
                    <a:pt x="268" y="414"/>
                  </a:cubicBezTo>
                  <a:cubicBezTo>
                    <a:pt x="270" y="407"/>
                    <a:pt x="269" y="392"/>
                    <a:pt x="273" y="386"/>
                  </a:cubicBezTo>
                  <a:cubicBezTo>
                    <a:pt x="279" y="374"/>
                    <a:pt x="290" y="364"/>
                    <a:pt x="298" y="352"/>
                  </a:cubicBezTo>
                  <a:cubicBezTo>
                    <a:pt x="300" y="348"/>
                    <a:pt x="303" y="345"/>
                    <a:pt x="304" y="340"/>
                  </a:cubicBezTo>
                  <a:cubicBezTo>
                    <a:pt x="304" y="330"/>
                    <a:pt x="304" y="320"/>
                    <a:pt x="304" y="310"/>
                  </a:cubicBezTo>
                  <a:cubicBezTo>
                    <a:pt x="304" y="295"/>
                    <a:pt x="304" y="279"/>
                    <a:pt x="304" y="264"/>
                  </a:cubicBezTo>
                  <a:cubicBezTo>
                    <a:pt x="304" y="256"/>
                    <a:pt x="305" y="246"/>
                    <a:pt x="303" y="240"/>
                  </a:cubicBezTo>
                  <a:cubicBezTo>
                    <a:pt x="301" y="238"/>
                    <a:pt x="298" y="238"/>
                    <a:pt x="294" y="238"/>
                  </a:cubicBezTo>
                  <a:cubicBezTo>
                    <a:pt x="288" y="243"/>
                    <a:pt x="289" y="255"/>
                    <a:pt x="289" y="265"/>
                  </a:cubicBezTo>
                  <a:cubicBezTo>
                    <a:pt x="289" y="289"/>
                    <a:pt x="289" y="313"/>
                    <a:pt x="289" y="337"/>
                  </a:cubicBezTo>
                  <a:cubicBezTo>
                    <a:pt x="288" y="342"/>
                    <a:pt x="284" y="346"/>
                    <a:pt x="281" y="350"/>
                  </a:cubicBezTo>
                  <a:cubicBezTo>
                    <a:pt x="276" y="356"/>
                    <a:pt x="272" y="363"/>
                    <a:pt x="268" y="369"/>
                  </a:cubicBezTo>
                  <a:cubicBezTo>
                    <a:pt x="265" y="373"/>
                    <a:pt x="261" y="376"/>
                    <a:pt x="260" y="380"/>
                  </a:cubicBezTo>
                  <a:cubicBezTo>
                    <a:pt x="258" y="384"/>
                    <a:pt x="259" y="387"/>
                    <a:pt x="258" y="392"/>
                  </a:cubicBezTo>
                  <a:cubicBezTo>
                    <a:pt x="255" y="406"/>
                    <a:pt x="255" y="422"/>
                    <a:pt x="252" y="435"/>
                  </a:cubicBezTo>
                  <a:cubicBezTo>
                    <a:pt x="252" y="438"/>
                    <a:pt x="252" y="440"/>
                    <a:pt x="252" y="443"/>
                  </a:cubicBezTo>
                  <a:cubicBezTo>
                    <a:pt x="250" y="451"/>
                    <a:pt x="245" y="484"/>
                    <a:pt x="250" y="490"/>
                  </a:cubicBezTo>
                  <a:cubicBezTo>
                    <a:pt x="265" y="492"/>
                    <a:pt x="260" y="477"/>
                    <a:pt x="262" y="467"/>
                  </a:cubicBezTo>
                  <a:close/>
                  <a:moveTo>
                    <a:pt x="676" y="300"/>
                  </a:moveTo>
                  <a:cubicBezTo>
                    <a:pt x="680" y="300"/>
                    <a:pt x="682" y="299"/>
                    <a:pt x="687" y="299"/>
                  </a:cubicBezTo>
                  <a:cubicBezTo>
                    <a:pt x="703" y="299"/>
                    <a:pt x="718" y="298"/>
                    <a:pt x="732" y="298"/>
                  </a:cubicBezTo>
                  <a:cubicBezTo>
                    <a:pt x="733" y="297"/>
                    <a:pt x="733" y="297"/>
                    <a:pt x="734" y="296"/>
                  </a:cubicBezTo>
                  <a:cubicBezTo>
                    <a:pt x="733" y="293"/>
                    <a:pt x="731" y="285"/>
                    <a:pt x="728" y="283"/>
                  </a:cubicBezTo>
                  <a:cubicBezTo>
                    <a:pt x="723" y="282"/>
                    <a:pt x="711" y="284"/>
                    <a:pt x="707" y="285"/>
                  </a:cubicBezTo>
                  <a:cubicBezTo>
                    <a:pt x="703" y="285"/>
                    <a:pt x="699" y="285"/>
                    <a:pt x="695" y="285"/>
                  </a:cubicBezTo>
                  <a:cubicBezTo>
                    <a:pt x="693" y="285"/>
                    <a:pt x="691" y="287"/>
                    <a:pt x="688" y="286"/>
                  </a:cubicBezTo>
                  <a:cubicBezTo>
                    <a:pt x="688" y="285"/>
                    <a:pt x="688" y="285"/>
                    <a:pt x="688" y="284"/>
                  </a:cubicBezTo>
                  <a:cubicBezTo>
                    <a:pt x="697" y="278"/>
                    <a:pt x="713" y="268"/>
                    <a:pt x="720" y="260"/>
                  </a:cubicBezTo>
                  <a:cubicBezTo>
                    <a:pt x="718" y="255"/>
                    <a:pt x="717" y="251"/>
                    <a:pt x="715" y="247"/>
                  </a:cubicBezTo>
                  <a:cubicBezTo>
                    <a:pt x="715" y="246"/>
                    <a:pt x="714" y="246"/>
                    <a:pt x="713" y="246"/>
                  </a:cubicBezTo>
                  <a:cubicBezTo>
                    <a:pt x="700" y="259"/>
                    <a:pt x="682" y="268"/>
                    <a:pt x="669" y="281"/>
                  </a:cubicBezTo>
                  <a:cubicBezTo>
                    <a:pt x="669" y="286"/>
                    <a:pt x="673" y="298"/>
                    <a:pt x="676" y="300"/>
                  </a:cubicBezTo>
                  <a:close/>
                  <a:moveTo>
                    <a:pt x="80" y="366"/>
                  </a:moveTo>
                  <a:cubicBezTo>
                    <a:pt x="83" y="367"/>
                    <a:pt x="86" y="365"/>
                    <a:pt x="88" y="365"/>
                  </a:cubicBezTo>
                  <a:cubicBezTo>
                    <a:pt x="103" y="361"/>
                    <a:pt x="106" y="352"/>
                    <a:pt x="110" y="337"/>
                  </a:cubicBezTo>
                  <a:cubicBezTo>
                    <a:pt x="111" y="334"/>
                    <a:pt x="112" y="324"/>
                    <a:pt x="111" y="320"/>
                  </a:cubicBezTo>
                  <a:cubicBezTo>
                    <a:pt x="110" y="318"/>
                    <a:pt x="85" y="313"/>
                    <a:pt x="81" y="313"/>
                  </a:cubicBezTo>
                  <a:cubicBezTo>
                    <a:pt x="78" y="317"/>
                    <a:pt x="76" y="328"/>
                    <a:pt x="76" y="335"/>
                  </a:cubicBezTo>
                  <a:cubicBezTo>
                    <a:pt x="76" y="335"/>
                    <a:pt x="76" y="335"/>
                    <a:pt x="76" y="335"/>
                  </a:cubicBezTo>
                  <a:cubicBezTo>
                    <a:pt x="78" y="336"/>
                    <a:pt x="83" y="337"/>
                    <a:pt x="85" y="337"/>
                  </a:cubicBezTo>
                  <a:cubicBezTo>
                    <a:pt x="90" y="334"/>
                    <a:pt x="85" y="327"/>
                    <a:pt x="96" y="330"/>
                  </a:cubicBezTo>
                  <a:cubicBezTo>
                    <a:pt x="97" y="331"/>
                    <a:pt x="97" y="331"/>
                    <a:pt x="98" y="332"/>
                  </a:cubicBezTo>
                  <a:cubicBezTo>
                    <a:pt x="102" y="352"/>
                    <a:pt x="75" y="355"/>
                    <a:pt x="66" y="343"/>
                  </a:cubicBezTo>
                  <a:cubicBezTo>
                    <a:pt x="63" y="339"/>
                    <a:pt x="62" y="329"/>
                    <a:pt x="64" y="322"/>
                  </a:cubicBezTo>
                  <a:cubicBezTo>
                    <a:pt x="66" y="319"/>
                    <a:pt x="69" y="317"/>
                    <a:pt x="69" y="313"/>
                  </a:cubicBezTo>
                  <a:cubicBezTo>
                    <a:pt x="66" y="312"/>
                    <a:pt x="62" y="311"/>
                    <a:pt x="59" y="310"/>
                  </a:cubicBezTo>
                  <a:cubicBezTo>
                    <a:pt x="56" y="313"/>
                    <a:pt x="56" y="317"/>
                    <a:pt x="54" y="321"/>
                  </a:cubicBezTo>
                  <a:cubicBezTo>
                    <a:pt x="45" y="347"/>
                    <a:pt x="58" y="361"/>
                    <a:pt x="80" y="366"/>
                  </a:cubicBezTo>
                  <a:close/>
                  <a:moveTo>
                    <a:pt x="684" y="323"/>
                  </a:moveTo>
                  <a:cubicBezTo>
                    <a:pt x="682" y="327"/>
                    <a:pt x="688" y="346"/>
                    <a:pt x="689" y="351"/>
                  </a:cubicBezTo>
                  <a:cubicBezTo>
                    <a:pt x="690" y="355"/>
                    <a:pt x="689" y="360"/>
                    <a:pt x="692" y="362"/>
                  </a:cubicBezTo>
                  <a:cubicBezTo>
                    <a:pt x="695" y="363"/>
                    <a:pt x="698" y="361"/>
                    <a:pt x="701" y="361"/>
                  </a:cubicBezTo>
                  <a:cubicBezTo>
                    <a:pt x="701" y="360"/>
                    <a:pt x="702" y="360"/>
                    <a:pt x="702" y="359"/>
                  </a:cubicBezTo>
                  <a:cubicBezTo>
                    <a:pt x="703" y="354"/>
                    <a:pt x="698" y="343"/>
                    <a:pt x="697" y="337"/>
                  </a:cubicBezTo>
                  <a:cubicBezTo>
                    <a:pt x="700" y="335"/>
                    <a:pt x="704" y="335"/>
                    <a:pt x="708" y="334"/>
                  </a:cubicBezTo>
                  <a:cubicBezTo>
                    <a:pt x="712" y="337"/>
                    <a:pt x="710" y="352"/>
                    <a:pt x="715" y="355"/>
                  </a:cubicBezTo>
                  <a:cubicBezTo>
                    <a:pt x="717" y="356"/>
                    <a:pt x="720" y="354"/>
                    <a:pt x="723" y="354"/>
                  </a:cubicBezTo>
                  <a:cubicBezTo>
                    <a:pt x="724" y="353"/>
                    <a:pt x="724" y="353"/>
                    <a:pt x="724" y="352"/>
                  </a:cubicBezTo>
                  <a:cubicBezTo>
                    <a:pt x="724" y="346"/>
                    <a:pt x="719" y="338"/>
                    <a:pt x="721" y="332"/>
                  </a:cubicBezTo>
                  <a:cubicBezTo>
                    <a:pt x="721" y="332"/>
                    <a:pt x="722" y="331"/>
                    <a:pt x="722" y="330"/>
                  </a:cubicBezTo>
                  <a:cubicBezTo>
                    <a:pt x="724" y="330"/>
                    <a:pt x="726" y="330"/>
                    <a:pt x="728" y="329"/>
                  </a:cubicBezTo>
                  <a:cubicBezTo>
                    <a:pt x="731" y="331"/>
                    <a:pt x="735" y="347"/>
                    <a:pt x="735" y="351"/>
                  </a:cubicBezTo>
                  <a:cubicBezTo>
                    <a:pt x="737" y="352"/>
                    <a:pt x="741" y="350"/>
                    <a:pt x="745" y="350"/>
                  </a:cubicBezTo>
                  <a:cubicBezTo>
                    <a:pt x="745" y="350"/>
                    <a:pt x="745" y="349"/>
                    <a:pt x="746" y="349"/>
                  </a:cubicBezTo>
                  <a:cubicBezTo>
                    <a:pt x="744" y="337"/>
                    <a:pt x="738" y="325"/>
                    <a:pt x="738" y="313"/>
                  </a:cubicBezTo>
                  <a:cubicBezTo>
                    <a:pt x="738" y="313"/>
                    <a:pt x="737" y="312"/>
                    <a:pt x="737" y="312"/>
                  </a:cubicBezTo>
                  <a:cubicBezTo>
                    <a:pt x="736" y="312"/>
                    <a:pt x="735" y="312"/>
                    <a:pt x="735" y="312"/>
                  </a:cubicBezTo>
                  <a:cubicBezTo>
                    <a:pt x="730" y="314"/>
                    <a:pt x="724" y="314"/>
                    <a:pt x="718" y="315"/>
                  </a:cubicBezTo>
                  <a:cubicBezTo>
                    <a:pt x="707" y="318"/>
                    <a:pt x="696" y="321"/>
                    <a:pt x="684" y="323"/>
                  </a:cubicBezTo>
                  <a:close/>
                  <a:moveTo>
                    <a:pt x="308" y="490"/>
                  </a:moveTo>
                  <a:cubicBezTo>
                    <a:pt x="317" y="483"/>
                    <a:pt x="324" y="472"/>
                    <a:pt x="328" y="461"/>
                  </a:cubicBezTo>
                  <a:cubicBezTo>
                    <a:pt x="329" y="457"/>
                    <a:pt x="333" y="437"/>
                    <a:pt x="335" y="436"/>
                  </a:cubicBezTo>
                  <a:cubicBezTo>
                    <a:pt x="337" y="434"/>
                    <a:pt x="357" y="435"/>
                    <a:pt x="361" y="435"/>
                  </a:cubicBezTo>
                  <a:cubicBezTo>
                    <a:pt x="364" y="438"/>
                    <a:pt x="364" y="446"/>
                    <a:pt x="365" y="450"/>
                  </a:cubicBezTo>
                  <a:cubicBezTo>
                    <a:pt x="368" y="463"/>
                    <a:pt x="377" y="485"/>
                    <a:pt x="387" y="490"/>
                  </a:cubicBezTo>
                  <a:cubicBezTo>
                    <a:pt x="391" y="490"/>
                    <a:pt x="398" y="485"/>
                    <a:pt x="396" y="479"/>
                  </a:cubicBezTo>
                  <a:cubicBezTo>
                    <a:pt x="392" y="472"/>
                    <a:pt x="388" y="465"/>
                    <a:pt x="384" y="458"/>
                  </a:cubicBezTo>
                  <a:cubicBezTo>
                    <a:pt x="381" y="450"/>
                    <a:pt x="379" y="440"/>
                    <a:pt x="377" y="429"/>
                  </a:cubicBezTo>
                  <a:cubicBezTo>
                    <a:pt x="377" y="408"/>
                    <a:pt x="377" y="386"/>
                    <a:pt x="376" y="365"/>
                  </a:cubicBezTo>
                  <a:cubicBezTo>
                    <a:pt x="375" y="361"/>
                    <a:pt x="369" y="362"/>
                    <a:pt x="362" y="362"/>
                  </a:cubicBezTo>
                  <a:cubicBezTo>
                    <a:pt x="350" y="362"/>
                    <a:pt x="337" y="362"/>
                    <a:pt x="324" y="362"/>
                  </a:cubicBezTo>
                  <a:cubicBezTo>
                    <a:pt x="323" y="363"/>
                    <a:pt x="320" y="364"/>
                    <a:pt x="320" y="366"/>
                  </a:cubicBezTo>
                  <a:cubicBezTo>
                    <a:pt x="320" y="385"/>
                    <a:pt x="320" y="404"/>
                    <a:pt x="320" y="422"/>
                  </a:cubicBezTo>
                  <a:cubicBezTo>
                    <a:pt x="320" y="440"/>
                    <a:pt x="315" y="455"/>
                    <a:pt x="308" y="466"/>
                  </a:cubicBezTo>
                  <a:cubicBezTo>
                    <a:pt x="305" y="470"/>
                    <a:pt x="303" y="475"/>
                    <a:pt x="300" y="479"/>
                  </a:cubicBezTo>
                  <a:cubicBezTo>
                    <a:pt x="298" y="485"/>
                    <a:pt x="304" y="490"/>
                    <a:pt x="308" y="490"/>
                  </a:cubicBezTo>
                  <a:close/>
                  <a:moveTo>
                    <a:pt x="356" y="379"/>
                  </a:moveTo>
                  <a:cubicBezTo>
                    <a:pt x="356" y="379"/>
                    <a:pt x="357" y="378"/>
                    <a:pt x="357" y="378"/>
                  </a:cubicBezTo>
                  <a:cubicBezTo>
                    <a:pt x="359" y="378"/>
                    <a:pt x="360" y="378"/>
                    <a:pt x="361" y="378"/>
                  </a:cubicBezTo>
                  <a:cubicBezTo>
                    <a:pt x="362" y="378"/>
                    <a:pt x="362" y="379"/>
                    <a:pt x="362" y="379"/>
                  </a:cubicBezTo>
                  <a:cubicBezTo>
                    <a:pt x="364" y="381"/>
                    <a:pt x="363" y="412"/>
                    <a:pt x="363" y="417"/>
                  </a:cubicBezTo>
                  <a:cubicBezTo>
                    <a:pt x="362" y="418"/>
                    <a:pt x="362" y="418"/>
                    <a:pt x="362" y="418"/>
                  </a:cubicBezTo>
                  <a:cubicBezTo>
                    <a:pt x="361" y="419"/>
                    <a:pt x="359" y="419"/>
                    <a:pt x="357" y="419"/>
                  </a:cubicBezTo>
                  <a:cubicBezTo>
                    <a:pt x="357" y="418"/>
                    <a:pt x="357" y="418"/>
                    <a:pt x="356" y="418"/>
                  </a:cubicBezTo>
                  <a:cubicBezTo>
                    <a:pt x="355" y="416"/>
                    <a:pt x="356" y="385"/>
                    <a:pt x="356" y="379"/>
                  </a:cubicBezTo>
                  <a:close/>
                  <a:moveTo>
                    <a:pt x="334" y="379"/>
                  </a:moveTo>
                  <a:cubicBezTo>
                    <a:pt x="334" y="379"/>
                    <a:pt x="335" y="378"/>
                    <a:pt x="335" y="378"/>
                  </a:cubicBezTo>
                  <a:cubicBezTo>
                    <a:pt x="336" y="378"/>
                    <a:pt x="338" y="378"/>
                    <a:pt x="339" y="378"/>
                  </a:cubicBezTo>
                  <a:cubicBezTo>
                    <a:pt x="343" y="383"/>
                    <a:pt x="341" y="409"/>
                    <a:pt x="341" y="417"/>
                  </a:cubicBezTo>
                  <a:cubicBezTo>
                    <a:pt x="340" y="418"/>
                    <a:pt x="340" y="418"/>
                    <a:pt x="340" y="418"/>
                  </a:cubicBezTo>
                  <a:cubicBezTo>
                    <a:pt x="338" y="419"/>
                    <a:pt x="334" y="419"/>
                    <a:pt x="334" y="417"/>
                  </a:cubicBezTo>
                  <a:cubicBezTo>
                    <a:pt x="334" y="405"/>
                    <a:pt x="334" y="392"/>
                    <a:pt x="334" y="379"/>
                  </a:cubicBezTo>
                  <a:close/>
                  <a:moveTo>
                    <a:pt x="746" y="374"/>
                  </a:moveTo>
                  <a:cubicBezTo>
                    <a:pt x="744" y="372"/>
                    <a:pt x="735" y="373"/>
                    <a:pt x="732" y="373"/>
                  </a:cubicBezTo>
                  <a:cubicBezTo>
                    <a:pt x="719" y="373"/>
                    <a:pt x="706" y="373"/>
                    <a:pt x="693" y="373"/>
                  </a:cubicBezTo>
                  <a:cubicBezTo>
                    <a:pt x="693" y="374"/>
                    <a:pt x="692" y="374"/>
                    <a:pt x="692" y="375"/>
                  </a:cubicBezTo>
                  <a:cubicBezTo>
                    <a:pt x="691" y="377"/>
                    <a:pt x="691" y="384"/>
                    <a:pt x="692" y="387"/>
                  </a:cubicBezTo>
                  <a:cubicBezTo>
                    <a:pt x="696" y="390"/>
                    <a:pt x="707" y="386"/>
                    <a:pt x="711" y="389"/>
                  </a:cubicBezTo>
                  <a:cubicBezTo>
                    <a:pt x="713" y="390"/>
                    <a:pt x="713" y="393"/>
                    <a:pt x="712" y="396"/>
                  </a:cubicBezTo>
                  <a:cubicBezTo>
                    <a:pt x="709" y="402"/>
                    <a:pt x="696" y="400"/>
                    <a:pt x="692" y="405"/>
                  </a:cubicBezTo>
                  <a:cubicBezTo>
                    <a:pt x="690" y="407"/>
                    <a:pt x="691" y="416"/>
                    <a:pt x="692" y="419"/>
                  </a:cubicBezTo>
                  <a:cubicBezTo>
                    <a:pt x="695" y="421"/>
                    <a:pt x="715" y="412"/>
                    <a:pt x="718" y="409"/>
                  </a:cubicBezTo>
                  <a:cubicBezTo>
                    <a:pt x="718" y="409"/>
                    <a:pt x="719" y="409"/>
                    <a:pt x="719" y="410"/>
                  </a:cubicBezTo>
                  <a:cubicBezTo>
                    <a:pt x="722" y="412"/>
                    <a:pt x="723" y="416"/>
                    <a:pt x="727" y="417"/>
                  </a:cubicBezTo>
                  <a:cubicBezTo>
                    <a:pt x="730" y="419"/>
                    <a:pt x="732" y="418"/>
                    <a:pt x="735" y="418"/>
                  </a:cubicBezTo>
                  <a:cubicBezTo>
                    <a:pt x="750" y="414"/>
                    <a:pt x="748" y="393"/>
                    <a:pt x="747" y="375"/>
                  </a:cubicBezTo>
                  <a:cubicBezTo>
                    <a:pt x="747" y="375"/>
                    <a:pt x="747" y="374"/>
                    <a:pt x="746" y="374"/>
                  </a:cubicBezTo>
                  <a:close/>
                  <a:moveTo>
                    <a:pt x="726" y="402"/>
                  </a:moveTo>
                  <a:cubicBezTo>
                    <a:pt x="724" y="399"/>
                    <a:pt x="724" y="396"/>
                    <a:pt x="724" y="391"/>
                  </a:cubicBezTo>
                  <a:cubicBezTo>
                    <a:pt x="724" y="391"/>
                    <a:pt x="725" y="390"/>
                    <a:pt x="725" y="390"/>
                  </a:cubicBezTo>
                  <a:cubicBezTo>
                    <a:pt x="729" y="390"/>
                    <a:pt x="732" y="390"/>
                    <a:pt x="735" y="390"/>
                  </a:cubicBezTo>
                  <a:cubicBezTo>
                    <a:pt x="736" y="390"/>
                    <a:pt x="736" y="390"/>
                    <a:pt x="736" y="391"/>
                  </a:cubicBezTo>
                  <a:cubicBezTo>
                    <a:pt x="741" y="397"/>
                    <a:pt x="733" y="404"/>
                    <a:pt x="726" y="402"/>
                  </a:cubicBezTo>
                  <a:close/>
                  <a:moveTo>
                    <a:pt x="295" y="457"/>
                  </a:moveTo>
                  <a:cubicBezTo>
                    <a:pt x="295" y="438"/>
                    <a:pt x="295" y="419"/>
                    <a:pt x="295" y="401"/>
                  </a:cubicBezTo>
                  <a:cubicBezTo>
                    <a:pt x="295" y="388"/>
                    <a:pt x="298" y="378"/>
                    <a:pt x="285" y="378"/>
                  </a:cubicBezTo>
                  <a:cubicBezTo>
                    <a:pt x="279" y="382"/>
                    <a:pt x="280" y="392"/>
                    <a:pt x="280" y="402"/>
                  </a:cubicBezTo>
                  <a:cubicBezTo>
                    <a:pt x="280" y="422"/>
                    <a:pt x="280" y="443"/>
                    <a:pt x="280" y="463"/>
                  </a:cubicBezTo>
                  <a:cubicBezTo>
                    <a:pt x="280" y="473"/>
                    <a:pt x="278" y="487"/>
                    <a:pt x="291" y="484"/>
                  </a:cubicBezTo>
                  <a:cubicBezTo>
                    <a:pt x="297" y="481"/>
                    <a:pt x="295" y="467"/>
                    <a:pt x="295" y="457"/>
                  </a:cubicBezTo>
                  <a:close/>
                  <a:moveTo>
                    <a:pt x="520" y="458"/>
                  </a:moveTo>
                  <a:cubicBezTo>
                    <a:pt x="531" y="444"/>
                    <a:pt x="527" y="418"/>
                    <a:pt x="511" y="412"/>
                  </a:cubicBezTo>
                  <a:cubicBezTo>
                    <a:pt x="504" y="409"/>
                    <a:pt x="491" y="411"/>
                    <a:pt x="482" y="411"/>
                  </a:cubicBezTo>
                  <a:cubicBezTo>
                    <a:pt x="481" y="410"/>
                    <a:pt x="481" y="410"/>
                    <a:pt x="481" y="410"/>
                  </a:cubicBezTo>
                  <a:cubicBezTo>
                    <a:pt x="480" y="408"/>
                    <a:pt x="480" y="405"/>
                    <a:pt x="480" y="403"/>
                  </a:cubicBezTo>
                  <a:cubicBezTo>
                    <a:pt x="486" y="398"/>
                    <a:pt x="511" y="405"/>
                    <a:pt x="514" y="399"/>
                  </a:cubicBezTo>
                  <a:cubicBezTo>
                    <a:pt x="516" y="395"/>
                    <a:pt x="514" y="387"/>
                    <a:pt x="512" y="385"/>
                  </a:cubicBezTo>
                  <a:cubicBezTo>
                    <a:pt x="486" y="385"/>
                    <a:pt x="460" y="385"/>
                    <a:pt x="434" y="385"/>
                  </a:cubicBezTo>
                  <a:cubicBezTo>
                    <a:pt x="430" y="388"/>
                    <a:pt x="428" y="398"/>
                    <a:pt x="433" y="401"/>
                  </a:cubicBezTo>
                  <a:cubicBezTo>
                    <a:pt x="444" y="401"/>
                    <a:pt x="454" y="401"/>
                    <a:pt x="465" y="401"/>
                  </a:cubicBezTo>
                  <a:cubicBezTo>
                    <a:pt x="469" y="407"/>
                    <a:pt x="464" y="421"/>
                    <a:pt x="470" y="425"/>
                  </a:cubicBezTo>
                  <a:cubicBezTo>
                    <a:pt x="471" y="426"/>
                    <a:pt x="475" y="426"/>
                    <a:pt x="478" y="426"/>
                  </a:cubicBezTo>
                  <a:cubicBezTo>
                    <a:pt x="491" y="426"/>
                    <a:pt x="506" y="423"/>
                    <a:pt x="511" y="432"/>
                  </a:cubicBezTo>
                  <a:cubicBezTo>
                    <a:pt x="512" y="434"/>
                    <a:pt x="512" y="437"/>
                    <a:pt x="513" y="439"/>
                  </a:cubicBezTo>
                  <a:cubicBezTo>
                    <a:pt x="512" y="453"/>
                    <a:pt x="499" y="451"/>
                    <a:pt x="484" y="451"/>
                  </a:cubicBezTo>
                  <a:cubicBezTo>
                    <a:pt x="481" y="452"/>
                    <a:pt x="478" y="452"/>
                    <a:pt x="475" y="452"/>
                  </a:cubicBezTo>
                  <a:cubicBezTo>
                    <a:pt x="470" y="454"/>
                    <a:pt x="455" y="485"/>
                    <a:pt x="454" y="493"/>
                  </a:cubicBezTo>
                  <a:cubicBezTo>
                    <a:pt x="455" y="496"/>
                    <a:pt x="459" y="500"/>
                    <a:pt x="464" y="499"/>
                  </a:cubicBezTo>
                  <a:cubicBezTo>
                    <a:pt x="472" y="495"/>
                    <a:pt x="474" y="474"/>
                    <a:pt x="481" y="468"/>
                  </a:cubicBezTo>
                  <a:cubicBezTo>
                    <a:pt x="501" y="465"/>
                    <a:pt x="510" y="472"/>
                    <a:pt x="520" y="458"/>
                  </a:cubicBezTo>
                  <a:close/>
                  <a:moveTo>
                    <a:pt x="70" y="442"/>
                  </a:moveTo>
                  <a:cubicBezTo>
                    <a:pt x="76" y="442"/>
                    <a:pt x="83" y="442"/>
                    <a:pt x="89" y="442"/>
                  </a:cubicBezTo>
                  <a:cubicBezTo>
                    <a:pt x="93" y="441"/>
                    <a:pt x="98" y="441"/>
                    <a:pt x="104" y="441"/>
                  </a:cubicBezTo>
                  <a:cubicBezTo>
                    <a:pt x="104" y="440"/>
                    <a:pt x="104" y="440"/>
                    <a:pt x="104" y="440"/>
                  </a:cubicBezTo>
                  <a:cubicBezTo>
                    <a:pt x="107" y="437"/>
                    <a:pt x="104" y="431"/>
                    <a:pt x="104" y="428"/>
                  </a:cubicBezTo>
                  <a:cubicBezTo>
                    <a:pt x="98" y="425"/>
                    <a:pt x="77" y="429"/>
                    <a:pt x="69" y="428"/>
                  </a:cubicBezTo>
                  <a:cubicBezTo>
                    <a:pt x="69" y="428"/>
                    <a:pt x="69" y="427"/>
                    <a:pt x="69" y="427"/>
                  </a:cubicBezTo>
                  <a:cubicBezTo>
                    <a:pt x="71" y="425"/>
                    <a:pt x="74" y="425"/>
                    <a:pt x="76" y="424"/>
                  </a:cubicBezTo>
                  <a:cubicBezTo>
                    <a:pt x="82" y="420"/>
                    <a:pt x="99" y="412"/>
                    <a:pt x="103" y="408"/>
                  </a:cubicBezTo>
                  <a:cubicBezTo>
                    <a:pt x="104" y="403"/>
                    <a:pt x="105" y="390"/>
                    <a:pt x="99" y="389"/>
                  </a:cubicBezTo>
                  <a:cubicBezTo>
                    <a:pt x="93" y="389"/>
                    <a:pt x="87" y="390"/>
                    <a:pt x="81" y="390"/>
                  </a:cubicBezTo>
                  <a:cubicBezTo>
                    <a:pt x="72" y="392"/>
                    <a:pt x="57" y="392"/>
                    <a:pt x="47" y="392"/>
                  </a:cubicBezTo>
                  <a:cubicBezTo>
                    <a:pt x="47" y="393"/>
                    <a:pt x="47" y="393"/>
                    <a:pt x="46" y="393"/>
                  </a:cubicBezTo>
                  <a:cubicBezTo>
                    <a:pt x="44" y="396"/>
                    <a:pt x="47" y="402"/>
                    <a:pt x="47" y="405"/>
                  </a:cubicBezTo>
                  <a:cubicBezTo>
                    <a:pt x="56" y="410"/>
                    <a:pt x="72" y="402"/>
                    <a:pt x="81" y="405"/>
                  </a:cubicBezTo>
                  <a:cubicBezTo>
                    <a:pt x="82" y="407"/>
                    <a:pt x="71" y="412"/>
                    <a:pt x="69" y="413"/>
                  </a:cubicBezTo>
                  <a:cubicBezTo>
                    <a:pt x="65" y="415"/>
                    <a:pt x="51" y="421"/>
                    <a:pt x="49" y="425"/>
                  </a:cubicBezTo>
                  <a:cubicBezTo>
                    <a:pt x="47" y="427"/>
                    <a:pt x="48" y="438"/>
                    <a:pt x="49" y="441"/>
                  </a:cubicBezTo>
                  <a:cubicBezTo>
                    <a:pt x="49" y="442"/>
                    <a:pt x="49" y="442"/>
                    <a:pt x="50" y="443"/>
                  </a:cubicBezTo>
                  <a:cubicBezTo>
                    <a:pt x="56" y="444"/>
                    <a:pt x="65" y="443"/>
                    <a:pt x="70" y="442"/>
                  </a:cubicBezTo>
                  <a:close/>
                  <a:moveTo>
                    <a:pt x="732" y="432"/>
                  </a:moveTo>
                  <a:cubicBezTo>
                    <a:pt x="714" y="424"/>
                    <a:pt x="711" y="455"/>
                    <a:pt x="702" y="453"/>
                  </a:cubicBezTo>
                  <a:cubicBezTo>
                    <a:pt x="694" y="450"/>
                    <a:pt x="700" y="435"/>
                    <a:pt x="704" y="431"/>
                  </a:cubicBezTo>
                  <a:cubicBezTo>
                    <a:pt x="704" y="431"/>
                    <a:pt x="704" y="431"/>
                    <a:pt x="704" y="430"/>
                  </a:cubicBezTo>
                  <a:cubicBezTo>
                    <a:pt x="701" y="429"/>
                    <a:pt x="696" y="427"/>
                    <a:pt x="693" y="427"/>
                  </a:cubicBezTo>
                  <a:cubicBezTo>
                    <a:pt x="688" y="431"/>
                    <a:pt x="689" y="436"/>
                    <a:pt x="687" y="443"/>
                  </a:cubicBezTo>
                  <a:cubicBezTo>
                    <a:pt x="684" y="457"/>
                    <a:pt x="690" y="467"/>
                    <a:pt x="701" y="470"/>
                  </a:cubicBezTo>
                  <a:cubicBezTo>
                    <a:pt x="720" y="474"/>
                    <a:pt x="718" y="450"/>
                    <a:pt x="729" y="448"/>
                  </a:cubicBezTo>
                  <a:cubicBezTo>
                    <a:pt x="736" y="453"/>
                    <a:pt x="731" y="463"/>
                    <a:pt x="728" y="469"/>
                  </a:cubicBezTo>
                  <a:cubicBezTo>
                    <a:pt x="729" y="470"/>
                    <a:pt x="738" y="475"/>
                    <a:pt x="740" y="471"/>
                  </a:cubicBezTo>
                  <a:cubicBezTo>
                    <a:pt x="741" y="468"/>
                    <a:pt x="742" y="465"/>
                    <a:pt x="742" y="462"/>
                  </a:cubicBezTo>
                  <a:cubicBezTo>
                    <a:pt x="746" y="448"/>
                    <a:pt x="743" y="437"/>
                    <a:pt x="732" y="432"/>
                  </a:cubicBezTo>
                  <a:close/>
                  <a:moveTo>
                    <a:pt x="102" y="479"/>
                  </a:moveTo>
                  <a:cubicBezTo>
                    <a:pt x="105" y="478"/>
                    <a:pt x="111" y="478"/>
                    <a:pt x="113" y="476"/>
                  </a:cubicBezTo>
                  <a:cubicBezTo>
                    <a:pt x="114" y="474"/>
                    <a:pt x="111" y="464"/>
                    <a:pt x="109" y="463"/>
                  </a:cubicBezTo>
                  <a:cubicBezTo>
                    <a:pt x="108" y="462"/>
                    <a:pt x="108" y="462"/>
                    <a:pt x="106" y="462"/>
                  </a:cubicBezTo>
                  <a:cubicBezTo>
                    <a:pt x="93" y="466"/>
                    <a:pt x="80" y="469"/>
                    <a:pt x="67" y="473"/>
                  </a:cubicBezTo>
                  <a:cubicBezTo>
                    <a:pt x="64" y="474"/>
                    <a:pt x="58" y="474"/>
                    <a:pt x="56" y="477"/>
                  </a:cubicBezTo>
                  <a:cubicBezTo>
                    <a:pt x="55" y="479"/>
                    <a:pt x="58" y="489"/>
                    <a:pt x="60" y="490"/>
                  </a:cubicBezTo>
                  <a:cubicBezTo>
                    <a:pt x="61" y="491"/>
                    <a:pt x="69" y="489"/>
                    <a:pt x="72" y="488"/>
                  </a:cubicBezTo>
                  <a:cubicBezTo>
                    <a:pt x="81" y="485"/>
                    <a:pt x="93" y="483"/>
                    <a:pt x="102" y="479"/>
                  </a:cubicBezTo>
                  <a:close/>
                  <a:moveTo>
                    <a:pt x="688" y="478"/>
                  </a:moveTo>
                  <a:cubicBezTo>
                    <a:pt x="686" y="478"/>
                    <a:pt x="684" y="476"/>
                    <a:pt x="681" y="476"/>
                  </a:cubicBezTo>
                  <a:cubicBezTo>
                    <a:pt x="680" y="478"/>
                    <a:pt x="676" y="489"/>
                    <a:pt x="677" y="491"/>
                  </a:cubicBezTo>
                  <a:cubicBezTo>
                    <a:pt x="678" y="493"/>
                    <a:pt x="686" y="494"/>
                    <a:pt x="689" y="495"/>
                  </a:cubicBezTo>
                  <a:cubicBezTo>
                    <a:pt x="703" y="499"/>
                    <a:pt x="716" y="503"/>
                    <a:pt x="730" y="507"/>
                  </a:cubicBezTo>
                  <a:cubicBezTo>
                    <a:pt x="732" y="504"/>
                    <a:pt x="734" y="497"/>
                    <a:pt x="734" y="493"/>
                  </a:cubicBezTo>
                  <a:cubicBezTo>
                    <a:pt x="731" y="490"/>
                    <a:pt x="724" y="489"/>
                    <a:pt x="719" y="488"/>
                  </a:cubicBezTo>
                  <a:cubicBezTo>
                    <a:pt x="709" y="484"/>
                    <a:pt x="699" y="481"/>
                    <a:pt x="688" y="478"/>
                  </a:cubicBezTo>
                  <a:close/>
                  <a:moveTo>
                    <a:pt x="109" y="535"/>
                  </a:moveTo>
                  <a:cubicBezTo>
                    <a:pt x="111" y="527"/>
                    <a:pt x="105" y="520"/>
                    <a:pt x="110" y="516"/>
                  </a:cubicBezTo>
                  <a:cubicBezTo>
                    <a:pt x="112" y="516"/>
                    <a:pt x="113" y="516"/>
                    <a:pt x="115" y="516"/>
                  </a:cubicBezTo>
                  <a:cubicBezTo>
                    <a:pt x="120" y="518"/>
                    <a:pt x="122" y="528"/>
                    <a:pt x="122" y="535"/>
                  </a:cubicBezTo>
                  <a:cubicBezTo>
                    <a:pt x="122" y="535"/>
                    <a:pt x="122" y="536"/>
                    <a:pt x="122" y="536"/>
                  </a:cubicBezTo>
                  <a:cubicBezTo>
                    <a:pt x="126" y="536"/>
                    <a:pt x="132" y="534"/>
                    <a:pt x="134" y="531"/>
                  </a:cubicBezTo>
                  <a:cubicBezTo>
                    <a:pt x="133" y="516"/>
                    <a:pt x="124" y="499"/>
                    <a:pt x="108" y="499"/>
                  </a:cubicBezTo>
                  <a:cubicBezTo>
                    <a:pt x="104" y="501"/>
                    <a:pt x="101" y="502"/>
                    <a:pt x="98" y="504"/>
                  </a:cubicBezTo>
                  <a:cubicBezTo>
                    <a:pt x="90" y="510"/>
                    <a:pt x="96" y="521"/>
                    <a:pt x="93" y="532"/>
                  </a:cubicBezTo>
                  <a:cubicBezTo>
                    <a:pt x="93" y="533"/>
                    <a:pt x="92" y="533"/>
                    <a:pt x="92" y="534"/>
                  </a:cubicBezTo>
                  <a:cubicBezTo>
                    <a:pt x="84" y="536"/>
                    <a:pt x="81" y="523"/>
                    <a:pt x="81" y="516"/>
                  </a:cubicBezTo>
                  <a:cubicBezTo>
                    <a:pt x="80" y="516"/>
                    <a:pt x="80" y="516"/>
                    <a:pt x="80" y="515"/>
                  </a:cubicBezTo>
                  <a:cubicBezTo>
                    <a:pt x="76" y="516"/>
                    <a:pt x="71" y="517"/>
                    <a:pt x="70" y="519"/>
                  </a:cubicBezTo>
                  <a:cubicBezTo>
                    <a:pt x="68" y="523"/>
                    <a:pt x="72" y="530"/>
                    <a:pt x="73" y="532"/>
                  </a:cubicBezTo>
                  <a:cubicBezTo>
                    <a:pt x="77" y="540"/>
                    <a:pt x="85" y="556"/>
                    <a:pt x="101" y="547"/>
                  </a:cubicBezTo>
                  <a:cubicBezTo>
                    <a:pt x="104" y="545"/>
                    <a:pt x="108" y="540"/>
                    <a:pt x="109" y="535"/>
                  </a:cubicBezTo>
                  <a:close/>
                  <a:moveTo>
                    <a:pt x="716" y="516"/>
                  </a:moveTo>
                  <a:cubicBezTo>
                    <a:pt x="712" y="519"/>
                    <a:pt x="712" y="525"/>
                    <a:pt x="709" y="528"/>
                  </a:cubicBezTo>
                  <a:cubicBezTo>
                    <a:pt x="706" y="528"/>
                    <a:pt x="700" y="524"/>
                    <a:pt x="697" y="523"/>
                  </a:cubicBezTo>
                  <a:cubicBezTo>
                    <a:pt x="694" y="522"/>
                    <a:pt x="691" y="520"/>
                    <a:pt x="687" y="519"/>
                  </a:cubicBezTo>
                  <a:cubicBezTo>
                    <a:pt x="682" y="517"/>
                    <a:pt x="676" y="512"/>
                    <a:pt x="669" y="511"/>
                  </a:cubicBezTo>
                  <a:cubicBezTo>
                    <a:pt x="667" y="513"/>
                    <a:pt x="662" y="521"/>
                    <a:pt x="664" y="525"/>
                  </a:cubicBezTo>
                  <a:cubicBezTo>
                    <a:pt x="666" y="527"/>
                    <a:pt x="669" y="527"/>
                    <a:pt x="672" y="528"/>
                  </a:cubicBezTo>
                  <a:cubicBezTo>
                    <a:pt x="676" y="531"/>
                    <a:pt x="680" y="533"/>
                    <a:pt x="685" y="535"/>
                  </a:cubicBezTo>
                  <a:cubicBezTo>
                    <a:pt x="690" y="537"/>
                    <a:pt x="698" y="539"/>
                    <a:pt x="702" y="543"/>
                  </a:cubicBezTo>
                  <a:cubicBezTo>
                    <a:pt x="702" y="546"/>
                    <a:pt x="697" y="551"/>
                    <a:pt x="698" y="555"/>
                  </a:cubicBezTo>
                  <a:cubicBezTo>
                    <a:pt x="699" y="557"/>
                    <a:pt x="704" y="559"/>
                    <a:pt x="707" y="560"/>
                  </a:cubicBezTo>
                  <a:cubicBezTo>
                    <a:pt x="709" y="558"/>
                    <a:pt x="724" y="527"/>
                    <a:pt x="725" y="523"/>
                  </a:cubicBezTo>
                  <a:cubicBezTo>
                    <a:pt x="725" y="520"/>
                    <a:pt x="718" y="517"/>
                    <a:pt x="716" y="516"/>
                  </a:cubicBezTo>
                  <a:close/>
                  <a:moveTo>
                    <a:pt x="229" y="526"/>
                  </a:moveTo>
                  <a:cubicBezTo>
                    <a:pt x="231" y="528"/>
                    <a:pt x="240" y="527"/>
                    <a:pt x="244" y="527"/>
                  </a:cubicBezTo>
                  <a:cubicBezTo>
                    <a:pt x="244" y="527"/>
                    <a:pt x="244" y="526"/>
                    <a:pt x="244" y="526"/>
                  </a:cubicBezTo>
                  <a:cubicBezTo>
                    <a:pt x="245" y="525"/>
                    <a:pt x="245" y="523"/>
                    <a:pt x="245" y="522"/>
                  </a:cubicBezTo>
                  <a:cubicBezTo>
                    <a:pt x="245" y="521"/>
                    <a:pt x="244" y="521"/>
                    <a:pt x="244" y="521"/>
                  </a:cubicBezTo>
                  <a:cubicBezTo>
                    <a:pt x="241" y="519"/>
                    <a:pt x="233" y="520"/>
                    <a:pt x="229" y="520"/>
                  </a:cubicBezTo>
                  <a:cubicBezTo>
                    <a:pt x="229" y="521"/>
                    <a:pt x="228" y="521"/>
                    <a:pt x="228" y="521"/>
                  </a:cubicBezTo>
                  <a:cubicBezTo>
                    <a:pt x="228" y="522"/>
                    <a:pt x="228" y="524"/>
                    <a:pt x="228" y="526"/>
                  </a:cubicBezTo>
                  <a:cubicBezTo>
                    <a:pt x="228" y="526"/>
                    <a:pt x="228" y="526"/>
                    <a:pt x="229" y="526"/>
                  </a:cubicBezTo>
                  <a:close/>
                  <a:moveTo>
                    <a:pt x="253" y="520"/>
                  </a:moveTo>
                  <a:cubicBezTo>
                    <a:pt x="253" y="521"/>
                    <a:pt x="253" y="521"/>
                    <a:pt x="252" y="521"/>
                  </a:cubicBezTo>
                  <a:cubicBezTo>
                    <a:pt x="252" y="523"/>
                    <a:pt x="252" y="525"/>
                    <a:pt x="253" y="526"/>
                  </a:cubicBezTo>
                  <a:cubicBezTo>
                    <a:pt x="253" y="528"/>
                    <a:pt x="266" y="527"/>
                    <a:pt x="269" y="527"/>
                  </a:cubicBezTo>
                  <a:cubicBezTo>
                    <a:pt x="270" y="527"/>
                    <a:pt x="270" y="526"/>
                    <a:pt x="270" y="526"/>
                  </a:cubicBezTo>
                  <a:cubicBezTo>
                    <a:pt x="271" y="525"/>
                    <a:pt x="271" y="523"/>
                    <a:pt x="271" y="522"/>
                  </a:cubicBezTo>
                  <a:cubicBezTo>
                    <a:pt x="270" y="521"/>
                    <a:pt x="270" y="521"/>
                    <a:pt x="270" y="521"/>
                  </a:cubicBezTo>
                  <a:cubicBezTo>
                    <a:pt x="267" y="519"/>
                    <a:pt x="257" y="520"/>
                    <a:pt x="253" y="520"/>
                  </a:cubicBezTo>
                  <a:close/>
                  <a:moveTo>
                    <a:pt x="279" y="520"/>
                  </a:moveTo>
                  <a:cubicBezTo>
                    <a:pt x="279" y="521"/>
                    <a:pt x="279" y="521"/>
                    <a:pt x="278" y="521"/>
                  </a:cubicBezTo>
                  <a:cubicBezTo>
                    <a:pt x="278" y="522"/>
                    <a:pt x="278" y="524"/>
                    <a:pt x="278" y="526"/>
                  </a:cubicBezTo>
                  <a:cubicBezTo>
                    <a:pt x="278" y="526"/>
                    <a:pt x="278" y="526"/>
                    <a:pt x="279" y="526"/>
                  </a:cubicBezTo>
                  <a:cubicBezTo>
                    <a:pt x="281" y="528"/>
                    <a:pt x="290" y="527"/>
                    <a:pt x="294" y="527"/>
                  </a:cubicBezTo>
                  <a:cubicBezTo>
                    <a:pt x="294" y="527"/>
                    <a:pt x="294" y="526"/>
                    <a:pt x="294" y="526"/>
                  </a:cubicBezTo>
                  <a:cubicBezTo>
                    <a:pt x="295" y="525"/>
                    <a:pt x="295" y="523"/>
                    <a:pt x="295" y="522"/>
                  </a:cubicBezTo>
                  <a:cubicBezTo>
                    <a:pt x="295" y="521"/>
                    <a:pt x="294" y="521"/>
                    <a:pt x="294" y="521"/>
                  </a:cubicBezTo>
                  <a:cubicBezTo>
                    <a:pt x="291" y="519"/>
                    <a:pt x="283" y="520"/>
                    <a:pt x="279" y="520"/>
                  </a:cubicBezTo>
                  <a:close/>
                  <a:moveTo>
                    <a:pt x="304" y="520"/>
                  </a:moveTo>
                  <a:cubicBezTo>
                    <a:pt x="303" y="521"/>
                    <a:pt x="303" y="521"/>
                    <a:pt x="303" y="522"/>
                  </a:cubicBezTo>
                  <a:cubicBezTo>
                    <a:pt x="299" y="529"/>
                    <a:pt x="313" y="527"/>
                    <a:pt x="318" y="527"/>
                  </a:cubicBezTo>
                  <a:cubicBezTo>
                    <a:pt x="319" y="526"/>
                    <a:pt x="320" y="524"/>
                    <a:pt x="319" y="522"/>
                  </a:cubicBezTo>
                  <a:cubicBezTo>
                    <a:pt x="319" y="522"/>
                    <a:pt x="319" y="522"/>
                    <a:pt x="319" y="521"/>
                  </a:cubicBezTo>
                  <a:cubicBezTo>
                    <a:pt x="316" y="519"/>
                    <a:pt x="309" y="520"/>
                    <a:pt x="304" y="520"/>
                  </a:cubicBezTo>
                  <a:close/>
                  <a:moveTo>
                    <a:pt x="343" y="521"/>
                  </a:moveTo>
                  <a:cubicBezTo>
                    <a:pt x="340" y="519"/>
                    <a:pt x="332" y="520"/>
                    <a:pt x="328" y="520"/>
                  </a:cubicBezTo>
                  <a:cubicBezTo>
                    <a:pt x="328" y="521"/>
                    <a:pt x="328" y="521"/>
                    <a:pt x="327" y="521"/>
                  </a:cubicBezTo>
                  <a:cubicBezTo>
                    <a:pt x="327" y="522"/>
                    <a:pt x="327" y="524"/>
                    <a:pt x="327" y="526"/>
                  </a:cubicBezTo>
                  <a:cubicBezTo>
                    <a:pt x="327" y="526"/>
                    <a:pt x="327" y="526"/>
                    <a:pt x="328" y="526"/>
                  </a:cubicBezTo>
                  <a:cubicBezTo>
                    <a:pt x="330" y="528"/>
                    <a:pt x="339" y="527"/>
                    <a:pt x="343" y="527"/>
                  </a:cubicBezTo>
                  <a:cubicBezTo>
                    <a:pt x="343" y="527"/>
                    <a:pt x="343" y="526"/>
                    <a:pt x="343" y="526"/>
                  </a:cubicBezTo>
                  <a:cubicBezTo>
                    <a:pt x="344" y="525"/>
                    <a:pt x="344" y="523"/>
                    <a:pt x="344" y="522"/>
                  </a:cubicBezTo>
                  <a:cubicBezTo>
                    <a:pt x="344" y="521"/>
                    <a:pt x="343" y="521"/>
                    <a:pt x="343" y="521"/>
                  </a:cubicBezTo>
                  <a:close/>
                  <a:moveTo>
                    <a:pt x="368" y="527"/>
                  </a:moveTo>
                  <a:cubicBezTo>
                    <a:pt x="368" y="526"/>
                    <a:pt x="368" y="526"/>
                    <a:pt x="368" y="526"/>
                  </a:cubicBezTo>
                  <a:cubicBezTo>
                    <a:pt x="371" y="518"/>
                    <a:pt x="358" y="520"/>
                    <a:pt x="352" y="520"/>
                  </a:cubicBezTo>
                  <a:cubicBezTo>
                    <a:pt x="352" y="521"/>
                    <a:pt x="352" y="521"/>
                    <a:pt x="351" y="521"/>
                  </a:cubicBezTo>
                  <a:cubicBezTo>
                    <a:pt x="351" y="523"/>
                    <a:pt x="351" y="525"/>
                    <a:pt x="352" y="526"/>
                  </a:cubicBezTo>
                  <a:cubicBezTo>
                    <a:pt x="353" y="528"/>
                    <a:pt x="365" y="527"/>
                    <a:pt x="368" y="527"/>
                  </a:cubicBezTo>
                  <a:close/>
                  <a:moveTo>
                    <a:pt x="393" y="527"/>
                  </a:moveTo>
                  <a:cubicBezTo>
                    <a:pt x="393" y="527"/>
                    <a:pt x="393" y="526"/>
                    <a:pt x="394" y="526"/>
                  </a:cubicBezTo>
                  <a:cubicBezTo>
                    <a:pt x="394" y="525"/>
                    <a:pt x="394" y="523"/>
                    <a:pt x="394" y="522"/>
                  </a:cubicBezTo>
                  <a:cubicBezTo>
                    <a:pt x="394" y="521"/>
                    <a:pt x="393" y="521"/>
                    <a:pt x="393" y="521"/>
                  </a:cubicBezTo>
                  <a:cubicBezTo>
                    <a:pt x="390" y="519"/>
                    <a:pt x="381" y="520"/>
                    <a:pt x="377" y="520"/>
                  </a:cubicBezTo>
                  <a:cubicBezTo>
                    <a:pt x="377" y="521"/>
                    <a:pt x="376" y="521"/>
                    <a:pt x="376" y="521"/>
                  </a:cubicBezTo>
                  <a:cubicBezTo>
                    <a:pt x="376" y="522"/>
                    <a:pt x="376" y="524"/>
                    <a:pt x="376" y="526"/>
                  </a:cubicBezTo>
                  <a:cubicBezTo>
                    <a:pt x="376" y="526"/>
                    <a:pt x="376" y="526"/>
                    <a:pt x="377" y="526"/>
                  </a:cubicBezTo>
                  <a:cubicBezTo>
                    <a:pt x="379" y="528"/>
                    <a:pt x="389" y="527"/>
                    <a:pt x="393" y="527"/>
                  </a:cubicBezTo>
                  <a:close/>
                  <a:moveTo>
                    <a:pt x="403" y="520"/>
                  </a:moveTo>
                  <a:cubicBezTo>
                    <a:pt x="402" y="521"/>
                    <a:pt x="402" y="521"/>
                    <a:pt x="402" y="522"/>
                  </a:cubicBezTo>
                  <a:cubicBezTo>
                    <a:pt x="398" y="529"/>
                    <a:pt x="412" y="527"/>
                    <a:pt x="417" y="527"/>
                  </a:cubicBezTo>
                  <a:cubicBezTo>
                    <a:pt x="418" y="526"/>
                    <a:pt x="419" y="524"/>
                    <a:pt x="418" y="522"/>
                  </a:cubicBezTo>
                  <a:cubicBezTo>
                    <a:pt x="418" y="522"/>
                    <a:pt x="418" y="522"/>
                    <a:pt x="418" y="521"/>
                  </a:cubicBezTo>
                  <a:cubicBezTo>
                    <a:pt x="415" y="519"/>
                    <a:pt x="408" y="520"/>
                    <a:pt x="403" y="520"/>
                  </a:cubicBezTo>
                  <a:close/>
                  <a:moveTo>
                    <a:pt x="442" y="521"/>
                  </a:moveTo>
                  <a:cubicBezTo>
                    <a:pt x="440" y="519"/>
                    <a:pt x="431" y="520"/>
                    <a:pt x="427" y="520"/>
                  </a:cubicBezTo>
                  <a:cubicBezTo>
                    <a:pt x="427" y="521"/>
                    <a:pt x="427" y="521"/>
                    <a:pt x="426" y="521"/>
                  </a:cubicBezTo>
                  <a:cubicBezTo>
                    <a:pt x="426" y="522"/>
                    <a:pt x="426" y="524"/>
                    <a:pt x="426" y="526"/>
                  </a:cubicBezTo>
                  <a:cubicBezTo>
                    <a:pt x="426" y="526"/>
                    <a:pt x="426" y="526"/>
                    <a:pt x="427" y="526"/>
                  </a:cubicBezTo>
                  <a:cubicBezTo>
                    <a:pt x="429" y="528"/>
                    <a:pt x="438" y="527"/>
                    <a:pt x="442" y="527"/>
                  </a:cubicBezTo>
                  <a:cubicBezTo>
                    <a:pt x="442" y="527"/>
                    <a:pt x="442" y="526"/>
                    <a:pt x="443" y="526"/>
                  </a:cubicBezTo>
                  <a:cubicBezTo>
                    <a:pt x="443" y="525"/>
                    <a:pt x="443" y="523"/>
                    <a:pt x="443" y="522"/>
                  </a:cubicBezTo>
                  <a:cubicBezTo>
                    <a:pt x="443" y="521"/>
                    <a:pt x="442" y="521"/>
                    <a:pt x="442" y="521"/>
                  </a:cubicBezTo>
                  <a:close/>
                  <a:moveTo>
                    <a:pt x="467" y="527"/>
                  </a:moveTo>
                  <a:cubicBezTo>
                    <a:pt x="467" y="526"/>
                    <a:pt x="467" y="526"/>
                    <a:pt x="467" y="526"/>
                  </a:cubicBezTo>
                  <a:cubicBezTo>
                    <a:pt x="471" y="518"/>
                    <a:pt x="457" y="520"/>
                    <a:pt x="451" y="520"/>
                  </a:cubicBezTo>
                  <a:cubicBezTo>
                    <a:pt x="451" y="521"/>
                    <a:pt x="451" y="521"/>
                    <a:pt x="450" y="521"/>
                  </a:cubicBezTo>
                  <a:cubicBezTo>
                    <a:pt x="450" y="523"/>
                    <a:pt x="451" y="525"/>
                    <a:pt x="451" y="526"/>
                  </a:cubicBezTo>
                  <a:cubicBezTo>
                    <a:pt x="452" y="528"/>
                    <a:pt x="464" y="527"/>
                    <a:pt x="467" y="527"/>
                  </a:cubicBezTo>
                  <a:close/>
                  <a:moveTo>
                    <a:pt x="492" y="521"/>
                  </a:moveTo>
                  <a:cubicBezTo>
                    <a:pt x="489" y="519"/>
                    <a:pt x="480" y="520"/>
                    <a:pt x="476" y="520"/>
                  </a:cubicBezTo>
                  <a:cubicBezTo>
                    <a:pt x="476" y="521"/>
                    <a:pt x="476" y="521"/>
                    <a:pt x="475" y="521"/>
                  </a:cubicBezTo>
                  <a:cubicBezTo>
                    <a:pt x="475" y="522"/>
                    <a:pt x="475" y="524"/>
                    <a:pt x="475" y="526"/>
                  </a:cubicBezTo>
                  <a:cubicBezTo>
                    <a:pt x="475" y="526"/>
                    <a:pt x="475" y="526"/>
                    <a:pt x="476" y="526"/>
                  </a:cubicBezTo>
                  <a:cubicBezTo>
                    <a:pt x="478" y="528"/>
                    <a:pt x="488" y="527"/>
                    <a:pt x="492" y="527"/>
                  </a:cubicBezTo>
                  <a:cubicBezTo>
                    <a:pt x="492" y="527"/>
                    <a:pt x="492" y="526"/>
                    <a:pt x="493" y="526"/>
                  </a:cubicBezTo>
                  <a:cubicBezTo>
                    <a:pt x="493" y="525"/>
                    <a:pt x="493" y="523"/>
                    <a:pt x="493" y="522"/>
                  </a:cubicBezTo>
                  <a:cubicBezTo>
                    <a:pt x="493" y="521"/>
                    <a:pt x="492" y="521"/>
                    <a:pt x="492" y="521"/>
                  </a:cubicBezTo>
                  <a:close/>
                  <a:moveTo>
                    <a:pt x="502" y="520"/>
                  </a:moveTo>
                  <a:cubicBezTo>
                    <a:pt x="501" y="521"/>
                    <a:pt x="501" y="521"/>
                    <a:pt x="501" y="522"/>
                  </a:cubicBezTo>
                  <a:cubicBezTo>
                    <a:pt x="497" y="529"/>
                    <a:pt x="511" y="527"/>
                    <a:pt x="516" y="527"/>
                  </a:cubicBezTo>
                  <a:cubicBezTo>
                    <a:pt x="517" y="526"/>
                    <a:pt x="518" y="524"/>
                    <a:pt x="518" y="522"/>
                  </a:cubicBezTo>
                  <a:cubicBezTo>
                    <a:pt x="518" y="522"/>
                    <a:pt x="518" y="522"/>
                    <a:pt x="518" y="521"/>
                  </a:cubicBezTo>
                  <a:cubicBezTo>
                    <a:pt x="515" y="519"/>
                    <a:pt x="507" y="520"/>
                    <a:pt x="502" y="520"/>
                  </a:cubicBezTo>
                  <a:close/>
                  <a:moveTo>
                    <a:pt x="526" y="520"/>
                  </a:moveTo>
                  <a:cubicBezTo>
                    <a:pt x="526" y="521"/>
                    <a:pt x="526" y="521"/>
                    <a:pt x="525" y="521"/>
                  </a:cubicBezTo>
                  <a:cubicBezTo>
                    <a:pt x="525" y="522"/>
                    <a:pt x="525" y="524"/>
                    <a:pt x="525" y="526"/>
                  </a:cubicBezTo>
                  <a:cubicBezTo>
                    <a:pt x="525" y="526"/>
                    <a:pt x="526" y="526"/>
                    <a:pt x="526" y="526"/>
                  </a:cubicBezTo>
                  <a:cubicBezTo>
                    <a:pt x="528" y="528"/>
                    <a:pt x="537" y="527"/>
                    <a:pt x="541" y="527"/>
                  </a:cubicBezTo>
                  <a:cubicBezTo>
                    <a:pt x="541" y="527"/>
                    <a:pt x="541" y="526"/>
                    <a:pt x="542" y="526"/>
                  </a:cubicBezTo>
                  <a:cubicBezTo>
                    <a:pt x="542" y="525"/>
                    <a:pt x="542" y="523"/>
                    <a:pt x="542" y="522"/>
                  </a:cubicBezTo>
                  <a:cubicBezTo>
                    <a:pt x="542" y="521"/>
                    <a:pt x="541" y="521"/>
                    <a:pt x="541" y="521"/>
                  </a:cubicBezTo>
                  <a:cubicBezTo>
                    <a:pt x="539" y="519"/>
                    <a:pt x="530" y="520"/>
                    <a:pt x="526" y="520"/>
                  </a:cubicBezTo>
                  <a:close/>
                  <a:moveTo>
                    <a:pt x="566" y="527"/>
                  </a:moveTo>
                  <a:cubicBezTo>
                    <a:pt x="566" y="526"/>
                    <a:pt x="566" y="526"/>
                    <a:pt x="566" y="526"/>
                  </a:cubicBezTo>
                  <a:cubicBezTo>
                    <a:pt x="570" y="518"/>
                    <a:pt x="556" y="520"/>
                    <a:pt x="551" y="520"/>
                  </a:cubicBezTo>
                  <a:cubicBezTo>
                    <a:pt x="550" y="521"/>
                    <a:pt x="550" y="521"/>
                    <a:pt x="550" y="522"/>
                  </a:cubicBezTo>
                  <a:cubicBezTo>
                    <a:pt x="546" y="529"/>
                    <a:pt x="561" y="528"/>
                    <a:pt x="566" y="527"/>
                  </a:cubicBezTo>
                  <a:close/>
                  <a:moveTo>
                    <a:pt x="371" y="537"/>
                  </a:moveTo>
                  <a:cubicBezTo>
                    <a:pt x="368" y="538"/>
                    <a:pt x="364" y="539"/>
                    <a:pt x="362" y="542"/>
                  </a:cubicBezTo>
                  <a:cubicBezTo>
                    <a:pt x="355" y="551"/>
                    <a:pt x="358" y="563"/>
                    <a:pt x="367" y="568"/>
                  </a:cubicBezTo>
                  <a:cubicBezTo>
                    <a:pt x="371" y="570"/>
                    <a:pt x="381" y="566"/>
                    <a:pt x="382" y="567"/>
                  </a:cubicBezTo>
                  <a:cubicBezTo>
                    <a:pt x="382" y="569"/>
                    <a:pt x="381" y="571"/>
                    <a:pt x="380" y="572"/>
                  </a:cubicBezTo>
                  <a:cubicBezTo>
                    <a:pt x="374" y="581"/>
                    <a:pt x="367" y="573"/>
                    <a:pt x="362" y="575"/>
                  </a:cubicBezTo>
                  <a:cubicBezTo>
                    <a:pt x="360" y="577"/>
                    <a:pt x="360" y="580"/>
                    <a:pt x="361" y="583"/>
                  </a:cubicBezTo>
                  <a:cubicBezTo>
                    <a:pt x="364" y="585"/>
                    <a:pt x="367" y="586"/>
                    <a:pt x="372" y="586"/>
                  </a:cubicBezTo>
                  <a:cubicBezTo>
                    <a:pt x="390" y="586"/>
                    <a:pt x="400" y="567"/>
                    <a:pt x="393" y="549"/>
                  </a:cubicBezTo>
                  <a:cubicBezTo>
                    <a:pt x="389" y="540"/>
                    <a:pt x="383" y="536"/>
                    <a:pt x="371" y="537"/>
                  </a:cubicBezTo>
                  <a:close/>
                  <a:moveTo>
                    <a:pt x="376" y="559"/>
                  </a:moveTo>
                  <a:cubicBezTo>
                    <a:pt x="372" y="559"/>
                    <a:pt x="370" y="554"/>
                    <a:pt x="371" y="549"/>
                  </a:cubicBezTo>
                  <a:cubicBezTo>
                    <a:pt x="372" y="547"/>
                    <a:pt x="373" y="547"/>
                    <a:pt x="375" y="546"/>
                  </a:cubicBezTo>
                  <a:cubicBezTo>
                    <a:pt x="376" y="546"/>
                    <a:pt x="377" y="546"/>
                    <a:pt x="378" y="546"/>
                  </a:cubicBezTo>
                  <a:cubicBezTo>
                    <a:pt x="384" y="549"/>
                    <a:pt x="381" y="557"/>
                    <a:pt x="376" y="559"/>
                  </a:cubicBezTo>
                  <a:close/>
                  <a:moveTo>
                    <a:pt x="327" y="585"/>
                  </a:moveTo>
                  <a:cubicBezTo>
                    <a:pt x="328" y="586"/>
                    <a:pt x="334" y="586"/>
                    <a:pt x="337" y="586"/>
                  </a:cubicBezTo>
                  <a:cubicBezTo>
                    <a:pt x="337" y="585"/>
                    <a:pt x="337" y="585"/>
                    <a:pt x="338" y="584"/>
                  </a:cubicBezTo>
                  <a:cubicBezTo>
                    <a:pt x="339" y="582"/>
                    <a:pt x="338" y="575"/>
                    <a:pt x="338" y="572"/>
                  </a:cubicBezTo>
                  <a:cubicBezTo>
                    <a:pt x="338" y="561"/>
                    <a:pt x="338" y="550"/>
                    <a:pt x="338" y="539"/>
                  </a:cubicBezTo>
                  <a:cubicBezTo>
                    <a:pt x="338" y="539"/>
                    <a:pt x="337" y="539"/>
                    <a:pt x="337" y="538"/>
                  </a:cubicBezTo>
                  <a:cubicBezTo>
                    <a:pt x="335" y="537"/>
                    <a:pt x="331" y="538"/>
                    <a:pt x="328" y="538"/>
                  </a:cubicBezTo>
                  <a:cubicBezTo>
                    <a:pt x="323" y="541"/>
                    <a:pt x="317" y="544"/>
                    <a:pt x="312" y="548"/>
                  </a:cubicBezTo>
                  <a:cubicBezTo>
                    <a:pt x="313" y="552"/>
                    <a:pt x="315" y="553"/>
                    <a:pt x="316" y="556"/>
                  </a:cubicBezTo>
                  <a:cubicBezTo>
                    <a:pt x="317" y="556"/>
                    <a:pt x="318" y="556"/>
                    <a:pt x="318" y="557"/>
                  </a:cubicBezTo>
                  <a:cubicBezTo>
                    <a:pt x="320" y="555"/>
                    <a:pt x="322" y="554"/>
                    <a:pt x="324" y="553"/>
                  </a:cubicBezTo>
                  <a:cubicBezTo>
                    <a:pt x="327" y="555"/>
                    <a:pt x="326" y="578"/>
                    <a:pt x="326" y="584"/>
                  </a:cubicBezTo>
                  <a:cubicBezTo>
                    <a:pt x="326" y="584"/>
                    <a:pt x="326" y="585"/>
                    <a:pt x="327" y="585"/>
                  </a:cubicBezTo>
                  <a:close/>
                  <a:moveTo>
                    <a:pt x="432" y="586"/>
                  </a:moveTo>
                  <a:cubicBezTo>
                    <a:pt x="435" y="581"/>
                    <a:pt x="434" y="548"/>
                    <a:pt x="434" y="539"/>
                  </a:cubicBezTo>
                  <a:cubicBezTo>
                    <a:pt x="432" y="537"/>
                    <a:pt x="428" y="538"/>
                    <a:pt x="423" y="538"/>
                  </a:cubicBezTo>
                  <a:cubicBezTo>
                    <a:pt x="418" y="541"/>
                    <a:pt x="413" y="545"/>
                    <a:pt x="408" y="548"/>
                  </a:cubicBezTo>
                  <a:cubicBezTo>
                    <a:pt x="408" y="549"/>
                    <a:pt x="408" y="549"/>
                    <a:pt x="408" y="549"/>
                  </a:cubicBezTo>
                  <a:cubicBezTo>
                    <a:pt x="410" y="552"/>
                    <a:pt x="412" y="554"/>
                    <a:pt x="413" y="556"/>
                  </a:cubicBezTo>
                  <a:cubicBezTo>
                    <a:pt x="417" y="556"/>
                    <a:pt x="418" y="553"/>
                    <a:pt x="422" y="553"/>
                  </a:cubicBezTo>
                  <a:cubicBezTo>
                    <a:pt x="424" y="557"/>
                    <a:pt x="422" y="577"/>
                    <a:pt x="422" y="584"/>
                  </a:cubicBezTo>
                  <a:cubicBezTo>
                    <a:pt x="423" y="584"/>
                    <a:pt x="423" y="585"/>
                    <a:pt x="423" y="585"/>
                  </a:cubicBezTo>
                  <a:cubicBezTo>
                    <a:pt x="425" y="586"/>
                    <a:pt x="430" y="586"/>
                    <a:pt x="432" y="586"/>
                  </a:cubicBezTo>
                  <a:close/>
                  <a:moveTo>
                    <a:pt x="480" y="584"/>
                  </a:moveTo>
                  <a:cubicBezTo>
                    <a:pt x="481" y="582"/>
                    <a:pt x="480" y="575"/>
                    <a:pt x="480" y="572"/>
                  </a:cubicBezTo>
                  <a:cubicBezTo>
                    <a:pt x="480" y="561"/>
                    <a:pt x="480" y="550"/>
                    <a:pt x="480" y="539"/>
                  </a:cubicBezTo>
                  <a:cubicBezTo>
                    <a:pt x="480" y="539"/>
                    <a:pt x="480" y="539"/>
                    <a:pt x="479" y="538"/>
                  </a:cubicBezTo>
                  <a:cubicBezTo>
                    <a:pt x="478" y="537"/>
                    <a:pt x="473" y="538"/>
                    <a:pt x="470" y="538"/>
                  </a:cubicBezTo>
                  <a:cubicBezTo>
                    <a:pt x="465" y="541"/>
                    <a:pt x="457" y="544"/>
                    <a:pt x="454" y="549"/>
                  </a:cubicBezTo>
                  <a:cubicBezTo>
                    <a:pt x="455" y="551"/>
                    <a:pt x="457" y="554"/>
                    <a:pt x="459" y="556"/>
                  </a:cubicBezTo>
                  <a:cubicBezTo>
                    <a:pt x="462" y="556"/>
                    <a:pt x="464" y="554"/>
                    <a:pt x="466" y="552"/>
                  </a:cubicBezTo>
                  <a:cubicBezTo>
                    <a:pt x="466" y="552"/>
                    <a:pt x="467" y="552"/>
                    <a:pt x="467" y="553"/>
                  </a:cubicBezTo>
                  <a:cubicBezTo>
                    <a:pt x="469" y="557"/>
                    <a:pt x="468" y="577"/>
                    <a:pt x="468" y="584"/>
                  </a:cubicBezTo>
                  <a:cubicBezTo>
                    <a:pt x="468" y="584"/>
                    <a:pt x="468" y="585"/>
                    <a:pt x="469" y="585"/>
                  </a:cubicBezTo>
                  <a:cubicBezTo>
                    <a:pt x="471" y="586"/>
                    <a:pt x="476" y="586"/>
                    <a:pt x="479" y="586"/>
                  </a:cubicBezTo>
                  <a:cubicBezTo>
                    <a:pt x="479" y="585"/>
                    <a:pt x="479" y="585"/>
                    <a:pt x="480" y="584"/>
                  </a:cubicBezTo>
                  <a:close/>
                  <a:moveTo>
                    <a:pt x="692" y="567"/>
                  </a:moveTo>
                  <a:cubicBezTo>
                    <a:pt x="687" y="566"/>
                    <a:pt x="677" y="566"/>
                    <a:pt x="671" y="565"/>
                  </a:cubicBezTo>
                  <a:cubicBezTo>
                    <a:pt x="669" y="565"/>
                    <a:pt x="666" y="565"/>
                    <a:pt x="663" y="565"/>
                  </a:cubicBezTo>
                  <a:cubicBezTo>
                    <a:pt x="658" y="561"/>
                    <a:pt x="652" y="557"/>
                    <a:pt x="647" y="554"/>
                  </a:cubicBezTo>
                  <a:cubicBezTo>
                    <a:pt x="644" y="556"/>
                    <a:pt x="639" y="562"/>
                    <a:pt x="638" y="566"/>
                  </a:cubicBezTo>
                  <a:cubicBezTo>
                    <a:pt x="643" y="571"/>
                    <a:pt x="652" y="573"/>
                    <a:pt x="656" y="579"/>
                  </a:cubicBezTo>
                  <a:cubicBezTo>
                    <a:pt x="660" y="586"/>
                    <a:pt x="668" y="609"/>
                    <a:pt x="673" y="613"/>
                  </a:cubicBezTo>
                  <a:cubicBezTo>
                    <a:pt x="677" y="611"/>
                    <a:pt x="681" y="604"/>
                    <a:pt x="682" y="600"/>
                  </a:cubicBezTo>
                  <a:cubicBezTo>
                    <a:pt x="680" y="596"/>
                    <a:pt x="670" y="581"/>
                    <a:pt x="671" y="579"/>
                  </a:cubicBezTo>
                  <a:cubicBezTo>
                    <a:pt x="676" y="580"/>
                    <a:pt x="689" y="583"/>
                    <a:pt x="694" y="582"/>
                  </a:cubicBezTo>
                  <a:cubicBezTo>
                    <a:pt x="697" y="580"/>
                    <a:pt x="702" y="572"/>
                    <a:pt x="703" y="568"/>
                  </a:cubicBezTo>
                  <a:cubicBezTo>
                    <a:pt x="703" y="568"/>
                    <a:pt x="703" y="568"/>
                    <a:pt x="703" y="568"/>
                  </a:cubicBezTo>
                  <a:cubicBezTo>
                    <a:pt x="700" y="566"/>
                    <a:pt x="695" y="568"/>
                    <a:pt x="692" y="567"/>
                  </a:cubicBezTo>
                  <a:close/>
                  <a:moveTo>
                    <a:pt x="247" y="566"/>
                  </a:moveTo>
                  <a:cubicBezTo>
                    <a:pt x="250" y="568"/>
                    <a:pt x="257" y="567"/>
                    <a:pt x="260" y="567"/>
                  </a:cubicBezTo>
                  <a:cubicBezTo>
                    <a:pt x="271" y="567"/>
                    <a:pt x="282" y="567"/>
                    <a:pt x="294" y="567"/>
                  </a:cubicBezTo>
                  <a:cubicBezTo>
                    <a:pt x="294" y="566"/>
                    <a:pt x="294" y="566"/>
                    <a:pt x="294" y="566"/>
                  </a:cubicBezTo>
                  <a:cubicBezTo>
                    <a:pt x="296" y="564"/>
                    <a:pt x="295" y="560"/>
                    <a:pt x="295" y="558"/>
                  </a:cubicBezTo>
                  <a:cubicBezTo>
                    <a:pt x="295" y="558"/>
                    <a:pt x="294" y="557"/>
                    <a:pt x="294" y="557"/>
                  </a:cubicBezTo>
                  <a:cubicBezTo>
                    <a:pt x="292" y="555"/>
                    <a:pt x="285" y="556"/>
                    <a:pt x="281" y="556"/>
                  </a:cubicBezTo>
                  <a:cubicBezTo>
                    <a:pt x="270" y="556"/>
                    <a:pt x="259" y="556"/>
                    <a:pt x="248" y="556"/>
                  </a:cubicBezTo>
                  <a:cubicBezTo>
                    <a:pt x="247" y="557"/>
                    <a:pt x="247" y="557"/>
                    <a:pt x="247" y="558"/>
                  </a:cubicBezTo>
                  <a:cubicBezTo>
                    <a:pt x="246" y="559"/>
                    <a:pt x="246" y="563"/>
                    <a:pt x="246" y="565"/>
                  </a:cubicBezTo>
                  <a:cubicBezTo>
                    <a:pt x="247" y="566"/>
                    <a:pt x="247" y="566"/>
                    <a:pt x="247" y="566"/>
                  </a:cubicBezTo>
                  <a:close/>
                  <a:moveTo>
                    <a:pt x="503" y="556"/>
                  </a:moveTo>
                  <a:cubicBezTo>
                    <a:pt x="503" y="557"/>
                    <a:pt x="502" y="557"/>
                    <a:pt x="502" y="558"/>
                  </a:cubicBezTo>
                  <a:cubicBezTo>
                    <a:pt x="501" y="559"/>
                    <a:pt x="501" y="563"/>
                    <a:pt x="502" y="565"/>
                  </a:cubicBezTo>
                  <a:cubicBezTo>
                    <a:pt x="502" y="566"/>
                    <a:pt x="502" y="566"/>
                    <a:pt x="503" y="566"/>
                  </a:cubicBezTo>
                  <a:cubicBezTo>
                    <a:pt x="505" y="568"/>
                    <a:pt x="512" y="567"/>
                    <a:pt x="515" y="567"/>
                  </a:cubicBezTo>
                  <a:cubicBezTo>
                    <a:pt x="526" y="567"/>
                    <a:pt x="538" y="567"/>
                    <a:pt x="549" y="567"/>
                  </a:cubicBezTo>
                  <a:cubicBezTo>
                    <a:pt x="549" y="566"/>
                    <a:pt x="549" y="566"/>
                    <a:pt x="550" y="566"/>
                  </a:cubicBezTo>
                  <a:cubicBezTo>
                    <a:pt x="551" y="564"/>
                    <a:pt x="550" y="560"/>
                    <a:pt x="550" y="558"/>
                  </a:cubicBezTo>
                  <a:cubicBezTo>
                    <a:pt x="550" y="558"/>
                    <a:pt x="550" y="557"/>
                    <a:pt x="549" y="557"/>
                  </a:cubicBezTo>
                  <a:cubicBezTo>
                    <a:pt x="547" y="555"/>
                    <a:pt x="540" y="556"/>
                    <a:pt x="537" y="556"/>
                  </a:cubicBezTo>
                  <a:cubicBezTo>
                    <a:pt x="525" y="556"/>
                    <a:pt x="514" y="556"/>
                    <a:pt x="503" y="556"/>
                  </a:cubicBezTo>
                  <a:close/>
                  <a:moveTo>
                    <a:pt x="150" y="557"/>
                  </a:moveTo>
                  <a:cubicBezTo>
                    <a:pt x="138" y="565"/>
                    <a:pt x="126" y="573"/>
                    <a:pt x="115" y="581"/>
                  </a:cubicBezTo>
                  <a:cubicBezTo>
                    <a:pt x="112" y="578"/>
                    <a:pt x="109" y="574"/>
                    <a:pt x="107" y="571"/>
                  </a:cubicBezTo>
                  <a:cubicBezTo>
                    <a:pt x="104" y="571"/>
                    <a:pt x="97" y="575"/>
                    <a:pt x="97" y="578"/>
                  </a:cubicBezTo>
                  <a:cubicBezTo>
                    <a:pt x="99" y="581"/>
                    <a:pt x="101" y="584"/>
                    <a:pt x="103" y="586"/>
                  </a:cubicBezTo>
                  <a:cubicBezTo>
                    <a:pt x="107" y="591"/>
                    <a:pt x="117" y="609"/>
                    <a:pt x="121" y="612"/>
                  </a:cubicBezTo>
                  <a:cubicBezTo>
                    <a:pt x="125" y="610"/>
                    <a:pt x="128" y="608"/>
                    <a:pt x="130" y="606"/>
                  </a:cubicBezTo>
                  <a:cubicBezTo>
                    <a:pt x="129" y="601"/>
                    <a:pt x="125" y="599"/>
                    <a:pt x="124" y="594"/>
                  </a:cubicBezTo>
                  <a:cubicBezTo>
                    <a:pt x="126" y="591"/>
                    <a:pt x="130" y="590"/>
                    <a:pt x="133" y="587"/>
                  </a:cubicBezTo>
                  <a:cubicBezTo>
                    <a:pt x="142" y="582"/>
                    <a:pt x="150" y="576"/>
                    <a:pt x="159" y="570"/>
                  </a:cubicBezTo>
                  <a:cubicBezTo>
                    <a:pt x="159" y="567"/>
                    <a:pt x="152" y="558"/>
                    <a:pt x="150" y="557"/>
                  </a:cubicBezTo>
                  <a:close/>
                  <a:moveTo>
                    <a:pt x="229" y="602"/>
                  </a:moveTo>
                  <a:cubicBezTo>
                    <a:pt x="231" y="604"/>
                    <a:pt x="240" y="603"/>
                    <a:pt x="244" y="603"/>
                  </a:cubicBezTo>
                  <a:cubicBezTo>
                    <a:pt x="244" y="603"/>
                    <a:pt x="244" y="602"/>
                    <a:pt x="244" y="602"/>
                  </a:cubicBezTo>
                  <a:cubicBezTo>
                    <a:pt x="245" y="601"/>
                    <a:pt x="245" y="599"/>
                    <a:pt x="245" y="598"/>
                  </a:cubicBezTo>
                  <a:cubicBezTo>
                    <a:pt x="245" y="597"/>
                    <a:pt x="244" y="597"/>
                    <a:pt x="244" y="597"/>
                  </a:cubicBezTo>
                  <a:cubicBezTo>
                    <a:pt x="241" y="595"/>
                    <a:pt x="233" y="596"/>
                    <a:pt x="229" y="596"/>
                  </a:cubicBezTo>
                  <a:cubicBezTo>
                    <a:pt x="229" y="597"/>
                    <a:pt x="228" y="597"/>
                    <a:pt x="228" y="597"/>
                  </a:cubicBezTo>
                  <a:cubicBezTo>
                    <a:pt x="228" y="598"/>
                    <a:pt x="228" y="600"/>
                    <a:pt x="228" y="601"/>
                  </a:cubicBezTo>
                  <a:cubicBezTo>
                    <a:pt x="228" y="602"/>
                    <a:pt x="228" y="602"/>
                    <a:pt x="229" y="602"/>
                  </a:cubicBezTo>
                  <a:close/>
                  <a:moveTo>
                    <a:pt x="270" y="597"/>
                  </a:moveTo>
                  <a:cubicBezTo>
                    <a:pt x="267" y="595"/>
                    <a:pt x="258" y="596"/>
                    <a:pt x="254" y="596"/>
                  </a:cubicBezTo>
                  <a:cubicBezTo>
                    <a:pt x="253" y="597"/>
                    <a:pt x="253" y="597"/>
                    <a:pt x="253" y="598"/>
                  </a:cubicBezTo>
                  <a:cubicBezTo>
                    <a:pt x="252" y="599"/>
                    <a:pt x="252" y="600"/>
                    <a:pt x="252" y="601"/>
                  </a:cubicBezTo>
                  <a:cubicBezTo>
                    <a:pt x="252" y="602"/>
                    <a:pt x="252" y="602"/>
                    <a:pt x="252" y="602"/>
                  </a:cubicBezTo>
                  <a:cubicBezTo>
                    <a:pt x="255" y="604"/>
                    <a:pt x="264" y="603"/>
                    <a:pt x="269" y="603"/>
                  </a:cubicBezTo>
                  <a:cubicBezTo>
                    <a:pt x="270" y="603"/>
                    <a:pt x="270" y="602"/>
                    <a:pt x="270" y="602"/>
                  </a:cubicBezTo>
                  <a:cubicBezTo>
                    <a:pt x="271" y="601"/>
                    <a:pt x="271" y="599"/>
                    <a:pt x="271" y="598"/>
                  </a:cubicBezTo>
                  <a:cubicBezTo>
                    <a:pt x="270" y="597"/>
                    <a:pt x="270" y="597"/>
                    <a:pt x="270" y="597"/>
                  </a:cubicBezTo>
                  <a:close/>
                  <a:moveTo>
                    <a:pt x="294" y="597"/>
                  </a:moveTo>
                  <a:cubicBezTo>
                    <a:pt x="291" y="595"/>
                    <a:pt x="283" y="596"/>
                    <a:pt x="279" y="596"/>
                  </a:cubicBezTo>
                  <a:cubicBezTo>
                    <a:pt x="279" y="597"/>
                    <a:pt x="279" y="597"/>
                    <a:pt x="278" y="597"/>
                  </a:cubicBezTo>
                  <a:cubicBezTo>
                    <a:pt x="278" y="598"/>
                    <a:pt x="278" y="600"/>
                    <a:pt x="278" y="601"/>
                  </a:cubicBezTo>
                  <a:cubicBezTo>
                    <a:pt x="278" y="602"/>
                    <a:pt x="278" y="602"/>
                    <a:pt x="279" y="602"/>
                  </a:cubicBezTo>
                  <a:cubicBezTo>
                    <a:pt x="281" y="604"/>
                    <a:pt x="290" y="603"/>
                    <a:pt x="294" y="603"/>
                  </a:cubicBezTo>
                  <a:cubicBezTo>
                    <a:pt x="294" y="603"/>
                    <a:pt x="294" y="602"/>
                    <a:pt x="294" y="602"/>
                  </a:cubicBezTo>
                  <a:cubicBezTo>
                    <a:pt x="295" y="601"/>
                    <a:pt x="295" y="599"/>
                    <a:pt x="295" y="598"/>
                  </a:cubicBezTo>
                  <a:cubicBezTo>
                    <a:pt x="295" y="597"/>
                    <a:pt x="294" y="597"/>
                    <a:pt x="294" y="597"/>
                  </a:cubicBezTo>
                  <a:close/>
                  <a:moveTo>
                    <a:pt x="319" y="597"/>
                  </a:moveTo>
                  <a:cubicBezTo>
                    <a:pt x="316" y="595"/>
                    <a:pt x="309" y="596"/>
                    <a:pt x="304" y="596"/>
                  </a:cubicBezTo>
                  <a:cubicBezTo>
                    <a:pt x="303" y="597"/>
                    <a:pt x="303" y="597"/>
                    <a:pt x="303" y="598"/>
                  </a:cubicBezTo>
                  <a:cubicBezTo>
                    <a:pt x="299" y="605"/>
                    <a:pt x="313" y="603"/>
                    <a:pt x="318" y="603"/>
                  </a:cubicBezTo>
                  <a:cubicBezTo>
                    <a:pt x="319" y="602"/>
                    <a:pt x="320" y="600"/>
                    <a:pt x="319" y="598"/>
                  </a:cubicBezTo>
                  <a:cubicBezTo>
                    <a:pt x="319" y="597"/>
                    <a:pt x="319" y="597"/>
                    <a:pt x="319" y="597"/>
                  </a:cubicBezTo>
                  <a:close/>
                  <a:moveTo>
                    <a:pt x="343" y="597"/>
                  </a:moveTo>
                  <a:cubicBezTo>
                    <a:pt x="340" y="595"/>
                    <a:pt x="332" y="596"/>
                    <a:pt x="328" y="596"/>
                  </a:cubicBezTo>
                  <a:cubicBezTo>
                    <a:pt x="328" y="597"/>
                    <a:pt x="328" y="597"/>
                    <a:pt x="327" y="597"/>
                  </a:cubicBezTo>
                  <a:cubicBezTo>
                    <a:pt x="327" y="598"/>
                    <a:pt x="327" y="600"/>
                    <a:pt x="327" y="601"/>
                  </a:cubicBezTo>
                  <a:cubicBezTo>
                    <a:pt x="327" y="602"/>
                    <a:pt x="327" y="602"/>
                    <a:pt x="328" y="602"/>
                  </a:cubicBezTo>
                  <a:cubicBezTo>
                    <a:pt x="330" y="604"/>
                    <a:pt x="339" y="603"/>
                    <a:pt x="343" y="603"/>
                  </a:cubicBezTo>
                  <a:cubicBezTo>
                    <a:pt x="343" y="603"/>
                    <a:pt x="343" y="602"/>
                    <a:pt x="343" y="602"/>
                  </a:cubicBezTo>
                  <a:cubicBezTo>
                    <a:pt x="344" y="601"/>
                    <a:pt x="344" y="599"/>
                    <a:pt x="344" y="598"/>
                  </a:cubicBezTo>
                  <a:cubicBezTo>
                    <a:pt x="344" y="597"/>
                    <a:pt x="343" y="597"/>
                    <a:pt x="343" y="597"/>
                  </a:cubicBezTo>
                  <a:close/>
                  <a:moveTo>
                    <a:pt x="353" y="596"/>
                  </a:moveTo>
                  <a:cubicBezTo>
                    <a:pt x="352" y="597"/>
                    <a:pt x="352" y="597"/>
                    <a:pt x="352" y="598"/>
                  </a:cubicBezTo>
                  <a:cubicBezTo>
                    <a:pt x="351" y="599"/>
                    <a:pt x="351" y="600"/>
                    <a:pt x="351" y="601"/>
                  </a:cubicBezTo>
                  <a:cubicBezTo>
                    <a:pt x="351" y="602"/>
                    <a:pt x="351" y="602"/>
                    <a:pt x="351" y="602"/>
                  </a:cubicBezTo>
                  <a:cubicBezTo>
                    <a:pt x="354" y="604"/>
                    <a:pt x="363" y="603"/>
                    <a:pt x="368" y="603"/>
                  </a:cubicBezTo>
                  <a:cubicBezTo>
                    <a:pt x="368" y="602"/>
                    <a:pt x="368" y="602"/>
                    <a:pt x="368" y="601"/>
                  </a:cubicBezTo>
                  <a:cubicBezTo>
                    <a:pt x="371" y="594"/>
                    <a:pt x="358" y="596"/>
                    <a:pt x="353" y="596"/>
                  </a:cubicBezTo>
                  <a:close/>
                  <a:moveTo>
                    <a:pt x="393" y="597"/>
                  </a:moveTo>
                  <a:cubicBezTo>
                    <a:pt x="390" y="595"/>
                    <a:pt x="381" y="596"/>
                    <a:pt x="377" y="596"/>
                  </a:cubicBezTo>
                  <a:cubicBezTo>
                    <a:pt x="377" y="597"/>
                    <a:pt x="376" y="597"/>
                    <a:pt x="376" y="597"/>
                  </a:cubicBezTo>
                  <a:cubicBezTo>
                    <a:pt x="376" y="598"/>
                    <a:pt x="376" y="600"/>
                    <a:pt x="376" y="601"/>
                  </a:cubicBezTo>
                  <a:cubicBezTo>
                    <a:pt x="376" y="602"/>
                    <a:pt x="376" y="602"/>
                    <a:pt x="377" y="602"/>
                  </a:cubicBezTo>
                  <a:cubicBezTo>
                    <a:pt x="379" y="604"/>
                    <a:pt x="389" y="603"/>
                    <a:pt x="393" y="603"/>
                  </a:cubicBezTo>
                  <a:cubicBezTo>
                    <a:pt x="393" y="603"/>
                    <a:pt x="393" y="602"/>
                    <a:pt x="394" y="602"/>
                  </a:cubicBezTo>
                  <a:cubicBezTo>
                    <a:pt x="394" y="601"/>
                    <a:pt x="394" y="599"/>
                    <a:pt x="394" y="598"/>
                  </a:cubicBezTo>
                  <a:cubicBezTo>
                    <a:pt x="394" y="597"/>
                    <a:pt x="393" y="597"/>
                    <a:pt x="393" y="597"/>
                  </a:cubicBezTo>
                  <a:close/>
                  <a:moveTo>
                    <a:pt x="418" y="597"/>
                  </a:moveTo>
                  <a:cubicBezTo>
                    <a:pt x="415" y="595"/>
                    <a:pt x="408" y="596"/>
                    <a:pt x="403" y="596"/>
                  </a:cubicBezTo>
                  <a:cubicBezTo>
                    <a:pt x="402" y="597"/>
                    <a:pt x="402" y="597"/>
                    <a:pt x="402" y="598"/>
                  </a:cubicBezTo>
                  <a:cubicBezTo>
                    <a:pt x="398" y="605"/>
                    <a:pt x="412" y="603"/>
                    <a:pt x="417" y="603"/>
                  </a:cubicBezTo>
                  <a:cubicBezTo>
                    <a:pt x="418" y="602"/>
                    <a:pt x="419" y="600"/>
                    <a:pt x="418" y="598"/>
                  </a:cubicBezTo>
                  <a:cubicBezTo>
                    <a:pt x="418" y="597"/>
                    <a:pt x="418" y="597"/>
                    <a:pt x="418" y="597"/>
                  </a:cubicBezTo>
                  <a:close/>
                  <a:moveTo>
                    <a:pt x="442" y="597"/>
                  </a:moveTo>
                  <a:cubicBezTo>
                    <a:pt x="440" y="595"/>
                    <a:pt x="431" y="596"/>
                    <a:pt x="427" y="596"/>
                  </a:cubicBezTo>
                  <a:cubicBezTo>
                    <a:pt x="427" y="597"/>
                    <a:pt x="427" y="597"/>
                    <a:pt x="426" y="597"/>
                  </a:cubicBezTo>
                  <a:cubicBezTo>
                    <a:pt x="426" y="598"/>
                    <a:pt x="426" y="600"/>
                    <a:pt x="426" y="601"/>
                  </a:cubicBezTo>
                  <a:cubicBezTo>
                    <a:pt x="426" y="602"/>
                    <a:pt x="426" y="602"/>
                    <a:pt x="427" y="602"/>
                  </a:cubicBezTo>
                  <a:cubicBezTo>
                    <a:pt x="429" y="604"/>
                    <a:pt x="438" y="603"/>
                    <a:pt x="442" y="603"/>
                  </a:cubicBezTo>
                  <a:cubicBezTo>
                    <a:pt x="442" y="603"/>
                    <a:pt x="442" y="602"/>
                    <a:pt x="443" y="602"/>
                  </a:cubicBezTo>
                  <a:cubicBezTo>
                    <a:pt x="443" y="601"/>
                    <a:pt x="443" y="599"/>
                    <a:pt x="443" y="598"/>
                  </a:cubicBezTo>
                  <a:cubicBezTo>
                    <a:pt x="443" y="597"/>
                    <a:pt x="442" y="597"/>
                    <a:pt x="442" y="597"/>
                  </a:cubicBezTo>
                  <a:close/>
                  <a:moveTo>
                    <a:pt x="452" y="596"/>
                  </a:moveTo>
                  <a:cubicBezTo>
                    <a:pt x="451" y="597"/>
                    <a:pt x="451" y="597"/>
                    <a:pt x="451" y="598"/>
                  </a:cubicBezTo>
                  <a:cubicBezTo>
                    <a:pt x="451" y="599"/>
                    <a:pt x="450" y="600"/>
                    <a:pt x="450" y="601"/>
                  </a:cubicBezTo>
                  <a:cubicBezTo>
                    <a:pt x="450" y="602"/>
                    <a:pt x="450" y="602"/>
                    <a:pt x="450" y="602"/>
                  </a:cubicBezTo>
                  <a:cubicBezTo>
                    <a:pt x="453" y="604"/>
                    <a:pt x="462" y="603"/>
                    <a:pt x="467" y="603"/>
                  </a:cubicBezTo>
                  <a:cubicBezTo>
                    <a:pt x="467" y="602"/>
                    <a:pt x="467" y="602"/>
                    <a:pt x="467" y="601"/>
                  </a:cubicBezTo>
                  <a:cubicBezTo>
                    <a:pt x="471" y="594"/>
                    <a:pt x="457" y="596"/>
                    <a:pt x="452" y="596"/>
                  </a:cubicBezTo>
                  <a:close/>
                  <a:moveTo>
                    <a:pt x="492" y="597"/>
                  </a:moveTo>
                  <a:cubicBezTo>
                    <a:pt x="489" y="595"/>
                    <a:pt x="480" y="596"/>
                    <a:pt x="476" y="596"/>
                  </a:cubicBezTo>
                  <a:cubicBezTo>
                    <a:pt x="476" y="597"/>
                    <a:pt x="476" y="597"/>
                    <a:pt x="475" y="597"/>
                  </a:cubicBezTo>
                  <a:cubicBezTo>
                    <a:pt x="475" y="598"/>
                    <a:pt x="475" y="600"/>
                    <a:pt x="475" y="601"/>
                  </a:cubicBezTo>
                  <a:cubicBezTo>
                    <a:pt x="475" y="602"/>
                    <a:pt x="475" y="602"/>
                    <a:pt x="476" y="602"/>
                  </a:cubicBezTo>
                  <a:cubicBezTo>
                    <a:pt x="478" y="604"/>
                    <a:pt x="488" y="603"/>
                    <a:pt x="492" y="603"/>
                  </a:cubicBezTo>
                  <a:cubicBezTo>
                    <a:pt x="492" y="603"/>
                    <a:pt x="492" y="602"/>
                    <a:pt x="493" y="602"/>
                  </a:cubicBezTo>
                  <a:cubicBezTo>
                    <a:pt x="493" y="601"/>
                    <a:pt x="493" y="599"/>
                    <a:pt x="493" y="598"/>
                  </a:cubicBezTo>
                  <a:cubicBezTo>
                    <a:pt x="493" y="597"/>
                    <a:pt x="492" y="597"/>
                    <a:pt x="492" y="597"/>
                  </a:cubicBezTo>
                  <a:close/>
                  <a:moveTo>
                    <a:pt x="518" y="597"/>
                  </a:moveTo>
                  <a:cubicBezTo>
                    <a:pt x="515" y="595"/>
                    <a:pt x="507" y="596"/>
                    <a:pt x="502" y="596"/>
                  </a:cubicBezTo>
                  <a:cubicBezTo>
                    <a:pt x="501" y="597"/>
                    <a:pt x="501" y="597"/>
                    <a:pt x="501" y="598"/>
                  </a:cubicBezTo>
                  <a:cubicBezTo>
                    <a:pt x="497" y="605"/>
                    <a:pt x="511" y="603"/>
                    <a:pt x="516" y="603"/>
                  </a:cubicBezTo>
                  <a:cubicBezTo>
                    <a:pt x="517" y="602"/>
                    <a:pt x="518" y="600"/>
                    <a:pt x="518" y="598"/>
                  </a:cubicBezTo>
                  <a:cubicBezTo>
                    <a:pt x="518" y="597"/>
                    <a:pt x="518" y="597"/>
                    <a:pt x="518" y="597"/>
                  </a:cubicBezTo>
                  <a:close/>
                  <a:moveTo>
                    <a:pt x="541" y="597"/>
                  </a:moveTo>
                  <a:cubicBezTo>
                    <a:pt x="539" y="595"/>
                    <a:pt x="530" y="596"/>
                    <a:pt x="526" y="596"/>
                  </a:cubicBezTo>
                  <a:cubicBezTo>
                    <a:pt x="526" y="597"/>
                    <a:pt x="526" y="597"/>
                    <a:pt x="525" y="597"/>
                  </a:cubicBezTo>
                  <a:cubicBezTo>
                    <a:pt x="525" y="598"/>
                    <a:pt x="525" y="600"/>
                    <a:pt x="525" y="601"/>
                  </a:cubicBezTo>
                  <a:cubicBezTo>
                    <a:pt x="525" y="602"/>
                    <a:pt x="526" y="602"/>
                    <a:pt x="526" y="602"/>
                  </a:cubicBezTo>
                  <a:cubicBezTo>
                    <a:pt x="528" y="604"/>
                    <a:pt x="537" y="603"/>
                    <a:pt x="541" y="603"/>
                  </a:cubicBezTo>
                  <a:cubicBezTo>
                    <a:pt x="541" y="603"/>
                    <a:pt x="541" y="602"/>
                    <a:pt x="542" y="602"/>
                  </a:cubicBezTo>
                  <a:cubicBezTo>
                    <a:pt x="542" y="601"/>
                    <a:pt x="542" y="599"/>
                    <a:pt x="542" y="598"/>
                  </a:cubicBezTo>
                  <a:cubicBezTo>
                    <a:pt x="542" y="597"/>
                    <a:pt x="541" y="597"/>
                    <a:pt x="541" y="597"/>
                  </a:cubicBezTo>
                  <a:close/>
                  <a:moveTo>
                    <a:pt x="551" y="596"/>
                  </a:moveTo>
                  <a:cubicBezTo>
                    <a:pt x="550" y="597"/>
                    <a:pt x="550" y="597"/>
                    <a:pt x="550" y="598"/>
                  </a:cubicBezTo>
                  <a:cubicBezTo>
                    <a:pt x="546" y="605"/>
                    <a:pt x="561" y="604"/>
                    <a:pt x="566" y="603"/>
                  </a:cubicBezTo>
                  <a:cubicBezTo>
                    <a:pt x="566" y="602"/>
                    <a:pt x="566" y="602"/>
                    <a:pt x="566" y="601"/>
                  </a:cubicBezTo>
                  <a:cubicBezTo>
                    <a:pt x="570" y="594"/>
                    <a:pt x="556" y="596"/>
                    <a:pt x="551" y="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05970" y="3480182"/>
            <a:ext cx="87072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0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经典英伦风毕业论文</a:t>
            </a:r>
            <a:r>
              <a:rPr lang="zh-CN" altLang="en-US" sz="50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答辩模版</a:t>
            </a:r>
            <a:endParaRPr lang="zh-CN" altLang="en-US" sz="5000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15153" y="4353637"/>
            <a:ext cx="8516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YOU CAN ADD YOUR TITLE HERE</a:t>
            </a:r>
            <a:endParaRPr lang="zh-CN" altLang="en-US" sz="1400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74360" y="4844956"/>
            <a:ext cx="129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答辩学生</a:t>
            </a:r>
            <a:r>
              <a:rPr lang="en-US" altLang="zh-CN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:</a:t>
            </a:r>
            <a:endParaRPr lang="zh-CN" altLang="en-US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884546" y="4817660"/>
            <a:ext cx="1553488" cy="369332"/>
          </a:xfrm>
          <a:prstGeom prst="roundRect">
            <a:avLst/>
          </a:prstGeom>
          <a:solidFill>
            <a:srgbClr val="B620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67009" y="5370533"/>
            <a:ext cx="129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指导老师</a:t>
            </a:r>
            <a:r>
              <a:rPr lang="en-US" altLang="zh-CN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:</a:t>
            </a:r>
            <a:endParaRPr lang="zh-CN" altLang="en-US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77195" y="5343237"/>
            <a:ext cx="1553488" cy="369332"/>
          </a:xfrm>
          <a:prstGeom prst="roundRect">
            <a:avLst/>
          </a:prstGeom>
          <a:solidFill>
            <a:srgbClr val="B620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63266" y="4844956"/>
            <a:ext cx="11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壹课</a:t>
            </a:r>
            <a:endParaRPr lang="zh-CN" altLang="en-US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9608" y="5370533"/>
            <a:ext cx="11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XXX</a:t>
            </a:r>
            <a:endParaRPr lang="zh-CN" altLang="en-US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67009" y="5923407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答</a:t>
            </a:r>
            <a:r>
              <a:rPr lang="zh-CN" altLang="en-US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辩时间</a:t>
            </a:r>
            <a:r>
              <a:rPr lang="en-US" altLang="zh-CN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:</a:t>
            </a:r>
            <a:endParaRPr lang="zh-CN" altLang="en-US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884546" y="5939031"/>
            <a:ext cx="1553488" cy="369332"/>
          </a:xfrm>
          <a:prstGeom prst="roundRect">
            <a:avLst/>
          </a:prstGeom>
          <a:solidFill>
            <a:srgbClr val="B6202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55267" y="5925836"/>
            <a:ext cx="11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月</a:t>
            </a:r>
            <a:endParaRPr lang="zh-CN" altLang="en-US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951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545420" y="962556"/>
            <a:ext cx="4968000" cy="4968000"/>
          </a:xfrm>
          <a:prstGeom prst="ellipse">
            <a:avLst/>
          </a:prstGeom>
          <a:noFill/>
          <a:ln w="38100">
            <a:solidFill>
              <a:srgbClr val="182E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97287" y="1122056"/>
            <a:ext cx="4680000" cy="4680000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94866" y="3292221"/>
            <a:ext cx="3922869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遗留问题</a:t>
            </a:r>
            <a:r>
              <a:rPr lang="zh-CN" altLang="en-US" sz="4800" b="1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探讨</a:t>
            </a:r>
            <a:endParaRPr lang="zh-CN" altLang="en-US" sz="4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79216" y="1809257"/>
            <a:ext cx="1267340" cy="1298974"/>
          </a:xfrm>
          <a:prstGeom prst="roundRect">
            <a:avLst>
              <a:gd name="adj" fmla="val 136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33992" y="1583496"/>
            <a:ext cx="10486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1500" dirty="0">
              <a:solidFill>
                <a:srgbClr val="182E60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8048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84869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59603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66424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241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847407">
            <a:off x="2114808" y="1472049"/>
            <a:ext cx="1921964" cy="2665996"/>
            <a:chOff x="1331640" y="741019"/>
            <a:chExt cx="1375004" cy="1888827"/>
          </a:xfrm>
          <a:solidFill>
            <a:srgbClr val="B6202C"/>
          </a:solidFill>
        </p:grpSpPr>
        <p:sp>
          <p:nvSpPr>
            <p:cNvPr id="26" name="Freeform 4"/>
            <p:cNvSpPr>
              <a:spLocks/>
            </p:cNvSpPr>
            <p:nvPr/>
          </p:nvSpPr>
          <p:spPr bwMode="gray">
            <a:xfrm rot="328192">
              <a:off x="1391176" y="1479000"/>
              <a:ext cx="344459" cy="172627"/>
            </a:xfrm>
            <a:custGeom>
              <a:avLst/>
              <a:gdLst>
                <a:gd name="T0" fmla="*/ 0 w 389"/>
                <a:gd name="T1" fmla="*/ 2147483647 h 182"/>
                <a:gd name="T2" fmla="*/ 2147483647 w 389"/>
                <a:gd name="T3" fmla="*/ 2147483647 h 182"/>
                <a:gd name="T4" fmla="*/ 2147483647 w 389"/>
                <a:gd name="T5" fmla="*/ 2147483647 h 182"/>
                <a:gd name="T6" fmla="*/ 2147483647 w 389"/>
                <a:gd name="T7" fmla="*/ 0 h 182"/>
                <a:gd name="T8" fmla="*/ 0 w 389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182"/>
                <a:gd name="T17" fmla="*/ 389 w 38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182">
                  <a:moveTo>
                    <a:pt x="0" y="133"/>
                  </a:moveTo>
                  <a:lnTo>
                    <a:pt x="49" y="182"/>
                  </a:lnTo>
                  <a:lnTo>
                    <a:pt x="389" y="45"/>
                  </a:lnTo>
                  <a:lnTo>
                    <a:pt x="330" y="0"/>
                  </a:lnTo>
                  <a:lnTo>
                    <a:pt x="0" y="1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gray">
            <a:xfrm rot="328192">
              <a:off x="1939760" y="2021335"/>
              <a:ext cx="321780" cy="139541"/>
            </a:xfrm>
            <a:custGeom>
              <a:avLst/>
              <a:gdLst>
                <a:gd name="T0" fmla="*/ 0 w 366"/>
                <a:gd name="T1" fmla="*/ 2147483647 h 154"/>
                <a:gd name="T2" fmla="*/ 2147483647 w 366"/>
                <a:gd name="T3" fmla="*/ 2147483647 h 154"/>
                <a:gd name="T4" fmla="*/ 2147483647 w 366"/>
                <a:gd name="T5" fmla="*/ 2147483647 h 154"/>
                <a:gd name="T6" fmla="*/ 2147483647 w 366"/>
                <a:gd name="T7" fmla="*/ 0 h 154"/>
                <a:gd name="T8" fmla="*/ 0 w 366"/>
                <a:gd name="T9" fmla="*/ 2147483647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6"/>
                <a:gd name="T16" fmla="*/ 0 h 154"/>
                <a:gd name="T17" fmla="*/ 366 w 366"/>
                <a:gd name="T18" fmla="*/ 154 h 1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6" h="154">
                  <a:moveTo>
                    <a:pt x="0" y="113"/>
                  </a:moveTo>
                  <a:lnTo>
                    <a:pt x="40" y="154"/>
                  </a:lnTo>
                  <a:lnTo>
                    <a:pt x="366" y="42"/>
                  </a:lnTo>
                  <a:lnTo>
                    <a:pt x="309" y="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gray">
            <a:xfrm rot="328192">
              <a:off x="1656254" y="1149570"/>
              <a:ext cx="422424" cy="398481"/>
            </a:xfrm>
            <a:custGeom>
              <a:avLst/>
              <a:gdLst>
                <a:gd name="T0" fmla="*/ 2147483647 w 195"/>
                <a:gd name="T1" fmla="*/ 2147483647 h 185"/>
                <a:gd name="T2" fmla="*/ 2147483647 w 195"/>
                <a:gd name="T3" fmla="*/ 2147483647 h 185"/>
                <a:gd name="T4" fmla="*/ 2147483647 w 195"/>
                <a:gd name="T5" fmla="*/ 2147483647 h 185"/>
                <a:gd name="T6" fmla="*/ 2147483647 w 195"/>
                <a:gd name="T7" fmla="*/ 2147483647 h 185"/>
                <a:gd name="T8" fmla="*/ 2147483647 w 195"/>
                <a:gd name="T9" fmla="*/ 2147483647 h 185"/>
                <a:gd name="T10" fmla="*/ 2147483647 w 195"/>
                <a:gd name="T11" fmla="*/ 2147483647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5"/>
                <a:gd name="T19" fmla="*/ 0 h 185"/>
                <a:gd name="T20" fmla="*/ 195 w 195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5" h="185">
                  <a:moveTo>
                    <a:pt x="44" y="185"/>
                  </a:moveTo>
                  <a:cubicBezTo>
                    <a:pt x="44" y="185"/>
                    <a:pt x="12" y="111"/>
                    <a:pt x="60" y="62"/>
                  </a:cubicBezTo>
                  <a:cubicBezTo>
                    <a:pt x="109" y="13"/>
                    <a:pt x="167" y="22"/>
                    <a:pt x="195" y="37"/>
                  </a:cubicBezTo>
                  <a:cubicBezTo>
                    <a:pt x="195" y="37"/>
                    <a:pt x="167" y="0"/>
                    <a:pt x="88" y="17"/>
                  </a:cubicBezTo>
                  <a:cubicBezTo>
                    <a:pt x="8" y="34"/>
                    <a:pt x="0" y="107"/>
                    <a:pt x="19" y="166"/>
                  </a:cubicBezTo>
                  <a:lnTo>
                    <a:pt x="44" y="18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gray">
            <a:xfrm rot="328192">
              <a:off x="2179323" y="1025853"/>
              <a:ext cx="527321" cy="1065972"/>
            </a:xfrm>
            <a:custGeom>
              <a:avLst/>
              <a:gdLst>
                <a:gd name="T0" fmla="*/ 2147483647 w 236"/>
                <a:gd name="T1" fmla="*/ 2147483647 h 498"/>
                <a:gd name="T2" fmla="*/ 2147483647 w 236"/>
                <a:gd name="T3" fmla="*/ 2147483647 h 498"/>
                <a:gd name="T4" fmla="*/ 2147483647 w 236"/>
                <a:gd name="T5" fmla="*/ 0 h 498"/>
                <a:gd name="T6" fmla="*/ 2147483647 w 236"/>
                <a:gd name="T7" fmla="*/ 2147483647 h 498"/>
                <a:gd name="T8" fmla="*/ 2147483647 w 236"/>
                <a:gd name="T9" fmla="*/ 2147483647 h 498"/>
                <a:gd name="T10" fmla="*/ 2147483647 w 236"/>
                <a:gd name="T11" fmla="*/ 2147483647 h 498"/>
                <a:gd name="T12" fmla="*/ 2147483647 w 236"/>
                <a:gd name="T13" fmla="*/ 2147483647 h 4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6"/>
                <a:gd name="T22" fmla="*/ 0 h 498"/>
                <a:gd name="T23" fmla="*/ 236 w 236"/>
                <a:gd name="T24" fmla="*/ 498 h 4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6" h="498">
                  <a:moveTo>
                    <a:pt x="60" y="498"/>
                  </a:moveTo>
                  <a:cubicBezTo>
                    <a:pt x="60" y="498"/>
                    <a:pt x="26" y="410"/>
                    <a:pt x="71" y="366"/>
                  </a:cubicBezTo>
                  <a:cubicBezTo>
                    <a:pt x="115" y="321"/>
                    <a:pt x="236" y="127"/>
                    <a:pt x="25" y="0"/>
                  </a:cubicBezTo>
                  <a:cubicBezTo>
                    <a:pt x="25" y="0"/>
                    <a:pt x="128" y="61"/>
                    <a:pt x="123" y="178"/>
                  </a:cubicBezTo>
                  <a:cubicBezTo>
                    <a:pt x="123" y="178"/>
                    <a:pt x="117" y="259"/>
                    <a:pt x="84" y="300"/>
                  </a:cubicBezTo>
                  <a:cubicBezTo>
                    <a:pt x="51" y="342"/>
                    <a:pt x="0" y="403"/>
                    <a:pt x="36" y="480"/>
                  </a:cubicBezTo>
                  <a:lnTo>
                    <a:pt x="60" y="4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gray">
            <a:xfrm rot="328192">
              <a:off x="2048910" y="2468727"/>
              <a:ext cx="357218" cy="161119"/>
            </a:xfrm>
            <a:custGeom>
              <a:avLst/>
              <a:gdLst>
                <a:gd name="T0" fmla="*/ 0 w 404"/>
                <a:gd name="T1" fmla="*/ 2147483647 h 161"/>
                <a:gd name="T2" fmla="*/ 2147483647 w 404"/>
                <a:gd name="T3" fmla="*/ 2147483647 h 161"/>
                <a:gd name="T4" fmla="*/ 2147483647 w 404"/>
                <a:gd name="T5" fmla="*/ 2147483647 h 161"/>
                <a:gd name="T6" fmla="*/ 2147483647 w 404"/>
                <a:gd name="T7" fmla="*/ 0 h 161"/>
                <a:gd name="T8" fmla="*/ 0 w 404"/>
                <a:gd name="T9" fmla="*/ 2147483647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4"/>
                <a:gd name="T16" fmla="*/ 0 h 161"/>
                <a:gd name="T17" fmla="*/ 404 w 404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4" h="161">
                  <a:moveTo>
                    <a:pt x="0" y="113"/>
                  </a:moveTo>
                  <a:lnTo>
                    <a:pt x="47" y="161"/>
                  </a:lnTo>
                  <a:lnTo>
                    <a:pt x="404" y="50"/>
                  </a:lnTo>
                  <a:lnTo>
                    <a:pt x="342" y="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gray">
            <a:xfrm rot="328192">
              <a:off x="2261540" y="2185331"/>
              <a:ext cx="164433" cy="351008"/>
            </a:xfrm>
            <a:custGeom>
              <a:avLst/>
              <a:gdLst>
                <a:gd name="T0" fmla="*/ 0 w 185"/>
                <a:gd name="T1" fmla="*/ 0 h 388"/>
                <a:gd name="T2" fmla="*/ 2147483647 w 185"/>
                <a:gd name="T3" fmla="*/ 2147483647 h 388"/>
                <a:gd name="T4" fmla="*/ 2147483647 w 185"/>
                <a:gd name="T5" fmla="*/ 2147483647 h 388"/>
                <a:gd name="T6" fmla="*/ 2147483647 w 185"/>
                <a:gd name="T7" fmla="*/ 2147483647 h 388"/>
                <a:gd name="T8" fmla="*/ 0 w 185"/>
                <a:gd name="T9" fmla="*/ 0 h 3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388"/>
                <a:gd name="T17" fmla="*/ 185 w 185"/>
                <a:gd name="T18" fmla="*/ 388 h 3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388">
                  <a:moveTo>
                    <a:pt x="0" y="0"/>
                  </a:moveTo>
                  <a:lnTo>
                    <a:pt x="66" y="33"/>
                  </a:lnTo>
                  <a:lnTo>
                    <a:pt x="185" y="388"/>
                  </a:lnTo>
                  <a:lnTo>
                    <a:pt x="123" y="33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gray">
            <a:xfrm rot="328192">
              <a:off x="1962440" y="2168068"/>
              <a:ext cx="412502" cy="409990"/>
            </a:xfrm>
            <a:custGeom>
              <a:avLst/>
              <a:gdLst>
                <a:gd name="T0" fmla="*/ 0 w 463"/>
                <a:gd name="T1" fmla="*/ 2147483647 h 451"/>
                <a:gd name="T2" fmla="*/ 2147483647 w 463"/>
                <a:gd name="T3" fmla="*/ 2147483647 h 451"/>
                <a:gd name="T4" fmla="*/ 2147483647 w 463"/>
                <a:gd name="T5" fmla="*/ 2147483647 h 451"/>
                <a:gd name="T6" fmla="*/ 2147483647 w 463"/>
                <a:gd name="T7" fmla="*/ 0 h 451"/>
                <a:gd name="T8" fmla="*/ 0 w 463"/>
                <a:gd name="T9" fmla="*/ 2147483647 h 4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3"/>
                <a:gd name="T16" fmla="*/ 0 h 451"/>
                <a:gd name="T17" fmla="*/ 463 w 463"/>
                <a:gd name="T18" fmla="*/ 451 h 4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3" h="451">
                  <a:moveTo>
                    <a:pt x="0" y="123"/>
                  </a:moveTo>
                  <a:lnTo>
                    <a:pt x="121" y="451"/>
                  </a:lnTo>
                  <a:lnTo>
                    <a:pt x="463" y="338"/>
                  </a:lnTo>
                  <a:lnTo>
                    <a:pt x="340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3"/>
            <p:cNvSpPr>
              <a:spLocks/>
            </p:cNvSpPr>
            <p:nvPr/>
          </p:nvSpPr>
          <p:spPr bwMode="gray">
            <a:xfrm rot="328192">
              <a:off x="1331640" y="741019"/>
              <a:ext cx="1223328" cy="1366630"/>
            </a:xfrm>
            <a:custGeom>
              <a:avLst/>
              <a:gdLst>
                <a:gd name="T0" fmla="*/ 2147483647 w 580"/>
                <a:gd name="T1" fmla="*/ 2147483647 h 638"/>
                <a:gd name="T2" fmla="*/ 2147483647 w 580"/>
                <a:gd name="T3" fmla="*/ 2147483647 h 638"/>
                <a:gd name="T4" fmla="*/ 2147483647 w 580"/>
                <a:gd name="T5" fmla="*/ 2147483647 h 638"/>
                <a:gd name="T6" fmla="*/ 2147483647 w 580"/>
                <a:gd name="T7" fmla="*/ 2147483647 h 638"/>
                <a:gd name="T8" fmla="*/ 2147483647 w 580"/>
                <a:gd name="T9" fmla="*/ 2147483647 h 638"/>
                <a:gd name="T10" fmla="*/ 2147483647 w 580"/>
                <a:gd name="T11" fmla="*/ 2147483647 h 638"/>
                <a:gd name="T12" fmla="*/ 2147483647 w 580"/>
                <a:gd name="T13" fmla="*/ 2147483647 h 638"/>
                <a:gd name="T14" fmla="*/ 2147483647 w 580"/>
                <a:gd name="T15" fmla="*/ 2147483647 h 638"/>
                <a:gd name="T16" fmla="*/ 2147483647 w 580"/>
                <a:gd name="T17" fmla="*/ 2147483647 h 638"/>
                <a:gd name="T18" fmla="*/ 2147483647 w 580"/>
                <a:gd name="T19" fmla="*/ 2147483647 h 638"/>
                <a:gd name="T20" fmla="*/ 2147483647 w 580"/>
                <a:gd name="T21" fmla="*/ 2147483647 h 6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0"/>
                <a:gd name="T34" fmla="*/ 0 h 638"/>
                <a:gd name="T35" fmla="*/ 580 w 580"/>
                <a:gd name="T36" fmla="*/ 638 h 6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0" h="638">
                  <a:moveTo>
                    <a:pt x="35" y="421"/>
                  </a:moveTo>
                  <a:cubicBezTo>
                    <a:pt x="175" y="365"/>
                    <a:pt x="175" y="365"/>
                    <a:pt x="175" y="365"/>
                  </a:cubicBezTo>
                  <a:cubicBezTo>
                    <a:pt x="175" y="365"/>
                    <a:pt x="128" y="237"/>
                    <a:pt x="252" y="214"/>
                  </a:cubicBezTo>
                  <a:cubicBezTo>
                    <a:pt x="376" y="192"/>
                    <a:pt x="386" y="297"/>
                    <a:pt x="378" y="344"/>
                  </a:cubicBezTo>
                  <a:cubicBezTo>
                    <a:pt x="370" y="390"/>
                    <a:pt x="242" y="488"/>
                    <a:pt x="320" y="638"/>
                  </a:cubicBezTo>
                  <a:cubicBezTo>
                    <a:pt x="451" y="590"/>
                    <a:pt x="451" y="590"/>
                    <a:pt x="451" y="590"/>
                  </a:cubicBezTo>
                  <a:cubicBezTo>
                    <a:pt x="451" y="590"/>
                    <a:pt x="411" y="521"/>
                    <a:pt x="476" y="442"/>
                  </a:cubicBezTo>
                  <a:cubicBezTo>
                    <a:pt x="542" y="364"/>
                    <a:pt x="580" y="224"/>
                    <a:pt x="463" y="126"/>
                  </a:cubicBezTo>
                  <a:cubicBezTo>
                    <a:pt x="463" y="126"/>
                    <a:pt x="320" y="0"/>
                    <a:pt x="107" y="144"/>
                  </a:cubicBezTo>
                  <a:cubicBezTo>
                    <a:pt x="107" y="144"/>
                    <a:pt x="72" y="161"/>
                    <a:pt x="43" y="212"/>
                  </a:cubicBezTo>
                  <a:cubicBezTo>
                    <a:pt x="14" y="262"/>
                    <a:pt x="0" y="341"/>
                    <a:pt x="35" y="421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21375403">
            <a:off x="4800891" y="1064525"/>
            <a:ext cx="2428957" cy="3725769"/>
            <a:chOff x="3524698" y="499727"/>
            <a:chExt cx="2177326" cy="3200790"/>
          </a:xfrm>
          <a:solidFill>
            <a:srgbClr val="B6202C"/>
          </a:solidFill>
        </p:grpSpPr>
        <p:sp>
          <p:nvSpPr>
            <p:cNvPr id="20" name="Freeform 9"/>
            <p:cNvSpPr>
              <a:spLocks/>
            </p:cNvSpPr>
            <p:nvPr/>
          </p:nvSpPr>
          <p:spPr bwMode="gray">
            <a:xfrm rot="1448142">
              <a:off x="4107302" y="3432945"/>
              <a:ext cx="593945" cy="267572"/>
            </a:xfrm>
            <a:custGeom>
              <a:avLst/>
              <a:gdLst>
                <a:gd name="T0" fmla="*/ 0 w 404"/>
                <a:gd name="T1" fmla="*/ 2147483647 h 161"/>
                <a:gd name="T2" fmla="*/ 2147483647 w 404"/>
                <a:gd name="T3" fmla="*/ 2147483647 h 161"/>
                <a:gd name="T4" fmla="*/ 2147483647 w 404"/>
                <a:gd name="T5" fmla="*/ 2147483647 h 161"/>
                <a:gd name="T6" fmla="*/ 2147483647 w 404"/>
                <a:gd name="T7" fmla="*/ 0 h 161"/>
                <a:gd name="T8" fmla="*/ 0 w 404"/>
                <a:gd name="T9" fmla="*/ 2147483647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4"/>
                <a:gd name="T16" fmla="*/ 0 h 161"/>
                <a:gd name="T17" fmla="*/ 404 w 404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4" h="161">
                  <a:moveTo>
                    <a:pt x="0" y="113"/>
                  </a:moveTo>
                  <a:lnTo>
                    <a:pt x="47" y="161"/>
                  </a:lnTo>
                  <a:lnTo>
                    <a:pt x="404" y="50"/>
                  </a:lnTo>
                  <a:lnTo>
                    <a:pt x="342" y="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524698" y="499727"/>
              <a:ext cx="2177326" cy="3124547"/>
              <a:chOff x="3524698" y="499727"/>
              <a:chExt cx="2177326" cy="3124547"/>
            </a:xfrm>
            <a:grpFill/>
          </p:grpSpPr>
          <p:sp>
            <p:nvSpPr>
              <p:cNvPr id="19" name="Freeform 7"/>
              <p:cNvSpPr>
                <a:spLocks/>
              </p:cNvSpPr>
              <p:nvPr/>
            </p:nvSpPr>
            <p:spPr bwMode="gray">
              <a:xfrm rot="1448142">
                <a:off x="4824573" y="1233391"/>
                <a:ext cx="877451" cy="1775180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3524698" y="499727"/>
                <a:ext cx="2038408" cy="3124547"/>
                <a:chOff x="3524698" y="499727"/>
                <a:chExt cx="2038408" cy="3124547"/>
              </a:xfrm>
              <a:grpFill/>
            </p:grpSpPr>
            <p:sp>
              <p:nvSpPr>
                <p:cNvPr id="16" name="Freeform 4"/>
                <p:cNvSpPr>
                  <a:spLocks/>
                </p:cNvSpPr>
                <p:nvPr/>
              </p:nvSpPr>
              <p:spPr bwMode="gray">
                <a:xfrm rot="1448142">
                  <a:off x="3584234" y="1511032"/>
                  <a:ext cx="574099" cy="286273"/>
                </a:xfrm>
                <a:custGeom>
                  <a:avLst/>
                  <a:gdLst>
                    <a:gd name="T0" fmla="*/ 0 w 389"/>
                    <a:gd name="T1" fmla="*/ 2147483647 h 182"/>
                    <a:gd name="T2" fmla="*/ 2147483647 w 389"/>
                    <a:gd name="T3" fmla="*/ 2147483647 h 182"/>
                    <a:gd name="T4" fmla="*/ 2147483647 w 389"/>
                    <a:gd name="T5" fmla="*/ 2147483647 h 182"/>
                    <a:gd name="T6" fmla="*/ 2147483647 w 389"/>
                    <a:gd name="T7" fmla="*/ 0 h 182"/>
                    <a:gd name="T8" fmla="*/ 0 w 389"/>
                    <a:gd name="T9" fmla="*/ 2147483647 h 1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9"/>
                    <a:gd name="T16" fmla="*/ 0 h 182"/>
                    <a:gd name="T17" fmla="*/ 389 w 389"/>
                    <a:gd name="T18" fmla="*/ 182 h 1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9" h="182">
                      <a:moveTo>
                        <a:pt x="0" y="133"/>
                      </a:moveTo>
                      <a:lnTo>
                        <a:pt x="49" y="182"/>
                      </a:lnTo>
                      <a:lnTo>
                        <a:pt x="389" y="45"/>
                      </a:lnTo>
                      <a:lnTo>
                        <a:pt x="330" y="0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" name="Freeform 5"/>
                <p:cNvSpPr>
                  <a:spLocks/>
                </p:cNvSpPr>
                <p:nvPr/>
              </p:nvSpPr>
              <p:spPr bwMode="gray">
                <a:xfrm rot="1448142">
                  <a:off x="4175344" y="2659001"/>
                  <a:ext cx="534409" cy="230169"/>
                </a:xfrm>
                <a:custGeom>
                  <a:avLst/>
                  <a:gdLst>
                    <a:gd name="T0" fmla="*/ 0 w 366"/>
                    <a:gd name="T1" fmla="*/ 2147483647 h 154"/>
                    <a:gd name="T2" fmla="*/ 2147483647 w 366"/>
                    <a:gd name="T3" fmla="*/ 2147483647 h 154"/>
                    <a:gd name="T4" fmla="*/ 2147483647 w 366"/>
                    <a:gd name="T5" fmla="*/ 2147483647 h 154"/>
                    <a:gd name="T6" fmla="*/ 2147483647 w 366"/>
                    <a:gd name="T7" fmla="*/ 0 h 154"/>
                    <a:gd name="T8" fmla="*/ 0 w 366"/>
                    <a:gd name="T9" fmla="*/ 2147483647 h 1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154"/>
                    <a:gd name="T17" fmla="*/ 366 w 366"/>
                    <a:gd name="T18" fmla="*/ 154 h 1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154">
                      <a:moveTo>
                        <a:pt x="0" y="113"/>
                      </a:moveTo>
                      <a:lnTo>
                        <a:pt x="40" y="154"/>
                      </a:lnTo>
                      <a:lnTo>
                        <a:pt x="366" y="42"/>
                      </a:lnTo>
                      <a:lnTo>
                        <a:pt x="309" y="0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" name="Freeform 6"/>
                <p:cNvSpPr>
                  <a:spLocks/>
                </p:cNvSpPr>
                <p:nvPr/>
              </p:nvSpPr>
              <p:spPr bwMode="gray">
                <a:xfrm rot="1448142">
                  <a:off x="4114390" y="1147078"/>
                  <a:ext cx="701677" cy="664614"/>
                </a:xfrm>
                <a:custGeom>
                  <a:avLst/>
                  <a:gdLst>
                    <a:gd name="T0" fmla="*/ 2147483647 w 195"/>
                    <a:gd name="T1" fmla="*/ 2147483647 h 185"/>
                    <a:gd name="T2" fmla="*/ 2147483647 w 195"/>
                    <a:gd name="T3" fmla="*/ 2147483647 h 185"/>
                    <a:gd name="T4" fmla="*/ 2147483647 w 195"/>
                    <a:gd name="T5" fmla="*/ 2147483647 h 185"/>
                    <a:gd name="T6" fmla="*/ 2147483647 w 195"/>
                    <a:gd name="T7" fmla="*/ 2147483647 h 185"/>
                    <a:gd name="T8" fmla="*/ 2147483647 w 195"/>
                    <a:gd name="T9" fmla="*/ 2147483647 h 185"/>
                    <a:gd name="T10" fmla="*/ 2147483647 w 195"/>
                    <a:gd name="T11" fmla="*/ 2147483647 h 18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5"/>
                    <a:gd name="T19" fmla="*/ 0 h 185"/>
                    <a:gd name="T20" fmla="*/ 195 w 195"/>
                    <a:gd name="T21" fmla="*/ 185 h 18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5" h="185">
                      <a:moveTo>
                        <a:pt x="44" y="185"/>
                      </a:moveTo>
                      <a:cubicBezTo>
                        <a:pt x="44" y="185"/>
                        <a:pt x="12" y="111"/>
                        <a:pt x="60" y="62"/>
                      </a:cubicBezTo>
                      <a:cubicBezTo>
                        <a:pt x="109" y="13"/>
                        <a:pt x="167" y="22"/>
                        <a:pt x="195" y="37"/>
                      </a:cubicBezTo>
                      <a:cubicBezTo>
                        <a:pt x="195" y="37"/>
                        <a:pt x="167" y="0"/>
                        <a:pt x="88" y="17"/>
                      </a:cubicBezTo>
                      <a:cubicBezTo>
                        <a:pt x="8" y="34"/>
                        <a:pt x="0" y="107"/>
                        <a:pt x="19" y="166"/>
                      </a:cubicBezTo>
                      <a:lnTo>
                        <a:pt x="44" y="1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" name="Freeform 10"/>
                <p:cNvSpPr>
                  <a:spLocks/>
                </p:cNvSpPr>
                <p:nvPr/>
              </p:nvSpPr>
              <p:spPr bwMode="gray">
                <a:xfrm rot="1448142">
                  <a:off x="4546737" y="3040220"/>
                  <a:ext cx="275001" cy="584054"/>
                </a:xfrm>
                <a:custGeom>
                  <a:avLst/>
                  <a:gdLst>
                    <a:gd name="T0" fmla="*/ 0 w 185"/>
                    <a:gd name="T1" fmla="*/ 0 h 388"/>
                    <a:gd name="T2" fmla="*/ 2147483647 w 185"/>
                    <a:gd name="T3" fmla="*/ 2147483647 h 388"/>
                    <a:gd name="T4" fmla="*/ 2147483647 w 185"/>
                    <a:gd name="T5" fmla="*/ 2147483647 h 388"/>
                    <a:gd name="T6" fmla="*/ 2147483647 w 185"/>
                    <a:gd name="T7" fmla="*/ 2147483647 h 388"/>
                    <a:gd name="T8" fmla="*/ 0 w 185"/>
                    <a:gd name="T9" fmla="*/ 0 h 3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5"/>
                    <a:gd name="T16" fmla="*/ 0 h 388"/>
                    <a:gd name="T17" fmla="*/ 185 w 185"/>
                    <a:gd name="T18" fmla="*/ 388 h 3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5" h="388">
                      <a:moveTo>
                        <a:pt x="0" y="0"/>
                      </a:moveTo>
                      <a:lnTo>
                        <a:pt x="66" y="33"/>
                      </a:lnTo>
                      <a:lnTo>
                        <a:pt x="185" y="388"/>
                      </a:lnTo>
                      <a:lnTo>
                        <a:pt x="123" y="3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" name="Freeform 8"/>
                <p:cNvSpPr>
                  <a:spLocks/>
                </p:cNvSpPr>
                <p:nvPr/>
              </p:nvSpPr>
              <p:spPr bwMode="gray">
                <a:xfrm rot="1448142">
                  <a:off x="4057689" y="2916503"/>
                  <a:ext cx="687502" cy="681876"/>
                </a:xfrm>
                <a:custGeom>
                  <a:avLst/>
                  <a:gdLst>
                    <a:gd name="T0" fmla="*/ 0 w 463"/>
                    <a:gd name="T1" fmla="*/ 2147483647 h 451"/>
                    <a:gd name="T2" fmla="*/ 2147483647 w 463"/>
                    <a:gd name="T3" fmla="*/ 2147483647 h 451"/>
                    <a:gd name="T4" fmla="*/ 2147483647 w 463"/>
                    <a:gd name="T5" fmla="*/ 2147483647 h 451"/>
                    <a:gd name="T6" fmla="*/ 2147483647 w 463"/>
                    <a:gd name="T7" fmla="*/ 0 h 451"/>
                    <a:gd name="T8" fmla="*/ 0 w 463"/>
                    <a:gd name="T9" fmla="*/ 2147483647 h 4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3"/>
                    <a:gd name="T16" fmla="*/ 0 h 451"/>
                    <a:gd name="T17" fmla="*/ 463 w 463"/>
                    <a:gd name="T18" fmla="*/ 451 h 4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3" h="451">
                      <a:moveTo>
                        <a:pt x="0" y="123"/>
                      </a:moveTo>
                      <a:lnTo>
                        <a:pt x="121" y="451"/>
                      </a:lnTo>
                      <a:lnTo>
                        <a:pt x="463" y="338"/>
                      </a:lnTo>
                      <a:lnTo>
                        <a:pt x="340" y="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solidFill>
                  <a:srgbClr val="182E6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" name="Freeform 3"/>
                <p:cNvSpPr>
                  <a:spLocks/>
                </p:cNvSpPr>
                <p:nvPr/>
              </p:nvSpPr>
              <p:spPr bwMode="gray">
                <a:xfrm rot="1448142">
                  <a:off x="3524698" y="499727"/>
                  <a:ext cx="2038408" cy="2277236"/>
                </a:xfrm>
                <a:custGeom>
                  <a:avLst/>
                  <a:gdLst>
                    <a:gd name="T0" fmla="*/ 2147483647 w 580"/>
                    <a:gd name="T1" fmla="*/ 2147483647 h 638"/>
                    <a:gd name="T2" fmla="*/ 2147483647 w 580"/>
                    <a:gd name="T3" fmla="*/ 2147483647 h 638"/>
                    <a:gd name="T4" fmla="*/ 2147483647 w 580"/>
                    <a:gd name="T5" fmla="*/ 2147483647 h 638"/>
                    <a:gd name="T6" fmla="*/ 2147483647 w 580"/>
                    <a:gd name="T7" fmla="*/ 2147483647 h 638"/>
                    <a:gd name="T8" fmla="*/ 2147483647 w 580"/>
                    <a:gd name="T9" fmla="*/ 2147483647 h 638"/>
                    <a:gd name="T10" fmla="*/ 2147483647 w 580"/>
                    <a:gd name="T11" fmla="*/ 2147483647 h 638"/>
                    <a:gd name="T12" fmla="*/ 2147483647 w 580"/>
                    <a:gd name="T13" fmla="*/ 2147483647 h 638"/>
                    <a:gd name="T14" fmla="*/ 2147483647 w 580"/>
                    <a:gd name="T15" fmla="*/ 2147483647 h 638"/>
                    <a:gd name="T16" fmla="*/ 2147483647 w 580"/>
                    <a:gd name="T17" fmla="*/ 2147483647 h 638"/>
                    <a:gd name="T18" fmla="*/ 2147483647 w 580"/>
                    <a:gd name="T19" fmla="*/ 2147483647 h 638"/>
                    <a:gd name="T20" fmla="*/ 2147483647 w 580"/>
                    <a:gd name="T21" fmla="*/ 2147483647 h 63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80"/>
                    <a:gd name="T34" fmla="*/ 0 h 638"/>
                    <a:gd name="T35" fmla="*/ 580 w 580"/>
                    <a:gd name="T36" fmla="*/ 638 h 63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80" h="638">
                      <a:moveTo>
                        <a:pt x="35" y="421"/>
                      </a:moveTo>
                      <a:cubicBezTo>
                        <a:pt x="175" y="365"/>
                        <a:pt x="175" y="365"/>
                        <a:pt x="175" y="365"/>
                      </a:cubicBezTo>
                      <a:cubicBezTo>
                        <a:pt x="175" y="365"/>
                        <a:pt x="128" y="237"/>
                        <a:pt x="252" y="214"/>
                      </a:cubicBezTo>
                      <a:cubicBezTo>
                        <a:pt x="376" y="192"/>
                        <a:pt x="386" y="297"/>
                        <a:pt x="378" y="344"/>
                      </a:cubicBezTo>
                      <a:cubicBezTo>
                        <a:pt x="370" y="390"/>
                        <a:pt x="242" y="488"/>
                        <a:pt x="320" y="638"/>
                      </a:cubicBezTo>
                      <a:cubicBezTo>
                        <a:pt x="451" y="590"/>
                        <a:pt x="451" y="590"/>
                        <a:pt x="451" y="590"/>
                      </a:cubicBezTo>
                      <a:cubicBezTo>
                        <a:pt x="451" y="590"/>
                        <a:pt x="411" y="521"/>
                        <a:pt x="476" y="442"/>
                      </a:cubicBezTo>
                      <a:cubicBezTo>
                        <a:pt x="542" y="364"/>
                        <a:pt x="580" y="224"/>
                        <a:pt x="463" y="126"/>
                      </a:cubicBezTo>
                      <a:cubicBezTo>
                        <a:pt x="463" y="126"/>
                        <a:pt x="320" y="0"/>
                        <a:pt x="107" y="144"/>
                      </a:cubicBezTo>
                      <a:cubicBezTo>
                        <a:pt x="107" y="144"/>
                        <a:pt x="72" y="161"/>
                        <a:pt x="43" y="212"/>
                      </a:cubicBezTo>
                      <a:cubicBezTo>
                        <a:pt x="14" y="262"/>
                        <a:pt x="0" y="341"/>
                        <a:pt x="35" y="421"/>
                      </a:cubicBezTo>
                      <a:close/>
                    </a:path>
                  </a:pathLst>
                </a:custGeom>
                <a:solidFill>
                  <a:srgbClr val="182E60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" name="组合 1"/>
          <p:cNvGrpSpPr/>
          <p:nvPr/>
        </p:nvGrpSpPr>
        <p:grpSpPr>
          <a:xfrm rot="20801809">
            <a:off x="8024017" y="1524307"/>
            <a:ext cx="1761470" cy="2676147"/>
            <a:chOff x="6624184" y="648951"/>
            <a:chExt cx="1260184" cy="1896019"/>
          </a:xfrm>
          <a:solidFill>
            <a:srgbClr val="B6202C"/>
          </a:solidFill>
        </p:grpSpPr>
        <p:sp>
          <p:nvSpPr>
            <p:cNvPr id="6" name="Freeform 4"/>
            <p:cNvSpPr>
              <a:spLocks/>
            </p:cNvSpPr>
            <p:nvPr/>
          </p:nvSpPr>
          <p:spPr bwMode="gray">
            <a:xfrm rot="1960988">
              <a:off x="6663874" y="1195603"/>
              <a:ext cx="344460" cy="171189"/>
            </a:xfrm>
            <a:custGeom>
              <a:avLst/>
              <a:gdLst>
                <a:gd name="T0" fmla="*/ 0 w 389"/>
                <a:gd name="T1" fmla="*/ 2147483647 h 182"/>
                <a:gd name="T2" fmla="*/ 2147483647 w 389"/>
                <a:gd name="T3" fmla="*/ 2147483647 h 182"/>
                <a:gd name="T4" fmla="*/ 2147483647 w 389"/>
                <a:gd name="T5" fmla="*/ 2147483647 h 182"/>
                <a:gd name="T6" fmla="*/ 2147483647 w 389"/>
                <a:gd name="T7" fmla="*/ 0 h 182"/>
                <a:gd name="T8" fmla="*/ 0 w 389"/>
                <a:gd name="T9" fmla="*/ 2147483647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9"/>
                <a:gd name="T16" fmla="*/ 0 h 182"/>
                <a:gd name="T17" fmla="*/ 389 w 38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9" h="182">
                  <a:moveTo>
                    <a:pt x="0" y="133"/>
                  </a:moveTo>
                  <a:lnTo>
                    <a:pt x="49" y="182"/>
                  </a:lnTo>
                  <a:lnTo>
                    <a:pt x="389" y="45"/>
                  </a:lnTo>
                  <a:lnTo>
                    <a:pt x="330" y="0"/>
                  </a:lnTo>
                  <a:lnTo>
                    <a:pt x="0" y="1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gray">
            <a:xfrm rot="1960988">
              <a:off x="6916195" y="1929267"/>
              <a:ext cx="321780" cy="138101"/>
            </a:xfrm>
            <a:custGeom>
              <a:avLst/>
              <a:gdLst>
                <a:gd name="T0" fmla="*/ 0 w 366"/>
                <a:gd name="T1" fmla="*/ 2147483647 h 154"/>
                <a:gd name="T2" fmla="*/ 2147483647 w 366"/>
                <a:gd name="T3" fmla="*/ 2147483647 h 154"/>
                <a:gd name="T4" fmla="*/ 2147483647 w 366"/>
                <a:gd name="T5" fmla="*/ 2147483647 h 154"/>
                <a:gd name="T6" fmla="*/ 2147483647 w 366"/>
                <a:gd name="T7" fmla="*/ 0 h 154"/>
                <a:gd name="T8" fmla="*/ 0 w 366"/>
                <a:gd name="T9" fmla="*/ 2147483647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6"/>
                <a:gd name="T16" fmla="*/ 0 h 154"/>
                <a:gd name="T17" fmla="*/ 366 w 366"/>
                <a:gd name="T18" fmla="*/ 154 h 1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6" h="154">
                  <a:moveTo>
                    <a:pt x="0" y="113"/>
                  </a:moveTo>
                  <a:lnTo>
                    <a:pt x="40" y="154"/>
                  </a:lnTo>
                  <a:lnTo>
                    <a:pt x="366" y="42"/>
                  </a:lnTo>
                  <a:lnTo>
                    <a:pt x="309" y="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gray">
            <a:xfrm rot="1960988">
              <a:off x="6992741" y="1031607"/>
              <a:ext cx="422424" cy="398481"/>
            </a:xfrm>
            <a:custGeom>
              <a:avLst/>
              <a:gdLst>
                <a:gd name="T0" fmla="*/ 2147483647 w 195"/>
                <a:gd name="T1" fmla="*/ 2147483647 h 185"/>
                <a:gd name="T2" fmla="*/ 2147483647 w 195"/>
                <a:gd name="T3" fmla="*/ 2147483647 h 185"/>
                <a:gd name="T4" fmla="*/ 2147483647 w 195"/>
                <a:gd name="T5" fmla="*/ 2147483647 h 185"/>
                <a:gd name="T6" fmla="*/ 2147483647 w 195"/>
                <a:gd name="T7" fmla="*/ 2147483647 h 185"/>
                <a:gd name="T8" fmla="*/ 2147483647 w 195"/>
                <a:gd name="T9" fmla="*/ 2147483647 h 185"/>
                <a:gd name="T10" fmla="*/ 2147483647 w 195"/>
                <a:gd name="T11" fmla="*/ 2147483647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5"/>
                <a:gd name="T19" fmla="*/ 0 h 185"/>
                <a:gd name="T20" fmla="*/ 195 w 195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5" h="185">
                  <a:moveTo>
                    <a:pt x="44" y="185"/>
                  </a:moveTo>
                  <a:cubicBezTo>
                    <a:pt x="44" y="185"/>
                    <a:pt x="12" y="111"/>
                    <a:pt x="60" y="62"/>
                  </a:cubicBezTo>
                  <a:cubicBezTo>
                    <a:pt x="109" y="13"/>
                    <a:pt x="167" y="22"/>
                    <a:pt x="195" y="37"/>
                  </a:cubicBezTo>
                  <a:cubicBezTo>
                    <a:pt x="195" y="37"/>
                    <a:pt x="167" y="0"/>
                    <a:pt x="88" y="17"/>
                  </a:cubicBezTo>
                  <a:cubicBezTo>
                    <a:pt x="8" y="34"/>
                    <a:pt x="0" y="107"/>
                    <a:pt x="19" y="166"/>
                  </a:cubicBezTo>
                  <a:lnTo>
                    <a:pt x="44" y="18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gray">
            <a:xfrm rot="1960988">
              <a:off x="7357047" y="1151008"/>
              <a:ext cx="527321" cy="1064533"/>
            </a:xfrm>
            <a:custGeom>
              <a:avLst/>
              <a:gdLst>
                <a:gd name="T0" fmla="*/ 2147483647 w 236"/>
                <a:gd name="T1" fmla="*/ 2147483647 h 498"/>
                <a:gd name="T2" fmla="*/ 2147483647 w 236"/>
                <a:gd name="T3" fmla="*/ 2147483647 h 498"/>
                <a:gd name="T4" fmla="*/ 2147483647 w 236"/>
                <a:gd name="T5" fmla="*/ 0 h 498"/>
                <a:gd name="T6" fmla="*/ 2147483647 w 236"/>
                <a:gd name="T7" fmla="*/ 2147483647 h 498"/>
                <a:gd name="T8" fmla="*/ 2147483647 w 236"/>
                <a:gd name="T9" fmla="*/ 2147483647 h 498"/>
                <a:gd name="T10" fmla="*/ 2147483647 w 236"/>
                <a:gd name="T11" fmla="*/ 2147483647 h 498"/>
                <a:gd name="T12" fmla="*/ 2147483647 w 236"/>
                <a:gd name="T13" fmla="*/ 2147483647 h 4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6"/>
                <a:gd name="T22" fmla="*/ 0 h 498"/>
                <a:gd name="T23" fmla="*/ 236 w 236"/>
                <a:gd name="T24" fmla="*/ 498 h 4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6" h="498">
                  <a:moveTo>
                    <a:pt x="60" y="498"/>
                  </a:moveTo>
                  <a:cubicBezTo>
                    <a:pt x="60" y="498"/>
                    <a:pt x="26" y="410"/>
                    <a:pt x="71" y="366"/>
                  </a:cubicBezTo>
                  <a:cubicBezTo>
                    <a:pt x="115" y="321"/>
                    <a:pt x="236" y="127"/>
                    <a:pt x="25" y="0"/>
                  </a:cubicBezTo>
                  <a:cubicBezTo>
                    <a:pt x="25" y="0"/>
                    <a:pt x="128" y="61"/>
                    <a:pt x="123" y="178"/>
                  </a:cubicBezTo>
                  <a:cubicBezTo>
                    <a:pt x="123" y="178"/>
                    <a:pt x="117" y="259"/>
                    <a:pt x="84" y="300"/>
                  </a:cubicBezTo>
                  <a:cubicBezTo>
                    <a:pt x="51" y="342"/>
                    <a:pt x="0" y="403"/>
                    <a:pt x="36" y="480"/>
                  </a:cubicBezTo>
                  <a:lnTo>
                    <a:pt x="60" y="4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gray">
            <a:xfrm rot="1960988">
              <a:off x="6805627" y="2383851"/>
              <a:ext cx="357218" cy="161119"/>
            </a:xfrm>
            <a:custGeom>
              <a:avLst/>
              <a:gdLst>
                <a:gd name="T0" fmla="*/ 0 w 404"/>
                <a:gd name="T1" fmla="*/ 2147483647 h 161"/>
                <a:gd name="T2" fmla="*/ 2147483647 w 404"/>
                <a:gd name="T3" fmla="*/ 2147483647 h 161"/>
                <a:gd name="T4" fmla="*/ 2147483647 w 404"/>
                <a:gd name="T5" fmla="*/ 2147483647 h 161"/>
                <a:gd name="T6" fmla="*/ 2147483647 w 404"/>
                <a:gd name="T7" fmla="*/ 0 h 161"/>
                <a:gd name="T8" fmla="*/ 0 w 404"/>
                <a:gd name="T9" fmla="*/ 2147483647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4"/>
                <a:gd name="T16" fmla="*/ 0 h 161"/>
                <a:gd name="T17" fmla="*/ 404 w 404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4" h="161">
                  <a:moveTo>
                    <a:pt x="0" y="113"/>
                  </a:moveTo>
                  <a:lnTo>
                    <a:pt x="47" y="161"/>
                  </a:lnTo>
                  <a:lnTo>
                    <a:pt x="404" y="50"/>
                  </a:lnTo>
                  <a:lnTo>
                    <a:pt x="342" y="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gray">
            <a:xfrm rot="1960988">
              <a:off x="7089133" y="2175261"/>
              <a:ext cx="164433" cy="351008"/>
            </a:xfrm>
            <a:custGeom>
              <a:avLst/>
              <a:gdLst>
                <a:gd name="T0" fmla="*/ 0 w 185"/>
                <a:gd name="T1" fmla="*/ 0 h 388"/>
                <a:gd name="T2" fmla="*/ 2147483647 w 185"/>
                <a:gd name="T3" fmla="*/ 2147483647 h 388"/>
                <a:gd name="T4" fmla="*/ 2147483647 w 185"/>
                <a:gd name="T5" fmla="*/ 2147483647 h 388"/>
                <a:gd name="T6" fmla="*/ 2147483647 w 185"/>
                <a:gd name="T7" fmla="*/ 2147483647 h 388"/>
                <a:gd name="T8" fmla="*/ 0 w 185"/>
                <a:gd name="T9" fmla="*/ 0 h 3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388"/>
                <a:gd name="T17" fmla="*/ 185 w 185"/>
                <a:gd name="T18" fmla="*/ 388 h 3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388">
                  <a:moveTo>
                    <a:pt x="0" y="0"/>
                  </a:moveTo>
                  <a:lnTo>
                    <a:pt x="66" y="33"/>
                  </a:lnTo>
                  <a:lnTo>
                    <a:pt x="185" y="388"/>
                  </a:lnTo>
                  <a:lnTo>
                    <a:pt x="123" y="33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gray">
            <a:xfrm rot="1960988">
              <a:off x="6802792" y="2077439"/>
              <a:ext cx="412502" cy="408550"/>
            </a:xfrm>
            <a:custGeom>
              <a:avLst/>
              <a:gdLst>
                <a:gd name="T0" fmla="*/ 0 w 463"/>
                <a:gd name="T1" fmla="*/ 2147483647 h 451"/>
                <a:gd name="T2" fmla="*/ 2147483647 w 463"/>
                <a:gd name="T3" fmla="*/ 2147483647 h 451"/>
                <a:gd name="T4" fmla="*/ 2147483647 w 463"/>
                <a:gd name="T5" fmla="*/ 2147483647 h 451"/>
                <a:gd name="T6" fmla="*/ 2147483647 w 463"/>
                <a:gd name="T7" fmla="*/ 0 h 451"/>
                <a:gd name="T8" fmla="*/ 0 w 463"/>
                <a:gd name="T9" fmla="*/ 2147483647 h 4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3"/>
                <a:gd name="T16" fmla="*/ 0 h 451"/>
                <a:gd name="T17" fmla="*/ 463 w 463"/>
                <a:gd name="T18" fmla="*/ 451 h 4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3" h="451">
                  <a:moveTo>
                    <a:pt x="0" y="123"/>
                  </a:moveTo>
                  <a:lnTo>
                    <a:pt x="121" y="451"/>
                  </a:lnTo>
                  <a:lnTo>
                    <a:pt x="463" y="338"/>
                  </a:lnTo>
                  <a:lnTo>
                    <a:pt x="340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Freeform 3"/>
            <p:cNvSpPr>
              <a:spLocks/>
            </p:cNvSpPr>
            <p:nvPr/>
          </p:nvSpPr>
          <p:spPr bwMode="gray">
            <a:xfrm rot="1960988">
              <a:off x="6624184" y="648951"/>
              <a:ext cx="1223329" cy="1366629"/>
            </a:xfrm>
            <a:custGeom>
              <a:avLst/>
              <a:gdLst>
                <a:gd name="T0" fmla="*/ 2147483647 w 580"/>
                <a:gd name="T1" fmla="*/ 2147483647 h 638"/>
                <a:gd name="T2" fmla="*/ 2147483647 w 580"/>
                <a:gd name="T3" fmla="*/ 2147483647 h 638"/>
                <a:gd name="T4" fmla="*/ 2147483647 w 580"/>
                <a:gd name="T5" fmla="*/ 2147483647 h 638"/>
                <a:gd name="T6" fmla="*/ 2147483647 w 580"/>
                <a:gd name="T7" fmla="*/ 2147483647 h 638"/>
                <a:gd name="T8" fmla="*/ 2147483647 w 580"/>
                <a:gd name="T9" fmla="*/ 2147483647 h 638"/>
                <a:gd name="T10" fmla="*/ 2147483647 w 580"/>
                <a:gd name="T11" fmla="*/ 2147483647 h 638"/>
                <a:gd name="T12" fmla="*/ 2147483647 w 580"/>
                <a:gd name="T13" fmla="*/ 2147483647 h 638"/>
                <a:gd name="T14" fmla="*/ 2147483647 w 580"/>
                <a:gd name="T15" fmla="*/ 2147483647 h 638"/>
                <a:gd name="T16" fmla="*/ 2147483647 w 580"/>
                <a:gd name="T17" fmla="*/ 2147483647 h 638"/>
                <a:gd name="T18" fmla="*/ 2147483647 w 580"/>
                <a:gd name="T19" fmla="*/ 2147483647 h 638"/>
                <a:gd name="T20" fmla="*/ 2147483647 w 580"/>
                <a:gd name="T21" fmla="*/ 2147483647 h 6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0"/>
                <a:gd name="T34" fmla="*/ 0 h 638"/>
                <a:gd name="T35" fmla="*/ 580 w 580"/>
                <a:gd name="T36" fmla="*/ 638 h 6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0" h="638">
                  <a:moveTo>
                    <a:pt x="35" y="421"/>
                  </a:moveTo>
                  <a:cubicBezTo>
                    <a:pt x="175" y="365"/>
                    <a:pt x="175" y="365"/>
                    <a:pt x="175" y="365"/>
                  </a:cubicBezTo>
                  <a:cubicBezTo>
                    <a:pt x="175" y="365"/>
                    <a:pt x="128" y="237"/>
                    <a:pt x="252" y="214"/>
                  </a:cubicBezTo>
                  <a:cubicBezTo>
                    <a:pt x="376" y="192"/>
                    <a:pt x="386" y="297"/>
                    <a:pt x="378" y="344"/>
                  </a:cubicBezTo>
                  <a:cubicBezTo>
                    <a:pt x="370" y="390"/>
                    <a:pt x="242" y="488"/>
                    <a:pt x="320" y="638"/>
                  </a:cubicBezTo>
                  <a:cubicBezTo>
                    <a:pt x="451" y="590"/>
                    <a:pt x="451" y="590"/>
                    <a:pt x="451" y="590"/>
                  </a:cubicBezTo>
                  <a:cubicBezTo>
                    <a:pt x="451" y="590"/>
                    <a:pt x="411" y="521"/>
                    <a:pt x="476" y="442"/>
                  </a:cubicBezTo>
                  <a:cubicBezTo>
                    <a:pt x="542" y="364"/>
                    <a:pt x="580" y="224"/>
                    <a:pt x="463" y="126"/>
                  </a:cubicBezTo>
                  <a:cubicBezTo>
                    <a:pt x="463" y="126"/>
                    <a:pt x="320" y="0"/>
                    <a:pt x="107" y="144"/>
                  </a:cubicBezTo>
                  <a:cubicBezTo>
                    <a:pt x="107" y="144"/>
                    <a:pt x="72" y="161"/>
                    <a:pt x="43" y="212"/>
                  </a:cubicBezTo>
                  <a:cubicBezTo>
                    <a:pt x="14" y="262"/>
                    <a:pt x="0" y="341"/>
                    <a:pt x="35" y="421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18729" y="4821164"/>
            <a:ext cx="2168532" cy="914633"/>
            <a:chOff x="3455178" y="3715313"/>
            <a:chExt cx="1943880" cy="785757"/>
          </a:xfrm>
        </p:grpSpPr>
        <p:sp>
          <p:nvSpPr>
            <p:cNvPr id="38" name="TextBox 29"/>
            <p:cNvSpPr txBox="1"/>
            <p:nvPr/>
          </p:nvSpPr>
          <p:spPr>
            <a:xfrm>
              <a:off x="4141039" y="3715313"/>
              <a:ext cx="596618" cy="326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ctr"/>
              <a:r>
                <a:rPr lang="zh-CN" altLang="en-US" sz="1867" b="1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zh-CN" altLang="en-US" sz="1867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TextBox 30"/>
            <p:cNvSpPr txBox="1"/>
            <p:nvPr/>
          </p:nvSpPr>
          <p:spPr>
            <a:xfrm>
              <a:off x="3455178" y="3998527"/>
              <a:ext cx="1943880" cy="50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67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94336" y="4327066"/>
            <a:ext cx="2168532" cy="914633"/>
            <a:chOff x="3479646" y="3715313"/>
            <a:chExt cx="1943880" cy="785757"/>
          </a:xfrm>
        </p:grpSpPr>
        <p:sp>
          <p:nvSpPr>
            <p:cNvPr id="42" name="TextBox 29"/>
            <p:cNvSpPr txBox="1"/>
            <p:nvPr/>
          </p:nvSpPr>
          <p:spPr>
            <a:xfrm>
              <a:off x="4141039" y="3715313"/>
              <a:ext cx="596618" cy="326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ctr"/>
              <a:r>
                <a:rPr lang="zh-CN" altLang="en-US" sz="1867" b="1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zh-CN" altLang="en-US" sz="1867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3" name="TextBox 30"/>
            <p:cNvSpPr txBox="1"/>
            <p:nvPr/>
          </p:nvSpPr>
          <p:spPr>
            <a:xfrm>
              <a:off x="3479646" y="3998527"/>
              <a:ext cx="1943880" cy="50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67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038587" y="4327066"/>
            <a:ext cx="2168532" cy="873689"/>
            <a:chOff x="3479646" y="3715313"/>
            <a:chExt cx="1943880" cy="750582"/>
          </a:xfrm>
        </p:grpSpPr>
        <p:sp>
          <p:nvSpPr>
            <p:cNvPr id="45" name="TextBox 29"/>
            <p:cNvSpPr txBox="1"/>
            <p:nvPr/>
          </p:nvSpPr>
          <p:spPr>
            <a:xfrm>
              <a:off x="4141039" y="3715313"/>
              <a:ext cx="596618" cy="326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ctr"/>
              <a:r>
                <a:rPr lang="zh-CN" altLang="en-US" sz="1867" b="1" dirty="0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zh-CN" altLang="en-US" sz="1867" b="1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6" name="TextBox 30"/>
            <p:cNvSpPr txBox="1"/>
            <p:nvPr/>
          </p:nvSpPr>
          <p:spPr>
            <a:xfrm>
              <a:off x="3479646" y="3963352"/>
              <a:ext cx="1943880" cy="50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67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29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62744" y="2019869"/>
            <a:ext cx="9535169" cy="3329553"/>
            <a:chOff x="635047" y="1851728"/>
            <a:chExt cx="10733678" cy="3784297"/>
          </a:xfrm>
        </p:grpSpPr>
        <p:sp>
          <p:nvSpPr>
            <p:cNvPr id="3" name="Arc 8"/>
            <p:cNvSpPr/>
            <p:nvPr/>
          </p:nvSpPr>
          <p:spPr>
            <a:xfrm>
              <a:off x="4186656" y="1883846"/>
              <a:ext cx="3673173" cy="3673173"/>
            </a:xfrm>
            <a:prstGeom prst="arc">
              <a:avLst>
                <a:gd name="adj1" fmla="val 21578092"/>
                <a:gd name="adj2" fmla="val 21526726"/>
              </a:avLst>
            </a:prstGeom>
            <a:solidFill>
              <a:srgbClr val="182E60"/>
            </a:solidFill>
            <a:ln w="9525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399239" y="1868280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53864" y="1921311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736655" y="3245815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791280" y="3298846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384223" y="4710050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438848" y="4763081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6717880" y="1851728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6772505" y="1904759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355205" y="3200554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409830" y="3253585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6738555" y="4736025"/>
              <a:ext cx="900000" cy="900000"/>
            </a:xfrm>
            <a:prstGeom prst="ellipse">
              <a:avLst/>
            </a:prstGeom>
            <a:solidFill>
              <a:schemeClr val="bg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>
                <a:solidFill>
                  <a:srgbClr val="182E60"/>
                </a:solidFill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6793180" y="4789056"/>
              <a:ext cx="800000" cy="800000"/>
            </a:xfrm>
            <a:prstGeom prst="ellipse">
              <a:avLst/>
            </a:prstGeom>
            <a:solidFill>
              <a:srgbClr val="182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182E60"/>
                </a:solidFill>
              </a:endParaRPr>
            </a:p>
          </p:txBody>
        </p:sp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4853256" y="2553272"/>
              <a:ext cx="2339973" cy="2334320"/>
            </a:xfrm>
            <a:custGeom>
              <a:avLst/>
              <a:gdLst/>
              <a:ahLst/>
              <a:cxnLst>
                <a:cxn ang="0">
                  <a:pos x="323" y="0"/>
                </a:cxn>
                <a:cxn ang="0">
                  <a:pos x="646" y="323"/>
                </a:cxn>
                <a:cxn ang="0">
                  <a:pos x="364" y="644"/>
                </a:cxn>
                <a:cxn ang="0">
                  <a:pos x="364" y="404"/>
                </a:cxn>
                <a:cxn ang="0">
                  <a:pos x="475" y="404"/>
                </a:cxn>
                <a:cxn ang="0">
                  <a:pos x="485" y="323"/>
                </a:cxn>
                <a:cxn ang="0">
                  <a:pos x="364" y="323"/>
                </a:cxn>
                <a:cxn ang="0">
                  <a:pos x="364" y="283"/>
                </a:cxn>
                <a:cxn ang="0">
                  <a:pos x="404" y="242"/>
                </a:cxn>
                <a:cxn ang="0">
                  <a:pos x="485" y="242"/>
                </a:cxn>
                <a:cxn ang="0">
                  <a:pos x="485" y="162"/>
                </a:cxn>
                <a:cxn ang="0">
                  <a:pos x="404" y="162"/>
                </a:cxn>
                <a:cxn ang="0">
                  <a:pos x="283" y="283"/>
                </a:cxn>
                <a:cxn ang="0">
                  <a:pos x="283" y="323"/>
                </a:cxn>
                <a:cxn ang="0">
                  <a:pos x="222" y="323"/>
                </a:cxn>
                <a:cxn ang="0">
                  <a:pos x="222" y="404"/>
                </a:cxn>
                <a:cxn ang="0">
                  <a:pos x="283" y="404"/>
                </a:cxn>
                <a:cxn ang="0">
                  <a:pos x="283" y="644"/>
                </a:cxn>
                <a:cxn ang="0">
                  <a:pos x="0" y="323"/>
                </a:cxn>
                <a:cxn ang="0">
                  <a:pos x="323" y="0"/>
                </a:cxn>
                <a:cxn ang="0">
                  <a:pos x="323" y="0"/>
                </a:cxn>
                <a:cxn ang="0">
                  <a:pos x="323" y="0"/>
                </a:cxn>
              </a:cxnLst>
              <a:rect l="0" t="0" r="r" b="b"/>
              <a:pathLst>
                <a:path w="646" h="644">
                  <a:moveTo>
                    <a:pt x="323" y="0"/>
                  </a:moveTo>
                  <a:cubicBezTo>
                    <a:pt x="502" y="0"/>
                    <a:pt x="646" y="145"/>
                    <a:pt x="646" y="323"/>
                  </a:cubicBezTo>
                  <a:cubicBezTo>
                    <a:pt x="646" y="488"/>
                    <a:pt x="523" y="624"/>
                    <a:pt x="364" y="644"/>
                  </a:cubicBezTo>
                  <a:cubicBezTo>
                    <a:pt x="364" y="404"/>
                    <a:pt x="364" y="404"/>
                    <a:pt x="364" y="404"/>
                  </a:cubicBezTo>
                  <a:cubicBezTo>
                    <a:pt x="475" y="404"/>
                    <a:pt x="475" y="404"/>
                    <a:pt x="475" y="404"/>
                  </a:cubicBezTo>
                  <a:cubicBezTo>
                    <a:pt x="485" y="323"/>
                    <a:pt x="485" y="323"/>
                    <a:pt x="485" y="323"/>
                  </a:cubicBezTo>
                  <a:cubicBezTo>
                    <a:pt x="364" y="323"/>
                    <a:pt x="364" y="323"/>
                    <a:pt x="364" y="323"/>
                  </a:cubicBezTo>
                  <a:cubicBezTo>
                    <a:pt x="364" y="283"/>
                    <a:pt x="364" y="283"/>
                    <a:pt x="364" y="283"/>
                  </a:cubicBezTo>
                  <a:cubicBezTo>
                    <a:pt x="364" y="261"/>
                    <a:pt x="382" y="242"/>
                    <a:pt x="404" y="242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5" y="162"/>
                    <a:pt x="485" y="162"/>
                    <a:pt x="485" y="162"/>
                  </a:cubicBezTo>
                  <a:cubicBezTo>
                    <a:pt x="404" y="162"/>
                    <a:pt x="404" y="162"/>
                    <a:pt x="404" y="162"/>
                  </a:cubicBezTo>
                  <a:cubicBezTo>
                    <a:pt x="337" y="162"/>
                    <a:pt x="283" y="216"/>
                    <a:pt x="283" y="283"/>
                  </a:cubicBezTo>
                  <a:cubicBezTo>
                    <a:pt x="283" y="323"/>
                    <a:pt x="283" y="323"/>
                    <a:pt x="283" y="323"/>
                  </a:cubicBezTo>
                  <a:cubicBezTo>
                    <a:pt x="222" y="323"/>
                    <a:pt x="222" y="323"/>
                    <a:pt x="222" y="323"/>
                  </a:cubicBezTo>
                  <a:cubicBezTo>
                    <a:pt x="222" y="404"/>
                    <a:pt x="222" y="404"/>
                    <a:pt x="222" y="404"/>
                  </a:cubicBezTo>
                  <a:cubicBezTo>
                    <a:pt x="283" y="404"/>
                    <a:pt x="283" y="404"/>
                    <a:pt x="283" y="404"/>
                  </a:cubicBezTo>
                  <a:cubicBezTo>
                    <a:pt x="283" y="644"/>
                    <a:pt x="283" y="644"/>
                    <a:pt x="283" y="644"/>
                  </a:cubicBezTo>
                  <a:cubicBezTo>
                    <a:pt x="123" y="624"/>
                    <a:pt x="0" y="488"/>
                    <a:pt x="0" y="323"/>
                  </a:cubicBezTo>
                  <a:cubicBezTo>
                    <a:pt x="0" y="145"/>
                    <a:pt x="145" y="0"/>
                    <a:pt x="323" y="0"/>
                  </a:cubicBezTo>
                  <a:close/>
                  <a:moveTo>
                    <a:pt x="323" y="0"/>
                  </a:moveTo>
                  <a:cubicBezTo>
                    <a:pt x="323" y="0"/>
                    <a:pt x="323" y="0"/>
                    <a:pt x="323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Rectangle 36"/>
            <p:cNvSpPr/>
            <p:nvPr/>
          </p:nvSpPr>
          <p:spPr>
            <a:xfrm>
              <a:off x="7759377" y="1945814"/>
              <a:ext cx="808411" cy="489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Rectangle 39"/>
            <p:cNvSpPr/>
            <p:nvPr/>
          </p:nvSpPr>
          <p:spPr>
            <a:xfrm>
              <a:off x="3417738" y="1909030"/>
              <a:ext cx="808411" cy="489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4597495" y="2050184"/>
              <a:ext cx="473456" cy="540097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28" y="82"/>
                </a:cxn>
                <a:cxn ang="0">
                  <a:pos x="148" y="109"/>
                </a:cxn>
                <a:cxn ang="0">
                  <a:pos x="146" y="84"/>
                </a:cxn>
                <a:cxn ang="0">
                  <a:pos x="100" y="86"/>
                </a:cxn>
                <a:cxn ang="0">
                  <a:pos x="130" y="106"/>
                </a:cxn>
                <a:cxn ang="0">
                  <a:pos x="155" y="113"/>
                </a:cxn>
                <a:cxn ang="0">
                  <a:pos x="192" y="151"/>
                </a:cxn>
                <a:cxn ang="0">
                  <a:pos x="192" y="76"/>
                </a:cxn>
                <a:cxn ang="0">
                  <a:pos x="130" y="190"/>
                </a:cxn>
                <a:cxn ang="0">
                  <a:pos x="130" y="115"/>
                </a:cxn>
                <a:cxn ang="0">
                  <a:pos x="130" y="190"/>
                </a:cxn>
                <a:cxn ang="0">
                  <a:pos x="114" y="193"/>
                </a:cxn>
                <a:cxn ang="0">
                  <a:pos x="66" y="280"/>
                </a:cxn>
                <a:cxn ang="0">
                  <a:pos x="69" y="281"/>
                </a:cxn>
                <a:cxn ang="0">
                  <a:pos x="191" y="281"/>
                </a:cxn>
                <a:cxn ang="0">
                  <a:pos x="194" y="280"/>
                </a:cxn>
                <a:cxn ang="0">
                  <a:pos x="146" y="193"/>
                </a:cxn>
                <a:cxn ang="0">
                  <a:pos x="177" y="154"/>
                </a:cxn>
                <a:cxn ang="0">
                  <a:pos x="203" y="241"/>
                </a:cxn>
                <a:cxn ang="0">
                  <a:pos x="254" y="242"/>
                </a:cxn>
                <a:cxn ang="0">
                  <a:pos x="256" y="241"/>
                </a:cxn>
                <a:cxn ang="0">
                  <a:pos x="208" y="154"/>
                </a:cxn>
                <a:cxn ang="0">
                  <a:pos x="84" y="145"/>
                </a:cxn>
                <a:cxn ang="0">
                  <a:pos x="102" y="114"/>
                </a:cxn>
                <a:cxn ang="0">
                  <a:pos x="27" y="114"/>
                </a:cxn>
                <a:cxn ang="0">
                  <a:pos x="98" y="186"/>
                </a:cxn>
                <a:cxn ang="0">
                  <a:pos x="80" y="154"/>
                </a:cxn>
                <a:cxn ang="0">
                  <a:pos x="0" y="202"/>
                </a:cxn>
                <a:cxn ang="0">
                  <a:pos x="0" y="242"/>
                </a:cxn>
                <a:cxn ang="0">
                  <a:pos x="57" y="253"/>
                </a:cxn>
                <a:cxn ang="0">
                  <a:pos x="98" y="186"/>
                </a:cxn>
                <a:cxn ang="0">
                  <a:pos x="98" y="186"/>
                </a:cxn>
              </a:cxnLst>
              <a:rect l="0" t="0" r="r" b="b"/>
              <a:pathLst>
                <a:path w="256" h="292">
                  <a:moveTo>
                    <a:pt x="87" y="41"/>
                  </a:moveTo>
                  <a:cubicBezTo>
                    <a:pt x="87" y="18"/>
                    <a:pt x="106" y="0"/>
                    <a:pt x="128" y="0"/>
                  </a:cubicBezTo>
                  <a:cubicBezTo>
                    <a:pt x="151" y="0"/>
                    <a:pt x="169" y="18"/>
                    <a:pt x="169" y="41"/>
                  </a:cubicBezTo>
                  <a:cubicBezTo>
                    <a:pt x="169" y="63"/>
                    <a:pt x="151" y="82"/>
                    <a:pt x="128" y="82"/>
                  </a:cubicBezTo>
                  <a:cubicBezTo>
                    <a:pt x="106" y="82"/>
                    <a:pt x="87" y="63"/>
                    <a:pt x="87" y="41"/>
                  </a:cubicBezTo>
                  <a:close/>
                  <a:moveTo>
                    <a:pt x="148" y="109"/>
                  </a:moveTo>
                  <a:cubicBezTo>
                    <a:pt x="148" y="101"/>
                    <a:pt x="151" y="92"/>
                    <a:pt x="156" y="86"/>
                  </a:cubicBezTo>
                  <a:cubicBezTo>
                    <a:pt x="153" y="85"/>
                    <a:pt x="149" y="84"/>
                    <a:pt x="14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07" y="84"/>
                    <a:pt x="104" y="85"/>
                    <a:pt x="100" y="86"/>
                  </a:cubicBezTo>
                  <a:cubicBezTo>
                    <a:pt x="105" y="93"/>
                    <a:pt x="109" y="102"/>
                    <a:pt x="109" y="111"/>
                  </a:cubicBezTo>
                  <a:cubicBezTo>
                    <a:pt x="115" y="108"/>
                    <a:pt x="122" y="106"/>
                    <a:pt x="130" y="106"/>
                  </a:cubicBezTo>
                  <a:cubicBezTo>
                    <a:pt x="136" y="106"/>
                    <a:pt x="142" y="107"/>
                    <a:pt x="148" y="109"/>
                  </a:cubicBezTo>
                  <a:close/>
                  <a:moveTo>
                    <a:pt x="155" y="113"/>
                  </a:moveTo>
                  <a:cubicBezTo>
                    <a:pt x="167" y="121"/>
                    <a:pt x="175" y="133"/>
                    <a:pt x="176" y="148"/>
                  </a:cubicBezTo>
                  <a:cubicBezTo>
                    <a:pt x="181" y="150"/>
                    <a:pt x="187" y="151"/>
                    <a:pt x="192" y="151"/>
                  </a:cubicBezTo>
                  <a:cubicBezTo>
                    <a:pt x="213" y="151"/>
                    <a:pt x="230" y="134"/>
                    <a:pt x="230" y="114"/>
                  </a:cubicBezTo>
                  <a:cubicBezTo>
                    <a:pt x="230" y="93"/>
                    <a:pt x="213" y="76"/>
                    <a:pt x="192" y="76"/>
                  </a:cubicBezTo>
                  <a:cubicBezTo>
                    <a:pt x="172" y="76"/>
                    <a:pt x="155" y="93"/>
                    <a:pt x="155" y="113"/>
                  </a:cubicBezTo>
                  <a:close/>
                  <a:moveTo>
                    <a:pt x="130" y="190"/>
                  </a:moveTo>
                  <a:cubicBezTo>
                    <a:pt x="151" y="190"/>
                    <a:pt x="168" y="173"/>
                    <a:pt x="168" y="152"/>
                  </a:cubicBezTo>
                  <a:cubicBezTo>
                    <a:pt x="168" y="132"/>
                    <a:pt x="151" y="115"/>
                    <a:pt x="130" y="115"/>
                  </a:cubicBezTo>
                  <a:cubicBezTo>
                    <a:pt x="109" y="115"/>
                    <a:pt x="92" y="132"/>
                    <a:pt x="92" y="152"/>
                  </a:cubicBezTo>
                  <a:cubicBezTo>
                    <a:pt x="92" y="173"/>
                    <a:pt x="109" y="190"/>
                    <a:pt x="130" y="190"/>
                  </a:cubicBezTo>
                  <a:close/>
                  <a:moveTo>
                    <a:pt x="146" y="193"/>
                  </a:moveTo>
                  <a:cubicBezTo>
                    <a:pt x="114" y="193"/>
                    <a:pt x="114" y="193"/>
                    <a:pt x="114" y="193"/>
                  </a:cubicBezTo>
                  <a:cubicBezTo>
                    <a:pt x="88" y="193"/>
                    <a:pt x="66" y="214"/>
                    <a:pt x="66" y="241"/>
                  </a:cubicBezTo>
                  <a:cubicBezTo>
                    <a:pt x="66" y="280"/>
                    <a:pt x="66" y="280"/>
                    <a:pt x="66" y="280"/>
                  </a:cubicBezTo>
                  <a:cubicBezTo>
                    <a:pt x="66" y="280"/>
                    <a:pt x="66" y="280"/>
                    <a:pt x="66" y="280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94" y="289"/>
                    <a:pt x="116" y="292"/>
                    <a:pt x="134" y="292"/>
                  </a:cubicBezTo>
                  <a:cubicBezTo>
                    <a:pt x="170" y="292"/>
                    <a:pt x="190" y="282"/>
                    <a:pt x="191" y="281"/>
                  </a:cubicBezTo>
                  <a:cubicBezTo>
                    <a:pt x="194" y="280"/>
                    <a:pt x="194" y="280"/>
                    <a:pt x="194" y="280"/>
                  </a:cubicBezTo>
                  <a:cubicBezTo>
                    <a:pt x="194" y="280"/>
                    <a:pt x="194" y="280"/>
                    <a:pt x="194" y="280"/>
                  </a:cubicBezTo>
                  <a:cubicBezTo>
                    <a:pt x="194" y="241"/>
                    <a:pt x="194" y="241"/>
                    <a:pt x="194" y="241"/>
                  </a:cubicBezTo>
                  <a:cubicBezTo>
                    <a:pt x="194" y="214"/>
                    <a:pt x="173" y="193"/>
                    <a:pt x="146" y="193"/>
                  </a:cubicBezTo>
                  <a:close/>
                  <a:moveTo>
                    <a:pt x="208" y="154"/>
                  </a:moveTo>
                  <a:cubicBezTo>
                    <a:pt x="177" y="154"/>
                    <a:pt x="177" y="154"/>
                    <a:pt x="177" y="154"/>
                  </a:cubicBezTo>
                  <a:cubicBezTo>
                    <a:pt x="176" y="167"/>
                    <a:pt x="171" y="178"/>
                    <a:pt x="162" y="186"/>
                  </a:cubicBezTo>
                  <a:cubicBezTo>
                    <a:pt x="186" y="193"/>
                    <a:pt x="203" y="215"/>
                    <a:pt x="203" y="241"/>
                  </a:cubicBezTo>
                  <a:cubicBezTo>
                    <a:pt x="203" y="253"/>
                    <a:pt x="203" y="253"/>
                    <a:pt x="203" y="253"/>
                  </a:cubicBezTo>
                  <a:cubicBezTo>
                    <a:pt x="234" y="252"/>
                    <a:pt x="252" y="243"/>
                    <a:pt x="254" y="242"/>
                  </a:cubicBezTo>
                  <a:cubicBezTo>
                    <a:pt x="256" y="241"/>
                    <a:pt x="256" y="241"/>
                    <a:pt x="256" y="241"/>
                  </a:cubicBezTo>
                  <a:cubicBezTo>
                    <a:pt x="256" y="241"/>
                    <a:pt x="256" y="241"/>
                    <a:pt x="256" y="24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6" y="175"/>
                    <a:pt x="235" y="154"/>
                    <a:pt x="208" y="154"/>
                  </a:cubicBezTo>
                  <a:close/>
                  <a:moveTo>
                    <a:pt x="64" y="151"/>
                  </a:moveTo>
                  <a:cubicBezTo>
                    <a:pt x="71" y="151"/>
                    <a:pt x="78" y="149"/>
                    <a:pt x="84" y="145"/>
                  </a:cubicBezTo>
                  <a:cubicBezTo>
                    <a:pt x="86" y="133"/>
                    <a:pt x="92" y="123"/>
                    <a:pt x="102" y="116"/>
                  </a:cubicBezTo>
                  <a:cubicBezTo>
                    <a:pt x="102" y="115"/>
                    <a:pt x="102" y="114"/>
                    <a:pt x="102" y="114"/>
                  </a:cubicBezTo>
                  <a:cubicBezTo>
                    <a:pt x="102" y="93"/>
                    <a:pt x="85" y="76"/>
                    <a:pt x="64" y="76"/>
                  </a:cubicBezTo>
                  <a:cubicBezTo>
                    <a:pt x="43" y="76"/>
                    <a:pt x="27" y="93"/>
                    <a:pt x="27" y="114"/>
                  </a:cubicBezTo>
                  <a:cubicBezTo>
                    <a:pt x="27" y="134"/>
                    <a:pt x="43" y="151"/>
                    <a:pt x="64" y="151"/>
                  </a:cubicBezTo>
                  <a:close/>
                  <a:moveTo>
                    <a:pt x="98" y="186"/>
                  </a:moveTo>
                  <a:cubicBezTo>
                    <a:pt x="89" y="178"/>
                    <a:pt x="84" y="167"/>
                    <a:pt x="84" y="154"/>
                  </a:cubicBezTo>
                  <a:cubicBezTo>
                    <a:pt x="82" y="154"/>
                    <a:pt x="81" y="154"/>
                    <a:pt x="80" y="154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22" y="154"/>
                    <a:pt x="0" y="175"/>
                    <a:pt x="0" y="202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23" y="249"/>
                    <a:pt x="41" y="252"/>
                    <a:pt x="57" y="253"/>
                  </a:cubicBezTo>
                  <a:cubicBezTo>
                    <a:pt x="57" y="241"/>
                    <a:pt x="57" y="241"/>
                    <a:pt x="57" y="241"/>
                  </a:cubicBezTo>
                  <a:cubicBezTo>
                    <a:pt x="57" y="215"/>
                    <a:pt x="74" y="193"/>
                    <a:pt x="98" y="186"/>
                  </a:cubicBezTo>
                  <a:close/>
                  <a:moveTo>
                    <a:pt x="98" y="186"/>
                  </a:moveTo>
                  <a:cubicBezTo>
                    <a:pt x="98" y="186"/>
                    <a:pt x="98" y="186"/>
                    <a:pt x="98" y="18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900555" y="2057145"/>
              <a:ext cx="534651" cy="478591"/>
            </a:xfrm>
            <a:custGeom>
              <a:avLst/>
              <a:gdLst/>
              <a:ahLst/>
              <a:cxnLst>
                <a:cxn ang="0">
                  <a:pos x="205" y="90"/>
                </a:cxn>
                <a:cxn ang="0">
                  <a:pos x="170" y="67"/>
                </a:cxn>
                <a:cxn ang="0">
                  <a:pos x="149" y="67"/>
                </a:cxn>
                <a:cxn ang="0">
                  <a:pos x="156" y="35"/>
                </a:cxn>
                <a:cxn ang="0">
                  <a:pos x="155" y="23"/>
                </a:cxn>
                <a:cxn ang="0">
                  <a:pos x="126" y="1"/>
                </a:cxn>
                <a:cxn ang="0">
                  <a:pos x="113" y="21"/>
                </a:cxn>
                <a:cxn ang="0">
                  <a:pos x="95" y="61"/>
                </a:cxn>
                <a:cxn ang="0">
                  <a:pos x="68" y="82"/>
                </a:cxn>
                <a:cxn ang="0">
                  <a:pos x="68" y="81"/>
                </a:cxn>
                <a:cxn ang="0">
                  <a:pos x="0" y="81"/>
                </a:cxn>
                <a:cxn ang="0">
                  <a:pos x="0" y="179"/>
                </a:cxn>
                <a:cxn ang="0">
                  <a:pos x="68" y="179"/>
                </a:cxn>
                <a:cxn ang="0">
                  <a:pos x="68" y="174"/>
                </a:cxn>
                <a:cxn ang="0">
                  <a:pos x="86" y="174"/>
                </a:cxn>
                <a:cxn ang="0">
                  <a:pos x="99" y="181"/>
                </a:cxn>
                <a:cxn ang="0">
                  <a:pos x="108" y="187"/>
                </a:cxn>
                <a:cxn ang="0">
                  <a:pos x="172" y="189"/>
                </a:cxn>
                <a:cxn ang="0">
                  <a:pos x="198" y="169"/>
                </a:cxn>
                <a:cxn ang="0">
                  <a:pos x="205" y="90"/>
                </a:cxn>
                <a:cxn ang="0">
                  <a:pos x="186" y="165"/>
                </a:cxn>
                <a:cxn ang="0">
                  <a:pos x="170" y="176"/>
                </a:cxn>
                <a:cxn ang="0">
                  <a:pos x="114" y="175"/>
                </a:cxn>
                <a:cxn ang="0">
                  <a:pos x="106" y="170"/>
                </a:cxn>
                <a:cxn ang="0">
                  <a:pos x="91" y="162"/>
                </a:cxn>
                <a:cxn ang="0">
                  <a:pos x="68" y="161"/>
                </a:cxn>
                <a:cxn ang="0">
                  <a:pos x="68" y="96"/>
                </a:cxn>
                <a:cxn ang="0">
                  <a:pos x="106" y="68"/>
                </a:cxn>
                <a:cxn ang="0">
                  <a:pos x="126" y="26"/>
                </a:cxn>
                <a:cxn ang="0">
                  <a:pos x="130" y="14"/>
                </a:cxn>
                <a:cxn ang="0">
                  <a:pos x="142" y="26"/>
                </a:cxn>
                <a:cxn ang="0">
                  <a:pos x="143" y="35"/>
                </a:cxn>
                <a:cxn ang="0">
                  <a:pos x="133" y="70"/>
                </a:cxn>
                <a:cxn ang="0">
                  <a:pos x="126" y="80"/>
                </a:cxn>
                <a:cxn ang="0">
                  <a:pos x="170" y="80"/>
                </a:cxn>
                <a:cxn ang="0">
                  <a:pos x="193" y="94"/>
                </a:cxn>
                <a:cxn ang="0">
                  <a:pos x="186" y="165"/>
                </a:cxn>
                <a:cxn ang="0">
                  <a:pos x="186" y="165"/>
                </a:cxn>
                <a:cxn ang="0">
                  <a:pos x="186" y="165"/>
                </a:cxn>
              </a:cxnLst>
              <a:rect l="0" t="0" r="r" b="b"/>
              <a:pathLst>
                <a:path w="215" h="192">
                  <a:moveTo>
                    <a:pt x="205" y="90"/>
                  </a:moveTo>
                  <a:cubicBezTo>
                    <a:pt x="199" y="75"/>
                    <a:pt x="187" y="67"/>
                    <a:pt x="170" y="67"/>
                  </a:cubicBezTo>
                  <a:cubicBezTo>
                    <a:pt x="149" y="67"/>
                    <a:pt x="149" y="67"/>
                    <a:pt x="149" y="67"/>
                  </a:cubicBezTo>
                  <a:cubicBezTo>
                    <a:pt x="153" y="59"/>
                    <a:pt x="156" y="48"/>
                    <a:pt x="156" y="35"/>
                  </a:cubicBezTo>
                  <a:cubicBezTo>
                    <a:pt x="156" y="31"/>
                    <a:pt x="156" y="27"/>
                    <a:pt x="155" y="23"/>
                  </a:cubicBezTo>
                  <a:cubicBezTo>
                    <a:pt x="153" y="8"/>
                    <a:pt x="142" y="0"/>
                    <a:pt x="126" y="1"/>
                  </a:cubicBezTo>
                  <a:cubicBezTo>
                    <a:pt x="120" y="2"/>
                    <a:pt x="118" y="8"/>
                    <a:pt x="113" y="21"/>
                  </a:cubicBezTo>
                  <a:cubicBezTo>
                    <a:pt x="109" y="33"/>
                    <a:pt x="103" y="48"/>
                    <a:pt x="95" y="61"/>
                  </a:cubicBezTo>
                  <a:cubicBezTo>
                    <a:pt x="88" y="70"/>
                    <a:pt x="77" y="78"/>
                    <a:pt x="68" y="82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8" y="174"/>
                    <a:pt x="68" y="174"/>
                    <a:pt x="68" y="174"/>
                  </a:cubicBezTo>
                  <a:cubicBezTo>
                    <a:pt x="79" y="174"/>
                    <a:pt x="85" y="174"/>
                    <a:pt x="86" y="174"/>
                  </a:cubicBezTo>
                  <a:cubicBezTo>
                    <a:pt x="99" y="181"/>
                    <a:pt x="99" y="181"/>
                    <a:pt x="99" y="181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16" y="191"/>
                    <a:pt x="155" y="192"/>
                    <a:pt x="172" y="189"/>
                  </a:cubicBezTo>
                  <a:cubicBezTo>
                    <a:pt x="193" y="186"/>
                    <a:pt x="198" y="169"/>
                    <a:pt x="198" y="169"/>
                  </a:cubicBezTo>
                  <a:cubicBezTo>
                    <a:pt x="200" y="163"/>
                    <a:pt x="215" y="112"/>
                    <a:pt x="205" y="90"/>
                  </a:cubicBezTo>
                  <a:close/>
                  <a:moveTo>
                    <a:pt x="186" y="165"/>
                  </a:moveTo>
                  <a:cubicBezTo>
                    <a:pt x="186" y="165"/>
                    <a:pt x="182" y="175"/>
                    <a:pt x="170" y="176"/>
                  </a:cubicBezTo>
                  <a:cubicBezTo>
                    <a:pt x="152" y="179"/>
                    <a:pt x="119" y="177"/>
                    <a:pt x="114" y="175"/>
                  </a:cubicBezTo>
                  <a:cubicBezTo>
                    <a:pt x="114" y="175"/>
                    <a:pt x="106" y="170"/>
                    <a:pt x="106" y="170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7" y="161"/>
                    <a:pt x="79" y="161"/>
                    <a:pt x="68" y="161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79" y="92"/>
                    <a:pt x="96" y="83"/>
                    <a:pt x="106" y="68"/>
                  </a:cubicBezTo>
                  <a:cubicBezTo>
                    <a:pt x="115" y="54"/>
                    <a:pt x="121" y="38"/>
                    <a:pt x="126" y="26"/>
                  </a:cubicBezTo>
                  <a:cubicBezTo>
                    <a:pt x="126" y="26"/>
                    <a:pt x="129" y="16"/>
                    <a:pt x="130" y="14"/>
                  </a:cubicBezTo>
                  <a:cubicBezTo>
                    <a:pt x="137" y="14"/>
                    <a:pt x="141" y="18"/>
                    <a:pt x="142" y="26"/>
                  </a:cubicBezTo>
                  <a:cubicBezTo>
                    <a:pt x="143" y="29"/>
                    <a:pt x="143" y="32"/>
                    <a:pt x="143" y="35"/>
                  </a:cubicBezTo>
                  <a:cubicBezTo>
                    <a:pt x="143" y="54"/>
                    <a:pt x="133" y="70"/>
                    <a:pt x="133" y="7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70" y="80"/>
                    <a:pt x="170" y="80"/>
                    <a:pt x="170" y="80"/>
                  </a:cubicBezTo>
                  <a:cubicBezTo>
                    <a:pt x="181" y="80"/>
                    <a:pt x="189" y="84"/>
                    <a:pt x="193" y="94"/>
                  </a:cubicBezTo>
                  <a:cubicBezTo>
                    <a:pt x="199" y="110"/>
                    <a:pt x="190" y="151"/>
                    <a:pt x="186" y="165"/>
                  </a:cubicBezTo>
                  <a:close/>
                  <a:moveTo>
                    <a:pt x="186" y="165"/>
                  </a:moveTo>
                  <a:cubicBezTo>
                    <a:pt x="186" y="165"/>
                    <a:pt x="186" y="165"/>
                    <a:pt x="186" y="16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Rectangle 55"/>
            <p:cNvSpPr/>
            <p:nvPr/>
          </p:nvSpPr>
          <p:spPr>
            <a:xfrm>
              <a:off x="2650829" y="2368324"/>
              <a:ext cx="1575320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Users Worldwide</a:t>
              </a:r>
            </a:p>
          </p:txBody>
        </p:sp>
        <p:sp>
          <p:nvSpPr>
            <p:cNvPr id="15" name="Rectangle 56"/>
            <p:cNvSpPr/>
            <p:nvPr/>
          </p:nvSpPr>
          <p:spPr>
            <a:xfrm>
              <a:off x="7759378" y="2399389"/>
              <a:ext cx="2176215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Posts are liked on daily</a:t>
              </a:r>
            </a:p>
          </p:txBody>
        </p:sp>
        <p:sp>
          <p:nvSpPr>
            <p:cNvPr id="16" name="Rectangle 57"/>
            <p:cNvSpPr/>
            <p:nvPr/>
          </p:nvSpPr>
          <p:spPr>
            <a:xfrm>
              <a:off x="8502764" y="3338975"/>
              <a:ext cx="2022403" cy="4924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Rectangle 58"/>
            <p:cNvSpPr/>
            <p:nvPr/>
          </p:nvSpPr>
          <p:spPr>
            <a:xfrm>
              <a:off x="8479736" y="3792549"/>
              <a:ext cx="2888989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Photos are Uploaded on daily</a:t>
              </a:r>
            </a:p>
          </p:txBody>
        </p:sp>
        <p:grpSp>
          <p:nvGrpSpPr>
            <p:cNvPr id="18" name="Group 66"/>
            <p:cNvGrpSpPr/>
            <p:nvPr/>
          </p:nvGrpSpPr>
          <p:grpSpPr>
            <a:xfrm>
              <a:off x="7602550" y="3462495"/>
              <a:ext cx="514105" cy="388979"/>
              <a:chOff x="6629400" y="2008188"/>
              <a:chExt cx="600075" cy="454025"/>
            </a:xfrm>
            <a:solidFill>
              <a:schemeClr val="bg1"/>
            </a:solidFill>
          </p:grpSpPr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6629400" y="2008188"/>
                <a:ext cx="600075" cy="454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86"/>
                  </a:cxn>
                  <a:cxn ang="0">
                    <a:pos x="378" y="286"/>
                  </a:cxn>
                  <a:cxn ang="0">
                    <a:pos x="378" y="0"/>
                  </a:cxn>
                  <a:cxn ang="0">
                    <a:pos x="0" y="0"/>
                  </a:cxn>
                  <a:cxn ang="0">
                    <a:pos x="354" y="262"/>
                  </a:cxn>
                  <a:cxn ang="0">
                    <a:pos x="24" y="262"/>
                  </a:cxn>
                  <a:cxn ang="0">
                    <a:pos x="24" y="24"/>
                  </a:cxn>
                  <a:cxn ang="0">
                    <a:pos x="354" y="24"/>
                  </a:cxn>
                  <a:cxn ang="0">
                    <a:pos x="354" y="262"/>
                  </a:cxn>
                  <a:cxn ang="0">
                    <a:pos x="354" y="262"/>
                  </a:cxn>
                  <a:cxn ang="0">
                    <a:pos x="354" y="262"/>
                  </a:cxn>
                </a:cxnLst>
                <a:rect l="0" t="0" r="r" b="b"/>
                <a:pathLst>
                  <a:path w="378" h="286">
                    <a:moveTo>
                      <a:pt x="0" y="0"/>
                    </a:moveTo>
                    <a:lnTo>
                      <a:pt x="0" y="286"/>
                    </a:lnTo>
                    <a:lnTo>
                      <a:pt x="378" y="286"/>
                    </a:lnTo>
                    <a:lnTo>
                      <a:pt x="378" y="0"/>
                    </a:lnTo>
                    <a:lnTo>
                      <a:pt x="0" y="0"/>
                    </a:lnTo>
                    <a:close/>
                    <a:moveTo>
                      <a:pt x="354" y="262"/>
                    </a:moveTo>
                    <a:lnTo>
                      <a:pt x="24" y="262"/>
                    </a:lnTo>
                    <a:lnTo>
                      <a:pt x="24" y="24"/>
                    </a:lnTo>
                    <a:lnTo>
                      <a:pt x="354" y="24"/>
                    </a:lnTo>
                    <a:lnTo>
                      <a:pt x="354" y="262"/>
                    </a:lnTo>
                    <a:close/>
                    <a:moveTo>
                      <a:pt x="354" y="262"/>
                    </a:moveTo>
                    <a:lnTo>
                      <a:pt x="354" y="2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6629400" y="2008188"/>
                <a:ext cx="600075" cy="454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86"/>
                  </a:cxn>
                  <a:cxn ang="0">
                    <a:pos x="378" y="286"/>
                  </a:cxn>
                  <a:cxn ang="0">
                    <a:pos x="378" y="0"/>
                  </a:cxn>
                  <a:cxn ang="0">
                    <a:pos x="0" y="0"/>
                  </a:cxn>
                  <a:cxn ang="0">
                    <a:pos x="354" y="262"/>
                  </a:cxn>
                  <a:cxn ang="0">
                    <a:pos x="24" y="262"/>
                  </a:cxn>
                  <a:cxn ang="0">
                    <a:pos x="24" y="24"/>
                  </a:cxn>
                  <a:cxn ang="0">
                    <a:pos x="354" y="24"/>
                  </a:cxn>
                  <a:cxn ang="0">
                    <a:pos x="354" y="262"/>
                  </a:cxn>
                  <a:cxn ang="0">
                    <a:pos x="354" y="262"/>
                  </a:cxn>
                  <a:cxn ang="0">
                    <a:pos x="354" y="262"/>
                  </a:cxn>
                </a:cxnLst>
                <a:rect l="0" t="0" r="r" b="b"/>
                <a:pathLst>
                  <a:path w="378" h="286">
                    <a:moveTo>
                      <a:pt x="0" y="0"/>
                    </a:moveTo>
                    <a:lnTo>
                      <a:pt x="0" y="286"/>
                    </a:lnTo>
                    <a:lnTo>
                      <a:pt x="378" y="286"/>
                    </a:lnTo>
                    <a:lnTo>
                      <a:pt x="378" y="0"/>
                    </a:lnTo>
                    <a:lnTo>
                      <a:pt x="0" y="0"/>
                    </a:lnTo>
                    <a:moveTo>
                      <a:pt x="354" y="262"/>
                    </a:moveTo>
                    <a:lnTo>
                      <a:pt x="24" y="262"/>
                    </a:lnTo>
                    <a:lnTo>
                      <a:pt x="24" y="24"/>
                    </a:lnTo>
                    <a:lnTo>
                      <a:pt x="354" y="24"/>
                    </a:lnTo>
                    <a:lnTo>
                      <a:pt x="354" y="262"/>
                    </a:lnTo>
                    <a:moveTo>
                      <a:pt x="354" y="262"/>
                    </a:moveTo>
                    <a:lnTo>
                      <a:pt x="354" y="26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1" name="Freeform 19"/>
              <p:cNvSpPr>
                <a:spLocks noEditPoints="1"/>
              </p:cNvSpPr>
              <p:nvPr/>
            </p:nvSpPr>
            <p:spPr bwMode="auto">
              <a:xfrm>
                <a:off x="7042150" y="2084388"/>
                <a:ext cx="111125" cy="112713"/>
              </a:xfrm>
              <a:custGeom>
                <a:avLst/>
                <a:gdLst/>
                <a:ahLst/>
                <a:cxnLst>
                  <a:cxn ang="0">
                    <a:pos x="29" y="15"/>
                  </a:cxn>
                  <a:cxn ang="0">
                    <a:pos x="15" y="29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29" y="15"/>
                  </a:cxn>
                  <a:cxn ang="0">
                    <a:pos x="29" y="15"/>
                  </a:cxn>
                  <a:cxn ang="0">
                    <a:pos x="29" y="15"/>
                  </a:cxn>
                </a:cxnLst>
                <a:rect l="0" t="0" r="r" b="b"/>
                <a:pathLst>
                  <a:path w="29" h="29">
                    <a:moveTo>
                      <a:pt x="29" y="15"/>
                    </a:moveTo>
                    <a:cubicBezTo>
                      <a:pt x="29" y="23"/>
                      <a:pt x="23" y="29"/>
                      <a:pt x="15" y="29"/>
                    </a:cubicBezTo>
                    <a:cubicBezTo>
                      <a:pt x="7" y="29"/>
                      <a:pt x="0" y="23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29" y="7"/>
                      <a:pt x="29" y="15"/>
                    </a:cubicBezTo>
                    <a:close/>
                    <a:moveTo>
                      <a:pt x="29" y="15"/>
                    </a:moveTo>
                    <a:cubicBezTo>
                      <a:pt x="29" y="15"/>
                      <a:pt x="29" y="15"/>
                      <a:pt x="29" y="1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2" name="Freeform 20"/>
              <p:cNvSpPr>
                <a:spLocks noEditPoints="1"/>
              </p:cNvSpPr>
              <p:nvPr/>
            </p:nvSpPr>
            <p:spPr bwMode="auto">
              <a:xfrm>
                <a:off x="6705600" y="2122488"/>
                <a:ext cx="455613" cy="266700"/>
              </a:xfrm>
              <a:custGeom>
                <a:avLst/>
                <a:gdLst/>
                <a:ahLst/>
                <a:cxnLst>
                  <a:cxn ang="0">
                    <a:pos x="79" y="29"/>
                  </a:cxn>
                  <a:cxn ang="0">
                    <a:pos x="59" y="48"/>
                  </a:cxn>
                  <a:cxn ang="0">
                    <a:pos x="25" y="0"/>
                  </a:cxn>
                  <a:cxn ang="0">
                    <a:pos x="0" y="69"/>
                  </a:cxn>
                  <a:cxn ang="0">
                    <a:pos x="119" y="69"/>
                  </a:cxn>
                  <a:cxn ang="0">
                    <a:pos x="79" y="29"/>
                  </a:cxn>
                  <a:cxn ang="0">
                    <a:pos x="79" y="29"/>
                  </a:cxn>
                  <a:cxn ang="0">
                    <a:pos x="79" y="29"/>
                  </a:cxn>
                </a:cxnLst>
                <a:rect l="0" t="0" r="r" b="b"/>
                <a:pathLst>
                  <a:path w="119" h="69">
                    <a:moveTo>
                      <a:pt x="79" y="29"/>
                    </a:moveTo>
                    <a:cubicBezTo>
                      <a:pt x="70" y="29"/>
                      <a:pt x="71" y="48"/>
                      <a:pt x="59" y="48"/>
                    </a:cubicBezTo>
                    <a:cubicBezTo>
                      <a:pt x="47" y="48"/>
                      <a:pt x="40" y="0"/>
                      <a:pt x="25" y="0"/>
                    </a:cubicBezTo>
                    <a:cubicBezTo>
                      <a:pt x="10" y="0"/>
                      <a:pt x="0" y="69"/>
                      <a:pt x="0" y="69"/>
                    </a:cubicBezTo>
                    <a:cubicBezTo>
                      <a:pt x="119" y="69"/>
                      <a:pt x="119" y="69"/>
                      <a:pt x="119" y="69"/>
                    </a:cubicBezTo>
                    <a:cubicBezTo>
                      <a:pt x="119" y="69"/>
                      <a:pt x="88" y="29"/>
                      <a:pt x="79" y="29"/>
                    </a:cubicBezTo>
                    <a:close/>
                    <a:moveTo>
                      <a:pt x="79" y="29"/>
                    </a:moveTo>
                    <a:cubicBezTo>
                      <a:pt x="79" y="29"/>
                      <a:pt x="79" y="29"/>
                      <a:pt x="79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23" name="Freeform 24"/>
            <p:cNvSpPr>
              <a:spLocks noEditPoints="1"/>
            </p:cNvSpPr>
            <p:nvPr/>
          </p:nvSpPr>
          <p:spPr bwMode="auto">
            <a:xfrm>
              <a:off x="3942962" y="3526682"/>
              <a:ext cx="457733" cy="435176"/>
            </a:xfrm>
            <a:custGeom>
              <a:avLst/>
              <a:gdLst/>
              <a:ahLst/>
              <a:cxnLst>
                <a:cxn ang="0">
                  <a:pos x="791" y="27"/>
                </a:cxn>
                <a:cxn ang="0">
                  <a:pos x="734" y="0"/>
                </a:cxn>
                <a:cxn ang="0">
                  <a:pos x="98" y="27"/>
                </a:cxn>
                <a:cxn ang="0">
                  <a:pos x="41" y="0"/>
                </a:cxn>
                <a:cxn ang="0">
                  <a:pos x="0" y="791"/>
                </a:cxn>
                <a:cxn ang="0">
                  <a:pos x="41" y="765"/>
                </a:cxn>
                <a:cxn ang="0">
                  <a:pos x="98" y="791"/>
                </a:cxn>
                <a:cxn ang="0">
                  <a:pos x="734" y="765"/>
                </a:cxn>
                <a:cxn ang="0">
                  <a:pos x="791" y="791"/>
                </a:cxn>
                <a:cxn ang="0">
                  <a:pos x="832" y="0"/>
                </a:cxn>
                <a:cxn ang="0">
                  <a:pos x="98" y="679"/>
                </a:cxn>
                <a:cxn ang="0">
                  <a:pos x="41" y="634"/>
                </a:cxn>
                <a:cxn ang="0">
                  <a:pos x="98" y="679"/>
                </a:cxn>
                <a:cxn ang="0">
                  <a:pos x="41" y="551"/>
                </a:cxn>
                <a:cxn ang="0">
                  <a:pos x="98" y="503"/>
                </a:cxn>
                <a:cxn ang="0">
                  <a:pos x="98" y="420"/>
                </a:cxn>
                <a:cxn ang="0">
                  <a:pos x="41" y="372"/>
                </a:cxn>
                <a:cxn ang="0">
                  <a:pos x="98" y="420"/>
                </a:cxn>
                <a:cxn ang="0">
                  <a:pos x="41" y="289"/>
                </a:cxn>
                <a:cxn ang="0">
                  <a:pos x="98" y="241"/>
                </a:cxn>
                <a:cxn ang="0">
                  <a:pos x="98" y="158"/>
                </a:cxn>
                <a:cxn ang="0">
                  <a:pos x="41" y="112"/>
                </a:cxn>
                <a:cxn ang="0">
                  <a:pos x="98" y="158"/>
                </a:cxn>
                <a:cxn ang="0">
                  <a:pos x="158" y="782"/>
                </a:cxn>
                <a:cxn ang="0">
                  <a:pos x="672" y="643"/>
                </a:cxn>
                <a:cxn ang="0">
                  <a:pos x="672" y="574"/>
                </a:cxn>
                <a:cxn ang="0">
                  <a:pos x="158" y="217"/>
                </a:cxn>
                <a:cxn ang="0">
                  <a:pos x="672" y="574"/>
                </a:cxn>
                <a:cxn ang="0">
                  <a:pos x="158" y="148"/>
                </a:cxn>
                <a:cxn ang="0">
                  <a:pos x="672" y="10"/>
                </a:cxn>
                <a:cxn ang="0">
                  <a:pos x="791" y="679"/>
                </a:cxn>
                <a:cxn ang="0">
                  <a:pos x="734" y="634"/>
                </a:cxn>
                <a:cxn ang="0">
                  <a:pos x="791" y="679"/>
                </a:cxn>
                <a:cxn ang="0">
                  <a:pos x="734" y="551"/>
                </a:cxn>
                <a:cxn ang="0">
                  <a:pos x="791" y="503"/>
                </a:cxn>
                <a:cxn ang="0">
                  <a:pos x="791" y="420"/>
                </a:cxn>
                <a:cxn ang="0">
                  <a:pos x="734" y="372"/>
                </a:cxn>
                <a:cxn ang="0">
                  <a:pos x="791" y="420"/>
                </a:cxn>
                <a:cxn ang="0">
                  <a:pos x="734" y="289"/>
                </a:cxn>
                <a:cxn ang="0">
                  <a:pos x="791" y="241"/>
                </a:cxn>
                <a:cxn ang="0">
                  <a:pos x="791" y="158"/>
                </a:cxn>
                <a:cxn ang="0">
                  <a:pos x="734" y="112"/>
                </a:cxn>
                <a:cxn ang="0">
                  <a:pos x="791" y="158"/>
                </a:cxn>
                <a:cxn ang="0">
                  <a:pos x="791" y="158"/>
                </a:cxn>
              </a:cxnLst>
              <a:rect l="0" t="0" r="r" b="b"/>
              <a:pathLst>
                <a:path w="832" h="791">
                  <a:moveTo>
                    <a:pt x="791" y="0"/>
                  </a:moveTo>
                  <a:lnTo>
                    <a:pt x="791" y="27"/>
                  </a:lnTo>
                  <a:lnTo>
                    <a:pt x="734" y="27"/>
                  </a:lnTo>
                  <a:lnTo>
                    <a:pt x="734" y="0"/>
                  </a:lnTo>
                  <a:lnTo>
                    <a:pt x="98" y="0"/>
                  </a:lnTo>
                  <a:lnTo>
                    <a:pt x="98" y="27"/>
                  </a:lnTo>
                  <a:lnTo>
                    <a:pt x="41" y="2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791"/>
                  </a:lnTo>
                  <a:lnTo>
                    <a:pt x="41" y="791"/>
                  </a:lnTo>
                  <a:lnTo>
                    <a:pt x="41" y="765"/>
                  </a:lnTo>
                  <a:lnTo>
                    <a:pt x="98" y="765"/>
                  </a:lnTo>
                  <a:lnTo>
                    <a:pt x="98" y="791"/>
                  </a:lnTo>
                  <a:lnTo>
                    <a:pt x="734" y="791"/>
                  </a:lnTo>
                  <a:lnTo>
                    <a:pt x="734" y="765"/>
                  </a:lnTo>
                  <a:lnTo>
                    <a:pt x="791" y="765"/>
                  </a:lnTo>
                  <a:lnTo>
                    <a:pt x="791" y="791"/>
                  </a:lnTo>
                  <a:lnTo>
                    <a:pt x="832" y="791"/>
                  </a:lnTo>
                  <a:lnTo>
                    <a:pt x="832" y="0"/>
                  </a:lnTo>
                  <a:lnTo>
                    <a:pt x="791" y="0"/>
                  </a:lnTo>
                  <a:close/>
                  <a:moveTo>
                    <a:pt x="98" y="679"/>
                  </a:moveTo>
                  <a:lnTo>
                    <a:pt x="41" y="679"/>
                  </a:lnTo>
                  <a:lnTo>
                    <a:pt x="41" y="634"/>
                  </a:lnTo>
                  <a:lnTo>
                    <a:pt x="98" y="634"/>
                  </a:lnTo>
                  <a:lnTo>
                    <a:pt x="98" y="679"/>
                  </a:lnTo>
                  <a:close/>
                  <a:moveTo>
                    <a:pt x="98" y="551"/>
                  </a:moveTo>
                  <a:lnTo>
                    <a:pt x="41" y="551"/>
                  </a:lnTo>
                  <a:lnTo>
                    <a:pt x="41" y="503"/>
                  </a:lnTo>
                  <a:lnTo>
                    <a:pt x="98" y="503"/>
                  </a:lnTo>
                  <a:lnTo>
                    <a:pt x="98" y="551"/>
                  </a:lnTo>
                  <a:close/>
                  <a:moveTo>
                    <a:pt x="98" y="420"/>
                  </a:moveTo>
                  <a:lnTo>
                    <a:pt x="41" y="420"/>
                  </a:lnTo>
                  <a:lnTo>
                    <a:pt x="41" y="372"/>
                  </a:lnTo>
                  <a:lnTo>
                    <a:pt x="98" y="372"/>
                  </a:lnTo>
                  <a:lnTo>
                    <a:pt x="98" y="420"/>
                  </a:lnTo>
                  <a:close/>
                  <a:moveTo>
                    <a:pt x="98" y="289"/>
                  </a:moveTo>
                  <a:lnTo>
                    <a:pt x="41" y="289"/>
                  </a:lnTo>
                  <a:lnTo>
                    <a:pt x="41" y="241"/>
                  </a:lnTo>
                  <a:lnTo>
                    <a:pt x="98" y="241"/>
                  </a:lnTo>
                  <a:lnTo>
                    <a:pt x="98" y="289"/>
                  </a:lnTo>
                  <a:close/>
                  <a:moveTo>
                    <a:pt x="98" y="158"/>
                  </a:moveTo>
                  <a:lnTo>
                    <a:pt x="41" y="158"/>
                  </a:lnTo>
                  <a:lnTo>
                    <a:pt x="41" y="112"/>
                  </a:lnTo>
                  <a:lnTo>
                    <a:pt x="98" y="112"/>
                  </a:lnTo>
                  <a:lnTo>
                    <a:pt x="98" y="158"/>
                  </a:lnTo>
                  <a:close/>
                  <a:moveTo>
                    <a:pt x="672" y="782"/>
                  </a:moveTo>
                  <a:lnTo>
                    <a:pt x="158" y="782"/>
                  </a:lnTo>
                  <a:lnTo>
                    <a:pt x="158" y="643"/>
                  </a:lnTo>
                  <a:lnTo>
                    <a:pt x="672" y="643"/>
                  </a:lnTo>
                  <a:lnTo>
                    <a:pt x="672" y="782"/>
                  </a:lnTo>
                  <a:close/>
                  <a:moveTo>
                    <a:pt x="672" y="574"/>
                  </a:moveTo>
                  <a:lnTo>
                    <a:pt x="158" y="574"/>
                  </a:lnTo>
                  <a:lnTo>
                    <a:pt x="158" y="217"/>
                  </a:lnTo>
                  <a:lnTo>
                    <a:pt x="672" y="217"/>
                  </a:lnTo>
                  <a:lnTo>
                    <a:pt x="672" y="574"/>
                  </a:lnTo>
                  <a:close/>
                  <a:moveTo>
                    <a:pt x="672" y="148"/>
                  </a:moveTo>
                  <a:lnTo>
                    <a:pt x="158" y="148"/>
                  </a:lnTo>
                  <a:lnTo>
                    <a:pt x="158" y="10"/>
                  </a:lnTo>
                  <a:lnTo>
                    <a:pt x="672" y="10"/>
                  </a:lnTo>
                  <a:lnTo>
                    <a:pt x="672" y="148"/>
                  </a:lnTo>
                  <a:close/>
                  <a:moveTo>
                    <a:pt x="791" y="679"/>
                  </a:moveTo>
                  <a:lnTo>
                    <a:pt x="734" y="679"/>
                  </a:lnTo>
                  <a:lnTo>
                    <a:pt x="734" y="634"/>
                  </a:lnTo>
                  <a:lnTo>
                    <a:pt x="791" y="634"/>
                  </a:lnTo>
                  <a:lnTo>
                    <a:pt x="791" y="679"/>
                  </a:lnTo>
                  <a:close/>
                  <a:moveTo>
                    <a:pt x="791" y="551"/>
                  </a:moveTo>
                  <a:lnTo>
                    <a:pt x="734" y="551"/>
                  </a:lnTo>
                  <a:lnTo>
                    <a:pt x="734" y="503"/>
                  </a:lnTo>
                  <a:lnTo>
                    <a:pt x="791" y="503"/>
                  </a:lnTo>
                  <a:lnTo>
                    <a:pt x="791" y="551"/>
                  </a:lnTo>
                  <a:close/>
                  <a:moveTo>
                    <a:pt x="791" y="420"/>
                  </a:moveTo>
                  <a:lnTo>
                    <a:pt x="734" y="420"/>
                  </a:lnTo>
                  <a:lnTo>
                    <a:pt x="734" y="372"/>
                  </a:lnTo>
                  <a:lnTo>
                    <a:pt x="791" y="372"/>
                  </a:lnTo>
                  <a:lnTo>
                    <a:pt x="791" y="420"/>
                  </a:lnTo>
                  <a:close/>
                  <a:moveTo>
                    <a:pt x="791" y="289"/>
                  </a:moveTo>
                  <a:lnTo>
                    <a:pt x="734" y="289"/>
                  </a:lnTo>
                  <a:lnTo>
                    <a:pt x="734" y="241"/>
                  </a:lnTo>
                  <a:lnTo>
                    <a:pt x="791" y="241"/>
                  </a:lnTo>
                  <a:lnTo>
                    <a:pt x="791" y="289"/>
                  </a:lnTo>
                  <a:close/>
                  <a:moveTo>
                    <a:pt x="791" y="158"/>
                  </a:moveTo>
                  <a:lnTo>
                    <a:pt x="734" y="158"/>
                  </a:lnTo>
                  <a:lnTo>
                    <a:pt x="734" y="112"/>
                  </a:lnTo>
                  <a:lnTo>
                    <a:pt x="791" y="112"/>
                  </a:lnTo>
                  <a:lnTo>
                    <a:pt x="791" y="158"/>
                  </a:lnTo>
                  <a:close/>
                  <a:moveTo>
                    <a:pt x="791" y="158"/>
                  </a:moveTo>
                  <a:lnTo>
                    <a:pt x="791" y="1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4" name="Rectangle 72"/>
            <p:cNvSpPr/>
            <p:nvPr/>
          </p:nvSpPr>
          <p:spPr>
            <a:xfrm>
              <a:off x="2726453" y="3338975"/>
              <a:ext cx="808411" cy="489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5" name="Rectangle 73"/>
            <p:cNvSpPr/>
            <p:nvPr/>
          </p:nvSpPr>
          <p:spPr>
            <a:xfrm>
              <a:off x="635047" y="3792549"/>
              <a:ext cx="2899816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Videos are Uploaded on daily</a:t>
              </a:r>
            </a:p>
          </p:txBody>
        </p:sp>
        <p:grpSp>
          <p:nvGrpSpPr>
            <p:cNvPr id="26" name="Group 81"/>
            <p:cNvGrpSpPr/>
            <p:nvPr/>
          </p:nvGrpSpPr>
          <p:grpSpPr>
            <a:xfrm>
              <a:off x="6906645" y="4962590"/>
              <a:ext cx="532795" cy="500175"/>
              <a:chOff x="504825" y="971550"/>
              <a:chExt cx="1089026" cy="1022350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 noEditPoints="1"/>
              </p:cNvSpPr>
              <p:nvPr/>
            </p:nvSpPr>
            <p:spPr bwMode="auto">
              <a:xfrm>
                <a:off x="782638" y="971550"/>
                <a:ext cx="811213" cy="841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82"/>
                  </a:cxn>
                  <a:cxn ang="0">
                    <a:pos x="286" y="382"/>
                  </a:cxn>
                  <a:cxn ang="0">
                    <a:pos x="420" y="530"/>
                  </a:cxn>
                  <a:cxn ang="0">
                    <a:pos x="420" y="382"/>
                  </a:cxn>
                  <a:cxn ang="0">
                    <a:pos x="511" y="382"/>
                  </a:cxn>
                  <a:cxn ang="0">
                    <a:pos x="51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11" h="530">
                    <a:moveTo>
                      <a:pt x="0" y="0"/>
                    </a:moveTo>
                    <a:lnTo>
                      <a:pt x="0" y="382"/>
                    </a:lnTo>
                    <a:lnTo>
                      <a:pt x="286" y="382"/>
                    </a:lnTo>
                    <a:lnTo>
                      <a:pt x="420" y="530"/>
                    </a:lnTo>
                    <a:lnTo>
                      <a:pt x="420" y="382"/>
                    </a:lnTo>
                    <a:lnTo>
                      <a:pt x="511" y="382"/>
                    </a:lnTo>
                    <a:lnTo>
                      <a:pt x="511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8" name="Freeform 31"/>
              <p:cNvSpPr>
                <a:spLocks noEditPoints="1"/>
              </p:cNvSpPr>
              <p:nvPr/>
            </p:nvSpPr>
            <p:spPr bwMode="auto">
              <a:xfrm>
                <a:off x="504825" y="1274763"/>
                <a:ext cx="695325" cy="719137"/>
              </a:xfrm>
              <a:custGeom>
                <a:avLst/>
                <a:gdLst/>
                <a:ahLst/>
                <a:cxnLst>
                  <a:cxn ang="0">
                    <a:pos x="426" y="226"/>
                  </a:cxn>
                  <a:cxn ang="0">
                    <a:pos x="139" y="226"/>
                  </a:cxn>
                  <a:cxn ang="0">
                    <a:pos x="139" y="0"/>
                  </a:cxn>
                  <a:cxn ang="0">
                    <a:pos x="0" y="0"/>
                  </a:cxn>
                  <a:cxn ang="0">
                    <a:pos x="0" y="327"/>
                  </a:cxn>
                  <a:cxn ang="0">
                    <a:pos x="79" y="327"/>
                  </a:cxn>
                  <a:cxn ang="0">
                    <a:pos x="79" y="453"/>
                  </a:cxn>
                  <a:cxn ang="0">
                    <a:pos x="192" y="327"/>
                  </a:cxn>
                  <a:cxn ang="0">
                    <a:pos x="438" y="327"/>
                  </a:cxn>
                  <a:cxn ang="0">
                    <a:pos x="438" y="241"/>
                  </a:cxn>
                  <a:cxn ang="0">
                    <a:pos x="426" y="226"/>
                  </a:cxn>
                  <a:cxn ang="0">
                    <a:pos x="426" y="226"/>
                  </a:cxn>
                  <a:cxn ang="0">
                    <a:pos x="426" y="226"/>
                  </a:cxn>
                </a:cxnLst>
                <a:rect l="0" t="0" r="r" b="b"/>
                <a:pathLst>
                  <a:path w="438" h="453">
                    <a:moveTo>
                      <a:pt x="426" y="226"/>
                    </a:moveTo>
                    <a:lnTo>
                      <a:pt x="139" y="226"/>
                    </a:lnTo>
                    <a:lnTo>
                      <a:pt x="139" y="0"/>
                    </a:lnTo>
                    <a:lnTo>
                      <a:pt x="0" y="0"/>
                    </a:lnTo>
                    <a:lnTo>
                      <a:pt x="0" y="327"/>
                    </a:lnTo>
                    <a:lnTo>
                      <a:pt x="79" y="327"/>
                    </a:lnTo>
                    <a:lnTo>
                      <a:pt x="79" y="453"/>
                    </a:lnTo>
                    <a:lnTo>
                      <a:pt x="192" y="327"/>
                    </a:lnTo>
                    <a:lnTo>
                      <a:pt x="438" y="327"/>
                    </a:lnTo>
                    <a:lnTo>
                      <a:pt x="438" y="241"/>
                    </a:lnTo>
                    <a:lnTo>
                      <a:pt x="426" y="226"/>
                    </a:lnTo>
                    <a:close/>
                    <a:moveTo>
                      <a:pt x="426" y="226"/>
                    </a:moveTo>
                    <a:lnTo>
                      <a:pt x="426" y="2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29" name="Rectangle 82"/>
            <p:cNvSpPr/>
            <p:nvPr/>
          </p:nvSpPr>
          <p:spPr>
            <a:xfrm>
              <a:off x="7805550" y="4797540"/>
              <a:ext cx="808411" cy="489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0" name="Rectangle 83"/>
            <p:cNvSpPr/>
            <p:nvPr/>
          </p:nvSpPr>
          <p:spPr>
            <a:xfrm>
              <a:off x="7805552" y="5251114"/>
              <a:ext cx="2800569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Posts are Comments on daily</a:t>
              </a:r>
            </a:p>
          </p:txBody>
        </p:sp>
        <p:grpSp>
          <p:nvGrpSpPr>
            <p:cNvPr id="31" name="Group 90"/>
            <p:cNvGrpSpPr/>
            <p:nvPr/>
          </p:nvGrpSpPr>
          <p:grpSpPr>
            <a:xfrm>
              <a:off x="4670071" y="4892963"/>
              <a:ext cx="342188" cy="586125"/>
              <a:chOff x="1668463" y="3354388"/>
              <a:chExt cx="641350" cy="1098550"/>
            </a:xfrm>
            <a:solidFill>
              <a:schemeClr val="bg1"/>
            </a:solidFill>
          </p:grpSpPr>
          <p:sp>
            <p:nvSpPr>
              <p:cNvPr id="32" name="Freeform 36"/>
              <p:cNvSpPr>
                <a:spLocks noEditPoints="1"/>
              </p:cNvSpPr>
              <p:nvPr/>
            </p:nvSpPr>
            <p:spPr bwMode="auto">
              <a:xfrm>
                <a:off x="1752600" y="3438526"/>
                <a:ext cx="473075" cy="768350"/>
              </a:xfrm>
              <a:custGeom>
                <a:avLst/>
                <a:gdLst/>
                <a:ahLst/>
                <a:cxnLst>
                  <a:cxn ang="0">
                    <a:pos x="13" y="197"/>
                  </a:cxn>
                  <a:cxn ang="0">
                    <a:pos x="27" y="191"/>
                  </a:cxn>
                  <a:cxn ang="0">
                    <a:pos x="29" y="189"/>
                  </a:cxn>
                  <a:cxn ang="0">
                    <a:pos x="32" y="181"/>
                  </a:cxn>
                  <a:cxn ang="0">
                    <a:pos x="36" y="176"/>
                  </a:cxn>
                  <a:cxn ang="0">
                    <a:pos x="37" y="174"/>
                  </a:cxn>
                  <a:cxn ang="0">
                    <a:pos x="39" y="162"/>
                  </a:cxn>
                  <a:cxn ang="0">
                    <a:pos x="38" y="160"/>
                  </a:cxn>
                  <a:cxn ang="0">
                    <a:pos x="31" y="146"/>
                  </a:cxn>
                  <a:cxn ang="0">
                    <a:pos x="29" y="138"/>
                  </a:cxn>
                  <a:cxn ang="0">
                    <a:pos x="26" y="127"/>
                  </a:cxn>
                  <a:cxn ang="0">
                    <a:pos x="26" y="124"/>
                  </a:cxn>
                  <a:cxn ang="0">
                    <a:pos x="28" y="119"/>
                  </a:cxn>
                  <a:cxn ang="0">
                    <a:pos x="29" y="117"/>
                  </a:cxn>
                  <a:cxn ang="0">
                    <a:pos x="29" y="100"/>
                  </a:cxn>
                  <a:cxn ang="0">
                    <a:pos x="29" y="89"/>
                  </a:cxn>
                  <a:cxn ang="0">
                    <a:pos x="38" y="74"/>
                  </a:cxn>
                  <a:cxn ang="0">
                    <a:pos x="63" y="63"/>
                  </a:cxn>
                  <a:cxn ang="0">
                    <a:pos x="77" y="61"/>
                  </a:cxn>
                  <a:cxn ang="0">
                    <a:pos x="81" y="61"/>
                  </a:cxn>
                  <a:cxn ang="0">
                    <a:pos x="81" y="62"/>
                  </a:cxn>
                  <a:cxn ang="0">
                    <a:pos x="78" y="64"/>
                  </a:cxn>
                  <a:cxn ang="0">
                    <a:pos x="79" y="69"/>
                  </a:cxn>
                  <a:cxn ang="0">
                    <a:pos x="91" y="80"/>
                  </a:cxn>
                  <a:cxn ang="0">
                    <a:pos x="96" y="92"/>
                  </a:cxn>
                  <a:cxn ang="0">
                    <a:pos x="96" y="117"/>
                  </a:cxn>
                  <a:cxn ang="0">
                    <a:pos x="98" y="121"/>
                  </a:cxn>
                  <a:cxn ang="0">
                    <a:pos x="99" y="122"/>
                  </a:cxn>
                  <a:cxn ang="0">
                    <a:pos x="98" y="135"/>
                  </a:cxn>
                  <a:cxn ang="0">
                    <a:pos x="98" y="136"/>
                  </a:cxn>
                  <a:cxn ang="0">
                    <a:pos x="91" y="154"/>
                  </a:cxn>
                  <a:cxn ang="0">
                    <a:pos x="90" y="155"/>
                  </a:cxn>
                  <a:cxn ang="0">
                    <a:pos x="87" y="174"/>
                  </a:cxn>
                  <a:cxn ang="0">
                    <a:pos x="88" y="176"/>
                  </a:cxn>
                  <a:cxn ang="0">
                    <a:pos x="91" y="181"/>
                  </a:cxn>
                  <a:cxn ang="0">
                    <a:pos x="94" y="190"/>
                  </a:cxn>
                  <a:cxn ang="0">
                    <a:pos x="97" y="192"/>
                  </a:cxn>
                  <a:cxn ang="0">
                    <a:pos x="124" y="203"/>
                  </a:cxn>
                  <a:cxn ang="0">
                    <a:pos x="124" y="0"/>
                  </a:cxn>
                  <a:cxn ang="0">
                    <a:pos x="0" y="0"/>
                  </a:cxn>
                  <a:cxn ang="0">
                    <a:pos x="0" y="203"/>
                  </a:cxn>
                  <a:cxn ang="0">
                    <a:pos x="13" y="197"/>
                  </a:cxn>
                  <a:cxn ang="0">
                    <a:pos x="13" y="197"/>
                  </a:cxn>
                  <a:cxn ang="0">
                    <a:pos x="13" y="197"/>
                  </a:cxn>
                </a:cxnLst>
                <a:rect l="0" t="0" r="r" b="b"/>
                <a:pathLst>
                  <a:path w="124" h="203">
                    <a:moveTo>
                      <a:pt x="13" y="197"/>
                    </a:moveTo>
                    <a:cubicBezTo>
                      <a:pt x="17" y="195"/>
                      <a:pt x="22" y="194"/>
                      <a:pt x="27" y="191"/>
                    </a:cubicBezTo>
                    <a:cubicBezTo>
                      <a:pt x="28" y="191"/>
                      <a:pt x="29" y="190"/>
                      <a:pt x="29" y="189"/>
                    </a:cubicBezTo>
                    <a:cubicBezTo>
                      <a:pt x="30" y="187"/>
                      <a:pt x="31" y="184"/>
                      <a:pt x="32" y="181"/>
                    </a:cubicBezTo>
                    <a:cubicBezTo>
                      <a:pt x="33" y="179"/>
                      <a:pt x="33" y="177"/>
                      <a:pt x="36" y="176"/>
                    </a:cubicBezTo>
                    <a:cubicBezTo>
                      <a:pt x="36" y="176"/>
                      <a:pt x="37" y="175"/>
                      <a:pt x="37" y="174"/>
                    </a:cubicBezTo>
                    <a:cubicBezTo>
                      <a:pt x="38" y="170"/>
                      <a:pt x="38" y="166"/>
                      <a:pt x="39" y="162"/>
                    </a:cubicBezTo>
                    <a:cubicBezTo>
                      <a:pt x="39" y="161"/>
                      <a:pt x="38" y="160"/>
                      <a:pt x="38" y="160"/>
                    </a:cubicBezTo>
                    <a:cubicBezTo>
                      <a:pt x="34" y="156"/>
                      <a:pt x="32" y="151"/>
                      <a:pt x="31" y="146"/>
                    </a:cubicBezTo>
                    <a:cubicBezTo>
                      <a:pt x="31" y="143"/>
                      <a:pt x="29" y="141"/>
                      <a:pt x="29" y="138"/>
                    </a:cubicBezTo>
                    <a:cubicBezTo>
                      <a:pt x="28" y="135"/>
                      <a:pt x="27" y="131"/>
                      <a:pt x="26" y="127"/>
                    </a:cubicBezTo>
                    <a:cubicBezTo>
                      <a:pt x="26" y="126"/>
                      <a:pt x="26" y="125"/>
                      <a:pt x="26" y="124"/>
                    </a:cubicBezTo>
                    <a:cubicBezTo>
                      <a:pt x="25" y="122"/>
                      <a:pt x="25" y="120"/>
                      <a:pt x="28" y="119"/>
                    </a:cubicBezTo>
                    <a:cubicBezTo>
                      <a:pt x="28" y="119"/>
                      <a:pt x="29" y="118"/>
                      <a:pt x="29" y="117"/>
                    </a:cubicBezTo>
                    <a:cubicBezTo>
                      <a:pt x="29" y="111"/>
                      <a:pt x="29" y="105"/>
                      <a:pt x="29" y="100"/>
                    </a:cubicBezTo>
                    <a:cubicBezTo>
                      <a:pt x="29" y="96"/>
                      <a:pt x="29" y="93"/>
                      <a:pt x="29" y="89"/>
                    </a:cubicBezTo>
                    <a:cubicBezTo>
                      <a:pt x="30" y="83"/>
                      <a:pt x="34" y="78"/>
                      <a:pt x="38" y="74"/>
                    </a:cubicBezTo>
                    <a:cubicBezTo>
                      <a:pt x="46" y="68"/>
                      <a:pt x="54" y="65"/>
                      <a:pt x="63" y="63"/>
                    </a:cubicBezTo>
                    <a:cubicBezTo>
                      <a:pt x="68" y="62"/>
                      <a:pt x="72" y="62"/>
                      <a:pt x="77" y="61"/>
                    </a:cubicBezTo>
                    <a:cubicBezTo>
                      <a:pt x="78" y="61"/>
                      <a:pt x="79" y="61"/>
                      <a:pt x="81" y="61"/>
                    </a:cubicBezTo>
                    <a:cubicBezTo>
                      <a:pt x="81" y="61"/>
                      <a:pt x="81" y="61"/>
                      <a:pt x="81" y="62"/>
                    </a:cubicBezTo>
                    <a:cubicBezTo>
                      <a:pt x="80" y="62"/>
                      <a:pt x="79" y="63"/>
                      <a:pt x="78" y="64"/>
                    </a:cubicBezTo>
                    <a:cubicBezTo>
                      <a:pt x="77" y="66"/>
                      <a:pt x="77" y="67"/>
                      <a:pt x="79" y="69"/>
                    </a:cubicBezTo>
                    <a:cubicBezTo>
                      <a:pt x="83" y="72"/>
                      <a:pt x="87" y="76"/>
                      <a:pt x="91" y="80"/>
                    </a:cubicBezTo>
                    <a:cubicBezTo>
                      <a:pt x="95" y="83"/>
                      <a:pt x="96" y="87"/>
                      <a:pt x="96" y="92"/>
                    </a:cubicBezTo>
                    <a:cubicBezTo>
                      <a:pt x="96" y="100"/>
                      <a:pt x="96" y="109"/>
                      <a:pt x="96" y="117"/>
                    </a:cubicBezTo>
                    <a:cubicBezTo>
                      <a:pt x="96" y="118"/>
                      <a:pt x="96" y="120"/>
                      <a:pt x="98" y="121"/>
                    </a:cubicBezTo>
                    <a:cubicBezTo>
                      <a:pt x="99" y="121"/>
                      <a:pt x="99" y="122"/>
                      <a:pt x="99" y="122"/>
                    </a:cubicBezTo>
                    <a:cubicBezTo>
                      <a:pt x="99" y="127"/>
                      <a:pt x="98" y="131"/>
                      <a:pt x="98" y="135"/>
                    </a:cubicBezTo>
                    <a:cubicBezTo>
                      <a:pt x="98" y="135"/>
                      <a:pt x="98" y="135"/>
                      <a:pt x="98" y="136"/>
                    </a:cubicBezTo>
                    <a:cubicBezTo>
                      <a:pt x="94" y="141"/>
                      <a:pt x="93" y="148"/>
                      <a:pt x="91" y="154"/>
                    </a:cubicBezTo>
                    <a:cubicBezTo>
                      <a:pt x="91" y="154"/>
                      <a:pt x="91" y="154"/>
                      <a:pt x="90" y="155"/>
                    </a:cubicBezTo>
                    <a:cubicBezTo>
                      <a:pt x="85" y="160"/>
                      <a:pt x="87" y="168"/>
                      <a:pt x="87" y="174"/>
                    </a:cubicBezTo>
                    <a:cubicBezTo>
                      <a:pt x="87" y="175"/>
                      <a:pt x="87" y="176"/>
                      <a:pt x="88" y="176"/>
                    </a:cubicBezTo>
                    <a:cubicBezTo>
                      <a:pt x="90" y="177"/>
                      <a:pt x="91" y="179"/>
                      <a:pt x="91" y="181"/>
                    </a:cubicBezTo>
                    <a:cubicBezTo>
                      <a:pt x="92" y="184"/>
                      <a:pt x="93" y="187"/>
                      <a:pt x="94" y="190"/>
                    </a:cubicBezTo>
                    <a:cubicBezTo>
                      <a:pt x="95" y="191"/>
                      <a:pt x="96" y="191"/>
                      <a:pt x="97" y="192"/>
                    </a:cubicBezTo>
                    <a:cubicBezTo>
                      <a:pt x="106" y="195"/>
                      <a:pt x="115" y="199"/>
                      <a:pt x="124" y="203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4" y="201"/>
                      <a:pt x="8" y="199"/>
                      <a:pt x="13" y="197"/>
                    </a:cubicBezTo>
                    <a:close/>
                    <a:moveTo>
                      <a:pt x="13" y="197"/>
                    </a:moveTo>
                    <a:cubicBezTo>
                      <a:pt x="13" y="197"/>
                      <a:pt x="13" y="197"/>
                      <a:pt x="13" y="1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33" name="Freeform 37"/>
              <p:cNvSpPr>
                <a:spLocks noEditPoints="1"/>
              </p:cNvSpPr>
              <p:nvPr/>
            </p:nvSpPr>
            <p:spPr bwMode="auto">
              <a:xfrm>
                <a:off x="1668463" y="3354388"/>
                <a:ext cx="641350" cy="1098550"/>
              </a:xfrm>
              <a:custGeom>
                <a:avLst/>
                <a:gdLst/>
                <a:ahLst/>
                <a:cxnLst>
                  <a:cxn ang="0">
                    <a:pos x="149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270"/>
                  </a:cxn>
                  <a:cxn ang="0">
                    <a:pos x="20" y="290"/>
                  </a:cxn>
                  <a:cxn ang="0">
                    <a:pos x="149" y="290"/>
                  </a:cxn>
                  <a:cxn ang="0">
                    <a:pos x="168" y="270"/>
                  </a:cxn>
                  <a:cxn ang="0">
                    <a:pos x="168" y="20"/>
                  </a:cxn>
                  <a:cxn ang="0">
                    <a:pos x="149" y="0"/>
                  </a:cxn>
                  <a:cxn ang="0">
                    <a:pos x="55" y="276"/>
                  </a:cxn>
                  <a:cxn ang="0">
                    <a:pos x="39" y="276"/>
                  </a:cxn>
                  <a:cxn ang="0">
                    <a:pos x="33" y="270"/>
                  </a:cxn>
                  <a:cxn ang="0">
                    <a:pos x="39" y="265"/>
                  </a:cxn>
                  <a:cxn ang="0">
                    <a:pos x="55" y="265"/>
                  </a:cxn>
                  <a:cxn ang="0">
                    <a:pos x="61" y="270"/>
                  </a:cxn>
                  <a:cxn ang="0">
                    <a:pos x="55" y="276"/>
                  </a:cxn>
                  <a:cxn ang="0">
                    <a:pos x="84" y="280"/>
                  </a:cxn>
                  <a:cxn ang="0">
                    <a:pos x="74" y="270"/>
                  </a:cxn>
                  <a:cxn ang="0">
                    <a:pos x="84" y="261"/>
                  </a:cxn>
                  <a:cxn ang="0">
                    <a:pos x="94" y="270"/>
                  </a:cxn>
                  <a:cxn ang="0">
                    <a:pos x="84" y="280"/>
                  </a:cxn>
                  <a:cxn ang="0">
                    <a:pos x="129" y="276"/>
                  </a:cxn>
                  <a:cxn ang="0">
                    <a:pos x="113" y="276"/>
                  </a:cxn>
                  <a:cxn ang="0">
                    <a:pos x="107" y="270"/>
                  </a:cxn>
                  <a:cxn ang="0">
                    <a:pos x="113" y="265"/>
                  </a:cxn>
                  <a:cxn ang="0">
                    <a:pos x="129" y="265"/>
                  </a:cxn>
                  <a:cxn ang="0">
                    <a:pos x="135" y="270"/>
                  </a:cxn>
                  <a:cxn ang="0">
                    <a:pos x="129" y="276"/>
                  </a:cxn>
                  <a:cxn ang="0">
                    <a:pos x="155" y="254"/>
                  </a:cxn>
                  <a:cxn ang="0">
                    <a:pos x="14" y="254"/>
                  </a:cxn>
                  <a:cxn ang="0">
                    <a:pos x="14" y="13"/>
                  </a:cxn>
                  <a:cxn ang="0">
                    <a:pos x="155" y="13"/>
                  </a:cxn>
                  <a:cxn ang="0">
                    <a:pos x="155" y="254"/>
                  </a:cxn>
                  <a:cxn ang="0">
                    <a:pos x="155" y="254"/>
                  </a:cxn>
                  <a:cxn ang="0">
                    <a:pos x="155" y="254"/>
                  </a:cxn>
                </a:cxnLst>
                <a:rect l="0" t="0" r="r" b="b"/>
                <a:pathLst>
                  <a:path w="168" h="290">
                    <a:moveTo>
                      <a:pt x="14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0" y="281"/>
                      <a:pt x="9" y="290"/>
                      <a:pt x="20" y="290"/>
                    </a:cubicBezTo>
                    <a:cubicBezTo>
                      <a:pt x="149" y="290"/>
                      <a:pt x="149" y="290"/>
                      <a:pt x="149" y="290"/>
                    </a:cubicBezTo>
                    <a:cubicBezTo>
                      <a:pt x="159" y="290"/>
                      <a:pt x="168" y="281"/>
                      <a:pt x="168" y="270"/>
                    </a:cubicBezTo>
                    <a:cubicBezTo>
                      <a:pt x="168" y="20"/>
                      <a:pt x="168" y="20"/>
                      <a:pt x="168" y="20"/>
                    </a:cubicBezTo>
                    <a:cubicBezTo>
                      <a:pt x="168" y="9"/>
                      <a:pt x="159" y="0"/>
                      <a:pt x="149" y="0"/>
                    </a:cubicBezTo>
                    <a:close/>
                    <a:moveTo>
                      <a:pt x="55" y="276"/>
                    </a:moveTo>
                    <a:cubicBezTo>
                      <a:pt x="39" y="276"/>
                      <a:pt x="39" y="276"/>
                      <a:pt x="39" y="276"/>
                    </a:cubicBezTo>
                    <a:cubicBezTo>
                      <a:pt x="36" y="276"/>
                      <a:pt x="33" y="273"/>
                      <a:pt x="33" y="270"/>
                    </a:cubicBezTo>
                    <a:cubicBezTo>
                      <a:pt x="33" y="267"/>
                      <a:pt x="36" y="265"/>
                      <a:pt x="39" y="265"/>
                    </a:cubicBezTo>
                    <a:cubicBezTo>
                      <a:pt x="55" y="265"/>
                      <a:pt x="55" y="265"/>
                      <a:pt x="55" y="265"/>
                    </a:cubicBezTo>
                    <a:cubicBezTo>
                      <a:pt x="58" y="265"/>
                      <a:pt x="61" y="267"/>
                      <a:pt x="61" y="270"/>
                    </a:cubicBezTo>
                    <a:cubicBezTo>
                      <a:pt x="61" y="273"/>
                      <a:pt x="58" y="276"/>
                      <a:pt x="55" y="276"/>
                    </a:cubicBezTo>
                    <a:close/>
                    <a:moveTo>
                      <a:pt x="84" y="280"/>
                    </a:moveTo>
                    <a:cubicBezTo>
                      <a:pt x="79" y="280"/>
                      <a:pt x="74" y="276"/>
                      <a:pt x="74" y="270"/>
                    </a:cubicBezTo>
                    <a:cubicBezTo>
                      <a:pt x="74" y="265"/>
                      <a:pt x="79" y="261"/>
                      <a:pt x="84" y="261"/>
                    </a:cubicBezTo>
                    <a:cubicBezTo>
                      <a:pt x="90" y="261"/>
                      <a:pt x="94" y="265"/>
                      <a:pt x="94" y="270"/>
                    </a:cubicBezTo>
                    <a:cubicBezTo>
                      <a:pt x="94" y="276"/>
                      <a:pt x="90" y="280"/>
                      <a:pt x="84" y="280"/>
                    </a:cubicBezTo>
                    <a:close/>
                    <a:moveTo>
                      <a:pt x="129" y="276"/>
                    </a:moveTo>
                    <a:cubicBezTo>
                      <a:pt x="113" y="276"/>
                      <a:pt x="113" y="276"/>
                      <a:pt x="113" y="276"/>
                    </a:cubicBezTo>
                    <a:cubicBezTo>
                      <a:pt x="110" y="276"/>
                      <a:pt x="107" y="273"/>
                      <a:pt x="107" y="270"/>
                    </a:cubicBezTo>
                    <a:cubicBezTo>
                      <a:pt x="107" y="267"/>
                      <a:pt x="110" y="265"/>
                      <a:pt x="113" y="265"/>
                    </a:cubicBezTo>
                    <a:cubicBezTo>
                      <a:pt x="129" y="265"/>
                      <a:pt x="129" y="265"/>
                      <a:pt x="129" y="265"/>
                    </a:cubicBezTo>
                    <a:cubicBezTo>
                      <a:pt x="132" y="265"/>
                      <a:pt x="135" y="267"/>
                      <a:pt x="135" y="270"/>
                    </a:cubicBezTo>
                    <a:cubicBezTo>
                      <a:pt x="135" y="273"/>
                      <a:pt x="132" y="276"/>
                      <a:pt x="129" y="276"/>
                    </a:cubicBezTo>
                    <a:close/>
                    <a:moveTo>
                      <a:pt x="155" y="254"/>
                    </a:moveTo>
                    <a:cubicBezTo>
                      <a:pt x="14" y="254"/>
                      <a:pt x="14" y="254"/>
                      <a:pt x="14" y="25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5" y="13"/>
                      <a:pt x="155" y="13"/>
                      <a:pt x="155" y="13"/>
                    </a:cubicBezTo>
                    <a:lnTo>
                      <a:pt x="155" y="254"/>
                    </a:lnTo>
                    <a:close/>
                    <a:moveTo>
                      <a:pt x="155" y="254"/>
                    </a:moveTo>
                    <a:cubicBezTo>
                      <a:pt x="155" y="254"/>
                      <a:pt x="155" y="254"/>
                      <a:pt x="155" y="25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34" name="Rectangle 91"/>
            <p:cNvSpPr/>
            <p:nvPr/>
          </p:nvSpPr>
          <p:spPr>
            <a:xfrm>
              <a:off x="3417738" y="4797540"/>
              <a:ext cx="808411" cy="489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800" dirty="0" smtClean="0">
                  <a:solidFill>
                    <a:srgbClr val="B6202C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标题</a:t>
              </a:r>
              <a:endParaRPr lang="en-US" sz="2800" dirty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5" name="Rectangle 92"/>
            <p:cNvSpPr/>
            <p:nvPr/>
          </p:nvSpPr>
          <p:spPr>
            <a:xfrm>
              <a:off x="1319113" y="5256833"/>
              <a:ext cx="2907034" cy="24486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apps and websites integrated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2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1"/>
          <p:cNvSpPr txBox="1"/>
          <p:nvPr/>
        </p:nvSpPr>
        <p:spPr>
          <a:xfrm>
            <a:off x="9534966" y="2234745"/>
            <a:ext cx="1333508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HK" altLang="en-US" sz="1600" b="1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54622" y="2614401"/>
            <a:ext cx="2550153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9" name="文本框 21"/>
          <p:cNvSpPr txBox="1"/>
          <p:nvPr/>
        </p:nvSpPr>
        <p:spPr>
          <a:xfrm>
            <a:off x="9537238" y="4147708"/>
            <a:ext cx="1333508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HK" altLang="en-US" sz="1600" b="1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6894" y="4527364"/>
            <a:ext cx="2550153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2" name="文本框 21"/>
          <p:cNvSpPr txBox="1"/>
          <p:nvPr/>
        </p:nvSpPr>
        <p:spPr>
          <a:xfrm>
            <a:off x="1267350" y="2243298"/>
            <a:ext cx="1333508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1600" b="1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HK" altLang="en-US" sz="1600" b="1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66787" y="2622954"/>
            <a:ext cx="2494804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8" name="文本框 21"/>
          <p:cNvSpPr txBox="1"/>
          <p:nvPr/>
        </p:nvSpPr>
        <p:spPr>
          <a:xfrm>
            <a:off x="1267350" y="4147708"/>
            <a:ext cx="1333508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1600" b="1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HK" altLang="en-US" sz="1600" b="1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66787" y="4527364"/>
            <a:ext cx="2494804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</a:t>
            </a:r>
          </a:p>
        </p:txBody>
      </p:sp>
      <p:grpSp>
        <p:nvGrpSpPr>
          <p:cNvPr id="114" name="组合 113"/>
          <p:cNvGrpSpPr/>
          <p:nvPr/>
        </p:nvGrpSpPr>
        <p:grpSpPr>
          <a:xfrm>
            <a:off x="4280408" y="1464442"/>
            <a:ext cx="3549616" cy="4404106"/>
            <a:chOff x="3856038" y="1076325"/>
            <a:chExt cx="4359276" cy="5265738"/>
          </a:xfrm>
        </p:grpSpPr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7802564" y="4102100"/>
              <a:ext cx="36513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7802564" y="3895725"/>
              <a:ext cx="36513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7802564" y="3692525"/>
              <a:ext cx="36513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4" name="Rectangle 8"/>
            <p:cNvSpPr>
              <a:spLocks noChangeArrowheads="1"/>
            </p:cNvSpPr>
            <p:nvPr/>
          </p:nvSpPr>
          <p:spPr bwMode="auto">
            <a:xfrm>
              <a:off x="7802564" y="3486150"/>
              <a:ext cx="36513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7802564" y="3282950"/>
              <a:ext cx="36513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7802564" y="4305300"/>
              <a:ext cx="36513" cy="52388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7138989" y="4402138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7138989" y="4195763"/>
              <a:ext cx="39688" cy="104775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7138989" y="3992563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7138989" y="3786188"/>
              <a:ext cx="39688" cy="104775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Rectangle 15"/>
            <p:cNvSpPr>
              <a:spLocks noChangeArrowheads="1"/>
            </p:cNvSpPr>
            <p:nvPr/>
          </p:nvSpPr>
          <p:spPr bwMode="auto">
            <a:xfrm>
              <a:off x="7138989" y="3582988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2" name="Rectangle 16"/>
            <p:cNvSpPr>
              <a:spLocks noChangeArrowheads="1"/>
            </p:cNvSpPr>
            <p:nvPr/>
          </p:nvSpPr>
          <p:spPr bwMode="auto">
            <a:xfrm>
              <a:off x="7138989" y="3379788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3" name="Rectangle 17"/>
            <p:cNvSpPr>
              <a:spLocks noChangeArrowheads="1"/>
            </p:cNvSpPr>
            <p:nvPr/>
          </p:nvSpPr>
          <p:spPr bwMode="auto">
            <a:xfrm>
              <a:off x="7138989" y="3173413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7138989" y="4605338"/>
              <a:ext cx="39688" cy="52388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auto">
            <a:xfrm>
              <a:off x="6826251" y="3557588"/>
              <a:ext cx="4127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6826251" y="3354388"/>
              <a:ext cx="4127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7" name="Rectangle 21"/>
            <p:cNvSpPr>
              <a:spLocks noChangeArrowheads="1"/>
            </p:cNvSpPr>
            <p:nvPr/>
          </p:nvSpPr>
          <p:spPr bwMode="auto">
            <a:xfrm>
              <a:off x="6826251" y="3763963"/>
              <a:ext cx="41275" cy="49213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8" name="Rectangle 22"/>
            <p:cNvSpPr>
              <a:spLocks noChangeArrowheads="1"/>
            </p:cNvSpPr>
            <p:nvPr/>
          </p:nvSpPr>
          <p:spPr bwMode="auto">
            <a:xfrm>
              <a:off x="7458076" y="5391150"/>
              <a:ext cx="36513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7458076" y="5187950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0" name="Rectangle 24"/>
            <p:cNvSpPr>
              <a:spLocks noChangeArrowheads="1"/>
            </p:cNvSpPr>
            <p:nvPr/>
          </p:nvSpPr>
          <p:spPr bwMode="auto">
            <a:xfrm>
              <a:off x="7458076" y="4981575"/>
              <a:ext cx="36513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Rectangle 25"/>
            <p:cNvSpPr>
              <a:spLocks noChangeArrowheads="1"/>
            </p:cNvSpPr>
            <p:nvPr/>
          </p:nvSpPr>
          <p:spPr bwMode="auto">
            <a:xfrm>
              <a:off x="7458076" y="4778375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2" name="Rectangle 26"/>
            <p:cNvSpPr>
              <a:spLocks noChangeArrowheads="1"/>
            </p:cNvSpPr>
            <p:nvPr/>
          </p:nvSpPr>
          <p:spPr bwMode="auto">
            <a:xfrm>
              <a:off x="7458076" y="4575175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3" name="Rectangle 27"/>
            <p:cNvSpPr>
              <a:spLocks noChangeArrowheads="1"/>
            </p:cNvSpPr>
            <p:nvPr/>
          </p:nvSpPr>
          <p:spPr bwMode="auto">
            <a:xfrm>
              <a:off x="7458076" y="4368800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4" name="Rectangle 28"/>
            <p:cNvSpPr>
              <a:spLocks noChangeArrowheads="1"/>
            </p:cNvSpPr>
            <p:nvPr/>
          </p:nvSpPr>
          <p:spPr bwMode="auto">
            <a:xfrm>
              <a:off x="7458076" y="4165600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5" name="Rectangle 29"/>
            <p:cNvSpPr>
              <a:spLocks noChangeArrowheads="1"/>
            </p:cNvSpPr>
            <p:nvPr/>
          </p:nvSpPr>
          <p:spPr bwMode="auto">
            <a:xfrm>
              <a:off x="7458076" y="3959225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6" name="Rectangle 30"/>
            <p:cNvSpPr>
              <a:spLocks noChangeArrowheads="1"/>
            </p:cNvSpPr>
            <p:nvPr/>
          </p:nvSpPr>
          <p:spPr bwMode="auto">
            <a:xfrm>
              <a:off x="7458076" y="3756025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7" name="Rectangle 31"/>
            <p:cNvSpPr>
              <a:spLocks noChangeArrowheads="1"/>
            </p:cNvSpPr>
            <p:nvPr/>
          </p:nvSpPr>
          <p:spPr bwMode="auto">
            <a:xfrm>
              <a:off x="7458076" y="3560763"/>
              <a:ext cx="36513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8" name="Rectangle 32"/>
            <p:cNvSpPr>
              <a:spLocks noChangeArrowheads="1"/>
            </p:cNvSpPr>
            <p:nvPr/>
          </p:nvSpPr>
          <p:spPr bwMode="auto">
            <a:xfrm>
              <a:off x="7458076" y="3384550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9" name="Rectangle 33"/>
            <p:cNvSpPr>
              <a:spLocks noChangeArrowheads="1"/>
            </p:cNvSpPr>
            <p:nvPr/>
          </p:nvSpPr>
          <p:spPr bwMode="auto">
            <a:xfrm>
              <a:off x="7458076" y="3200400"/>
              <a:ext cx="36513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0" name="Rectangle 34"/>
            <p:cNvSpPr>
              <a:spLocks noChangeArrowheads="1"/>
            </p:cNvSpPr>
            <p:nvPr/>
          </p:nvSpPr>
          <p:spPr bwMode="auto">
            <a:xfrm>
              <a:off x="7458076" y="5597525"/>
              <a:ext cx="36513" cy="52388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1" name="Rectangle 35"/>
            <p:cNvSpPr>
              <a:spLocks noChangeArrowheads="1"/>
            </p:cNvSpPr>
            <p:nvPr/>
          </p:nvSpPr>
          <p:spPr bwMode="auto">
            <a:xfrm>
              <a:off x="4295776" y="421481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2" name="Rectangle 36"/>
            <p:cNvSpPr>
              <a:spLocks noChangeArrowheads="1"/>
            </p:cNvSpPr>
            <p:nvPr/>
          </p:nvSpPr>
          <p:spPr bwMode="auto">
            <a:xfrm>
              <a:off x="4295776" y="401161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3" name="Rectangle 37"/>
            <p:cNvSpPr>
              <a:spLocks noChangeArrowheads="1"/>
            </p:cNvSpPr>
            <p:nvPr/>
          </p:nvSpPr>
          <p:spPr bwMode="auto">
            <a:xfrm>
              <a:off x="4295776" y="3805238"/>
              <a:ext cx="34925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4" name="Rectangle 38"/>
            <p:cNvSpPr>
              <a:spLocks noChangeArrowheads="1"/>
            </p:cNvSpPr>
            <p:nvPr/>
          </p:nvSpPr>
          <p:spPr bwMode="auto">
            <a:xfrm>
              <a:off x="4295776" y="3602038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5" name="Rectangle 39"/>
            <p:cNvSpPr>
              <a:spLocks noChangeArrowheads="1"/>
            </p:cNvSpPr>
            <p:nvPr/>
          </p:nvSpPr>
          <p:spPr bwMode="auto">
            <a:xfrm>
              <a:off x="4295776" y="3395663"/>
              <a:ext cx="34925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6" name="Rectangle 40"/>
            <p:cNvSpPr>
              <a:spLocks noChangeArrowheads="1"/>
            </p:cNvSpPr>
            <p:nvPr/>
          </p:nvSpPr>
          <p:spPr bwMode="auto">
            <a:xfrm>
              <a:off x="4295776" y="319246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295776" y="4421188"/>
              <a:ext cx="34925" cy="52388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8" name="Rectangle 42"/>
            <p:cNvSpPr>
              <a:spLocks noChangeArrowheads="1"/>
            </p:cNvSpPr>
            <p:nvPr/>
          </p:nvSpPr>
          <p:spPr bwMode="auto">
            <a:xfrm>
              <a:off x="4630738" y="3643313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9" name="Rectangle 43"/>
            <p:cNvSpPr>
              <a:spLocks noChangeArrowheads="1"/>
            </p:cNvSpPr>
            <p:nvPr/>
          </p:nvSpPr>
          <p:spPr bwMode="auto">
            <a:xfrm>
              <a:off x="4630738" y="3436938"/>
              <a:ext cx="39688" cy="104775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0" name="Rectangle 44"/>
            <p:cNvSpPr>
              <a:spLocks noChangeArrowheads="1"/>
            </p:cNvSpPr>
            <p:nvPr/>
          </p:nvSpPr>
          <p:spPr bwMode="auto">
            <a:xfrm>
              <a:off x="4630738" y="3233738"/>
              <a:ext cx="39688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1" name="Rectangle 45"/>
            <p:cNvSpPr>
              <a:spLocks noChangeArrowheads="1"/>
            </p:cNvSpPr>
            <p:nvPr/>
          </p:nvSpPr>
          <p:spPr bwMode="auto">
            <a:xfrm>
              <a:off x="4630738" y="3846513"/>
              <a:ext cx="39688" cy="52388"/>
            </a:xfrm>
            <a:prstGeom prst="rect">
              <a:avLst/>
            </a:prstGeom>
            <a:solidFill>
              <a:srgbClr val="D6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2" name="Rectangle 46"/>
            <p:cNvSpPr>
              <a:spLocks noChangeArrowheads="1"/>
            </p:cNvSpPr>
            <p:nvPr/>
          </p:nvSpPr>
          <p:spPr bwMode="auto">
            <a:xfrm>
              <a:off x="5154613" y="4308475"/>
              <a:ext cx="41275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3" name="Rectangle 47"/>
            <p:cNvSpPr>
              <a:spLocks noChangeArrowheads="1"/>
            </p:cNvSpPr>
            <p:nvPr/>
          </p:nvSpPr>
          <p:spPr bwMode="auto">
            <a:xfrm>
              <a:off x="5154613" y="4102100"/>
              <a:ext cx="41275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4" name="Rectangle 48"/>
            <p:cNvSpPr>
              <a:spLocks noChangeArrowheads="1"/>
            </p:cNvSpPr>
            <p:nvPr/>
          </p:nvSpPr>
          <p:spPr bwMode="auto">
            <a:xfrm>
              <a:off x="5154613" y="3898900"/>
              <a:ext cx="41275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5" name="Rectangle 49"/>
            <p:cNvSpPr>
              <a:spLocks noChangeArrowheads="1"/>
            </p:cNvSpPr>
            <p:nvPr/>
          </p:nvSpPr>
          <p:spPr bwMode="auto">
            <a:xfrm>
              <a:off x="5154613" y="3692525"/>
              <a:ext cx="41275" cy="104775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6" name="Rectangle 50"/>
            <p:cNvSpPr>
              <a:spLocks noChangeArrowheads="1"/>
            </p:cNvSpPr>
            <p:nvPr/>
          </p:nvSpPr>
          <p:spPr bwMode="auto">
            <a:xfrm>
              <a:off x="5154613" y="3489325"/>
              <a:ext cx="41275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7" name="Rectangle 51"/>
            <p:cNvSpPr>
              <a:spLocks noChangeArrowheads="1"/>
            </p:cNvSpPr>
            <p:nvPr/>
          </p:nvSpPr>
          <p:spPr bwMode="auto">
            <a:xfrm>
              <a:off x="5154613" y="4511675"/>
              <a:ext cx="41275" cy="52388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8" name="Rectangle 52"/>
            <p:cNvSpPr>
              <a:spLocks noChangeArrowheads="1"/>
            </p:cNvSpPr>
            <p:nvPr/>
          </p:nvSpPr>
          <p:spPr bwMode="auto">
            <a:xfrm>
              <a:off x="4887913" y="542131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9" name="Rectangle 53"/>
            <p:cNvSpPr>
              <a:spLocks noChangeArrowheads="1"/>
            </p:cNvSpPr>
            <p:nvPr/>
          </p:nvSpPr>
          <p:spPr bwMode="auto">
            <a:xfrm>
              <a:off x="4887913" y="5214938"/>
              <a:ext cx="34925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0" name="Rectangle 54"/>
            <p:cNvSpPr>
              <a:spLocks noChangeArrowheads="1"/>
            </p:cNvSpPr>
            <p:nvPr/>
          </p:nvSpPr>
          <p:spPr bwMode="auto">
            <a:xfrm>
              <a:off x="4887913" y="5011738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1" name="Rectangle 55"/>
            <p:cNvSpPr>
              <a:spLocks noChangeArrowheads="1"/>
            </p:cNvSpPr>
            <p:nvPr/>
          </p:nvSpPr>
          <p:spPr bwMode="auto">
            <a:xfrm>
              <a:off x="4887913" y="4808538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2" name="Rectangle 56"/>
            <p:cNvSpPr>
              <a:spLocks noChangeArrowheads="1"/>
            </p:cNvSpPr>
            <p:nvPr/>
          </p:nvSpPr>
          <p:spPr bwMode="auto">
            <a:xfrm>
              <a:off x="4887913" y="460216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3" name="Rectangle 57"/>
            <p:cNvSpPr>
              <a:spLocks noChangeArrowheads="1"/>
            </p:cNvSpPr>
            <p:nvPr/>
          </p:nvSpPr>
          <p:spPr bwMode="auto">
            <a:xfrm>
              <a:off x="4887913" y="439896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4" name="Rectangle 58"/>
            <p:cNvSpPr>
              <a:spLocks noChangeArrowheads="1"/>
            </p:cNvSpPr>
            <p:nvPr/>
          </p:nvSpPr>
          <p:spPr bwMode="auto">
            <a:xfrm>
              <a:off x="4887913" y="4192588"/>
              <a:ext cx="34925" cy="101600"/>
            </a:xfrm>
            <a:prstGeom prst="rect">
              <a:avLst/>
            </a:prstGeom>
            <a:solidFill>
              <a:srgbClr val="ED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5" name="Rectangle 59"/>
            <p:cNvSpPr>
              <a:spLocks noChangeArrowheads="1"/>
            </p:cNvSpPr>
            <p:nvPr/>
          </p:nvSpPr>
          <p:spPr bwMode="auto">
            <a:xfrm>
              <a:off x="4887913" y="3989388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6" name="Rectangle 60"/>
            <p:cNvSpPr>
              <a:spLocks noChangeArrowheads="1"/>
            </p:cNvSpPr>
            <p:nvPr/>
          </p:nvSpPr>
          <p:spPr bwMode="auto">
            <a:xfrm>
              <a:off x="4887913" y="3783013"/>
              <a:ext cx="34925" cy="104775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7" name="Rectangle 61"/>
            <p:cNvSpPr>
              <a:spLocks noChangeArrowheads="1"/>
            </p:cNvSpPr>
            <p:nvPr/>
          </p:nvSpPr>
          <p:spPr bwMode="auto">
            <a:xfrm>
              <a:off x="4887913" y="3590925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8" name="Rectangle 62"/>
            <p:cNvSpPr>
              <a:spLocks noChangeArrowheads="1"/>
            </p:cNvSpPr>
            <p:nvPr/>
          </p:nvSpPr>
          <p:spPr bwMode="auto">
            <a:xfrm>
              <a:off x="4887913" y="341471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9" name="Rectangle 63"/>
            <p:cNvSpPr>
              <a:spLocks noChangeArrowheads="1"/>
            </p:cNvSpPr>
            <p:nvPr/>
          </p:nvSpPr>
          <p:spPr bwMode="auto">
            <a:xfrm>
              <a:off x="4887913" y="3230563"/>
              <a:ext cx="34925" cy="101600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0" name="Rectangle 64"/>
            <p:cNvSpPr>
              <a:spLocks noChangeArrowheads="1"/>
            </p:cNvSpPr>
            <p:nvPr/>
          </p:nvSpPr>
          <p:spPr bwMode="auto">
            <a:xfrm>
              <a:off x="4887913" y="5624513"/>
              <a:ext cx="34925" cy="52388"/>
            </a:xfrm>
            <a:prstGeom prst="rect">
              <a:avLst/>
            </a:pr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1" name="Freeform 65"/>
            <p:cNvSpPr>
              <a:spLocks/>
            </p:cNvSpPr>
            <p:nvPr/>
          </p:nvSpPr>
          <p:spPr bwMode="auto">
            <a:xfrm>
              <a:off x="6635751" y="3579813"/>
              <a:ext cx="419100" cy="319088"/>
            </a:xfrm>
            <a:custGeom>
              <a:avLst/>
              <a:gdLst>
                <a:gd name="T0" fmla="*/ 54 w 105"/>
                <a:gd name="T1" fmla="*/ 32 h 85"/>
                <a:gd name="T2" fmla="*/ 52 w 105"/>
                <a:gd name="T3" fmla="*/ 85 h 85"/>
                <a:gd name="T4" fmla="*/ 54 w 105"/>
                <a:gd name="T5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5">
                  <a:moveTo>
                    <a:pt x="54" y="32"/>
                  </a:moveTo>
                  <a:cubicBezTo>
                    <a:pt x="91" y="0"/>
                    <a:pt x="105" y="52"/>
                    <a:pt x="52" y="85"/>
                  </a:cubicBezTo>
                  <a:cubicBezTo>
                    <a:pt x="0" y="51"/>
                    <a:pt x="16" y="2"/>
                    <a:pt x="54" y="32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2" name="Freeform 66"/>
            <p:cNvSpPr>
              <a:spLocks/>
            </p:cNvSpPr>
            <p:nvPr/>
          </p:nvSpPr>
          <p:spPr bwMode="auto">
            <a:xfrm>
              <a:off x="6038851" y="1076325"/>
              <a:ext cx="52388" cy="420688"/>
            </a:xfrm>
            <a:custGeom>
              <a:avLst/>
              <a:gdLst>
                <a:gd name="T0" fmla="*/ 11 w 13"/>
                <a:gd name="T1" fmla="*/ 0 h 112"/>
                <a:gd name="T2" fmla="*/ 0 w 13"/>
                <a:gd name="T3" fmla="*/ 112 h 112"/>
                <a:gd name="T4" fmla="*/ 13 w 13"/>
                <a:gd name="T5" fmla="*/ 112 h 112"/>
                <a:gd name="T6" fmla="*/ 11 w 13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2">
                  <a:moveTo>
                    <a:pt x="11" y="0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5" y="112"/>
                    <a:pt x="9" y="112"/>
                    <a:pt x="13" y="112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3" name="Freeform 67"/>
            <p:cNvSpPr>
              <a:spLocks/>
            </p:cNvSpPr>
            <p:nvPr/>
          </p:nvSpPr>
          <p:spPr bwMode="auto">
            <a:xfrm>
              <a:off x="6083301" y="1076325"/>
              <a:ext cx="55563" cy="425450"/>
            </a:xfrm>
            <a:custGeom>
              <a:avLst/>
              <a:gdLst>
                <a:gd name="T0" fmla="*/ 3 w 14"/>
                <a:gd name="T1" fmla="*/ 112 h 113"/>
                <a:gd name="T2" fmla="*/ 14 w 14"/>
                <a:gd name="T3" fmla="*/ 113 h 113"/>
                <a:gd name="T4" fmla="*/ 0 w 14"/>
                <a:gd name="T5" fmla="*/ 0 h 113"/>
                <a:gd name="T6" fmla="*/ 2 w 14"/>
                <a:gd name="T7" fmla="*/ 112 h 113"/>
                <a:gd name="T8" fmla="*/ 3 w 14"/>
                <a:gd name="T9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3">
                  <a:moveTo>
                    <a:pt x="3" y="112"/>
                  </a:moveTo>
                  <a:cubicBezTo>
                    <a:pt x="7" y="112"/>
                    <a:pt x="10" y="113"/>
                    <a:pt x="14" y="1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3" y="11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4" name="Freeform 68"/>
            <p:cNvSpPr>
              <a:spLocks/>
            </p:cNvSpPr>
            <p:nvPr/>
          </p:nvSpPr>
          <p:spPr bwMode="auto">
            <a:xfrm>
              <a:off x="5959476" y="3860800"/>
              <a:ext cx="795338" cy="2481263"/>
            </a:xfrm>
            <a:custGeom>
              <a:avLst/>
              <a:gdLst>
                <a:gd name="T0" fmla="*/ 166 w 199"/>
                <a:gd name="T1" fmla="*/ 595 h 660"/>
                <a:gd name="T2" fmla="*/ 90 w 199"/>
                <a:gd name="T3" fmla="*/ 616 h 660"/>
                <a:gd name="T4" fmla="*/ 30 w 199"/>
                <a:gd name="T5" fmla="*/ 444 h 660"/>
                <a:gd name="T6" fmla="*/ 30 w 199"/>
                <a:gd name="T7" fmla="*/ 306 h 660"/>
                <a:gd name="T8" fmla="*/ 10 w 199"/>
                <a:gd name="T9" fmla="*/ 0 h 660"/>
                <a:gd name="T10" fmla="*/ 10 w 199"/>
                <a:gd name="T11" fmla="*/ 12 h 660"/>
                <a:gd name="T12" fmla="*/ 7 w 199"/>
                <a:gd name="T13" fmla="*/ 314 h 660"/>
                <a:gd name="T14" fmla="*/ 4 w 199"/>
                <a:gd name="T15" fmla="*/ 452 h 660"/>
                <a:gd name="T16" fmla="*/ 72 w 199"/>
                <a:gd name="T17" fmla="*/ 643 h 660"/>
                <a:gd name="T18" fmla="*/ 177 w 199"/>
                <a:gd name="T19" fmla="*/ 610 h 660"/>
                <a:gd name="T20" fmla="*/ 184 w 199"/>
                <a:gd name="T21" fmla="*/ 494 h 660"/>
                <a:gd name="T22" fmla="*/ 166 w 199"/>
                <a:gd name="T23" fmla="*/ 59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660">
                  <a:moveTo>
                    <a:pt x="166" y="595"/>
                  </a:moveTo>
                  <a:cubicBezTo>
                    <a:pt x="152" y="611"/>
                    <a:pt x="130" y="627"/>
                    <a:pt x="90" y="616"/>
                  </a:cubicBezTo>
                  <a:cubicBezTo>
                    <a:pt x="26" y="598"/>
                    <a:pt x="29" y="504"/>
                    <a:pt x="30" y="444"/>
                  </a:cubicBezTo>
                  <a:cubicBezTo>
                    <a:pt x="31" y="398"/>
                    <a:pt x="29" y="352"/>
                    <a:pt x="30" y="306"/>
                  </a:cubicBezTo>
                  <a:cubicBezTo>
                    <a:pt x="31" y="204"/>
                    <a:pt x="21" y="76"/>
                    <a:pt x="10" y="0"/>
                  </a:cubicBezTo>
                  <a:cubicBezTo>
                    <a:pt x="10" y="4"/>
                    <a:pt x="10" y="8"/>
                    <a:pt x="10" y="12"/>
                  </a:cubicBezTo>
                  <a:cubicBezTo>
                    <a:pt x="10" y="114"/>
                    <a:pt x="9" y="212"/>
                    <a:pt x="7" y="314"/>
                  </a:cubicBezTo>
                  <a:cubicBezTo>
                    <a:pt x="7" y="360"/>
                    <a:pt x="6" y="406"/>
                    <a:pt x="4" y="452"/>
                  </a:cubicBezTo>
                  <a:cubicBezTo>
                    <a:pt x="3" y="512"/>
                    <a:pt x="0" y="617"/>
                    <a:pt x="72" y="643"/>
                  </a:cubicBezTo>
                  <a:cubicBezTo>
                    <a:pt x="122" y="660"/>
                    <a:pt x="159" y="636"/>
                    <a:pt x="177" y="610"/>
                  </a:cubicBezTo>
                  <a:cubicBezTo>
                    <a:pt x="196" y="582"/>
                    <a:pt x="199" y="524"/>
                    <a:pt x="184" y="494"/>
                  </a:cubicBezTo>
                  <a:cubicBezTo>
                    <a:pt x="199" y="524"/>
                    <a:pt x="184" y="575"/>
                    <a:pt x="166" y="59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5" name="Freeform 69"/>
            <p:cNvSpPr>
              <a:spLocks/>
            </p:cNvSpPr>
            <p:nvPr/>
          </p:nvSpPr>
          <p:spPr bwMode="auto">
            <a:xfrm>
              <a:off x="5999163" y="3271838"/>
              <a:ext cx="3175" cy="563563"/>
            </a:xfrm>
            <a:custGeom>
              <a:avLst/>
              <a:gdLst>
                <a:gd name="T0" fmla="*/ 0 w 1"/>
                <a:gd name="T1" fmla="*/ 0 h 150"/>
                <a:gd name="T2" fmla="*/ 0 w 1"/>
                <a:gd name="T3" fmla="*/ 150 h 150"/>
                <a:gd name="T4" fmla="*/ 1 w 1"/>
                <a:gd name="T5" fmla="*/ 0 h 150"/>
                <a:gd name="T6" fmla="*/ 0 w 1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50">
                  <a:moveTo>
                    <a:pt x="0" y="0"/>
                  </a:moveTo>
                  <a:cubicBezTo>
                    <a:pt x="0" y="50"/>
                    <a:pt x="0" y="100"/>
                    <a:pt x="0" y="150"/>
                  </a:cubicBezTo>
                  <a:cubicBezTo>
                    <a:pt x="0" y="100"/>
                    <a:pt x="1" y="5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89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6" name="Freeform 70"/>
            <p:cNvSpPr>
              <a:spLocks noEditPoints="1"/>
            </p:cNvSpPr>
            <p:nvPr/>
          </p:nvSpPr>
          <p:spPr bwMode="auto">
            <a:xfrm>
              <a:off x="5999163" y="3271838"/>
              <a:ext cx="755650" cy="2946400"/>
            </a:xfrm>
            <a:custGeom>
              <a:avLst/>
              <a:gdLst>
                <a:gd name="T0" fmla="*/ 0 w 189"/>
                <a:gd name="T1" fmla="*/ 150 h 784"/>
                <a:gd name="T2" fmla="*/ 0 w 189"/>
                <a:gd name="T3" fmla="*/ 157 h 784"/>
                <a:gd name="T4" fmla="*/ 0 w 189"/>
                <a:gd name="T5" fmla="*/ 157 h 784"/>
                <a:gd name="T6" fmla="*/ 20 w 189"/>
                <a:gd name="T7" fmla="*/ 463 h 784"/>
                <a:gd name="T8" fmla="*/ 20 w 189"/>
                <a:gd name="T9" fmla="*/ 601 h 784"/>
                <a:gd name="T10" fmla="*/ 80 w 189"/>
                <a:gd name="T11" fmla="*/ 773 h 784"/>
                <a:gd name="T12" fmla="*/ 156 w 189"/>
                <a:gd name="T13" fmla="*/ 752 h 784"/>
                <a:gd name="T14" fmla="*/ 174 w 189"/>
                <a:gd name="T15" fmla="*/ 651 h 784"/>
                <a:gd name="T16" fmla="*/ 141 w 189"/>
                <a:gd name="T17" fmla="*/ 615 h 784"/>
                <a:gd name="T18" fmla="*/ 133 w 189"/>
                <a:gd name="T19" fmla="*/ 620 h 784"/>
                <a:gd name="T20" fmla="*/ 141 w 189"/>
                <a:gd name="T21" fmla="*/ 629 h 784"/>
                <a:gd name="T22" fmla="*/ 154 w 189"/>
                <a:gd name="T23" fmla="*/ 652 h 784"/>
                <a:gd name="T24" fmla="*/ 141 w 189"/>
                <a:gd name="T25" fmla="*/ 740 h 784"/>
                <a:gd name="T26" fmla="*/ 66 w 189"/>
                <a:gd name="T27" fmla="*/ 741 h 784"/>
                <a:gd name="T28" fmla="*/ 37 w 189"/>
                <a:gd name="T29" fmla="*/ 655 h 784"/>
                <a:gd name="T30" fmla="*/ 33 w 189"/>
                <a:gd name="T31" fmla="*/ 312 h 784"/>
                <a:gd name="T32" fmla="*/ 31 w 189"/>
                <a:gd name="T33" fmla="*/ 6 h 784"/>
                <a:gd name="T34" fmla="*/ 1 w 189"/>
                <a:gd name="T35" fmla="*/ 0 h 784"/>
                <a:gd name="T36" fmla="*/ 0 w 189"/>
                <a:gd name="T37" fmla="*/ 150 h 784"/>
                <a:gd name="T38" fmla="*/ 37 w 189"/>
                <a:gd name="T39" fmla="*/ 658 h 784"/>
                <a:gd name="T40" fmla="*/ 37 w 189"/>
                <a:gd name="T41" fmla="*/ 656 h 784"/>
                <a:gd name="T42" fmla="*/ 37 w 189"/>
                <a:gd name="T43" fmla="*/ 658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9" h="784">
                  <a:moveTo>
                    <a:pt x="0" y="150"/>
                  </a:moveTo>
                  <a:cubicBezTo>
                    <a:pt x="0" y="153"/>
                    <a:pt x="0" y="155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1" y="233"/>
                    <a:pt x="21" y="361"/>
                    <a:pt x="20" y="463"/>
                  </a:cubicBezTo>
                  <a:cubicBezTo>
                    <a:pt x="19" y="509"/>
                    <a:pt x="21" y="555"/>
                    <a:pt x="20" y="601"/>
                  </a:cubicBezTo>
                  <a:cubicBezTo>
                    <a:pt x="19" y="661"/>
                    <a:pt x="16" y="755"/>
                    <a:pt x="80" y="773"/>
                  </a:cubicBezTo>
                  <a:cubicBezTo>
                    <a:pt x="120" y="784"/>
                    <a:pt x="142" y="768"/>
                    <a:pt x="156" y="752"/>
                  </a:cubicBezTo>
                  <a:cubicBezTo>
                    <a:pt x="174" y="732"/>
                    <a:pt x="189" y="681"/>
                    <a:pt x="174" y="651"/>
                  </a:cubicBezTo>
                  <a:cubicBezTo>
                    <a:pt x="168" y="638"/>
                    <a:pt x="153" y="623"/>
                    <a:pt x="141" y="615"/>
                  </a:cubicBezTo>
                  <a:cubicBezTo>
                    <a:pt x="134" y="609"/>
                    <a:pt x="128" y="616"/>
                    <a:pt x="133" y="620"/>
                  </a:cubicBezTo>
                  <a:cubicBezTo>
                    <a:pt x="136" y="623"/>
                    <a:pt x="138" y="626"/>
                    <a:pt x="141" y="629"/>
                  </a:cubicBezTo>
                  <a:cubicBezTo>
                    <a:pt x="146" y="636"/>
                    <a:pt x="151" y="644"/>
                    <a:pt x="154" y="652"/>
                  </a:cubicBezTo>
                  <a:cubicBezTo>
                    <a:pt x="165" y="681"/>
                    <a:pt x="164" y="717"/>
                    <a:pt x="141" y="740"/>
                  </a:cubicBezTo>
                  <a:cubicBezTo>
                    <a:pt x="121" y="762"/>
                    <a:pt x="87" y="761"/>
                    <a:pt x="66" y="741"/>
                  </a:cubicBezTo>
                  <a:cubicBezTo>
                    <a:pt x="43" y="720"/>
                    <a:pt x="38" y="685"/>
                    <a:pt x="37" y="655"/>
                  </a:cubicBezTo>
                  <a:cubicBezTo>
                    <a:pt x="36" y="541"/>
                    <a:pt x="33" y="426"/>
                    <a:pt x="33" y="312"/>
                  </a:cubicBezTo>
                  <a:cubicBezTo>
                    <a:pt x="32" y="210"/>
                    <a:pt x="32" y="108"/>
                    <a:pt x="31" y="6"/>
                  </a:cubicBezTo>
                  <a:cubicBezTo>
                    <a:pt x="21" y="3"/>
                    <a:pt x="11" y="1"/>
                    <a:pt x="1" y="0"/>
                  </a:cubicBezTo>
                  <a:cubicBezTo>
                    <a:pt x="1" y="50"/>
                    <a:pt x="0" y="100"/>
                    <a:pt x="0" y="150"/>
                  </a:cubicBezTo>
                  <a:close/>
                  <a:moveTo>
                    <a:pt x="37" y="658"/>
                  </a:moveTo>
                  <a:cubicBezTo>
                    <a:pt x="37" y="658"/>
                    <a:pt x="37" y="657"/>
                    <a:pt x="37" y="656"/>
                  </a:cubicBezTo>
                  <a:cubicBezTo>
                    <a:pt x="37" y="657"/>
                    <a:pt x="37" y="658"/>
                    <a:pt x="37" y="6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7" name="Freeform 71"/>
            <p:cNvSpPr>
              <a:spLocks/>
            </p:cNvSpPr>
            <p:nvPr/>
          </p:nvSpPr>
          <p:spPr bwMode="auto">
            <a:xfrm>
              <a:off x="5243513" y="2884488"/>
              <a:ext cx="1323975" cy="833438"/>
            </a:xfrm>
            <a:custGeom>
              <a:avLst/>
              <a:gdLst>
                <a:gd name="T0" fmla="*/ 0 w 331"/>
                <a:gd name="T1" fmla="*/ 218 h 222"/>
                <a:gd name="T2" fmla="*/ 189 w 331"/>
                <a:gd name="T3" fmla="*/ 103 h 222"/>
                <a:gd name="T4" fmla="*/ 190 w 331"/>
                <a:gd name="T5" fmla="*/ 103 h 222"/>
                <a:gd name="T6" fmla="*/ 220 w 331"/>
                <a:gd name="T7" fmla="*/ 109 h 222"/>
                <a:gd name="T8" fmla="*/ 331 w 331"/>
                <a:gd name="T9" fmla="*/ 222 h 222"/>
                <a:gd name="T10" fmla="*/ 0 w 331"/>
                <a:gd name="T11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22">
                  <a:moveTo>
                    <a:pt x="0" y="218"/>
                  </a:moveTo>
                  <a:cubicBezTo>
                    <a:pt x="27" y="142"/>
                    <a:pt x="111" y="95"/>
                    <a:pt x="189" y="103"/>
                  </a:cubicBezTo>
                  <a:cubicBezTo>
                    <a:pt x="189" y="103"/>
                    <a:pt x="190" y="103"/>
                    <a:pt x="190" y="103"/>
                  </a:cubicBezTo>
                  <a:cubicBezTo>
                    <a:pt x="200" y="104"/>
                    <a:pt x="210" y="106"/>
                    <a:pt x="220" y="109"/>
                  </a:cubicBezTo>
                  <a:cubicBezTo>
                    <a:pt x="266" y="123"/>
                    <a:pt x="307" y="159"/>
                    <a:pt x="331" y="222"/>
                  </a:cubicBezTo>
                  <a:cubicBezTo>
                    <a:pt x="278" y="0"/>
                    <a:pt x="45" y="73"/>
                    <a:pt x="0" y="2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8" name="Freeform 72"/>
            <p:cNvSpPr>
              <a:spLocks/>
            </p:cNvSpPr>
            <p:nvPr/>
          </p:nvSpPr>
          <p:spPr bwMode="auto">
            <a:xfrm>
              <a:off x="6567489" y="2786063"/>
              <a:ext cx="1479550" cy="931863"/>
            </a:xfrm>
            <a:custGeom>
              <a:avLst/>
              <a:gdLst>
                <a:gd name="T0" fmla="*/ 0 w 370"/>
                <a:gd name="T1" fmla="*/ 248 h 248"/>
                <a:gd name="T2" fmla="*/ 370 w 370"/>
                <a:gd name="T3" fmla="*/ 229 h 248"/>
                <a:gd name="T4" fmla="*/ 0 w 370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" h="248">
                  <a:moveTo>
                    <a:pt x="0" y="248"/>
                  </a:moveTo>
                  <a:cubicBezTo>
                    <a:pt x="59" y="42"/>
                    <a:pt x="282" y="59"/>
                    <a:pt x="370" y="229"/>
                  </a:cubicBezTo>
                  <a:cubicBezTo>
                    <a:pt x="282" y="59"/>
                    <a:pt x="66" y="0"/>
                    <a:pt x="0" y="2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9" name="Freeform 73"/>
            <p:cNvSpPr>
              <a:spLocks/>
            </p:cNvSpPr>
            <p:nvPr/>
          </p:nvSpPr>
          <p:spPr bwMode="auto">
            <a:xfrm>
              <a:off x="3979863" y="1497013"/>
              <a:ext cx="2114550" cy="2206625"/>
            </a:xfrm>
            <a:custGeom>
              <a:avLst/>
              <a:gdLst>
                <a:gd name="T0" fmla="*/ 529 w 529"/>
                <a:gd name="T1" fmla="*/ 0 h 587"/>
                <a:gd name="T2" fmla="*/ 528 w 529"/>
                <a:gd name="T3" fmla="*/ 0 h 587"/>
                <a:gd name="T4" fmla="*/ 515 w 529"/>
                <a:gd name="T5" fmla="*/ 0 h 587"/>
                <a:gd name="T6" fmla="*/ 0 w 529"/>
                <a:gd name="T7" fmla="*/ 522 h 587"/>
                <a:gd name="T8" fmla="*/ 316 w 529"/>
                <a:gd name="T9" fmla="*/ 587 h 587"/>
                <a:gd name="T10" fmla="*/ 529 w 529"/>
                <a:gd name="T1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587">
                  <a:moveTo>
                    <a:pt x="529" y="0"/>
                  </a:moveTo>
                  <a:cubicBezTo>
                    <a:pt x="528" y="0"/>
                    <a:pt x="528" y="0"/>
                    <a:pt x="528" y="0"/>
                  </a:cubicBezTo>
                  <a:cubicBezTo>
                    <a:pt x="524" y="0"/>
                    <a:pt x="520" y="0"/>
                    <a:pt x="515" y="0"/>
                  </a:cubicBezTo>
                  <a:cubicBezTo>
                    <a:pt x="276" y="1"/>
                    <a:pt x="11" y="167"/>
                    <a:pt x="0" y="522"/>
                  </a:cubicBezTo>
                  <a:cubicBezTo>
                    <a:pt x="106" y="385"/>
                    <a:pt x="286" y="432"/>
                    <a:pt x="316" y="587"/>
                  </a:cubicBezTo>
                  <a:cubicBezTo>
                    <a:pt x="298" y="324"/>
                    <a:pt x="428" y="0"/>
                    <a:pt x="529" y="0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0" name="Freeform 74"/>
            <p:cNvSpPr>
              <a:spLocks/>
            </p:cNvSpPr>
            <p:nvPr/>
          </p:nvSpPr>
          <p:spPr bwMode="auto">
            <a:xfrm>
              <a:off x="5170488" y="1497013"/>
              <a:ext cx="2900363" cy="2220913"/>
            </a:xfrm>
            <a:custGeom>
              <a:avLst/>
              <a:gdLst>
                <a:gd name="T0" fmla="*/ 719 w 725"/>
                <a:gd name="T1" fmla="*/ 572 h 591"/>
                <a:gd name="T2" fmla="*/ 242 w 725"/>
                <a:gd name="T3" fmla="*/ 1 h 591"/>
                <a:gd name="T4" fmla="*/ 231 w 725"/>
                <a:gd name="T5" fmla="*/ 0 h 591"/>
                <a:gd name="T6" fmla="*/ 18 w 725"/>
                <a:gd name="T7" fmla="*/ 587 h 591"/>
                <a:gd name="T8" fmla="*/ 349 w 725"/>
                <a:gd name="T9" fmla="*/ 591 h 591"/>
                <a:gd name="T10" fmla="*/ 719 w 725"/>
                <a:gd name="T11" fmla="*/ 57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5" h="591">
                  <a:moveTo>
                    <a:pt x="719" y="572"/>
                  </a:moveTo>
                  <a:cubicBezTo>
                    <a:pt x="725" y="316"/>
                    <a:pt x="543" y="9"/>
                    <a:pt x="242" y="1"/>
                  </a:cubicBezTo>
                  <a:cubicBezTo>
                    <a:pt x="238" y="1"/>
                    <a:pt x="235" y="0"/>
                    <a:pt x="231" y="0"/>
                  </a:cubicBezTo>
                  <a:cubicBezTo>
                    <a:pt x="130" y="0"/>
                    <a:pt x="0" y="324"/>
                    <a:pt x="18" y="587"/>
                  </a:cubicBezTo>
                  <a:cubicBezTo>
                    <a:pt x="63" y="442"/>
                    <a:pt x="296" y="369"/>
                    <a:pt x="349" y="591"/>
                  </a:cubicBezTo>
                  <a:cubicBezTo>
                    <a:pt x="415" y="343"/>
                    <a:pt x="631" y="402"/>
                    <a:pt x="719" y="572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1" name="Freeform 75"/>
            <p:cNvSpPr>
              <a:spLocks/>
            </p:cNvSpPr>
            <p:nvPr/>
          </p:nvSpPr>
          <p:spPr bwMode="auto">
            <a:xfrm>
              <a:off x="6186489" y="1587500"/>
              <a:ext cx="504825" cy="1893888"/>
            </a:xfrm>
            <a:custGeom>
              <a:avLst/>
              <a:gdLst>
                <a:gd name="T0" fmla="*/ 0 w 126"/>
                <a:gd name="T1" fmla="*/ 0 h 504"/>
                <a:gd name="T2" fmla="*/ 95 w 126"/>
                <a:gd name="T3" fmla="*/ 504 h 504"/>
                <a:gd name="T4" fmla="*/ 0 w 126"/>
                <a:gd name="T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504">
                  <a:moveTo>
                    <a:pt x="0" y="0"/>
                  </a:moveTo>
                  <a:cubicBezTo>
                    <a:pt x="126" y="109"/>
                    <a:pt x="110" y="356"/>
                    <a:pt x="95" y="504"/>
                  </a:cubicBezTo>
                  <a:cubicBezTo>
                    <a:pt x="95" y="336"/>
                    <a:pt x="96" y="12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2" name="Freeform 76"/>
            <p:cNvSpPr>
              <a:spLocks/>
            </p:cNvSpPr>
            <p:nvPr/>
          </p:nvSpPr>
          <p:spPr bwMode="auto">
            <a:xfrm>
              <a:off x="6451601" y="1614488"/>
              <a:ext cx="1531938" cy="1844675"/>
            </a:xfrm>
            <a:custGeom>
              <a:avLst/>
              <a:gdLst>
                <a:gd name="T0" fmla="*/ 0 w 383"/>
                <a:gd name="T1" fmla="*/ 0 h 491"/>
                <a:gd name="T2" fmla="*/ 383 w 383"/>
                <a:gd name="T3" fmla="*/ 491 h 491"/>
                <a:gd name="T4" fmla="*/ 0 w 383"/>
                <a:gd name="T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491">
                  <a:moveTo>
                    <a:pt x="0" y="0"/>
                  </a:moveTo>
                  <a:cubicBezTo>
                    <a:pt x="318" y="73"/>
                    <a:pt x="374" y="425"/>
                    <a:pt x="383" y="491"/>
                  </a:cubicBezTo>
                  <a:cubicBezTo>
                    <a:pt x="351" y="411"/>
                    <a:pt x="309" y="11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3" name="Freeform 77"/>
            <p:cNvSpPr>
              <a:spLocks/>
            </p:cNvSpPr>
            <p:nvPr/>
          </p:nvSpPr>
          <p:spPr bwMode="auto">
            <a:xfrm>
              <a:off x="5322888" y="1587500"/>
              <a:ext cx="679450" cy="1703388"/>
            </a:xfrm>
            <a:custGeom>
              <a:avLst/>
              <a:gdLst>
                <a:gd name="T0" fmla="*/ 0 w 170"/>
                <a:gd name="T1" fmla="*/ 453 h 453"/>
                <a:gd name="T2" fmla="*/ 170 w 170"/>
                <a:gd name="T3" fmla="*/ 0 h 453"/>
                <a:gd name="T4" fmla="*/ 0 w 170"/>
                <a:gd name="T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453">
                  <a:moveTo>
                    <a:pt x="0" y="453"/>
                  </a:moveTo>
                  <a:cubicBezTo>
                    <a:pt x="5" y="223"/>
                    <a:pt x="93" y="74"/>
                    <a:pt x="170" y="0"/>
                  </a:cubicBezTo>
                  <a:cubicBezTo>
                    <a:pt x="111" y="71"/>
                    <a:pt x="26" y="238"/>
                    <a:pt x="0" y="4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4" name="Freeform 78"/>
            <p:cNvSpPr>
              <a:spLocks/>
            </p:cNvSpPr>
            <p:nvPr/>
          </p:nvSpPr>
          <p:spPr bwMode="auto">
            <a:xfrm>
              <a:off x="4083051" y="1587500"/>
              <a:ext cx="1608138" cy="1590675"/>
            </a:xfrm>
            <a:custGeom>
              <a:avLst/>
              <a:gdLst>
                <a:gd name="T0" fmla="*/ 0 w 402"/>
                <a:gd name="T1" fmla="*/ 423 h 423"/>
                <a:gd name="T2" fmla="*/ 402 w 402"/>
                <a:gd name="T3" fmla="*/ 0 h 423"/>
                <a:gd name="T4" fmla="*/ 0 w 402"/>
                <a:gd name="T5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2" h="423">
                  <a:moveTo>
                    <a:pt x="0" y="423"/>
                  </a:moveTo>
                  <a:cubicBezTo>
                    <a:pt x="76" y="115"/>
                    <a:pt x="265" y="23"/>
                    <a:pt x="402" y="0"/>
                  </a:cubicBezTo>
                  <a:cubicBezTo>
                    <a:pt x="244" y="46"/>
                    <a:pt x="88" y="165"/>
                    <a:pt x="0" y="4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5" name="Freeform 79"/>
            <p:cNvSpPr>
              <a:spLocks/>
            </p:cNvSpPr>
            <p:nvPr/>
          </p:nvSpPr>
          <p:spPr bwMode="auto">
            <a:xfrm>
              <a:off x="3856038" y="4127500"/>
              <a:ext cx="911225" cy="692150"/>
            </a:xfrm>
            <a:custGeom>
              <a:avLst/>
              <a:gdLst>
                <a:gd name="T0" fmla="*/ 116 w 228"/>
                <a:gd name="T1" fmla="*/ 70 h 184"/>
                <a:gd name="T2" fmla="*/ 112 w 228"/>
                <a:gd name="T3" fmla="*/ 184 h 184"/>
                <a:gd name="T4" fmla="*/ 116 w 228"/>
                <a:gd name="T5" fmla="*/ 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8" h="184">
                  <a:moveTo>
                    <a:pt x="116" y="70"/>
                  </a:moveTo>
                  <a:cubicBezTo>
                    <a:pt x="196" y="0"/>
                    <a:pt x="228" y="113"/>
                    <a:pt x="112" y="184"/>
                  </a:cubicBezTo>
                  <a:cubicBezTo>
                    <a:pt x="0" y="111"/>
                    <a:pt x="35" y="3"/>
                    <a:pt x="116" y="70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6" name="Freeform 80"/>
            <p:cNvSpPr>
              <a:spLocks/>
            </p:cNvSpPr>
            <p:nvPr/>
          </p:nvSpPr>
          <p:spPr bwMode="auto">
            <a:xfrm>
              <a:off x="7423151" y="4003675"/>
              <a:ext cx="792163" cy="604838"/>
            </a:xfrm>
            <a:custGeom>
              <a:avLst/>
              <a:gdLst>
                <a:gd name="T0" fmla="*/ 101 w 198"/>
                <a:gd name="T1" fmla="*/ 61 h 161"/>
                <a:gd name="T2" fmla="*/ 97 w 198"/>
                <a:gd name="T3" fmla="*/ 161 h 161"/>
                <a:gd name="T4" fmla="*/ 101 w 198"/>
                <a:gd name="T5" fmla="*/ 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" h="161">
                  <a:moveTo>
                    <a:pt x="101" y="61"/>
                  </a:moveTo>
                  <a:cubicBezTo>
                    <a:pt x="171" y="0"/>
                    <a:pt x="198" y="99"/>
                    <a:pt x="97" y="161"/>
                  </a:cubicBezTo>
                  <a:cubicBezTo>
                    <a:pt x="0" y="97"/>
                    <a:pt x="30" y="3"/>
                    <a:pt x="101" y="61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7" name="Freeform 81"/>
            <p:cNvSpPr>
              <a:spLocks/>
            </p:cNvSpPr>
            <p:nvPr/>
          </p:nvSpPr>
          <p:spPr bwMode="auto">
            <a:xfrm>
              <a:off x="4967288" y="4500563"/>
              <a:ext cx="415925" cy="319088"/>
            </a:xfrm>
            <a:custGeom>
              <a:avLst/>
              <a:gdLst>
                <a:gd name="T0" fmla="*/ 53 w 104"/>
                <a:gd name="T1" fmla="*/ 32 h 85"/>
                <a:gd name="T2" fmla="*/ 51 w 104"/>
                <a:gd name="T3" fmla="*/ 85 h 85"/>
                <a:gd name="T4" fmla="*/ 53 w 104"/>
                <a:gd name="T5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85">
                  <a:moveTo>
                    <a:pt x="53" y="32"/>
                  </a:moveTo>
                  <a:cubicBezTo>
                    <a:pt x="90" y="0"/>
                    <a:pt x="104" y="52"/>
                    <a:pt x="51" y="85"/>
                  </a:cubicBezTo>
                  <a:cubicBezTo>
                    <a:pt x="0" y="51"/>
                    <a:pt x="15" y="2"/>
                    <a:pt x="53" y="32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8" name="Freeform 82"/>
            <p:cNvSpPr>
              <a:spLocks/>
            </p:cNvSpPr>
            <p:nvPr/>
          </p:nvSpPr>
          <p:spPr bwMode="auto">
            <a:xfrm>
              <a:off x="4443413" y="3673475"/>
              <a:ext cx="415925" cy="315913"/>
            </a:xfrm>
            <a:custGeom>
              <a:avLst/>
              <a:gdLst>
                <a:gd name="T0" fmla="*/ 53 w 104"/>
                <a:gd name="T1" fmla="*/ 32 h 84"/>
                <a:gd name="T2" fmla="*/ 51 w 104"/>
                <a:gd name="T3" fmla="*/ 84 h 84"/>
                <a:gd name="T4" fmla="*/ 53 w 104"/>
                <a:gd name="T5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84">
                  <a:moveTo>
                    <a:pt x="53" y="32"/>
                  </a:moveTo>
                  <a:cubicBezTo>
                    <a:pt x="90" y="0"/>
                    <a:pt x="104" y="52"/>
                    <a:pt x="51" y="84"/>
                  </a:cubicBezTo>
                  <a:cubicBezTo>
                    <a:pt x="0" y="51"/>
                    <a:pt x="16" y="1"/>
                    <a:pt x="53" y="32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9" name="Freeform 83"/>
            <p:cNvSpPr>
              <a:spLocks/>
            </p:cNvSpPr>
            <p:nvPr/>
          </p:nvSpPr>
          <p:spPr bwMode="auto">
            <a:xfrm>
              <a:off x="4006851" y="5130800"/>
              <a:ext cx="420688" cy="320675"/>
            </a:xfrm>
            <a:custGeom>
              <a:avLst/>
              <a:gdLst>
                <a:gd name="T0" fmla="*/ 53 w 105"/>
                <a:gd name="T1" fmla="*/ 32 h 85"/>
                <a:gd name="T2" fmla="*/ 51 w 105"/>
                <a:gd name="T3" fmla="*/ 85 h 85"/>
                <a:gd name="T4" fmla="*/ 53 w 105"/>
                <a:gd name="T5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5">
                  <a:moveTo>
                    <a:pt x="53" y="32"/>
                  </a:moveTo>
                  <a:cubicBezTo>
                    <a:pt x="90" y="0"/>
                    <a:pt x="105" y="52"/>
                    <a:pt x="51" y="85"/>
                  </a:cubicBezTo>
                  <a:cubicBezTo>
                    <a:pt x="0" y="51"/>
                    <a:pt x="16" y="1"/>
                    <a:pt x="53" y="32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0" name="Freeform 84"/>
            <p:cNvSpPr>
              <a:spLocks/>
            </p:cNvSpPr>
            <p:nvPr/>
          </p:nvSpPr>
          <p:spPr bwMode="auto">
            <a:xfrm>
              <a:off x="7650164" y="4962525"/>
              <a:ext cx="420688" cy="319088"/>
            </a:xfrm>
            <a:custGeom>
              <a:avLst/>
              <a:gdLst>
                <a:gd name="T0" fmla="*/ 53 w 105"/>
                <a:gd name="T1" fmla="*/ 32 h 85"/>
                <a:gd name="T2" fmla="*/ 51 w 105"/>
                <a:gd name="T3" fmla="*/ 85 h 85"/>
                <a:gd name="T4" fmla="*/ 53 w 105"/>
                <a:gd name="T5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5">
                  <a:moveTo>
                    <a:pt x="53" y="32"/>
                  </a:moveTo>
                  <a:cubicBezTo>
                    <a:pt x="90" y="0"/>
                    <a:pt x="105" y="52"/>
                    <a:pt x="51" y="85"/>
                  </a:cubicBezTo>
                  <a:cubicBezTo>
                    <a:pt x="0" y="51"/>
                    <a:pt x="16" y="1"/>
                    <a:pt x="53" y="32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1" name="Freeform 85"/>
            <p:cNvSpPr>
              <a:spLocks/>
            </p:cNvSpPr>
            <p:nvPr/>
          </p:nvSpPr>
          <p:spPr bwMode="auto">
            <a:xfrm>
              <a:off x="7175501" y="5402263"/>
              <a:ext cx="608013" cy="465138"/>
            </a:xfrm>
            <a:custGeom>
              <a:avLst/>
              <a:gdLst>
                <a:gd name="T0" fmla="*/ 77 w 152"/>
                <a:gd name="T1" fmla="*/ 47 h 124"/>
                <a:gd name="T2" fmla="*/ 74 w 152"/>
                <a:gd name="T3" fmla="*/ 124 h 124"/>
                <a:gd name="T4" fmla="*/ 77 w 152"/>
                <a:gd name="T5" fmla="*/ 4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124">
                  <a:moveTo>
                    <a:pt x="77" y="47"/>
                  </a:moveTo>
                  <a:cubicBezTo>
                    <a:pt x="131" y="0"/>
                    <a:pt x="152" y="76"/>
                    <a:pt x="74" y="124"/>
                  </a:cubicBezTo>
                  <a:cubicBezTo>
                    <a:pt x="0" y="74"/>
                    <a:pt x="23" y="2"/>
                    <a:pt x="77" y="47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2" name="Freeform 86"/>
            <p:cNvSpPr>
              <a:spLocks/>
            </p:cNvSpPr>
            <p:nvPr/>
          </p:nvSpPr>
          <p:spPr bwMode="auto">
            <a:xfrm>
              <a:off x="4595813" y="5540375"/>
              <a:ext cx="615950" cy="469900"/>
            </a:xfrm>
            <a:custGeom>
              <a:avLst/>
              <a:gdLst>
                <a:gd name="T0" fmla="*/ 78 w 154"/>
                <a:gd name="T1" fmla="*/ 48 h 125"/>
                <a:gd name="T2" fmla="*/ 76 w 154"/>
                <a:gd name="T3" fmla="*/ 125 h 125"/>
                <a:gd name="T4" fmla="*/ 78 w 154"/>
                <a:gd name="T5" fmla="*/ 4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25">
                  <a:moveTo>
                    <a:pt x="78" y="48"/>
                  </a:moveTo>
                  <a:cubicBezTo>
                    <a:pt x="133" y="0"/>
                    <a:pt x="154" y="77"/>
                    <a:pt x="76" y="125"/>
                  </a:cubicBezTo>
                  <a:cubicBezTo>
                    <a:pt x="0" y="76"/>
                    <a:pt x="24" y="3"/>
                    <a:pt x="78" y="48"/>
                  </a:cubicBezTo>
                  <a:close/>
                </a:path>
              </a:pathLst>
            </a:custGeom>
            <a:solidFill>
              <a:srgbClr val="182E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3" name="Freeform 87"/>
            <p:cNvSpPr>
              <a:spLocks/>
            </p:cNvSpPr>
            <p:nvPr/>
          </p:nvSpPr>
          <p:spPr bwMode="auto">
            <a:xfrm>
              <a:off x="6883401" y="4406900"/>
              <a:ext cx="547688" cy="415925"/>
            </a:xfrm>
            <a:custGeom>
              <a:avLst/>
              <a:gdLst>
                <a:gd name="T0" fmla="*/ 70 w 137"/>
                <a:gd name="T1" fmla="*/ 43 h 111"/>
                <a:gd name="T2" fmla="*/ 67 w 137"/>
                <a:gd name="T3" fmla="*/ 111 h 111"/>
                <a:gd name="T4" fmla="*/ 70 w 137"/>
                <a:gd name="T5" fmla="*/ 4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11">
                  <a:moveTo>
                    <a:pt x="70" y="43"/>
                  </a:moveTo>
                  <a:cubicBezTo>
                    <a:pt x="118" y="0"/>
                    <a:pt x="137" y="68"/>
                    <a:pt x="67" y="111"/>
                  </a:cubicBezTo>
                  <a:cubicBezTo>
                    <a:pt x="0" y="67"/>
                    <a:pt x="21" y="2"/>
                    <a:pt x="70" y="43"/>
                  </a:cubicBezTo>
                  <a:close/>
                </a:path>
              </a:pathLst>
            </a:custGeom>
            <a:solidFill>
              <a:srgbClr val="B620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00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545420" y="962556"/>
            <a:ext cx="4968000" cy="4968000"/>
          </a:xfrm>
          <a:prstGeom prst="ellipse">
            <a:avLst/>
          </a:prstGeom>
          <a:noFill/>
          <a:ln w="38100">
            <a:solidFill>
              <a:srgbClr val="182E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97287" y="1122056"/>
            <a:ext cx="4680000" cy="4680000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94866" y="3292221"/>
            <a:ext cx="3922869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论文归纳</a:t>
            </a:r>
            <a:r>
              <a:rPr lang="zh-CN" altLang="en-US" sz="4800" b="1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总结</a:t>
            </a:r>
            <a:endParaRPr lang="zh-CN" altLang="en-US" sz="4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79216" y="1809257"/>
            <a:ext cx="1267340" cy="1298974"/>
          </a:xfrm>
          <a:prstGeom prst="roundRect">
            <a:avLst>
              <a:gd name="adj" fmla="val 136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33992" y="1583496"/>
            <a:ext cx="10486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1500" dirty="0">
              <a:solidFill>
                <a:srgbClr val="182E60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8048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84869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59603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66424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086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20784" y="376344"/>
            <a:ext cx="4975988" cy="3866974"/>
            <a:chOff x="1032927" y="1739318"/>
            <a:chExt cx="4975988" cy="3866974"/>
          </a:xfrm>
          <a:solidFill>
            <a:srgbClr val="182E60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120780" y="1789467"/>
              <a:ext cx="2177815" cy="1851763"/>
            </a:xfrm>
            <a:custGeom>
              <a:avLst/>
              <a:gdLst>
                <a:gd name="T0" fmla="*/ 2147483646 w 1883"/>
                <a:gd name="T1" fmla="*/ 2147483646 h 1607"/>
                <a:gd name="T2" fmla="*/ 2147483646 w 1883"/>
                <a:gd name="T3" fmla="*/ 2147483646 h 1607"/>
                <a:gd name="T4" fmla="*/ 2147483646 w 1883"/>
                <a:gd name="T5" fmla="*/ 2147483646 h 1607"/>
                <a:gd name="T6" fmla="*/ 2147483646 w 1883"/>
                <a:gd name="T7" fmla="*/ 2147483646 h 1607"/>
                <a:gd name="T8" fmla="*/ 2147483646 w 1883"/>
                <a:gd name="T9" fmla="*/ 2147483646 h 1607"/>
                <a:gd name="T10" fmla="*/ 2147483646 w 1883"/>
                <a:gd name="T11" fmla="*/ 2147483646 h 1607"/>
                <a:gd name="T12" fmla="*/ 2147483646 w 1883"/>
                <a:gd name="T13" fmla="*/ 2147483646 h 1607"/>
                <a:gd name="T14" fmla="*/ 2147483646 w 1883"/>
                <a:gd name="T15" fmla="*/ 2147483646 h 1607"/>
                <a:gd name="T16" fmla="*/ 2147483646 w 1883"/>
                <a:gd name="T17" fmla="*/ 2147483646 h 1607"/>
                <a:gd name="T18" fmla="*/ 2147483646 w 1883"/>
                <a:gd name="T19" fmla="*/ 2147483646 h 1607"/>
                <a:gd name="T20" fmla="*/ 2147483646 w 1883"/>
                <a:gd name="T21" fmla="*/ 2147483646 h 1607"/>
                <a:gd name="T22" fmla="*/ 2147483646 w 1883"/>
                <a:gd name="T23" fmla="*/ 2147483646 h 1607"/>
                <a:gd name="T24" fmla="*/ 2147483646 w 1883"/>
                <a:gd name="T25" fmla="*/ 2147483646 h 1607"/>
                <a:gd name="T26" fmla="*/ 2147483646 w 1883"/>
                <a:gd name="T27" fmla="*/ 2147483646 h 1607"/>
                <a:gd name="T28" fmla="*/ 2147483646 w 1883"/>
                <a:gd name="T29" fmla="*/ 2147483646 h 1607"/>
                <a:gd name="T30" fmla="*/ 2147483646 w 1883"/>
                <a:gd name="T31" fmla="*/ 2147483646 h 1607"/>
                <a:gd name="T32" fmla="*/ 2147483646 w 1883"/>
                <a:gd name="T33" fmla="*/ 2147483646 h 1607"/>
                <a:gd name="T34" fmla="*/ 2147483646 w 1883"/>
                <a:gd name="T35" fmla="*/ 2147483646 h 1607"/>
                <a:gd name="T36" fmla="*/ 2147483646 w 1883"/>
                <a:gd name="T37" fmla="*/ 2147483646 h 1607"/>
                <a:gd name="T38" fmla="*/ 2147483646 w 1883"/>
                <a:gd name="T39" fmla="*/ 2147483646 h 1607"/>
                <a:gd name="T40" fmla="*/ 2147483646 w 1883"/>
                <a:gd name="T41" fmla="*/ 2147483646 h 1607"/>
                <a:gd name="T42" fmla="*/ 2147483646 w 1883"/>
                <a:gd name="T43" fmla="*/ 2147483646 h 1607"/>
                <a:gd name="T44" fmla="*/ 2147483646 w 1883"/>
                <a:gd name="T45" fmla="*/ 2147483646 h 1607"/>
                <a:gd name="T46" fmla="*/ 2147483646 w 1883"/>
                <a:gd name="T47" fmla="*/ 2147483646 h 1607"/>
                <a:gd name="T48" fmla="*/ 2147483646 w 1883"/>
                <a:gd name="T49" fmla="*/ 2147483646 h 1607"/>
                <a:gd name="T50" fmla="*/ 2147483646 w 1883"/>
                <a:gd name="T51" fmla="*/ 2147483646 h 1607"/>
                <a:gd name="T52" fmla="*/ 2147483646 w 1883"/>
                <a:gd name="T53" fmla="*/ 2147483646 h 1607"/>
                <a:gd name="T54" fmla="*/ 2147483646 w 1883"/>
                <a:gd name="T55" fmla="*/ 2147483646 h 1607"/>
                <a:gd name="T56" fmla="*/ 2147483646 w 1883"/>
                <a:gd name="T57" fmla="*/ 2147483646 h 1607"/>
                <a:gd name="T58" fmla="*/ 2147483646 w 1883"/>
                <a:gd name="T59" fmla="*/ 2147483646 h 1607"/>
                <a:gd name="T60" fmla="*/ 2147483646 w 1883"/>
                <a:gd name="T61" fmla="*/ 2147483646 h 1607"/>
                <a:gd name="T62" fmla="*/ 2147483646 w 1883"/>
                <a:gd name="T63" fmla="*/ 2147483646 h 1607"/>
                <a:gd name="T64" fmla="*/ 2147483646 w 1883"/>
                <a:gd name="T65" fmla="*/ 2147483646 h 1607"/>
                <a:gd name="T66" fmla="*/ 2147483646 w 1883"/>
                <a:gd name="T67" fmla="*/ 2147483646 h 1607"/>
                <a:gd name="T68" fmla="*/ 2147483646 w 1883"/>
                <a:gd name="T69" fmla="*/ 2147483646 h 1607"/>
                <a:gd name="T70" fmla="*/ 2147483646 w 1883"/>
                <a:gd name="T71" fmla="*/ 2147483646 h 1607"/>
                <a:gd name="T72" fmla="*/ 2147483646 w 1883"/>
                <a:gd name="T73" fmla="*/ 2147483646 h 1607"/>
                <a:gd name="T74" fmla="*/ 2147483646 w 1883"/>
                <a:gd name="T75" fmla="*/ 2147483646 h 1607"/>
                <a:gd name="T76" fmla="*/ 2147483646 w 1883"/>
                <a:gd name="T77" fmla="*/ 2147483646 h 1607"/>
                <a:gd name="T78" fmla="*/ 2147483646 w 1883"/>
                <a:gd name="T79" fmla="*/ 2147483646 h 1607"/>
                <a:gd name="T80" fmla="*/ 2147483646 w 1883"/>
                <a:gd name="T81" fmla="*/ 2147483646 h 1607"/>
                <a:gd name="T82" fmla="*/ 2147483646 w 1883"/>
                <a:gd name="T83" fmla="*/ 2147483646 h 1607"/>
                <a:gd name="T84" fmla="*/ 2147483646 w 1883"/>
                <a:gd name="T85" fmla="*/ 2147483646 h 1607"/>
                <a:gd name="T86" fmla="*/ 2147483646 w 1883"/>
                <a:gd name="T87" fmla="*/ 2147483646 h 1607"/>
                <a:gd name="T88" fmla="*/ 2147483646 w 1883"/>
                <a:gd name="T89" fmla="*/ 2147483646 h 1607"/>
                <a:gd name="T90" fmla="*/ 2147483646 w 1883"/>
                <a:gd name="T91" fmla="*/ 2147483646 h 1607"/>
                <a:gd name="T92" fmla="*/ 2147483646 w 1883"/>
                <a:gd name="T93" fmla="*/ 2147483646 h 1607"/>
                <a:gd name="T94" fmla="*/ 2147483646 w 1883"/>
                <a:gd name="T95" fmla="*/ 2147483646 h 1607"/>
                <a:gd name="T96" fmla="*/ 2147483646 w 1883"/>
                <a:gd name="T97" fmla="*/ 2147483646 h 1607"/>
                <a:gd name="T98" fmla="*/ 2147483646 w 1883"/>
                <a:gd name="T99" fmla="*/ 2147483646 h 1607"/>
                <a:gd name="T100" fmla="*/ 2147483646 w 1883"/>
                <a:gd name="T101" fmla="*/ 2147483646 h 1607"/>
                <a:gd name="T102" fmla="*/ 2147483646 w 1883"/>
                <a:gd name="T103" fmla="*/ 2147483646 h 1607"/>
                <a:gd name="T104" fmla="*/ 2147483646 w 1883"/>
                <a:gd name="T105" fmla="*/ 2147483646 h 1607"/>
                <a:gd name="T106" fmla="*/ 2147483646 w 1883"/>
                <a:gd name="T107" fmla="*/ 2147483646 h 1607"/>
                <a:gd name="T108" fmla="*/ 2147483646 w 1883"/>
                <a:gd name="T109" fmla="*/ 2147483646 h 1607"/>
                <a:gd name="T110" fmla="*/ 2147483646 w 1883"/>
                <a:gd name="T111" fmla="*/ 2147483646 h 1607"/>
                <a:gd name="T112" fmla="*/ 2147483646 w 1883"/>
                <a:gd name="T113" fmla="*/ 2147483646 h 1607"/>
                <a:gd name="T114" fmla="*/ 2147483646 w 1883"/>
                <a:gd name="T115" fmla="*/ 2147483646 h 1607"/>
                <a:gd name="T116" fmla="*/ 2147483646 w 1883"/>
                <a:gd name="T117" fmla="*/ 2147483646 h 1607"/>
                <a:gd name="T118" fmla="*/ 2147483646 w 1883"/>
                <a:gd name="T119" fmla="*/ 2147483646 h 1607"/>
                <a:gd name="T120" fmla="*/ 2147483646 w 1883"/>
                <a:gd name="T121" fmla="*/ 2147483646 h 1607"/>
                <a:gd name="T122" fmla="*/ 2147483646 w 1883"/>
                <a:gd name="T123" fmla="*/ 2147483646 h 1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883"/>
                <a:gd name="T187" fmla="*/ 0 h 1607"/>
                <a:gd name="T188" fmla="*/ 1883 w 1883"/>
                <a:gd name="T189" fmla="*/ 1607 h 160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702835" y="3043167"/>
              <a:ext cx="1392527" cy="1171979"/>
            </a:xfrm>
            <a:custGeom>
              <a:avLst/>
              <a:gdLst>
                <a:gd name="T0" fmla="*/ 2147483646 w 1203"/>
                <a:gd name="T1" fmla="*/ 2147483646 h 1018"/>
                <a:gd name="T2" fmla="*/ 2147483646 w 1203"/>
                <a:gd name="T3" fmla="*/ 2147483646 h 1018"/>
                <a:gd name="T4" fmla="*/ 2147483646 w 1203"/>
                <a:gd name="T5" fmla="*/ 2147483646 h 1018"/>
                <a:gd name="T6" fmla="*/ 2147483646 w 1203"/>
                <a:gd name="T7" fmla="*/ 2147483646 h 1018"/>
                <a:gd name="T8" fmla="*/ 2147483646 w 1203"/>
                <a:gd name="T9" fmla="*/ 2147483646 h 1018"/>
                <a:gd name="T10" fmla="*/ 2147483646 w 1203"/>
                <a:gd name="T11" fmla="*/ 2147483646 h 1018"/>
                <a:gd name="T12" fmla="*/ 2147483646 w 1203"/>
                <a:gd name="T13" fmla="*/ 2147483646 h 1018"/>
                <a:gd name="T14" fmla="*/ 2147483646 w 1203"/>
                <a:gd name="T15" fmla="*/ 2147483646 h 1018"/>
                <a:gd name="T16" fmla="*/ 2147483646 w 1203"/>
                <a:gd name="T17" fmla="*/ 2147483646 h 1018"/>
                <a:gd name="T18" fmla="*/ 2147483646 w 1203"/>
                <a:gd name="T19" fmla="*/ 2147483646 h 1018"/>
                <a:gd name="T20" fmla="*/ 2147483646 w 1203"/>
                <a:gd name="T21" fmla="*/ 2147483646 h 1018"/>
                <a:gd name="T22" fmla="*/ 2147483646 w 1203"/>
                <a:gd name="T23" fmla="*/ 2147483646 h 1018"/>
                <a:gd name="T24" fmla="*/ 2147483646 w 1203"/>
                <a:gd name="T25" fmla="*/ 2147483646 h 1018"/>
                <a:gd name="T26" fmla="*/ 2147483646 w 1203"/>
                <a:gd name="T27" fmla="*/ 2147483646 h 1018"/>
                <a:gd name="T28" fmla="*/ 2147483646 w 1203"/>
                <a:gd name="T29" fmla="*/ 2147483646 h 1018"/>
                <a:gd name="T30" fmla="*/ 2147483646 w 1203"/>
                <a:gd name="T31" fmla="*/ 2147483646 h 1018"/>
                <a:gd name="T32" fmla="*/ 2147483646 w 1203"/>
                <a:gd name="T33" fmla="*/ 2147483646 h 1018"/>
                <a:gd name="T34" fmla="*/ 2147483646 w 1203"/>
                <a:gd name="T35" fmla="*/ 2147483646 h 1018"/>
                <a:gd name="T36" fmla="*/ 2147483646 w 1203"/>
                <a:gd name="T37" fmla="*/ 2147483646 h 1018"/>
                <a:gd name="T38" fmla="*/ 2147483646 w 1203"/>
                <a:gd name="T39" fmla="*/ 2147483646 h 1018"/>
                <a:gd name="T40" fmla="*/ 2147483646 w 1203"/>
                <a:gd name="T41" fmla="*/ 2147483646 h 1018"/>
                <a:gd name="T42" fmla="*/ 2147483646 w 1203"/>
                <a:gd name="T43" fmla="*/ 2147483646 h 1018"/>
                <a:gd name="T44" fmla="*/ 2147483646 w 1203"/>
                <a:gd name="T45" fmla="*/ 2147483646 h 1018"/>
                <a:gd name="T46" fmla="*/ 2147483646 w 1203"/>
                <a:gd name="T47" fmla="*/ 2147483646 h 1018"/>
                <a:gd name="T48" fmla="*/ 2147483646 w 1203"/>
                <a:gd name="T49" fmla="*/ 2147483646 h 1018"/>
                <a:gd name="T50" fmla="*/ 2147483646 w 1203"/>
                <a:gd name="T51" fmla="*/ 2147483646 h 1018"/>
                <a:gd name="T52" fmla="*/ 2147483646 w 1203"/>
                <a:gd name="T53" fmla="*/ 2147483646 h 1018"/>
                <a:gd name="T54" fmla="*/ 2147483646 w 1203"/>
                <a:gd name="T55" fmla="*/ 2147483646 h 1018"/>
                <a:gd name="T56" fmla="*/ 2147483646 w 1203"/>
                <a:gd name="T57" fmla="*/ 2147483646 h 1018"/>
                <a:gd name="T58" fmla="*/ 2147483646 w 1203"/>
                <a:gd name="T59" fmla="*/ 2147483646 h 1018"/>
                <a:gd name="T60" fmla="*/ 2147483646 w 1203"/>
                <a:gd name="T61" fmla="*/ 2147483646 h 1018"/>
                <a:gd name="T62" fmla="*/ 2147483646 w 1203"/>
                <a:gd name="T63" fmla="*/ 2147483646 h 1018"/>
                <a:gd name="T64" fmla="*/ 2147483646 w 1203"/>
                <a:gd name="T65" fmla="*/ 2147483646 h 1018"/>
                <a:gd name="T66" fmla="*/ 2147483646 w 1203"/>
                <a:gd name="T67" fmla="*/ 2147483646 h 1018"/>
                <a:gd name="T68" fmla="*/ 2147483646 w 1203"/>
                <a:gd name="T69" fmla="*/ 2147483646 h 1018"/>
                <a:gd name="T70" fmla="*/ 2147483646 w 1203"/>
                <a:gd name="T71" fmla="*/ 2147483646 h 1018"/>
                <a:gd name="T72" fmla="*/ 2147483646 w 1203"/>
                <a:gd name="T73" fmla="*/ 2147483646 h 1018"/>
                <a:gd name="T74" fmla="*/ 2147483646 w 1203"/>
                <a:gd name="T75" fmla="*/ 2147483646 h 1018"/>
                <a:gd name="T76" fmla="*/ 2147483646 w 1203"/>
                <a:gd name="T77" fmla="*/ 2147483646 h 1018"/>
                <a:gd name="T78" fmla="*/ 2147483646 w 1203"/>
                <a:gd name="T79" fmla="*/ 2147483646 h 1018"/>
                <a:gd name="T80" fmla="*/ 2147483646 w 1203"/>
                <a:gd name="T81" fmla="*/ 2147483646 h 1018"/>
                <a:gd name="T82" fmla="*/ 2147483646 w 1203"/>
                <a:gd name="T83" fmla="*/ 2147483646 h 1018"/>
                <a:gd name="T84" fmla="*/ 2147483646 w 1203"/>
                <a:gd name="T85" fmla="*/ 2147483646 h 1018"/>
                <a:gd name="T86" fmla="*/ 2147483646 w 1203"/>
                <a:gd name="T87" fmla="*/ 2147483646 h 1018"/>
                <a:gd name="T88" fmla="*/ 2147483646 w 1203"/>
                <a:gd name="T89" fmla="*/ 2147483646 h 1018"/>
                <a:gd name="T90" fmla="*/ 2147483646 w 1203"/>
                <a:gd name="T91" fmla="*/ 2147483646 h 1018"/>
                <a:gd name="T92" fmla="*/ 2147483646 w 1203"/>
                <a:gd name="T93" fmla="*/ 2147483646 h 1018"/>
                <a:gd name="T94" fmla="*/ 2147483646 w 1203"/>
                <a:gd name="T95" fmla="*/ 2147483646 h 1018"/>
                <a:gd name="T96" fmla="*/ 2147483646 w 1203"/>
                <a:gd name="T97" fmla="*/ 2147483646 h 1018"/>
                <a:gd name="T98" fmla="*/ 2147483646 w 1203"/>
                <a:gd name="T99" fmla="*/ 2147483646 h 1018"/>
                <a:gd name="T100" fmla="*/ 2147483646 w 1203"/>
                <a:gd name="T101" fmla="*/ 2147483646 h 1018"/>
                <a:gd name="T102" fmla="*/ 2147483646 w 1203"/>
                <a:gd name="T103" fmla="*/ 2147483646 h 1018"/>
                <a:gd name="T104" fmla="*/ 2147483646 w 1203"/>
                <a:gd name="T105" fmla="*/ 2147483646 h 1018"/>
                <a:gd name="T106" fmla="*/ 2147483646 w 1203"/>
                <a:gd name="T107" fmla="*/ 2147483646 h 1018"/>
                <a:gd name="T108" fmla="*/ 2147483646 w 1203"/>
                <a:gd name="T109" fmla="*/ 2147483646 h 10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03"/>
                <a:gd name="T166" fmla="*/ 0 h 1018"/>
                <a:gd name="T167" fmla="*/ 1203 w 1203"/>
                <a:gd name="T168" fmla="*/ 1018 h 10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690536" y="3449925"/>
              <a:ext cx="281130" cy="462477"/>
            </a:xfrm>
            <a:custGeom>
              <a:avLst/>
              <a:gdLst>
                <a:gd name="T0" fmla="*/ 2147483646 w 242"/>
                <a:gd name="T1" fmla="*/ 2147483646 h 402"/>
                <a:gd name="T2" fmla="*/ 2147483646 w 242"/>
                <a:gd name="T3" fmla="*/ 2147483646 h 402"/>
                <a:gd name="T4" fmla="*/ 2147483646 w 242"/>
                <a:gd name="T5" fmla="*/ 2147483646 h 402"/>
                <a:gd name="T6" fmla="*/ 2147483646 w 242"/>
                <a:gd name="T7" fmla="*/ 2147483646 h 402"/>
                <a:gd name="T8" fmla="*/ 2147483646 w 242"/>
                <a:gd name="T9" fmla="*/ 2147483646 h 402"/>
                <a:gd name="T10" fmla="*/ 2147483646 w 242"/>
                <a:gd name="T11" fmla="*/ 2147483646 h 402"/>
                <a:gd name="T12" fmla="*/ 2147483646 w 242"/>
                <a:gd name="T13" fmla="*/ 2147483646 h 402"/>
                <a:gd name="T14" fmla="*/ 2147483646 w 242"/>
                <a:gd name="T15" fmla="*/ 2147483646 h 402"/>
                <a:gd name="T16" fmla="*/ 2147483646 w 242"/>
                <a:gd name="T17" fmla="*/ 2147483646 h 402"/>
                <a:gd name="T18" fmla="*/ 2147483646 w 242"/>
                <a:gd name="T19" fmla="*/ 2147483646 h 402"/>
                <a:gd name="T20" fmla="*/ 2147483646 w 242"/>
                <a:gd name="T21" fmla="*/ 2147483646 h 402"/>
                <a:gd name="T22" fmla="*/ 2147483646 w 242"/>
                <a:gd name="T23" fmla="*/ 2147483646 h 402"/>
                <a:gd name="T24" fmla="*/ 2147483646 w 242"/>
                <a:gd name="T25" fmla="*/ 2147483646 h 402"/>
                <a:gd name="T26" fmla="*/ 2147483646 w 242"/>
                <a:gd name="T27" fmla="*/ 2147483646 h 402"/>
                <a:gd name="T28" fmla="*/ 2147483646 w 242"/>
                <a:gd name="T29" fmla="*/ 2147483646 h 402"/>
                <a:gd name="T30" fmla="*/ 2147483646 w 242"/>
                <a:gd name="T31" fmla="*/ 2147483646 h 402"/>
                <a:gd name="T32" fmla="*/ 2147483646 w 242"/>
                <a:gd name="T33" fmla="*/ 2147483646 h 402"/>
                <a:gd name="T34" fmla="*/ 2147483646 w 242"/>
                <a:gd name="T35" fmla="*/ 2147483646 h 402"/>
                <a:gd name="T36" fmla="*/ 2147483646 w 242"/>
                <a:gd name="T37" fmla="*/ 2147483646 h 402"/>
                <a:gd name="T38" fmla="*/ 2147483646 w 242"/>
                <a:gd name="T39" fmla="*/ 2147483646 h 402"/>
                <a:gd name="T40" fmla="*/ 2147483646 w 242"/>
                <a:gd name="T41" fmla="*/ 2147483646 h 402"/>
                <a:gd name="T42" fmla="*/ 2147483646 w 242"/>
                <a:gd name="T43" fmla="*/ 2147483646 h 402"/>
                <a:gd name="T44" fmla="*/ 2147483646 w 242"/>
                <a:gd name="T45" fmla="*/ 2147483646 h 402"/>
                <a:gd name="T46" fmla="*/ 2147483646 w 242"/>
                <a:gd name="T47" fmla="*/ 2147483646 h 402"/>
                <a:gd name="T48" fmla="*/ 2147483646 w 242"/>
                <a:gd name="T49" fmla="*/ 2147483646 h 402"/>
                <a:gd name="T50" fmla="*/ 2147483646 w 242"/>
                <a:gd name="T51" fmla="*/ 2147483646 h 402"/>
                <a:gd name="T52" fmla="*/ 2147483646 w 242"/>
                <a:gd name="T53" fmla="*/ 2147483646 h 402"/>
                <a:gd name="T54" fmla="*/ 2147483646 w 242"/>
                <a:gd name="T55" fmla="*/ 2147483646 h 402"/>
                <a:gd name="T56" fmla="*/ 2147483646 w 242"/>
                <a:gd name="T57" fmla="*/ 2147483646 h 402"/>
                <a:gd name="T58" fmla="*/ 2147483646 w 242"/>
                <a:gd name="T59" fmla="*/ 2147483646 h 402"/>
                <a:gd name="T60" fmla="*/ 2147483646 w 242"/>
                <a:gd name="T61" fmla="*/ 2147483646 h 402"/>
                <a:gd name="T62" fmla="*/ 2147483646 w 242"/>
                <a:gd name="T63" fmla="*/ 2147483646 h 402"/>
                <a:gd name="T64" fmla="*/ 2147483646 w 242"/>
                <a:gd name="T65" fmla="*/ 2147483646 h 402"/>
                <a:gd name="T66" fmla="*/ 2147483646 w 242"/>
                <a:gd name="T67" fmla="*/ 2147483646 h 402"/>
                <a:gd name="T68" fmla="*/ 2147483646 w 242"/>
                <a:gd name="T69" fmla="*/ 2147483646 h 402"/>
                <a:gd name="T70" fmla="*/ 2147483646 w 242"/>
                <a:gd name="T71" fmla="*/ 2147483646 h 402"/>
                <a:gd name="T72" fmla="*/ 2147483646 w 242"/>
                <a:gd name="T73" fmla="*/ 2147483646 h 402"/>
                <a:gd name="T74" fmla="*/ 2147483646 w 242"/>
                <a:gd name="T75" fmla="*/ 2147483646 h 402"/>
                <a:gd name="T76" fmla="*/ 2147483646 w 242"/>
                <a:gd name="T77" fmla="*/ 2147483646 h 402"/>
                <a:gd name="T78" fmla="*/ 2147483646 w 242"/>
                <a:gd name="T79" fmla="*/ 2147483646 h 402"/>
                <a:gd name="T80" fmla="*/ 2147483646 w 242"/>
                <a:gd name="T81" fmla="*/ 0 h 40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2"/>
                <a:gd name="T124" fmla="*/ 0 h 402"/>
                <a:gd name="T125" fmla="*/ 242 w 242"/>
                <a:gd name="T126" fmla="*/ 402 h 40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032927" y="2233369"/>
              <a:ext cx="1990395" cy="1498869"/>
            </a:xfrm>
            <a:custGeom>
              <a:avLst/>
              <a:gdLst>
                <a:gd name="T0" fmla="*/ 2147483646 w 1721"/>
                <a:gd name="T1" fmla="*/ 2147483646 h 1302"/>
                <a:gd name="T2" fmla="*/ 2147483646 w 1721"/>
                <a:gd name="T3" fmla="*/ 2147483646 h 1302"/>
                <a:gd name="T4" fmla="*/ 2147483646 w 1721"/>
                <a:gd name="T5" fmla="*/ 2147483646 h 1302"/>
                <a:gd name="T6" fmla="*/ 2147483646 w 1721"/>
                <a:gd name="T7" fmla="*/ 2147483646 h 1302"/>
                <a:gd name="T8" fmla="*/ 2147483646 w 1721"/>
                <a:gd name="T9" fmla="*/ 2147483646 h 1302"/>
                <a:gd name="T10" fmla="*/ 2147483646 w 1721"/>
                <a:gd name="T11" fmla="*/ 2147483646 h 1302"/>
                <a:gd name="T12" fmla="*/ 2147483646 w 1721"/>
                <a:gd name="T13" fmla="*/ 2147483646 h 1302"/>
                <a:gd name="T14" fmla="*/ 2147483646 w 1721"/>
                <a:gd name="T15" fmla="*/ 2147483646 h 1302"/>
                <a:gd name="T16" fmla="*/ 2147483646 w 1721"/>
                <a:gd name="T17" fmla="*/ 2147483646 h 1302"/>
                <a:gd name="T18" fmla="*/ 2147483646 w 1721"/>
                <a:gd name="T19" fmla="*/ 2147483646 h 1302"/>
                <a:gd name="T20" fmla="*/ 2147483646 w 1721"/>
                <a:gd name="T21" fmla="*/ 2147483646 h 1302"/>
                <a:gd name="T22" fmla="*/ 2147483646 w 1721"/>
                <a:gd name="T23" fmla="*/ 2147483646 h 1302"/>
                <a:gd name="T24" fmla="*/ 2147483646 w 1721"/>
                <a:gd name="T25" fmla="*/ 2147483646 h 1302"/>
                <a:gd name="T26" fmla="*/ 2147483646 w 1721"/>
                <a:gd name="T27" fmla="*/ 2147483646 h 1302"/>
                <a:gd name="T28" fmla="*/ 2147483646 w 1721"/>
                <a:gd name="T29" fmla="*/ 2147483646 h 1302"/>
                <a:gd name="T30" fmla="*/ 2147483646 w 1721"/>
                <a:gd name="T31" fmla="*/ 2147483646 h 1302"/>
                <a:gd name="T32" fmla="*/ 2147483646 w 1721"/>
                <a:gd name="T33" fmla="*/ 2147483646 h 1302"/>
                <a:gd name="T34" fmla="*/ 2147483646 w 1721"/>
                <a:gd name="T35" fmla="*/ 2147483646 h 1302"/>
                <a:gd name="T36" fmla="*/ 2147483646 w 1721"/>
                <a:gd name="T37" fmla="*/ 2147483646 h 1302"/>
                <a:gd name="T38" fmla="*/ 2147483646 w 1721"/>
                <a:gd name="T39" fmla="*/ 2147483646 h 1302"/>
                <a:gd name="T40" fmla="*/ 2147483646 w 1721"/>
                <a:gd name="T41" fmla="*/ 2147483646 h 1302"/>
                <a:gd name="T42" fmla="*/ 2147483646 w 1721"/>
                <a:gd name="T43" fmla="*/ 2147483646 h 1302"/>
                <a:gd name="T44" fmla="*/ 2147483646 w 1721"/>
                <a:gd name="T45" fmla="*/ 2147483646 h 1302"/>
                <a:gd name="T46" fmla="*/ 2147483646 w 1721"/>
                <a:gd name="T47" fmla="*/ 2147483646 h 1302"/>
                <a:gd name="T48" fmla="*/ 2147483646 w 1721"/>
                <a:gd name="T49" fmla="*/ 2147483646 h 1302"/>
                <a:gd name="T50" fmla="*/ 2147483646 w 1721"/>
                <a:gd name="T51" fmla="*/ 2147483646 h 1302"/>
                <a:gd name="T52" fmla="*/ 2147483646 w 1721"/>
                <a:gd name="T53" fmla="*/ 2147483646 h 1302"/>
                <a:gd name="T54" fmla="*/ 2147483646 w 1721"/>
                <a:gd name="T55" fmla="*/ 2147483646 h 1302"/>
                <a:gd name="T56" fmla="*/ 2147483646 w 1721"/>
                <a:gd name="T57" fmla="*/ 2147483646 h 1302"/>
                <a:gd name="T58" fmla="*/ 2147483646 w 1721"/>
                <a:gd name="T59" fmla="*/ 2147483646 h 1302"/>
                <a:gd name="T60" fmla="*/ 2147483646 w 1721"/>
                <a:gd name="T61" fmla="*/ 2147483646 h 1302"/>
                <a:gd name="T62" fmla="*/ 2147483646 w 1721"/>
                <a:gd name="T63" fmla="*/ 2147483646 h 1302"/>
                <a:gd name="T64" fmla="*/ 2147483646 w 1721"/>
                <a:gd name="T65" fmla="*/ 2147483646 h 1302"/>
                <a:gd name="T66" fmla="*/ 2147483646 w 1721"/>
                <a:gd name="T67" fmla="*/ 2147483646 h 1302"/>
                <a:gd name="T68" fmla="*/ 2147483646 w 1721"/>
                <a:gd name="T69" fmla="*/ 2147483646 h 1302"/>
                <a:gd name="T70" fmla="*/ 2147483646 w 1721"/>
                <a:gd name="T71" fmla="*/ 2147483646 h 1302"/>
                <a:gd name="T72" fmla="*/ 2147483646 w 1721"/>
                <a:gd name="T73" fmla="*/ 2147483646 h 1302"/>
                <a:gd name="T74" fmla="*/ 2147483646 w 1721"/>
                <a:gd name="T75" fmla="*/ 2147483646 h 1302"/>
                <a:gd name="T76" fmla="*/ 2147483646 w 1721"/>
                <a:gd name="T77" fmla="*/ 2147483646 h 1302"/>
                <a:gd name="T78" fmla="*/ 2147483646 w 1721"/>
                <a:gd name="T79" fmla="*/ 2147483646 h 1302"/>
                <a:gd name="T80" fmla="*/ 2147483646 w 1721"/>
                <a:gd name="T81" fmla="*/ 2147483646 h 1302"/>
                <a:gd name="T82" fmla="*/ 2147483646 w 1721"/>
                <a:gd name="T83" fmla="*/ 2147483646 h 1302"/>
                <a:gd name="T84" fmla="*/ 2147483646 w 1721"/>
                <a:gd name="T85" fmla="*/ 2147483646 h 1302"/>
                <a:gd name="T86" fmla="*/ 2147483646 w 1721"/>
                <a:gd name="T87" fmla="*/ 2147483646 h 1302"/>
                <a:gd name="T88" fmla="*/ 2147483646 w 1721"/>
                <a:gd name="T89" fmla="*/ 2147483646 h 1302"/>
                <a:gd name="T90" fmla="*/ 2147483646 w 1721"/>
                <a:gd name="T91" fmla="*/ 2147483646 h 1302"/>
                <a:gd name="T92" fmla="*/ 2147483646 w 1721"/>
                <a:gd name="T93" fmla="*/ 2147483646 h 1302"/>
                <a:gd name="T94" fmla="*/ 2147483646 w 1721"/>
                <a:gd name="T95" fmla="*/ 2147483646 h 1302"/>
                <a:gd name="T96" fmla="*/ 2147483646 w 1721"/>
                <a:gd name="T97" fmla="*/ 2147483646 h 1302"/>
                <a:gd name="T98" fmla="*/ 2147483646 w 1721"/>
                <a:gd name="T99" fmla="*/ 2147483646 h 1302"/>
                <a:gd name="T100" fmla="*/ 2147483646 w 1721"/>
                <a:gd name="T101" fmla="*/ 2147483646 h 1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721"/>
                <a:gd name="T154" fmla="*/ 0 h 1302"/>
                <a:gd name="T155" fmla="*/ 1721 w 1721"/>
                <a:gd name="T156" fmla="*/ 1302 h 13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322373" y="3410920"/>
              <a:ext cx="1240718" cy="884092"/>
            </a:xfrm>
            <a:custGeom>
              <a:avLst/>
              <a:gdLst>
                <a:gd name="T0" fmla="*/ 2147483646 w 1071"/>
                <a:gd name="T1" fmla="*/ 2147483646 h 769"/>
                <a:gd name="T2" fmla="*/ 2147483646 w 1071"/>
                <a:gd name="T3" fmla="*/ 2147483646 h 769"/>
                <a:gd name="T4" fmla="*/ 2147483646 w 1071"/>
                <a:gd name="T5" fmla="*/ 2147483646 h 769"/>
                <a:gd name="T6" fmla="*/ 2147483646 w 1071"/>
                <a:gd name="T7" fmla="*/ 2147483646 h 769"/>
                <a:gd name="T8" fmla="*/ 2147483646 w 1071"/>
                <a:gd name="T9" fmla="*/ 2147483646 h 769"/>
                <a:gd name="T10" fmla="*/ 2147483646 w 1071"/>
                <a:gd name="T11" fmla="*/ 2147483646 h 769"/>
                <a:gd name="T12" fmla="*/ 2147483646 w 1071"/>
                <a:gd name="T13" fmla="*/ 2147483646 h 769"/>
                <a:gd name="T14" fmla="*/ 2147483646 w 1071"/>
                <a:gd name="T15" fmla="*/ 2147483646 h 769"/>
                <a:gd name="T16" fmla="*/ 2147483646 w 1071"/>
                <a:gd name="T17" fmla="*/ 2147483646 h 769"/>
                <a:gd name="T18" fmla="*/ 2147483646 w 1071"/>
                <a:gd name="T19" fmla="*/ 2147483646 h 769"/>
                <a:gd name="T20" fmla="*/ 2147483646 w 1071"/>
                <a:gd name="T21" fmla="*/ 2147483646 h 769"/>
                <a:gd name="T22" fmla="*/ 2147483646 w 1071"/>
                <a:gd name="T23" fmla="*/ 2147483646 h 769"/>
                <a:gd name="T24" fmla="*/ 2147483646 w 1071"/>
                <a:gd name="T25" fmla="*/ 2147483646 h 769"/>
                <a:gd name="T26" fmla="*/ 2147483646 w 1071"/>
                <a:gd name="T27" fmla="*/ 2147483646 h 769"/>
                <a:gd name="T28" fmla="*/ 2147483646 w 1071"/>
                <a:gd name="T29" fmla="*/ 2147483646 h 769"/>
                <a:gd name="T30" fmla="*/ 2147483646 w 1071"/>
                <a:gd name="T31" fmla="*/ 2147483646 h 769"/>
                <a:gd name="T32" fmla="*/ 2147483646 w 1071"/>
                <a:gd name="T33" fmla="*/ 2147483646 h 769"/>
                <a:gd name="T34" fmla="*/ 2147483646 w 1071"/>
                <a:gd name="T35" fmla="*/ 2147483646 h 769"/>
                <a:gd name="T36" fmla="*/ 2147483646 w 1071"/>
                <a:gd name="T37" fmla="*/ 2147483646 h 769"/>
                <a:gd name="T38" fmla="*/ 2147483646 w 1071"/>
                <a:gd name="T39" fmla="*/ 2147483646 h 769"/>
                <a:gd name="T40" fmla="*/ 2147483646 w 1071"/>
                <a:gd name="T41" fmla="*/ 2147483646 h 769"/>
                <a:gd name="T42" fmla="*/ 2147483646 w 1071"/>
                <a:gd name="T43" fmla="*/ 2147483646 h 769"/>
                <a:gd name="T44" fmla="*/ 2147483646 w 1071"/>
                <a:gd name="T45" fmla="*/ 2147483646 h 769"/>
                <a:gd name="T46" fmla="*/ 2147483646 w 1071"/>
                <a:gd name="T47" fmla="*/ 2147483646 h 769"/>
                <a:gd name="T48" fmla="*/ 2147483646 w 1071"/>
                <a:gd name="T49" fmla="*/ 2147483646 h 769"/>
                <a:gd name="T50" fmla="*/ 2147483646 w 1071"/>
                <a:gd name="T51" fmla="*/ 2147483646 h 769"/>
                <a:gd name="T52" fmla="*/ 2147483646 w 1071"/>
                <a:gd name="T53" fmla="*/ 2147483646 h 769"/>
                <a:gd name="T54" fmla="*/ 2147483646 w 1071"/>
                <a:gd name="T55" fmla="*/ 2147483646 h 769"/>
                <a:gd name="T56" fmla="*/ 2147483646 w 1071"/>
                <a:gd name="T57" fmla="*/ 2147483646 h 769"/>
                <a:gd name="T58" fmla="*/ 2147483646 w 1071"/>
                <a:gd name="T59" fmla="*/ 2147483646 h 769"/>
                <a:gd name="T60" fmla="*/ 2147483646 w 1071"/>
                <a:gd name="T61" fmla="*/ 2147483646 h 769"/>
                <a:gd name="T62" fmla="*/ 2147483646 w 1071"/>
                <a:gd name="T63" fmla="*/ 2147483646 h 769"/>
                <a:gd name="T64" fmla="*/ 2147483646 w 1071"/>
                <a:gd name="T65" fmla="*/ 2147483646 h 769"/>
                <a:gd name="T66" fmla="*/ 2147483646 w 1071"/>
                <a:gd name="T67" fmla="*/ 2147483646 h 769"/>
                <a:gd name="T68" fmla="*/ 2147483646 w 1071"/>
                <a:gd name="T69" fmla="*/ 2147483646 h 769"/>
                <a:gd name="T70" fmla="*/ 2147483646 w 1071"/>
                <a:gd name="T71" fmla="*/ 2147483646 h 769"/>
                <a:gd name="T72" fmla="*/ 2147483646 w 1071"/>
                <a:gd name="T73" fmla="*/ 2147483646 h 769"/>
                <a:gd name="T74" fmla="*/ 2147483646 w 1071"/>
                <a:gd name="T75" fmla="*/ 2147483646 h 769"/>
                <a:gd name="T76" fmla="*/ 2147483646 w 1071"/>
                <a:gd name="T77" fmla="*/ 2147483646 h 769"/>
                <a:gd name="T78" fmla="*/ 2147483646 w 1071"/>
                <a:gd name="T79" fmla="*/ 2147483646 h 769"/>
                <a:gd name="T80" fmla="*/ 2147483646 w 1071"/>
                <a:gd name="T81" fmla="*/ 2147483646 h 769"/>
                <a:gd name="T82" fmla="*/ 2147483646 w 1071"/>
                <a:gd name="T83" fmla="*/ 2147483646 h 769"/>
                <a:gd name="T84" fmla="*/ 2147483646 w 1071"/>
                <a:gd name="T85" fmla="*/ 2147483646 h 769"/>
                <a:gd name="T86" fmla="*/ 2147483646 w 1071"/>
                <a:gd name="T87" fmla="*/ 2147483646 h 769"/>
                <a:gd name="T88" fmla="*/ 2147483646 w 1071"/>
                <a:gd name="T89" fmla="*/ 2147483646 h 769"/>
                <a:gd name="T90" fmla="*/ 2147483646 w 1071"/>
                <a:gd name="T91" fmla="*/ 2147483646 h 769"/>
                <a:gd name="T92" fmla="*/ 2147483646 w 1071"/>
                <a:gd name="T93" fmla="*/ 2147483646 h 769"/>
                <a:gd name="T94" fmla="*/ 2147483646 w 1071"/>
                <a:gd name="T95" fmla="*/ 2147483646 h 769"/>
                <a:gd name="T96" fmla="*/ 2147483646 w 1071"/>
                <a:gd name="T97" fmla="*/ 2147483646 h 769"/>
                <a:gd name="T98" fmla="*/ 2147483646 w 1071"/>
                <a:gd name="T99" fmla="*/ 2147483646 h 769"/>
                <a:gd name="T100" fmla="*/ 2147483646 w 1071"/>
                <a:gd name="T101" fmla="*/ 2147483646 h 769"/>
                <a:gd name="T102" fmla="*/ 2147483646 w 1071"/>
                <a:gd name="T103" fmla="*/ 2147483646 h 769"/>
                <a:gd name="T104" fmla="*/ 2147483646 w 1071"/>
                <a:gd name="T105" fmla="*/ 2147483646 h 769"/>
                <a:gd name="T106" fmla="*/ 2147483646 w 1071"/>
                <a:gd name="T107" fmla="*/ 2147483646 h 76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71"/>
                <a:gd name="T163" fmla="*/ 0 h 769"/>
                <a:gd name="T164" fmla="*/ 1071 w 1071"/>
                <a:gd name="T165" fmla="*/ 769 h 76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034568" y="4031270"/>
              <a:ext cx="1073914" cy="936096"/>
            </a:xfrm>
            <a:custGeom>
              <a:avLst/>
              <a:gdLst>
                <a:gd name="T0" fmla="*/ 2147483646 w 928"/>
                <a:gd name="T1" fmla="*/ 2147483646 h 814"/>
                <a:gd name="T2" fmla="*/ 2147483646 w 928"/>
                <a:gd name="T3" fmla="*/ 2147483646 h 814"/>
                <a:gd name="T4" fmla="*/ 2147483646 w 928"/>
                <a:gd name="T5" fmla="*/ 2147483646 h 814"/>
                <a:gd name="T6" fmla="*/ 2147483646 w 928"/>
                <a:gd name="T7" fmla="*/ 2147483646 h 814"/>
                <a:gd name="T8" fmla="*/ 2147483646 w 928"/>
                <a:gd name="T9" fmla="*/ 2147483646 h 814"/>
                <a:gd name="T10" fmla="*/ 2147483646 w 928"/>
                <a:gd name="T11" fmla="*/ 2147483646 h 814"/>
                <a:gd name="T12" fmla="*/ 2147483646 w 928"/>
                <a:gd name="T13" fmla="*/ 2147483646 h 814"/>
                <a:gd name="T14" fmla="*/ 2147483646 w 928"/>
                <a:gd name="T15" fmla="*/ 2147483646 h 814"/>
                <a:gd name="T16" fmla="*/ 2147483646 w 928"/>
                <a:gd name="T17" fmla="*/ 2147483646 h 814"/>
                <a:gd name="T18" fmla="*/ 2147483646 w 928"/>
                <a:gd name="T19" fmla="*/ 2147483646 h 814"/>
                <a:gd name="T20" fmla="*/ 2147483646 w 928"/>
                <a:gd name="T21" fmla="*/ 2147483646 h 814"/>
                <a:gd name="T22" fmla="*/ 2147483646 w 928"/>
                <a:gd name="T23" fmla="*/ 2147483646 h 814"/>
                <a:gd name="T24" fmla="*/ 2147483646 w 928"/>
                <a:gd name="T25" fmla="*/ 2147483646 h 814"/>
                <a:gd name="T26" fmla="*/ 2147483646 w 928"/>
                <a:gd name="T27" fmla="*/ 2147483646 h 814"/>
                <a:gd name="T28" fmla="*/ 2147483646 w 928"/>
                <a:gd name="T29" fmla="*/ 2147483646 h 814"/>
                <a:gd name="T30" fmla="*/ 2147483646 w 928"/>
                <a:gd name="T31" fmla="*/ 2147483646 h 814"/>
                <a:gd name="T32" fmla="*/ 2147483646 w 928"/>
                <a:gd name="T33" fmla="*/ 2147483646 h 814"/>
                <a:gd name="T34" fmla="*/ 2147483646 w 928"/>
                <a:gd name="T35" fmla="*/ 2147483646 h 814"/>
                <a:gd name="T36" fmla="*/ 2147483646 w 928"/>
                <a:gd name="T37" fmla="*/ 2147483646 h 814"/>
                <a:gd name="T38" fmla="*/ 2147483646 w 928"/>
                <a:gd name="T39" fmla="*/ 2147483646 h 814"/>
                <a:gd name="T40" fmla="*/ 2147483646 w 928"/>
                <a:gd name="T41" fmla="*/ 2147483646 h 814"/>
                <a:gd name="T42" fmla="*/ 2147483646 w 928"/>
                <a:gd name="T43" fmla="*/ 2147483646 h 814"/>
                <a:gd name="T44" fmla="*/ 2147483646 w 928"/>
                <a:gd name="T45" fmla="*/ 2147483646 h 814"/>
                <a:gd name="T46" fmla="*/ 2147483646 w 928"/>
                <a:gd name="T47" fmla="*/ 2147483646 h 814"/>
                <a:gd name="T48" fmla="*/ 2147483646 w 928"/>
                <a:gd name="T49" fmla="*/ 2147483646 h 814"/>
                <a:gd name="T50" fmla="*/ 2147483646 w 928"/>
                <a:gd name="T51" fmla="*/ 2147483646 h 814"/>
                <a:gd name="T52" fmla="*/ 2147483646 w 928"/>
                <a:gd name="T53" fmla="*/ 2147483646 h 814"/>
                <a:gd name="T54" fmla="*/ 2147483646 w 928"/>
                <a:gd name="T55" fmla="*/ 2147483646 h 814"/>
                <a:gd name="T56" fmla="*/ 2147483646 w 928"/>
                <a:gd name="T57" fmla="*/ 2147483646 h 814"/>
                <a:gd name="T58" fmla="*/ 2147483646 w 928"/>
                <a:gd name="T59" fmla="*/ 2147483646 h 814"/>
                <a:gd name="T60" fmla="*/ 2147483646 w 928"/>
                <a:gd name="T61" fmla="*/ 2147483646 h 814"/>
                <a:gd name="T62" fmla="*/ 2147483646 w 928"/>
                <a:gd name="T63" fmla="*/ 2147483646 h 814"/>
                <a:gd name="T64" fmla="*/ 2147483646 w 928"/>
                <a:gd name="T65" fmla="*/ 2147483646 h 814"/>
                <a:gd name="T66" fmla="*/ 2147483646 w 928"/>
                <a:gd name="T67" fmla="*/ 2147483646 h 814"/>
                <a:gd name="T68" fmla="*/ 2147483646 w 928"/>
                <a:gd name="T69" fmla="*/ 2147483646 h 814"/>
                <a:gd name="T70" fmla="*/ 2147483646 w 928"/>
                <a:gd name="T71" fmla="*/ 2147483646 h 814"/>
                <a:gd name="T72" fmla="*/ 2147483646 w 928"/>
                <a:gd name="T73" fmla="*/ 2147483646 h 814"/>
                <a:gd name="T74" fmla="*/ 2147483646 w 928"/>
                <a:gd name="T75" fmla="*/ 2147483646 h 814"/>
                <a:gd name="T76" fmla="*/ 2147483646 w 928"/>
                <a:gd name="T77" fmla="*/ 2147483646 h 814"/>
                <a:gd name="T78" fmla="*/ 2147483646 w 928"/>
                <a:gd name="T79" fmla="*/ 2147483646 h 814"/>
                <a:gd name="T80" fmla="*/ 2147483646 w 928"/>
                <a:gd name="T81" fmla="*/ 2147483646 h 814"/>
                <a:gd name="T82" fmla="*/ 2147483646 w 928"/>
                <a:gd name="T83" fmla="*/ 2147483646 h 814"/>
                <a:gd name="T84" fmla="*/ 2147483646 w 928"/>
                <a:gd name="T85" fmla="*/ 2147483646 h 814"/>
                <a:gd name="T86" fmla="*/ 2147483646 w 928"/>
                <a:gd name="T87" fmla="*/ 2147483646 h 814"/>
                <a:gd name="T88" fmla="*/ 2147483646 w 928"/>
                <a:gd name="T89" fmla="*/ 2147483646 h 814"/>
                <a:gd name="T90" fmla="*/ 2147483646 w 928"/>
                <a:gd name="T91" fmla="*/ 2147483646 h 814"/>
                <a:gd name="T92" fmla="*/ 2147483646 w 928"/>
                <a:gd name="T93" fmla="*/ 2147483646 h 814"/>
                <a:gd name="T94" fmla="*/ 2147483646 w 928"/>
                <a:gd name="T95" fmla="*/ 2147483646 h 814"/>
                <a:gd name="T96" fmla="*/ 2147483646 w 928"/>
                <a:gd name="T97" fmla="*/ 2147483646 h 814"/>
                <a:gd name="T98" fmla="*/ 2147483646 w 928"/>
                <a:gd name="T99" fmla="*/ 2147483646 h 814"/>
                <a:gd name="T100" fmla="*/ 2147483646 w 928"/>
                <a:gd name="T101" fmla="*/ 2147483646 h 814"/>
                <a:gd name="T102" fmla="*/ 2147483646 w 928"/>
                <a:gd name="T103" fmla="*/ 2147483646 h 814"/>
                <a:gd name="T104" fmla="*/ 2147483646 w 928"/>
                <a:gd name="T105" fmla="*/ 2147483646 h 814"/>
                <a:gd name="T106" fmla="*/ 2147483646 w 928"/>
                <a:gd name="T107" fmla="*/ 2147483646 h 814"/>
                <a:gd name="T108" fmla="*/ 2147483646 w 928"/>
                <a:gd name="T109" fmla="*/ 2147483646 h 814"/>
                <a:gd name="T110" fmla="*/ 2147483646 w 928"/>
                <a:gd name="T111" fmla="*/ 2147483646 h 8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28"/>
                <a:gd name="T169" fmla="*/ 0 h 814"/>
                <a:gd name="T170" fmla="*/ 928 w 928"/>
                <a:gd name="T171" fmla="*/ 814 h 81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52208" y="3652374"/>
              <a:ext cx="1921049" cy="1158978"/>
            </a:xfrm>
            <a:custGeom>
              <a:avLst/>
              <a:gdLst>
                <a:gd name="T0" fmla="*/ 2147483646 w 1661"/>
                <a:gd name="T1" fmla="*/ 2147483646 h 1007"/>
                <a:gd name="T2" fmla="*/ 2147483646 w 1661"/>
                <a:gd name="T3" fmla="*/ 2147483646 h 1007"/>
                <a:gd name="T4" fmla="*/ 2147483646 w 1661"/>
                <a:gd name="T5" fmla="*/ 2147483646 h 1007"/>
                <a:gd name="T6" fmla="*/ 2147483646 w 1661"/>
                <a:gd name="T7" fmla="*/ 2147483646 h 1007"/>
                <a:gd name="T8" fmla="*/ 2147483646 w 1661"/>
                <a:gd name="T9" fmla="*/ 2147483646 h 1007"/>
                <a:gd name="T10" fmla="*/ 2147483646 w 1661"/>
                <a:gd name="T11" fmla="*/ 2147483646 h 1007"/>
                <a:gd name="T12" fmla="*/ 2147483646 w 1661"/>
                <a:gd name="T13" fmla="*/ 2147483646 h 1007"/>
                <a:gd name="T14" fmla="*/ 2147483646 w 1661"/>
                <a:gd name="T15" fmla="*/ 2147483646 h 1007"/>
                <a:gd name="T16" fmla="*/ 2147483646 w 1661"/>
                <a:gd name="T17" fmla="*/ 2147483646 h 1007"/>
                <a:gd name="T18" fmla="*/ 2147483646 w 1661"/>
                <a:gd name="T19" fmla="*/ 2147483646 h 1007"/>
                <a:gd name="T20" fmla="*/ 2147483646 w 1661"/>
                <a:gd name="T21" fmla="*/ 2147483646 h 1007"/>
                <a:gd name="T22" fmla="*/ 2147483646 w 1661"/>
                <a:gd name="T23" fmla="*/ 2147483646 h 1007"/>
                <a:gd name="T24" fmla="*/ 2147483646 w 1661"/>
                <a:gd name="T25" fmla="*/ 2147483646 h 1007"/>
                <a:gd name="T26" fmla="*/ 2147483646 w 1661"/>
                <a:gd name="T27" fmla="*/ 2147483646 h 1007"/>
                <a:gd name="T28" fmla="*/ 2147483646 w 1661"/>
                <a:gd name="T29" fmla="*/ 2147483646 h 1007"/>
                <a:gd name="T30" fmla="*/ 2147483646 w 1661"/>
                <a:gd name="T31" fmla="*/ 2147483646 h 1007"/>
                <a:gd name="T32" fmla="*/ 2147483646 w 1661"/>
                <a:gd name="T33" fmla="*/ 2147483646 h 1007"/>
                <a:gd name="T34" fmla="*/ 2147483646 w 1661"/>
                <a:gd name="T35" fmla="*/ 2147483646 h 1007"/>
                <a:gd name="T36" fmla="*/ 2147483646 w 1661"/>
                <a:gd name="T37" fmla="*/ 2147483646 h 1007"/>
                <a:gd name="T38" fmla="*/ 2147483646 w 1661"/>
                <a:gd name="T39" fmla="*/ 2147483646 h 1007"/>
                <a:gd name="T40" fmla="*/ 2147483646 w 1661"/>
                <a:gd name="T41" fmla="*/ 2147483646 h 1007"/>
                <a:gd name="T42" fmla="*/ 2147483646 w 1661"/>
                <a:gd name="T43" fmla="*/ 2147483646 h 1007"/>
                <a:gd name="T44" fmla="*/ 2147483646 w 1661"/>
                <a:gd name="T45" fmla="*/ 2147483646 h 1007"/>
                <a:gd name="T46" fmla="*/ 2147483646 w 1661"/>
                <a:gd name="T47" fmla="*/ 2147483646 h 1007"/>
                <a:gd name="T48" fmla="*/ 2147483646 w 1661"/>
                <a:gd name="T49" fmla="*/ 2147483646 h 1007"/>
                <a:gd name="T50" fmla="*/ 2147483646 w 1661"/>
                <a:gd name="T51" fmla="*/ 2147483646 h 1007"/>
                <a:gd name="T52" fmla="*/ 2147483646 w 1661"/>
                <a:gd name="T53" fmla="*/ 2147483646 h 1007"/>
                <a:gd name="T54" fmla="*/ 2147483646 w 1661"/>
                <a:gd name="T55" fmla="*/ 2147483646 h 1007"/>
                <a:gd name="T56" fmla="*/ 2147483646 w 1661"/>
                <a:gd name="T57" fmla="*/ 2147483646 h 1007"/>
                <a:gd name="T58" fmla="*/ 2147483646 w 1661"/>
                <a:gd name="T59" fmla="*/ 2147483646 h 1007"/>
                <a:gd name="T60" fmla="*/ 2147483646 w 1661"/>
                <a:gd name="T61" fmla="*/ 2147483646 h 1007"/>
                <a:gd name="T62" fmla="*/ 2147483646 w 1661"/>
                <a:gd name="T63" fmla="*/ 2147483646 h 1007"/>
                <a:gd name="T64" fmla="*/ 2147483646 w 1661"/>
                <a:gd name="T65" fmla="*/ 2147483646 h 1007"/>
                <a:gd name="T66" fmla="*/ 2147483646 w 1661"/>
                <a:gd name="T67" fmla="*/ 2147483646 h 1007"/>
                <a:gd name="T68" fmla="*/ 2147483646 w 1661"/>
                <a:gd name="T69" fmla="*/ 2147483646 h 1007"/>
                <a:gd name="T70" fmla="*/ 2147483646 w 1661"/>
                <a:gd name="T71" fmla="*/ 2147483646 h 1007"/>
                <a:gd name="T72" fmla="*/ 2147483646 w 1661"/>
                <a:gd name="T73" fmla="*/ 2147483646 h 1007"/>
                <a:gd name="T74" fmla="*/ 2147483646 w 1661"/>
                <a:gd name="T75" fmla="*/ 2147483646 h 1007"/>
                <a:gd name="T76" fmla="*/ 2147483646 w 1661"/>
                <a:gd name="T77" fmla="*/ 2147483646 h 1007"/>
                <a:gd name="T78" fmla="*/ 2147483646 w 1661"/>
                <a:gd name="T79" fmla="*/ 2147483646 h 1007"/>
                <a:gd name="T80" fmla="*/ 2147483646 w 1661"/>
                <a:gd name="T81" fmla="*/ 2147483646 h 1007"/>
                <a:gd name="T82" fmla="*/ 2147483646 w 1661"/>
                <a:gd name="T83" fmla="*/ 2147483646 h 1007"/>
                <a:gd name="T84" fmla="*/ 2147483646 w 1661"/>
                <a:gd name="T85" fmla="*/ 2147483646 h 1007"/>
                <a:gd name="T86" fmla="*/ 2147483646 w 1661"/>
                <a:gd name="T87" fmla="*/ 2147483646 h 1007"/>
                <a:gd name="T88" fmla="*/ 2147483646 w 1661"/>
                <a:gd name="T89" fmla="*/ 2147483646 h 1007"/>
                <a:gd name="T90" fmla="*/ 2147483646 w 1661"/>
                <a:gd name="T91" fmla="*/ 2147483646 h 1007"/>
                <a:gd name="T92" fmla="*/ 2147483646 w 1661"/>
                <a:gd name="T93" fmla="*/ 2147483646 h 1007"/>
                <a:gd name="T94" fmla="*/ 2147483646 w 1661"/>
                <a:gd name="T95" fmla="*/ 2147483646 h 1007"/>
                <a:gd name="T96" fmla="*/ 2147483646 w 1661"/>
                <a:gd name="T97" fmla="*/ 0 h 1007"/>
                <a:gd name="T98" fmla="*/ 2147483646 w 1661"/>
                <a:gd name="T99" fmla="*/ 2147483646 h 1007"/>
                <a:gd name="T100" fmla="*/ 2147483646 w 1661"/>
                <a:gd name="T101" fmla="*/ 2147483646 h 100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661"/>
                <a:gd name="T154" fmla="*/ 0 h 1007"/>
                <a:gd name="T155" fmla="*/ 1661 w 1661"/>
                <a:gd name="T156" fmla="*/ 1007 h 100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002707" y="4616332"/>
              <a:ext cx="865878" cy="902666"/>
            </a:xfrm>
            <a:custGeom>
              <a:avLst/>
              <a:gdLst>
                <a:gd name="T0" fmla="*/ 2147483646 w 749"/>
                <a:gd name="T1" fmla="*/ 2147483646 h 782"/>
                <a:gd name="T2" fmla="*/ 2147483646 w 749"/>
                <a:gd name="T3" fmla="*/ 2147483646 h 782"/>
                <a:gd name="T4" fmla="*/ 2147483646 w 749"/>
                <a:gd name="T5" fmla="*/ 2147483646 h 782"/>
                <a:gd name="T6" fmla="*/ 2147483646 w 749"/>
                <a:gd name="T7" fmla="*/ 2147483646 h 782"/>
                <a:gd name="T8" fmla="*/ 2147483646 w 749"/>
                <a:gd name="T9" fmla="*/ 2147483646 h 782"/>
                <a:gd name="T10" fmla="*/ 2147483646 w 749"/>
                <a:gd name="T11" fmla="*/ 2147483646 h 782"/>
                <a:gd name="T12" fmla="*/ 2147483646 w 749"/>
                <a:gd name="T13" fmla="*/ 2147483646 h 782"/>
                <a:gd name="T14" fmla="*/ 2147483646 w 749"/>
                <a:gd name="T15" fmla="*/ 2147483646 h 782"/>
                <a:gd name="T16" fmla="*/ 2147483646 w 749"/>
                <a:gd name="T17" fmla="*/ 2147483646 h 782"/>
                <a:gd name="T18" fmla="*/ 2147483646 w 749"/>
                <a:gd name="T19" fmla="*/ 2147483646 h 782"/>
                <a:gd name="T20" fmla="*/ 2147483646 w 749"/>
                <a:gd name="T21" fmla="*/ 2147483646 h 782"/>
                <a:gd name="T22" fmla="*/ 2147483646 w 749"/>
                <a:gd name="T23" fmla="*/ 2147483646 h 782"/>
                <a:gd name="T24" fmla="*/ 2147483646 w 749"/>
                <a:gd name="T25" fmla="*/ 2147483646 h 782"/>
                <a:gd name="T26" fmla="*/ 2147483646 w 749"/>
                <a:gd name="T27" fmla="*/ 2147483646 h 782"/>
                <a:gd name="T28" fmla="*/ 2147483646 w 749"/>
                <a:gd name="T29" fmla="*/ 2147483646 h 782"/>
                <a:gd name="T30" fmla="*/ 2147483646 w 749"/>
                <a:gd name="T31" fmla="*/ 2147483646 h 782"/>
                <a:gd name="T32" fmla="*/ 2147483646 w 749"/>
                <a:gd name="T33" fmla="*/ 2147483646 h 782"/>
                <a:gd name="T34" fmla="*/ 2147483646 w 749"/>
                <a:gd name="T35" fmla="*/ 2147483646 h 782"/>
                <a:gd name="T36" fmla="*/ 2147483646 w 749"/>
                <a:gd name="T37" fmla="*/ 2147483646 h 782"/>
                <a:gd name="T38" fmla="*/ 2147483646 w 749"/>
                <a:gd name="T39" fmla="*/ 2147483646 h 782"/>
                <a:gd name="T40" fmla="*/ 2147483646 w 749"/>
                <a:gd name="T41" fmla="*/ 2147483646 h 782"/>
                <a:gd name="T42" fmla="*/ 2147483646 w 749"/>
                <a:gd name="T43" fmla="*/ 2147483646 h 782"/>
                <a:gd name="T44" fmla="*/ 2147483646 w 749"/>
                <a:gd name="T45" fmla="*/ 2147483646 h 782"/>
                <a:gd name="T46" fmla="*/ 2147483646 w 749"/>
                <a:gd name="T47" fmla="*/ 2147483646 h 782"/>
                <a:gd name="T48" fmla="*/ 2147483646 w 749"/>
                <a:gd name="T49" fmla="*/ 2147483646 h 782"/>
                <a:gd name="T50" fmla="*/ 2147483646 w 749"/>
                <a:gd name="T51" fmla="*/ 2147483646 h 782"/>
                <a:gd name="T52" fmla="*/ 2147483646 w 749"/>
                <a:gd name="T53" fmla="*/ 2147483646 h 782"/>
                <a:gd name="T54" fmla="*/ 2147483646 w 749"/>
                <a:gd name="T55" fmla="*/ 2147483646 h 782"/>
                <a:gd name="T56" fmla="*/ 2147483646 w 749"/>
                <a:gd name="T57" fmla="*/ 2147483646 h 782"/>
                <a:gd name="T58" fmla="*/ 2147483646 w 749"/>
                <a:gd name="T59" fmla="*/ 2147483646 h 782"/>
                <a:gd name="T60" fmla="*/ 2147483646 w 749"/>
                <a:gd name="T61" fmla="*/ 2147483646 h 782"/>
                <a:gd name="T62" fmla="*/ 2147483646 w 749"/>
                <a:gd name="T63" fmla="*/ 2147483646 h 782"/>
                <a:gd name="T64" fmla="*/ 2147483646 w 749"/>
                <a:gd name="T65" fmla="*/ 2147483646 h 782"/>
                <a:gd name="T66" fmla="*/ 2147483646 w 749"/>
                <a:gd name="T67" fmla="*/ 2147483646 h 782"/>
                <a:gd name="T68" fmla="*/ 2147483646 w 749"/>
                <a:gd name="T69" fmla="*/ 2147483646 h 782"/>
                <a:gd name="T70" fmla="*/ 2147483646 w 749"/>
                <a:gd name="T71" fmla="*/ 2147483646 h 782"/>
                <a:gd name="T72" fmla="*/ 2147483646 w 749"/>
                <a:gd name="T73" fmla="*/ 2147483646 h 782"/>
                <a:gd name="T74" fmla="*/ 2147483646 w 749"/>
                <a:gd name="T75" fmla="*/ 2147483646 h 782"/>
                <a:gd name="T76" fmla="*/ 2147483646 w 749"/>
                <a:gd name="T77" fmla="*/ 2147483646 h 782"/>
                <a:gd name="T78" fmla="*/ 2147483646 w 749"/>
                <a:gd name="T79" fmla="*/ 2147483646 h 782"/>
                <a:gd name="T80" fmla="*/ 2147483646 w 749"/>
                <a:gd name="T81" fmla="*/ 2147483646 h 782"/>
                <a:gd name="T82" fmla="*/ 2147483646 w 749"/>
                <a:gd name="T83" fmla="*/ 2147483646 h 782"/>
                <a:gd name="T84" fmla="*/ 2147483646 w 749"/>
                <a:gd name="T85" fmla="*/ 2147483646 h 782"/>
                <a:gd name="T86" fmla="*/ 2147483646 w 749"/>
                <a:gd name="T87" fmla="*/ 2147483646 h 782"/>
                <a:gd name="T88" fmla="*/ 2147483646 w 749"/>
                <a:gd name="T89" fmla="*/ 2147483646 h 782"/>
                <a:gd name="T90" fmla="*/ 2147483646 w 749"/>
                <a:gd name="T91" fmla="*/ 2147483646 h 782"/>
                <a:gd name="T92" fmla="*/ 2147483646 w 749"/>
                <a:gd name="T93" fmla="*/ 2147483646 h 782"/>
                <a:gd name="T94" fmla="*/ 2147483646 w 749"/>
                <a:gd name="T95" fmla="*/ 2147483646 h 782"/>
                <a:gd name="T96" fmla="*/ 2147483646 w 749"/>
                <a:gd name="T97" fmla="*/ 2147483646 h 782"/>
                <a:gd name="T98" fmla="*/ 2147483646 w 749"/>
                <a:gd name="T99" fmla="*/ 2147483646 h 782"/>
                <a:gd name="T100" fmla="*/ 2147483646 w 749"/>
                <a:gd name="T101" fmla="*/ 2147483646 h 782"/>
                <a:gd name="T102" fmla="*/ 2147483646 w 749"/>
                <a:gd name="T103" fmla="*/ 2147483646 h 782"/>
                <a:gd name="T104" fmla="*/ 2147483646 w 749"/>
                <a:gd name="T105" fmla="*/ 2147483646 h 782"/>
                <a:gd name="T106" fmla="*/ 2147483646 w 749"/>
                <a:gd name="T107" fmla="*/ 2147483646 h 782"/>
                <a:gd name="T108" fmla="*/ 2147483646 w 749"/>
                <a:gd name="T109" fmla="*/ 2147483646 h 782"/>
                <a:gd name="T110" fmla="*/ 2147483646 w 749"/>
                <a:gd name="T111" fmla="*/ 2147483646 h 782"/>
                <a:gd name="T112" fmla="*/ 2147483646 w 749"/>
                <a:gd name="T113" fmla="*/ 2147483646 h 782"/>
                <a:gd name="T114" fmla="*/ 2147483646 w 749"/>
                <a:gd name="T115" fmla="*/ 2147483646 h 782"/>
                <a:gd name="T116" fmla="*/ 2147483646 w 749"/>
                <a:gd name="T117" fmla="*/ 2147483646 h 782"/>
                <a:gd name="T118" fmla="*/ 2147483646 w 749"/>
                <a:gd name="T119" fmla="*/ 2147483646 h 7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49"/>
                <a:gd name="T181" fmla="*/ 0 h 782"/>
                <a:gd name="T182" fmla="*/ 749 w 749"/>
                <a:gd name="T183" fmla="*/ 782 h 78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623064" y="4603329"/>
              <a:ext cx="584749" cy="505195"/>
            </a:xfrm>
            <a:custGeom>
              <a:avLst/>
              <a:gdLst>
                <a:gd name="T0" fmla="*/ 2147483646 w 506"/>
                <a:gd name="T1" fmla="*/ 2147483646 h 438"/>
                <a:gd name="T2" fmla="*/ 2147483646 w 506"/>
                <a:gd name="T3" fmla="*/ 2147483646 h 438"/>
                <a:gd name="T4" fmla="*/ 2147483646 w 506"/>
                <a:gd name="T5" fmla="*/ 897794066 h 438"/>
                <a:gd name="T6" fmla="*/ 2147483646 w 506"/>
                <a:gd name="T7" fmla="*/ 2147483646 h 438"/>
                <a:gd name="T8" fmla="*/ 2147483646 w 506"/>
                <a:gd name="T9" fmla="*/ 2147483646 h 438"/>
                <a:gd name="T10" fmla="*/ 2147483646 w 506"/>
                <a:gd name="T11" fmla="*/ 2147483646 h 438"/>
                <a:gd name="T12" fmla="*/ 2147483646 w 506"/>
                <a:gd name="T13" fmla="*/ 2147483646 h 438"/>
                <a:gd name="T14" fmla="*/ 2147483646 w 506"/>
                <a:gd name="T15" fmla="*/ 2147483646 h 438"/>
                <a:gd name="T16" fmla="*/ 2147483646 w 506"/>
                <a:gd name="T17" fmla="*/ 2147483646 h 438"/>
                <a:gd name="T18" fmla="*/ 2147483646 w 506"/>
                <a:gd name="T19" fmla="*/ 2147483646 h 438"/>
                <a:gd name="T20" fmla="*/ 2147483646 w 506"/>
                <a:gd name="T21" fmla="*/ 2147483646 h 438"/>
                <a:gd name="T22" fmla="*/ 2147483646 w 506"/>
                <a:gd name="T23" fmla="*/ 2147483646 h 438"/>
                <a:gd name="T24" fmla="*/ 2147483646 w 506"/>
                <a:gd name="T25" fmla="*/ 2147483646 h 438"/>
                <a:gd name="T26" fmla="*/ 2147483646 w 506"/>
                <a:gd name="T27" fmla="*/ 2147483646 h 438"/>
                <a:gd name="T28" fmla="*/ 2147483646 w 506"/>
                <a:gd name="T29" fmla="*/ 2147483646 h 438"/>
                <a:gd name="T30" fmla="*/ 2147483646 w 506"/>
                <a:gd name="T31" fmla="*/ 2147483646 h 438"/>
                <a:gd name="T32" fmla="*/ 2147483646 w 506"/>
                <a:gd name="T33" fmla="*/ 2147483646 h 438"/>
                <a:gd name="T34" fmla="*/ 2147483646 w 506"/>
                <a:gd name="T35" fmla="*/ 2147483646 h 438"/>
                <a:gd name="T36" fmla="*/ 2147483646 w 506"/>
                <a:gd name="T37" fmla="*/ 2147483646 h 438"/>
                <a:gd name="T38" fmla="*/ 2147483646 w 506"/>
                <a:gd name="T39" fmla="*/ 2147483646 h 438"/>
                <a:gd name="T40" fmla="*/ 2147483646 w 506"/>
                <a:gd name="T41" fmla="*/ 2147483646 h 438"/>
                <a:gd name="T42" fmla="*/ 2147483646 w 506"/>
                <a:gd name="T43" fmla="*/ 2147483646 h 438"/>
                <a:gd name="T44" fmla="*/ 2147483646 w 506"/>
                <a:gd name="T45" fmla="*/ 2147483646 h 438"/>
                <a:gd name="T46" fmla="*/ 2147483646 w 506"/>
                <a:gd name="T47" fmla="*/ 2147483646 h 438"/>
                <a:gd name="T48" fmla="*/ 2147483646 w 506"/>
                <a:gd name="T49" fmla="*/ 2147483646 h 438"/>
                <a:gd name="T50" fmla="*/ 2147483646 w 506"/>
                <a:gd name="T51" fmla="*/ 2147483646 h 438"/>
                <a:gd name="T52" fmla="*/ 2147483646 w 506"/>
                <a:gd name="T53" fmla="*/ 2147483646 h 438"/>
                <a:gd name="T54" fmla="*/ 2147483646 w 506"/>
                <a:gd name="T55" fmla="*/ 2147483646 h 438"/>
                <a:gd name="T56" fmla="*/ 2147483646 w 506"/>
                <a:gd name="T57" fmla="*/ 2147483646 h 438"/>
                <a:gd name="T58" fmla="*/ 2147483646 w 506"/>
                <a:gd name="T59" fmla="*/ 2147483646 h 438"/>
                <a:gd name="T60" fmla="*/ 2147483646 w 506"/>
                <a:gd name="T61" fmla="*/ 2147483646 h 438"/>
                <a:gd name="T62" fmla="*/ 2147483646 w 506"/>
                <a:gd name="T63" fmla="*/ 2147483646 h 438"/>
                <a:gd name="T64" fmla="*/ 2147483646 w 506"/>
                <a:gd name="T65" fmla="*/ 2147483646 h 438"/>
                <a:gd name="T66" fmla="*/ 2147483646 w 506"/>
                <a:gd name="T67" fmla="*/ 2147483646 h 438"/>
                <a:gd name="T68" fmla="*/ 2147483646 w 506"/>
                <a:gd name="T69" fmla="*/ 2147483646 h 438"/>
                <a:gd name="T70" fmla="*/ 2147483646 w 506"/>
                <a:gd name="T71" fmla="*/ 2147483646 h 438"/>
                <a:gd name="T72" fmla="*/ 2147483646 w 506"/>
                <a:gd name="T73" fmla="*/ 2147483646 h 438"/>
                <a:gd name="T74" fmla="*/ 2147483646 w 506"/>
                <a:gd name="T75" fmla="*/ 2147483646 h 438"/>
                <a:gd name="T76" fmla="*/ 2147483646 w 506"/>
                <a:gd name="T77" fmla="*/ 2147483646 h 438"/>
                <a:gd name="T78" fmla="*/ 2147483646 w 506"/>
                <a:gd name="T79" fmla="*/ 2147483646 h 438"/>
                <a:gd name="T80" fmla="*/ 2147483646 w 506"/>
                <a:gd name="T81" fmla="*/ 2147483646 h 438"/>
                <a:gd name="T82" fmla="*/ 2147483646 w 506"/>
                <a:gd name="T83" fmla="*/ 2147483646 h 438"/>
                <a:gd name="T84" fmla="*/ 2147483646 w 506"/>
                <a:gd name="T85" fmla="*/ 2147483646 h 438"/>
                <a:gd name="T86" fmla="*/ 2147483646 w 506"/>
                <a:gd name="T87" fmla="*/ 2147483646 h 438"/>
                <a:gd name="T88" fmla="*/ 2147483646 w 506"/>
                <a:gd name="T89" fmla="*/ 2147483646 h 438"/>
                <a:gd name="T90" fmla="*/ 2147483646 w 506"/>
                <a:gd name="T91" fmla="*/ 2147483646 h 438"/>
                <a:gd name="T92" fmla="*/ 2147483646 w 506"/>
                <a:gd name="T93" fmla="*/ 2147483646 h 438"/>
                <a:gd name="T94" fmla="*/ 2147483646 w 506"/>
                <a:gd name="T95" fmla="*/ 2147483646 h 438"/>
                <a:gd name="T96" fmla="*/ 2147483646 w 506"/>
                <a:gd name="T97" fmla="*/ 2147483646 h 438"/>
                <a:gd name="T98" fmla="*/ 2147483646 w 506"/>
                <a:gd name="T99" fmla="*/ 2147483646 h 438"/>
                <a:gd name="T100" fmla="*/ 2147483646 w 506"/>
                <a:gd name="T101" fmla="*/ 2147483646 h 438"/>
                <a:gd name="T102" fmla="*/ 2147483646 w 506"/>
                <a:gd name="T103" fmla="*/ 2147483646 h 4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06"/>
                <a:gd name="T157" fmla="*/ 0 h 438"/>
                <a:gd name="T158" fmla="*/ 506 w 506"/>
                <a:gd name="T159" fmla="*/ 438 h 43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718649" y="4913505"/>
              <a:ext cx="764672" cy="583203"/>
            </a:xfrm>
            <a:custGeom>
              <a:avLst/>
              <a:gdLst>
                <a:gd name="T0" fmla="*/ 2147483646 w 662"/>
                <a:gd name="T1" fmla="*/ 2147483646 h 506"/>
                <a:gd name="T2" fmla="*/ 2147483646 w 662"/>
                <a:gd name="T3" fmla="*/ 2147483646 h 506"/>
                <a:gd name="T4" fmla="*/ 2147483646 w 662"/>
                <a:gd name="T5" fmla="*/ 2147483646 h 506"/>
                <a:gd name="T6" fmla="*/ 2147483646 w 662"/>
                <a:gd name="T7" fmla="*/ 2147483646 h 506"/>
                <a:gd name="T8" fmla="*/ 2147483646 w 662"/>
                <a:gd name="T9" fmla="*/ 2147483646 h 506"/>
                <a:gd name="T10" fmla="*/ 2147483646 w 662"/>
                <a:gd name="T11" fmla="*/ 2147483646 h 506"/>
                <a:gd name="T12" fmla="*/ 2147483646 w 662"/>
                <a:gd name="T13" fmla="*/ 2147483646 h 506"/>
                <a:gd name="T14" fmla="*/ 2147483646 w 662"/>
                <a:gd name="T15" fmla="*/ 2147483646 h 506"/>
                <a:gd name="T16" fmla="*/ 2147483646 w 662"/>
                <a:gd name="T17" fmla="*/ 2147483646 h 506"/>
                <a:gd name="T18" fmla="*/ 2147483646 w 662"/>
                <a:gd name="T19" fmla="*/ 2147483646 h 506"/>
                <a:gd name="T20" fmla="*/ 2147483646 w 662"/>
                <a:gd name="T21" fmla="*/ 2147483646 h 506"/>
                <a:gd name="T22" fmla="*/ 2147483646 w 662"/>
                <a:gd name="T23" fmla="*/ 2147483646 h 506"/>
                <a:gd name="T24" fmla="*/ 2147483646 w 662"/>
                <a:gd name="T25" fmla="*/ 2147483646 h 506"/>
                <a:gd name="T26" fmla="*/ 2147483646 w 662"/>
                <a:gd name="T27" fmla="*/ 2147483646 h 506"/>
                <a:gd name="T28" fmla="*/ 2147483646 w 662"/>
                <a:gd name="T29" fmla="*/ 2147483646 h 506"/>
                <a:gd name="T30" fmla="*/ 2147483646 w 662"/>
                <a:gd name="T31" fmla="*/ 2147483646 h 506"/>
                <a:gd name="T32" fmla="*/ 2147483646 w 662"/>
                <a:gd name="T33" fmla="*/ 2147483646 h 506"/>
                <a:gd name="T34" fmla="*/ 2147483646 w 662"/>
                <a:gd name="T35" fmla="*/ 2147483646 h 506"/>
                <a:gd name="T36" fmla="*/ 1811222124 w 662"/>
                <a:gd name="T37" fmla="*/ 2147483646 h 506"/>
                <a:gd name="T38" fmla="*/ 2147483646 w 662"/>
                <a:gd name="T39" fmla="*/ 2147483646 h 506"/>
                <a:gd name="T40" fmla="*/ 2147483646 w 662"/>
                <a:gd name="T41" fmla="*/ 2147483646 h 506"/>
                <a:gd name="T42" fmla="*/ 2147483646 w 662"/>
                <a:gd name="T43" fmla="*/ 2147483646 h 506"/>
                <a:gd name="T44" fmla="*/ 2147483646 w 662"/>
                <a:gd name="T45" fmla="*/ 2147483646 h 506"/>
                <a:gd name="T46" fmla="*/ 2147483646 w 662"/>
                <a:gd name="T47" fmla="*/ 2147483646 h 506"/>
                <a:gd name="T48" fmla="*/ 2147483646 w 662"/>
                <a:gd name="T49" fmla="*/ 2147483646 h 506"/>
                <a:gd name="T50" fmla="*/ 2147483646 w 662"/>
                <a:gd name="T51" fmla="*/ 2147483646 h 506"/>
                <a:gd name="T52" fmla="*/ 2147483646 w 662"/>
                <a:gd name="T53" fmla="*/ 2147483646 h 506"/>
                <a:gd name="T54" fmla="*/ 2147483646 w 662"/>
                <a:gd name="T55" fmla="*/ 2147483646 h 506"/>
                <a:gd name="T56" fmla="*/ 2147483646 w 662"/>
                <a:gd name="T57" fmla="*/ 2147483646 h 506"/>
                <a:gd name="T58" fmla="*/ 2147483646 w 662"/>
                <a:gd name="T59" fmla="*/ 2147483646 h 506"/>
                <a:gd name="T60" fmla="*/ 2147483646 w 662"/>
                <a:gd name="T61" fmla="*/ 2147483646 h 506"/>
                <a:gd name="T62" fmla="*/ 2147483646 w 662"/>
                <a:gd name="T63" fmla="*/ 2147483646 h 506"/>
                <a:gd name="T64" fmla="*/ 2147483646 w 662"/>
                <a:gd name="T65" fmla="*/ 2147483646 h 506"/>
                <a:gd name="T66" fmla="*/ 2147483646 w 662"/>
                <a:gd name="T67" fmla="*/ 2147483646 h 506"/>
                <a:gd name="T68" fmla="*/ 2147483646 w 662"/>
                <a:gd name="T69" fmla="*/ 2147483646 h 506"/>
                <a:gd name="T70" fmla="*/ 2147483646 w 662"/>
                <a:gd name="T71" fmla="*/ 2147483646 h 506"/>
                <a:gd name="T72" fmla="*/ 2147483646 w 662"/>
                <a:gd name="T73" fmla="*/ 2147483646 h 506"/>
                <a:gd name="T74" fmla="*/ 2147483646 w 662"/>
                <a:gd name="T75" fmla="*/ 2147483646 h 506"/>
                <a:gd name="T76" fmla="*/ 2147483646 w 662"/>
                <a:gd name="T77" fmla="*/ 2147483646 h 506"/>
                <a:gd name="T78" fmla="*/ 2147483646 w 662"/>
                <a:gd name="T79" fmla="*/ 2147483646 h 506"/>
                <a:gd name="T80" fmla="*/ 2147483646 w 662"/>
                <a:gd name="T81" fmla="*/ 2147483646 h 506"/>
                <a:gd name="T82" fmla="*/ 2147483646 w 662"/>
                <a:gd name="T83" fmla="*/ 2147483646 h 506"/>
                <a:gd name="T84" fmla="*/ 2147483646 w 662"/>
                <a:gd name="T85" fmla="*/ 2147483646 h 506"/>
                <a:gd name="T86" fmla="*/ 2147483646 w 662"/>
                <a:gd name="T87" fmla="*/ 2147483646 h 506"/>
                <a:gd name="T88" fmla="*/ 2147483646 w 662"/>
                <a:gd name="T89" fmla="*/ 2147483646 h 506"/>
                <a:gd name="T90" fmla="*/ 2147483646 w 662"/>
                <a:gd name="T91" fmla="*/ 2147483646 h 506"/>
                <a:gd name="T92" fmla="*/ 2147483646 w 662"/>
                <a:gd name="T93" fmla="*/ 2147483646 h 506"/>
                <a:gd name="T94" fmla="*/ 2147483646 w 662"/>
                <a:gd name="T95" fmla="*/ 2147483646 h 506"/>
                <a:gd name="T96" fmla="*/ 2147483646 w 662"/>
                <a:gd name="T97" fmla="*/ 2147483646 h 506"/>
                <a:gd name="T98" fmla="*/ 2147483646 w 662"/>
                <a:gd name="T99" fmla="*/ 2147483646 h 506"/>
                <a:gd name="T100" fmla="*/ 2147483646 w 662"/>
                <a:gd name="T101" fmla="*/ 2147483646 h 506"/>
                <a:gd name="T102" fmla="*/ 2147483646 w 662"/>
                <a:gd name="T103" fmla="*/ 2147483646 h 506"/>
                <a:gd name="T104" fmla="*/ 2147483646 w 662"/>
                <a:gd name="T105" fmla="*/ 2147483646 h 506"/>
                <a:gd name="T106" fmla="*/ 2147483646 w 662"/>
                <a:gd name="T107" fmla="*/ 2147483646 h 506"/>
                <a:gd name="T108" fmla="*/ 2147483646 w 662"/>
                <a:gd name="T109" fmla="*/ 2147483646 h 506"/>
                <a:gd name="T110" fmla="*/ 2147483646 w 662"/>
                <a:gd name="T111" fmla="*/ 2147483646 h 506"/>
                <a:gd name="T112" fmla="*/ 2147483646 w 662"/>
                <a:gd name="T113" fmla="*/ 2147483646 h 506"/>
                <a:gd name="T114" fmla="*/ 2147483646 w 662"/>
                <a:gd name="T115" fmla="*/ 0 h 506"/>
                <a:gd name="T116" fmla="*/ 2147483646 w 662"/>
                <a:gd name="T117" fmla="*/ 2147483646 h 5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62"/>
                <a:gd name="T178" fmla="*/ 0 h 506"/>
                <a:gd name="T179" fmla="*/ 662 w 662"/>
                <a:gd name="T180" fmla="*/ 506 h 50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825477" y="4274581"/>
              <a:ext cx="432940" cy="440187"/>
            </a:xfrm>
            <a:custGeom>
              <a:avLst/>
              <a:gdLst>
                <a:gd name="T0" fmla="*/ 2147483646 w 374"/>
                <a:gd name="T1" fmla="*/ 2147483646 h 381"/>
                <a:gd name="T2" fmla="*/ 2147483646 w 374"/>
                <a:gd name="T3" fmla="*/ 2147483646 h 381"/>
                <a:gd name="T4" fmla="*/ 2147483646 w 374"/>
                <a:gd name="T5" fmla="*/ 2147483646 h 381"/>
                <a:gd name="T6" fmla="*/ 2147483646 w 374"/>
                <a:gd name="T7" fmla="*/ 2147483646 h 381"/>
                <a:gd name="T8" fmla="*/ 2147483646 w 374"/>
                <a:gd name="T9" fmla="*/ 2147483646 h 381"/>
                <a:gd name="T10" fmla="*/ 2147483646 w 374"/>
                <a:gd name="T11" fmla="*/ 2147483646 h 381"/>
                <a:gd name="T12" fmla="*/ 2147483646 w 374"/>
                <a:gd name="T13" fmla="*/ 2147483646 h 381"/>
                <a:gd name="T14" fmla="*/ 2147483646 w 374"/>
                <a:gd name="T15" fmla="*/ 2147483646 h 381"/>
                <a:gd name="T16" fmla="*/ 2147483646 w 374"/>
                <a:gd name="T17" fmla="*/ 2147483646 h 381"/>
                <a:gd name="T18" fmla="*/ 2147483646 w 374"/>
                <a:gd name="T19" fmla="*/ 2147483646 h 381"/>
                <a:gd name="T20" fmla="*/ 2147483646 w 374"/>
                <a:gd name="T21" fmla="*/ 2147483646 h 381"/>
                <a:gd name="T22" fmla="*/ 2147483646 w 374"/>
                <a:gd name="T23" fmla="*/ 2147483646 h 381"/>
                <a:gd name="T24" fmla="*/ 2147483646 w 374"/>
                <a:gd name="T25" fmla="*/ 2147483646 h 381"/>
                <a:gd name="T26" fmla="*/ 2147483646 w 374"/>
                <a:gd name="T27" fmla="*/ 2147483646 h 381"/>
                <a:gd name="T28" fmla="*/ 0 w 374"/>
                <a:gd name="T29" fmla="*/ 2147483646 h 381"/>
                <a:gd name="T30" fmla="*/ 2147483646 w 374"/>
                <a:gd name="T31" fmla="*/ 2147483646 h 381"/>
                <a:gd name="T32" fmla="*/ 2147483646 w 374"/>
                <a:gd name="T33" fmla="*/ 2147483646 h 381"/>
                <a:gd name="T34" fmla="*/ 2147483646 w 374"/>
                <a:gd name="T35" fmla="*/ 2147483646 h 381"/>
                <a:gd name="T36" fmla="*/ 2147483646 w 374"/>
                <a:gd name="T37" fmla="*/ 2147483646 h 381"/>
                <a:gd name="T38" fmla="*/ 2147483646 w 374"/>
                <a:gd name="T39" fmla="*/ 2147483646 h 381"/>
                <a:gd name="T40" fmla="*/ 2147483646 w 374"/>
                <a:gd name="T41" fmla="*/ 2147483646 h 381"/>
                <a:gd name="T42" fmla="*/ 2147483646 w 374"/>
                <a:gd name="T43" fmla="*/ 2147483646 h 381"/>
                <a:gd name="T44" fmla="*/ 2147483646 w 374"/>
                <a:gd name="T45" fmla="*/ 2147483646 h 381"/>
                <a:gd name="T46" fmla="*/ 2147483646 w 374"/>
                <a:gd name="T47" fmla="*/ 2147483646 h 381"/>
                <a:gd name="T48" fmla="*/ 2147483646 w 374"/>
                <a:gd name="T49" fmla="*/ 2147483646 h 381"/>
                <a:gd name="T50" fmla="*/ 2147483646 w 374"/>
                <a:gd name="T51" fmla="*/ 2147483646 h 381"/>
                <a:gd name="T52" fmla="*/ 2147483646 w 374"/>
                <a:gd name="T53" fmla="*/ 2147483646 h 381"/>
                <a:gd name="T54" fmla="*/ 2147483646 w 374"/>
                <a:gd name="T55" fmla="*/ 2147483646 h 381"/>
                <a:gd name="T56" fmla="*/ 2147483646 w 374"/>
                <a:gd name="T57" fmla="*/ 2147483646 h 381"/>
                <a:gd name="T58" fmla="*/ 2147483646 w 374"/>
                <a:gd name="T59" fmla="*/ 2147483646 h 381"/>
                <a:gd name="T60" fmla="*/ 2147483646 w 374"/>
                <a:gd name="T61" fmla="*/ 2147483646 h 381"/>
                <a:gd name="T62" fmla="*/ 2147483646 w 374"/>
                <a:gd name="T63" fmla="*/ 2147483646 h 381"/>
                <a:gd name="T64" fmla="*/ 2147483646 w 374"/>
                <a:gd name="T65" fmla="*/ 2147483646 h 381"/>
                <a:gd name="T66" fmla="*/ 2147483646 w 374"/>
                <a:gd name="T67" fmla="*/ 2147483646 h 381"/>
                <a:gd name="T68" fmla="*/ 2147483646 w 374"/>
                <a:gd name="T69" fmla="*/ 2147483646 h 381"/>
                <a:gd name="T70" fmla="*/ 2147483646 w 374"/>
                <a:gd name="T71" fmla="*/ 2147483646 h 381"/>
                <a:gd name="T72" fmla="*/ 2147483646 w 374"/>
                <a:gd name="T73" fmla="*/ 2147483646 h 381"/>
                <a:gd name="T74" fmla="*/ 2147483646 w 374"/>
                <a:gd name="T75" fmla="*/ 2147483646 h 381"/>
                <a:gd name="T76" fmla="*/ 2147483646 w 374"/>
                <a:gd name="T77" fmla="*/ 2147483646 h 381"/>
                <a:gd name="T78" fmla="*/ 2147483646 w 374"/>
                <a:gd name="T79" fmla="*/ 2147483646 h 381"/>
                <a:gd name="T80" fmla="*/ 2147483646 w 374"/>
                <a:gd name="T81" fmla="*/ 2147483646 h 381"/>
                <a:gd name="T82" fmla="*/ 2147483646 w 374"/>
                <a:gd name="T83" fmla="*/ 2147483646 h 381"/>
                <a:gd name="T84" fmla="*/ 2147483646 w 374"/>
                <a:gd name="T85" fmla="*/ 2147483646 h 381"/>
                <a:gd name="T86" fmla="*/ 2147483646 w 374"/>
                <a:gd name="T87" fmla="*/ 2147483646 h 381"/>
                <a:gd name="T88" fmla="*/ 2147483646 w 374"/>
                <a:gd name="T89" fmla="*/ 2147483646 h 381"/>
                <a:gd name="T90" fmla="*/ 2147483646 w 374"/>
                <a:gd name="T91" fmla="*/ 2147483646 h 381"/>
                <a:gd name="T92" fmla="*/ 2147483646 w 374"/>
                <a:gd name="T93" fmla="*/ 2147483646 h 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74"/>
                <a:gd name="T142" fmla="*/ 0 h 381"/>
                <a:gd name="T143" fmla="*/ 374 w 374"/>
                <a:gd name="T144" fmla="*/ 381 h 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825477" y="3423922"/>
              <a:ext cx="492913" cy="878518"/>
            </a:xfrm>
            <a:custGeom>
              <a:avLst/>
              <a:gdLst>
                <a:gd name="T0" fmla="*/ 2147483646 w 425"/>
                <a:gd name="T1" fmla="*/ 2147483646 h 763"/>
                <a:gd name="T2" fmla="*/ 2147483646 w 425"/>
                <a:gd name="T3" fmla="*/ 2147483646 h 763"/>
                <a:gd name="T4" fmla="*/ 2147483646 w 425"/>
                <a:gd name="T5" fmla="*/ 2147483646 h 763"/>
                <a:gd name="T6" fmla="*/ 2147483646 w 425"/>
                <a:gd name="T7" fmla="*/ 2147483646 h 763"/>
                <a:gd name="T8" fmla="*/ 2147483646 w 425"/>
                <a:gd name="T9" fmla="*/ 2147483646 h 763"/>
                <a:gd name="T10" fmla="*/ 2147483646 w 425"/>
                <a:gd name="T11" fmla="*/ 2147483646 h 763"/>
                <a:gd name="T12" fmla="*/ 2147483646 w 425"/>
                <a:gd name="T13" fmla="*/ 2147483646 h 763"/>
                <a:gd name="T14" fmla="*/ 2147483646 w 425"/>
                <a:gd name="T15" fmla="*/ 2147483646 h 763"/>
                <a:gd name="T16" fmla="*/ 2147483646 w 425"/>
                <a:gd name="T17" fmla="*/ 2147483646 h 763"/>
                <a:gd name="T18" fmla="*/ 2147483646 w 425"/>
                <a:gd name="T19" fmla="*/ 2147483646 h 763"/>
                <a:gd name="T20" fmla="*/ 2147483646 w 425"/>
                <a:gd name="T21" fmla="*/ 2147483646 h 763"/>
                <a:gd name="T22" fmla="*/ 2147483646 w 425"/>
                <a:gd name="T23" fmla="*/ 2147483646 h 763"/>
                <a:gd name="T24" fmla="*/ 2147483646 w 425"/>
                <a:gd name="T25" fmla="*/ 2147483646 h 763"/>
                <a:gd name="T26" fmla="*/ 2147483646 w 425"/>
                <a:gd name="T27" fmla="*/ 2147483646 h 763"/>
                <a:gd name="T28" fmla="*/ 2147483646 w 425"/>
                <a:gd name="T29" fmla="*/ 2147483646 h 763"/>
                <a:gd name="T30" fmla="*/ 2147483646 w 425"/>
                <a:gd name="T31" fmla="*/ 2147483646 h 763"/>
                <a:gd name="T32" fmla="*/ 2147483646 w 425"/>
                <a:gd name="T33" fmla="*/ 2147483646 h 763"/>
                <a:gd name="T34" fmla="*/ 2147483646 w 425"/>
                <a:gd name="T35" fmla="*/ 2147483646 h 763"/>
                <a:gd name="T36" fmla="*/ 2147483646 w 425"/>
                <a:gd name="T37" fmla="*/ 2147483646 h 763"/>
                <a:gd name="T38" fmla="*/ 2147483646 w 425"/>
                <a:gd name="T39" fmla="*/ 2147483646 h 763"/>
                <a:gd name="T40" fmla="*/ 2147483646 w 425"/>
                <a:gd name="T41" fmla="*/ 2147483646 h 763"/>
                <a:gd name="T42" fmla="*/ 2147483646 w 425"/>
                <a:gd name="T43" fmla="*/ 2147483646 h 763"/>
                <a:gd name="T44" fmla="*/ 2147483646 w 425"/>
                <a:gd name="T45" fmla="*/ 2147483646 h 763"/>
                <a:gd name="T46" fmla="*/ 2147483646 w 425"/>
                <a:gd name="T47" fmla="*/ 2147483646 h 763"/>
                <a:gd name="T48" fmla="*/ 2147483646 w 425"/>
                <a:gd name="T49" fmla="*/ 2147483646 h 763"/>
                <a:gd name="T50" fmla="*/ 2147483646 w 425"/>
                <a:gd name="T51" fmla="*/ 2147483646 h 763"/>
                <a:gd name="T52" fmla="*/ 2147483646 w 425"/>
                <a:gd name="T53" fmla="*/ 2147483646 h 763"/>
                <a:gd name="T54" fmla="*/ 2147483646 w 425"/>
                <a:gd name="T55" fmla="*/ 2147483646 h 763"/>
                <a:gd name="T56" fmla="*/ 2147483646 w 425"/>
                <a:gd name="T57" fmla="*/ 2147483646 h 763"/>
                <a:gd name="T58" fmla="*/ 2147483646 w 425"/>
                <a:gd name="T59" fmla="*/ 2147483646 h 763"/>
                <a:gd name="T60" fmla="*/ 2147483646 w 425"/>
                <a:gd name="T61" fmla="*/ 2147483646 h 763"/>
                <a:gd name="T62" fmla="*/ 2147483646 w 425"/>
                <a:gd name="T63" fmla="*/ 2147483646 h 763"/>
                <a:gd name="T64" fmla="*/ 2147483646 w 425"/>
                <a:gd name="T65" fmla="*/ 2147483646 h 763"/>
                <a:gd name="T66" fmla="*/ 2147483646 w 425"/>
                <a:gd name="T67" fmla="*/ 2147483646 h 763"/>
                <a:gd name="T68" fmla="*/ 2147483646 w 425"/>
                <a:gd name="T69" fmla="*/ 2147483646 h 763"/>
                <a:gd name="T70" fmla="*/ 2147483646 w 425"/>
                <a:gd name="T71" fmla="*/ 2147483646 h 763"/>
                <a:gd name="T72" fmla="*/ 2147483646 w 425"/>
                <a:gd name="T73" fmla="*/ 2147483646 h 763"/>
                <a:gd name="T74" fmla="*/ 2147483646 w 425"/>
                <a:gd name="T75" fmla="*/ 2147483646 h 763"/>
                <a:gd name="T76" fmla="*/ 2147483646 w 425"/>
                <a:gd name="T77" fmla="*/ 2147483646 h 763"/>
                <a:gd name="T78" fmla="*/ 2147483646 w 425"/>
                <a:gd name="T79" fmla="*/ 2147483646 h 763"/>
                <a:gd name="T80" fmla="*/ 2147483646 w 425"/>
                <a:gd name="T81" fmla="*/ 2147483646 h 763"/>
                <a:gd name="T82" fmla="*/ 2147483646 w 425"/>
                <a:gd name="T83" fmla="*/ 2147483646 h 763"/>
                <a:gd name="T84" fmla="*/ 2147483646 w 425"/>
                <a:gd name="T85" fmla="*/ 2147483646 h 763"/>
                <a:gd name="T86" fmla="*/ 2147483646 w 425"/>
                <a:gd name="T87" fmla="*/ 2147483646 h 763"/>
                <a:gd name="T88" fmla="*/ 2147483646 w 425"/>
                <a:gd name="T89" fmla="*/ 2147483646 h 763"/>
                <a:gd name="T90" fmla="*/ 2147483646 w 425"/>
                <a:gd name="T91" fmla="*/ 2147483646 h 763"/>
                <a:gd name="T92" fmla="*/ 2147483646 w 425"/>
                <a:gd name="T93" fmla="*/ 2147483646 h 763"/>
                <a:gd name="T94" fmla="*/ 2147483646 w 425"/>
                <a:gd name="T95" fmla="*/ 2147483646 h 763"/>
                <a:gd name="T96" fmla="*/ 2147483646 w 425"/>
                <a:gd name="T97" fmla="*/ 2147483646 h 763"/>
                <a:gd name="T98" fmla="*/ 2147483646 w 425"/>
                <a:gd name="T99" fmla="*/ 2147483646 h 763"/>
                <a:gd name="T100" fmla="*/ 2147483646 w 425"/>
                <a:gd name="T101" fmla="*/ 2147483646 h 763"/>
                <a:gd name="T102" fmla="*/ 2147483646 w 425"/>
                <a:gd name="T103" fmla="*/ 0 h 763"/>
                <a:gd name="T104" fmla="*/ 2147483646 w 425"/>
                <a:gd name="T105" fmla="*/ 2147483646 h 763"/>
                <a:gd name="T106" fmla="*/ 2147483646 w 425"/>
                <a:gd name="T107" fmla="*/ 2147483646 h 763"/>
                <a:gd name="T108" fmla="*/ 2147483646 w 425"/>
                <a:gd name="T109" fmla="*/ 2147483646 h 763"/>
                <a:gd name="T110" fmla="*/ 2147483646 w 425"/>
                <a:gd name="T111" fmla="*/ 2147483646 h 763"/>
                <a:gd name="T112" fmla="*/ 2147483646 w 425"/>
                <a:gd name="T113" fmla="*/ 2147483646 h 763"/>
                <a:gd name="T114" fmla="*/ 2147483646 w 425"/>
                <a:gd name="T115" fmla="*/ 2147483646 h 763"/>
                <a:gd name="T116" fmla="*/ 2147483646 w 425"/>
                <a:gd name="T117" fmla="*/ 2147483646 h 763"/>
                <a:gd name="T118" fmla="*/ 2147483646 w 425"/>
                <a:gd name="T119" fmla="*/ 2147483646 h 763"/>
                <a:gd name="T120" fmla="*/ 2147483646 w 425"/>
                <a:gd name="T121" fmla="*/ 2147483646 h 763"/>
                <a:gd name="T122" fmla="*/ 2147483646 w 425"/>
                <a:gd name="T123" fmla="*/ 2147483646 h 763"/>
                <a:gd name="T124" fmla="*/ 2147483646 w 425"/>
                <a:gd name="T125" fmla="*/ 2147483646 h 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5"/>
                <a:gd name="T190" fmla="*/ 0 h 763"/>
                <a:gd name="T191" fmla="*/ 425 w 425"/>
                <a:gd name="T192" fmla="*/ 763 h 7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252794" y="3264192"/>
              <a:ext cx="331733" cy="718788"/>
            </a:xfrm>
            <a:custGeom>
              <a:avLst/>
              <a:gdLst>
                <a:gd name="T0" fmla="*/ 2147483646 w 286"/>
                <a:gd name="T1" fmla="*/ 2147483646 h 625"/>
                <a:gd name="T2" fmla="*/ 2147483646 w 286"/>
                <a:gd name="T3" fmla="*/ 2147483646 h 625"/>
                <a:gd name="T4" fmla="*/ 2147483646 w 286"/>
                <a:gd name="T5" fmla="*/ 2147483646 h 625"/>
                <a:gd name="T6" fmla="*/ 2147483646 w 286"/>
                <a:gd name="T7" fmla="*/ 2147483646 h 625"/>
                <a:gd name="T8" fmla="*/ 2147483646 w 286"/>
                <a:gd name="T9" fmla="*/ 2147483646 h 625"/>
                <a:gd name="T10" fmla="*/ 2147483646 w 286"/>
                <a:gd name="T11" fmla="*/ 2147483646 h 625"/>
                <a:gd name="T12" fmla="*/ 2147483646 w 286"/>
                <a:gd name="T13" fmla="*/ 2147483646 h 625"/>
                <a:gd name="T14" fmla="*/ 2147483646 w 286"/>
                <a:gd name="T15" fmla="*/ 2147483646 h 625"/>
                <a:gd name="T16" fmla="*/ 2147483646 w 286"/>
                <a:gd name="T17" fmla="*/ 2147483646 h 625"/>
                <a:gd name="T18" fmla="*/ 2147483646 w 286"/>
                <a:gd name="T19" fmla="*/ 2147483646 h 625"/>
                <a:gd name="T20" fmla="*/ 2147483646 w 286"/>
                <a:gd name="T21" fmla="*/ 2147483646 h 625"/>
                <a:gd name="T22" fmla="*/ 2147483646 w 286"/>
                <a:gd name="T23" fmla="*/ 2147483646 h 625"/>
                <a:gd name="T24" fmla="*/ 2147483646 w 286"/>
                <a:gd name="T25" fmla="*/ 2147483646 h 625"/>
                <a:gd name="T26" fmla="*/ 2147483646 w 286"/>
                <a:gd name="T27" fmla="*/ 2147483646 h 625"/>
                <a:gd name="T28" fmla="*/ 2147483646 w 286"/>
                <a:gd name="T29" fmla="*/ 2147483646 h 625"/>
                <a:gd name="T30" fmla="*/ 2147483646 w 286"/>
                <a:gd name="T31" fmla="*/ 2147483646 h 625"/>
                <a:gd name="T32" fmla="*/ 2147483646 w 286"/>
                <a:gd name="T33" fmla="*/ 2147483646 h 625"/>
                <a:gd name="T34" fmla="*/ 2147483646 w 286"/>
                <a:gd name="T35" fmla="*/ 2147483646 h 625"/>
                <a:gd name="T36" fmla="*/ 2147483646 w 286"/>
                <a:gd name="T37" fmla="*/ 2147483646 h 625"/>
                <a:gd name="T38" fmla="*/ 2147483646 w 286"/>
                <a:gd name="T39" fmla="*/ 2147483646 h 625"/>
                <a:gd name="T40" fmla="*/ 2147483646 w 286"/>
                <a:gd name="T41" fmla="*/ 2147483646 h 625"/>
                <a:gd name="T42" fmla="*/ 2147483646 w 286"/>
                <a:gd name="T43" fmla="*/ 2147483646 h 625"/>
                <a:gd name="T44" fmla="*/ 2147483646 w 286"/>
                <a:gd name="T45" fmla="*/ 2147483646 h 625"/>
                <a:gd name="T46" fmla="*/ 2147483646 w 286"/>
                <a:gd name="T47" fmla="*/ 2147483646 h 625"/>
                <a:gd name="T48" fmla="*/ 2147483646 w 286"/>
                <a:gd name="T49" fmla="*/ 2147483646 h 625"/>
                <a:gd name="T50" fmla="*/ 2147483646 w 286"/>
                <a:gd name="T51" fmla="*/ 2147483646 h 625"/>
                <a:gd name="T52" fmla="*/ 2147483646 w 286"/>
                <a:gd name="T53" fmla="*/ 2147483646 h 625"/>
                <a:gd name="T54" fmla="*/ 2147483646 w 286"/>
                <a:gd name="T55" fmla="*/ 2147483646 h 625"/>
                <a:gd name="T56" fmla="*/ 2147483646 w 286"/>
                <a:gd name="T57" fmla="*/ 2147483646 h 625"/>
                <a:gd name="T58" fmla="*/ 2147483646 w 286"/>
                <a:gd name="T59" fmla="*/ 2147483646 h 625"/>
                <a:gd name="T60" fmla="*/ 2147483646 w 286"/>
                <a:gd name="T61" fmla="*/ 2147483646 h 625"/>
                <a:gd name="T62" fmla="*/ 2147483646 w 286"/>
                <a:gd name="T63" fmla="*/ 2147483646 h 625"/>
                <a:gd name="T64" fmla="*/ 2147483646 w 286"/>
                <a:gd name="T65" fmla="*/ 2147483646 h 625"/>
                <a:gd name="T66" fmla="*/ 2147483646 w 286"/>
                <a:gd name="T67" fmla="*/ 2147483646 h 625"/>
                <a:gd name="T68" fmla="*/ 2147483646 w 286"/>
                <a:gd name="T69" fmla="*/ 2147483646 h 625"/>
                <a:gd name="T70" fmla="*/ 2147483646 w 286"/>
                <a:gd name="T71" fmla="*/ 2147483646 h 625"/>
                <a:gd name="T72" fmla="*/ 2147483646 w 286"/>
                <a:gd name="T73" fmla="*/ 2147483646 h 625"/>
                <a:gd name="T74" fmla="*/ 2147483646 w 286"/>
                <a:gd name="T75" fmla="*/ 2147483646 h 625"/>
                <a:gd name="T76" fmla="*/ 2147483646 w 286"/>
                <a:gd name="T77" fmla="*/ 2147483646 h 625"/>
                <a:gd name="T78" fmla="*/ 2147483646 w 286"/>
                <a:gd name="T79" fmla="*/ 2147483646 h 625"/>
                <a:gd name="T80" fmla="*/ 2147483646 w 286"/>
                <a:gd name="T81" fmla="*/ 2147483646 h 625"/>
                <a:gd name="T82" fmla="*/ 2147483646 w 286"/>
                <a:gd name="T83" fmla="*/ 2147483646 h 6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6"/>
                <a:gd name="T127" fmla="*/ 0 h 625"/>
                <a:gd name="T128" fmla="*/ 286 w 286"/>
                <a:gd name="T129" fmla="*/ 625 h 6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4168456" y="4488174"/>
              <a:ext cx="528523" cy="609207"/>
            </a:xfrm>
            <a:custGeom>
              <a:avLst/>
              <a:gdLst>
                <a:gd name="T0" fmla="*/ 2147483646 w 457"/>
                <a:gd name="T1" fmla="*/ 2147483646 h 529"/>
                <a:gd name="T2" fmla="*/ 2147483646 w 457"/>
                <a:gd name="T3" fmla="*/ 2147483646 h 529"/>
                <a:gd name="T4" fmla="*/ 2147483646 w 457"/>
                <a:gd name="T5" fmla="*/ 2147483646 h 529"/>
                <a:gd name="T6" fmla="*/ 2147483646 w 457"/>
                <a:gd name="T7" fmla="*/ 2147483646 h 529"/>
                <a:gd name="T8" fmla="*/ 2147483646 w 457"/>
                <a:gd name="T9" fmla="*/ 2147483646 h 529"/>
                <a:gd name="T10" fmla="*/ 2147483646 w 457"/>
                <a:gd name="T11" fmla="*/ 2147483646 h 529"/>
                <a:gd name="T12" fmla="*/ 2147483646 w 457"/>
                <a:gd name="T13" fmla="*/ 2147483646 h 529"/>
                <a:gd name="T14" fmla="*/ 2147483646 w 457"/>
                <a:gd name="T15" fmla="*/ 2147483646 h 529"/>
                <a:gd name="T16" fmla="*/ 2147483646 w 457"/>
                <a:gd name="T17" fmla="*/ 2147483646 h 529"/>
                <a:gd name="T18" fmla="*/ 2147483646 w 457"/>
                <a:gd name="T19" fmla="*/ 2147483646 h 529"/>
                <a:gd name="T20" fmla="*/ 2147483646 w 457"/>
                <a:gd name="T21" fmla="*/ 2147483646 h 529"/>
                <a:gd name="T22" fmla="*/ 2147483646 w 457"/>
                <a:gd name="T23" fmla="*/ 2147483646 h 529"/>
                <a:gd name="T24" fmla="*/ 2147483646 w 457"/>
                <a:gd name="T25" fmla="*/ 2147483646 h 529"/>
                <a:gd name="T26" fmla="*/ 2147483646 w 457"/>
                <a:gd name="T27" fmla="*/ 895910898 h 529"/>
                <a:gd name="T28" fmla="*/ 2147483646 w 457"/>
                <a:gd name="T29" fmla="*/ 2147483646 h 529"/>
                <a:gd name="T30" fmla="*/ 2147483646 w 457"/>
                <a:gd name="T31" fmla="*/ 2147483646 h 529"/>
                <a:gd name="T32" fmla="*/ 2147483646 w 457"/>
                <a:gd name="T33" fmla="*/ 2147483646 h 529"/>
                <a:gd name="T34" fmla="*/ 2147483646 w 457"/>
                <a:gd name="T35" fmla="*/ 2147483646 h 529"/>
                <a:gd name="T36" fmla="*/ 2147483646 w 457"/>
                <a:gd name="T37" fmla="*/ 2147483646 h 529"/>
                <a:gd name="T38" fmla="*/ 1814727673 w 457"/>
                <a:gd name="T39" fmla="*/ 2147483646 h 529"/>
                <a:gd name="T40" fmla="*/ 2147483646 w 457"/>
                <a:gd name="T41" fmla="*/ 2147483646 h 529"/>
                <a:gd name="T42" fmla="*/ 2147483646 w 457"/>
                <a:gd name="T43" fmla="*/ 2147483646 h 529"/>
                <a:gd name="T44" fmla="*/ 2147483646 w 457"/>
                <a:gd name="T45" fmla="*/ 2147483646 h 529"/>
                <a:gd name="T46" fmla="*/ 2147483646 w 457"/>
                <a:gd name="T47" fmla="*/ 2147483646 h 529"/>
                <a:gd name="T48" fmla="*/ 2147483646 w 457"/>
                <a:gd name="T49" fmla="*/ 2147483646 h 529"/>
                <a:gd name="T50" fmla="*/ 2147483646 w 457"/>
                <a:gd name="T51" fmla="*/ 2147483646 h 529"/>
                <a:gd name="T52" fmla="*/ 2147483646 w 457"/>
                <a:gd name="T53" fmla="*/ 2147483646 h 529"/>
                <a:gd name="T54" fmla="*/ 2147483646 w 457"/>
                <a:gd name="T55" fmla="*/ 2147483646 h 529"/>
                <a:gd name="T56" fmla="*/ 2147483646 w 457"/>
                <a:gd name="T57" fmla="*/ 2147483646 h 529"/>
                <a:gd name="T58" fmla="*/ 2147483646 w 457"/>
                <a:gd name="T59" fmla="*/ 2147483646 h 529"/>
                <a:gd name="T60" fmla="*/ 2147483646 w 457"/>
                <a:gd name="T61" fmla="*/ 2147483646 h 529"/>
                <a:gd name="T62" fmla="*/ 2147483646 w 457"/>
                <a:gd name="T63" fmla="*/ 2147483646 h 529"/>
                <a:gd name="T64" fmla="*/ 2147483646 w 457"/>
                <a:gd name="T65" fmla="*/ 2147483646 h 529"/>
                <a:gd name="T66" fmla="*/ 2147483646 w 457"/>
                <a:gd name="T67" fmla="*/ 2147483646 h 529"/>
                <a:gd name="T68" fmla="*/ 2147483646 w 457"/>
                <a:gd name="T69" fmla="*/ 2147483646 h 529"/>
                <a:gd name="T70" fmla="*/ 2147483646 w 457"/>
                <a:gd name="T71" fmla="*/ 2147483646 h 529"/>
                <a:gd name="T72" fmla="*/ 2147483646 w 457"/>
                <a:gd name="T73" fmla="*/ 2147483646 h 529"/>
                <a:gd name="T74" fmla="*/ 2147483646 w 457"/>
                <a:gd name="T75" fmla="*/ 2147483646 h 529"/>
                <a:gd name="T76" fmla="*/ 2147483646 w 457"/>
                <a:gd name="T77" fmla="*/ 2147483646 h 529"/>
                <a:gd name="T78" fmla="*/ 2147483646 w 457"/>
                <a:gd name="T79" fmla="*/ 2147483646 h 529"/>
                <a:gd name="T80" fmla="*/ 2147483646 w 457"/>
                <a:gd name="T81" fmla="*/ 2147483646 h 529"/>
                <a:gd name="T82" fmla="*/ 2147483646 w 457"/>
                <a:gd name="T83" fmla="*/ 2147483646 h 529"/>
                <a:gd name="T84" fmla="*/ 2147483646 w 457"/>
                <a:gd name="T85" fmla="*/ 2147483646 h 529"/>
                <a:gd name="T86" fmla="*/ 2147483646 w 457"/>
                <a:gd name="T87" fmla="*/ 2147483646 h 529"/>
                <a:gd name="T88" fmla="*/ 2147483646 w 457"/>
                <a:gd name="T89" fmla="*/ 2147483646 h 529"/>
                <a:gd name="T90" fmla="*/ 2147483646 w 457"/>
                <a:gd name="T91" fmla="*/ 2147483646 h 529"/>
                <a:gd name="T92" fmla="*/ 2147483646 w 457"/>
                <a:gd name="T93" fmla="*/ 2147483646 h 529"/>
                <a:gd name="T94" fmla="*/ 2147483646 w 457"/>
                <a:gd name="T95" fmla="*/ 2147483646 h 529"/>
                <a:gd name="T96" fmla="*/ 2147483646 w 457"/>
                <a:gd name="T97" fmla="*/ 2147483646 h 5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7"/>
                <a:gd name="T148" fmla="*/ 0 h 529"/>
                <a:gd name="T149" fmla="*/ 457 w 457"/>
                <a:gd name="T150" fmla="*/ 529 h 5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106607" y="4140852"/>
              <a:ext cx="745929" cy="462477"/>
            </a:xfrm>
            <a:custGeom>
              <a:avLst/>
              <a:gdLst>
                <a:gd name="T0" fmla="*/ 2147483646 w 645"/>
                <a:gd name="T1" fmla="*/ 2147483646 h 402"/>
                <a:gd name="T2" fmla="*/ 2147483646 w 645"/>
                <a:gd name="T3" fmla="*/ 2147483646 h 402"/>
                <a:gd name="T4" fmla="*/ 2147483646 w 645"/>
                <a:gd name="T5" fmla="*/ 2147483646 h 402"/>
                <a:gd name="T6" fmla="*/ 2147483646 w 645"/>
                <a:gd name="T7" fmla="*/ 2147483646 h 402"/>
                <a:gd name="T8" fmla="*/ 2147483646 w 645"/>
                <a:gd name="T9" fmla="*/ 2147483646 h 402"/>
                <a:gd name="T10" fmla="*/ 2147483646 w 645"/>
                <a:gd name="T11" fmla="*/ 2147483646 h 402"/>
                <a:gd name="T12" fmla="*/ 2147483646 w 645"/>
                <a:gd name="T13" fmla="*/ 2147483646 h 402"/>
                <a:gd name="T14" fmla="*/ 2147483646 w 645"/>
                <a:gd name="T15" fmla="*/ 2147483646 h 402"/>
                <a:gd name="T16" fmla="*/ 2147483646 w 645"/>
                <a:gd name="T17" fmla="*/ 2147483646 h 402"/>
                <a:gd name="T18" fmla="*/ 2147483646 w 645"/>
                <a:gd name="T19" fmla="*/ 2147483646 h 402"/>
                <a:gd name="T20" fmla="*/ 2147483646 w 645"/>
                <a:gd name="T21" fmla="*/ 2147483646 h 402"/>
                <a:gd name="T22" fmla="*/ 2147483646 w 645"/>
                <a:gd name="T23" fmla="*/ 2147483646 h 402"/>
                <a:gd name="T24" fmla="*/ 2147483646 w 645"/>
                <a:gd name="T25" fmla="*/ 2147483646 h 402"/>
                <a:gd name="T26" fmla="*/ 2147483646 w 645"/>
                <a:gd name="T27" fmla="*/ 2147483646 h 402"/>
                <a:gd name="T28" fmla="*/ 2147483646 w 645"/>
                <a:gd name="T29" fmla="*/ 2147483646 h 402"/>
                <a:gd name="T30" fmla="*/ 2147483646 w 645"/>
                <a:gd name="T31" fmla="*/ 2147483646 h 402"/>
                <a:gd name="T32" fmla="*/ 2147483646 w 645"/>
                <a:gd name="T33" fmla="*/ 2147483646 h 402"/>
                <a:gd name="T34" fmla="*/ 2147483646 w 645"/>
                <a:gd name="T35" fmla="*/ 2147483646 h 402"/>
                <a:gd name="T36" fmla="*/ 2147483646 w 645"/>
                <a:gd name="T37" fmla="*/ 2147483646 h 402"/>
                <a:gd name="T38" fmla="*/ 2147483646 w 645"/>
                <a:gd name="T39" fmla="*/ 2147483646 h 402"/>
                <a:gd name="T40" fmla="*/ 2147483646 w 645"/>
                <a:gd name="T41" fmla="*/ 2147483646 h 402"/>
                <a:gd name="T42" fmla="*/ 2147483646 w 645"/>
                <a:gd name="T43" fmla="*/ 2147483646 h 402"/>
                <a:gd name="T44" fmla="*/ 2147483646 w 645"/>
                <a:gd name="T45" fmla="*/ 2147483646 h 402"/>
                <a:gd name="T46" fmla="*/ 2147483646 w 645"/>
                <a:gd name="T47" fmla="*/ 2147483646 h 402"/>
                <a:gd name="T48" fmla="*/ 2147483646 w 645"/>
                <a:gd name="T49" fmla="*/ 2147483646 h 402"/>
                <a:gd name="T50" fmla="*/ 2147483646 w 645"/>
                <a:gd name="T51" fmla="*/ 2147483646 h 402"/>
                <a:gd name="T52" fmla="*/ 2147483646 w 645"/>
                <a:gd name="T53" fmla="*/ 2147483646 h 402"/>
                <a:gd name="T54" fmla="*/ 2147483646 w 645"/>
                <a:gd name="T55" fmla="*/ 2147483646 h 402"/>
                <a:gd name="T56" fmla="*/ 2147483646 w 645"/>
                <a:gd name="T57" fmla="*/ 2147483646 h 402"/>
                <a:gd name="T58" fmla="*/ 2147483646 w 645"/>
                <a:gd name="T59" fmla="*/ 2147483646 h 402"/>
                <a:gd name="T60" fmla="*/ 2147483646 w 645"/>
                <a:gd name="T61" fmla="*/ 2147483646 h 402"/>
                <a:gd name="T62" fmla="*/ 2147483646 w 645"/>
                <a:gd name="T63" fmla="*/ 2147483646 h 402"/>
                <a:gd name="T64" fmla="*/ 2147483646 w 645"/>
                <a:gd name="T65" fmla="*/ 2147483646 h 402"/>
                <a:gd name="T66" fmla="*/ 2147483646 w 645"/>
                <a:gd name="T67" fmla="*/ 2147483646 h 402"/>
                <a:gd name="T68" fmla="*/ 2147483646 w 645"/>
                <a:gd name="T69" fmla="*/ 2147483646 h 402"/>
                <a:gd name="T70" fmla="*/ 2147483646 w 645"/>
                <a:gd name="T71" fmla="*/ 2147483646 h 402"/>
                <a:gd name="T72" fmla="*/ 2147483646 w 645"/>
                <a:gd name="T73" fmla="*/ 2147483646 h 402"/>
                <a:gd name="T74" fmla="*/ 2147483646 w 645"/>
                <a:gd name="T75" fmla="*/ 2147483646 h 402"/>
                <a:gd name="T76" fmla="*/ 2147483646 w 645"/>
                <a:gd name="T77" fmla="*/ 2147483646 h 402"/>
                <a:gd name="T78" fmla="*/ 2147483646 w 645"/>
                <a:gd name="T79" fmla="*/ 2147483646 h 402"/>
                <a:gd name="T80" fmla="*/ 2147483646 w 645"/>
                <a:gd name="T81" fmla="*/ 2147483646 h 402"/>
                <a:gd name="T82" fmla="*/ 2147483646 w 645"/>
                <a:gd name="T83" fmla="*/ 2147483646 h 402"/>
                <a:gd name="T84" fmla="*/ 2147483646 w 645"/>
                <a:gd name="T85" fmla="*/ 2147483646 h 402"/>
                <a:gd name="T86" fmla="*/ 2147483646 w 645"/>
                <a:gd name="T87" fmla="*/ 2147483646 h 402"/>
                <a:gd name="T88" fmla="*/ 2147483646 w 645"/>
                <a:gd name="T89" fmla="*/ 2147483646 h 402"/>
                <a:gd name="T90" fmla="*/ 2147483646 w 645"/>
                <a:gd name="T91" fmla="*/ 0 h 402"/>
                <a:gd name="T92" fmla="*/ 2147483646 w 645"/>
                <a:gd name="T93" fmla="*/ 2147483646 h 402"/>
                <a:gd name="T94" fmla="*/ 2147483646 w 645"/>
                <a:gd name="T95" fmla="*/ 893168760 h 4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5"/>
                <a:gd name="T145" fmla="*/ 0 h 402"/>
                <a:gd name="T146" fmla="*/ 645 w 645"/>
                <a:gd name="T147" fmla="*/ 402 h 4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4271536" y="4993371"/>
              <a:ext cx="774043" cy="612921"/>
            </a:xfrm>
            <a:custGeom>
              <a:avLst/>
              <a:gdLst>
                <a:gd name="T0" fmla="*/ 2147483646 w 669"/>
                <a:gd name="T1" fmla="*/ 2147483646 h 532"/>
                <a:gd name="T2" fmla="*/ 2147483646 w 669"/>
                <a:gd name="T3" fmla="*/ 2147483646 h 532"/>
                <a:gd name="T4" fmla="*/ 2147483646 w 669"/>
                <a:gd name="T5" fmla="*/ 2147483646 h 532"/>
                <a:gd name="T6" fmla="*/ 2147483646 w 669"/>
                <a:gd name="T7" fmla="*/ 2147483646 h 532"/>
                <a:gd name="T8" fmla="*/ 2147483646 w 669"/>
                <a:gd name="T9" fmla="*/ 2147483646 h 532"/>
                <a:gd name="T10" fmla="*/ 2147483646 w 669"/>
                <a:gd name="T11" fmla="*/ 2147483646 h 532"/>
                <a:gd name="T12" fmla="*/ 2147483646 w 669"/>
                <a:gd name="T13" fmla="*/ 2147483646 h 532"/>
                <a:gd name="T14" fmla="*/ 2147483646 w 669"/>
                <a:gd name="T15" fmla="*/ 2147483646 h 532"/>
                <a:gd name="T16" fmla="*/ 2147483646 w 669"/>
                <a:gd name="T17" fmla="*/ 2147483646 h 532"/>
                <a:gd name="T18" fmla="*/ 2147483646 w 669"/>
                <a:gd name="T19" fmla="*/ 2147483646 h 532"/>
                <a:gd name="T20" fmla="*/ 2147483646 w 669"/>
                <a:gd name="T21" fmla="*/ 2147483646 h 532"/>
                <a:gd name="T22" fmla="*/ 2147483646 w 669"/>
                <a:gd name="T23" fmla="*/ 2147483646 h 532"/>
                <a:gd name="T24" fmla="*/ 2147483646 w 669"/>
                <a:gd name="T25" fmla="*/ 2147483646 h 532"/>
                <a:gd name="T26" fmla="*/ 2147483646 w 669"/>
                <a:gd name="T27" fmla="*/ 2147483646 h 532"/>
                <a:gd name="T28" fmla="*/ 2147483646 w 669"/>
                <a:gd name="T29" fmla="*/ 2147483646 h 532"/>
                <a:gd name="T30" fmla="*/ 2147483646 w 669"/>
                <a:gd name="T31" fmla="*/ 2147483646 h 532"/>
                <a:gd name="T32" fmla="*/ 2147483646 w 669"/>
                <a:gd name="T33" fmla="*/ 2147483646 h 532"/>
                <a:gd name="T34" fmla="*/ 2147483646 w 669"/>
                <a:gd name="T35" fmla="*/ 2147483646 h 532"/>
                <a:gd name="T36" fmla="*/ 2147483646 w 669"/>
                <a:gd name="T37" fmla="*/ 2147483646 h 532"/>
                <a:gd name="T38" fmla="*/ 2147483646 w 669"/>
                <a:gd name="T39" fmla="*/ 2147483646 h 532"/>
                <a:gd name="T40" fmla="*/ 2147483646 w 669"/>
                <a:gd name="T41" fmla="*/ 2147483646 h 532"/>
                <a:gd name="T42" fmla="*/ 2147483646 w 669"/>
                <a:gd name="T43" fmla="*/ 2147483646 h 532"/>
                <a:gd name="T44" fmla="*/ 2147483646 w 669"/>
                <a:gd name="T45" fmla="*/ 2147483646 h 532"/>
                <a:gd name="T46" fmla="*/ 2147483646 w 669"/>
                <a:gd name="T47" fmla="*/ 2147483646 h 532"/>
                <a:gd name="T48" fmla="*/ 2147483646 w 669"/>
                <a:gd name="T49" fmla="*/ 2147483646 h 532"/>
                <a:gd name="T50" fmla="*/ 2147483646 w 669"/>
                <a:gd name="T51" fmla="*/ 2147483646 h 532"/>
                <a:gd name="T52" fmla="*/ 2147483646 w 669"/>
                <a:gd name="T53" fmla="*/ 2147483646 h 532"/>
                <a:gd name="T54" fmla="*/ 2147483646 w 669"/>
                <a:gd name="T55" fmla="*/ 2147483646 h 532"/>
                <a:gd name="T56" fmla="*/ 2147483646 w 669"/>
                <a:gd name="T57" fmla="*/ 2147483646 h 532"/>
                <a:gd name="T58" fmla="*/ 2147483646 w 669"/>
                <a:gd name="T59" fmla="*/ 2147483646 h 532"/>
                <a:gd name="T60" fmla="*/ 2147483646 w 669"/>
                <a:gd name="T61" fmla="*/ 2147483646 h 532"/>
                <a:gd name="T62" fmla="*/ 2147483646 w 669"/>
                <a:gd name="T63" fmla="*/ 2147483646 h 532"/>
                <a:gd name="T64" fmla="*/ 2147483646 w 669"/>
                <a:gd name="T65" fmla="*/ 2147483646 h 532"/>
                <a:gd name="T66" fmla="*/ 2147483646 w 669"/>
                <a:gd name="T67" fmla="*/ 2147483646 h 532"/>
                <a:gd name="T68" fmla="*/ 2147483646 w 669"/>
                <a:gd name="T69" fmla="*/ 2147483646 h 532"/>
                <a:gd name="T70" fmla="*/ 2147483646 w 669"/>
                <a:gd name="T71" fmla="*/ 2147483646 h 532"/>
                <a:gd name="T72" fmla="*/ 2147483646 w 669"/>
                <a:gd name="T73" fmla="*/ 2147483646 h 532"/>
                <a:gd name="T74" fmla="*/ 2147483646 w 669"/>
                <a:gd name="T75" fmla="*/ 2147483646 h 532"/>
                <a:gd name="T76" fmla="*/ 2147483646 w 669"/>
                <a:gd name="T77" fmla="*/ 2147483646 h 532"/>
                <a:gd name="T78" fmla="*/ 2147483646 w 669"/>
                <a:gd name="T79" fmla="*/ 2147483646 h 532"/>
                <a:gd name="T80" fmla="*/ 2147483646 w 669"/>
                <a:gd name="T81" fmla="*/ 2147483646 h 532"/>
                <a:gd name="T82" fmla="*/ 2147483646 w 669"/>
                <a:gd name="T83" fmla="*/ 2147483646 h 532"/>
                <a:gd name="T84" fmla="*/ 2147483646 w 669"/>
                <a:gd name="T85" fmla="*/ 2147483646 h 532"/>
                <a:gd name="T86" fmla="*/ 2147483646 w 669"/>
                <a:gd name="T87" fmla="*/ 2147483646 h 532"/>
                <a:gd name="T88" fmla="*/ 2147483646 w 669"/>
                <a:gd name="T89" fmla="*/ 2147483646 h 532"/>
                <a:gd name="T90" fmla="*/ 2147483646 w 669"/>
                <a:gd name="T91" fmla="*/ 2147483646 h 532"/>
                <a:gd name="T92" fmla="*/ 2147483646 w 669"/>
                <a:gd name="T93" fmla="*/ 2147483646 h 532"/>
                <a:gd name="T94" fmla="*/ 2147483646 w 669"/>
                <a:gd name="T95" fmla="*/ 2147483646 h 532"/>
                <a:gd name="T96" fmla="*/ 2147483646 w 669"/>
                <a:gd name="T97" fmla="*/ 2147483646 h 5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69"/>
                <a:gd name="T148" fmla="*/ 0 h 532"/>
                <a:gd name="T149" fmla="*/ 669 w 669"/>
                <a:gd name="T150" fmla="*/ 532 h 5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637004" y="4465887"/>
              <a:ext cx="466675" cy="627779"/>
            </a:xfrm>
            <a:custGeom>
              <a:avLst/>
              <a:gdLst>
                <a:gd name="T0" fmla="*/ 2147483646 w 403"/>
                <a:gd name="T1" fmla="*/ 2147483646 h 545"/>
                <a:gd name="T2" fmla="*/ 2147483646 w 403"/>
                <a:gd name="T3" fmla="*/ 2147483646 h 545"/>
                <a:gd name="T4" fmla="*/ 2147483646 w 403"/>
                <a:gd name="T5" fmla="*/ 2147483646 h 545"/>
                <a:gd name="T6" fmla="*/ 2147483646 w 403"/>
                <a:gd name="T7" fmla="*/ 2147483646 h 545"/>
                <a:gd name="T8" fmla="*/ 2147483646 w 403"/>
                <a:gd name="T9" fmla="*/ 2147483646 h 545"/>
                <a:gd name="T10" fmla="*/ 2147483646 w 403"/>
                <a:gd name="T11" fmla="*/ 2147483646 h 545"/>
                <a:gd name="T12" fmla="*/ 2147483646 w 403"/>
                <a:gd name="T13" fmla="*/ 2147483646 h 545"/>
                <a:gd name="T14" fmla="*/ 2147483646 w 403"/>
                <a:gd name="T15" fmla="*/ 2147483646 h 545"/>
                <a:gd name="T16" fmla="*/ 2147483646 w 403"/>
                <a:gd name="T17" fmla="*/ 2147483646 h 545"/>
                <a:gd name="T18" fmla="*/ 2147483646 w 403"/>
                <a:gd name="T19" fmla="*/ 2147483646 h 545"/>
                <a:gd name="T20" fmla="*/ 2147483646 w 403"/>
                <a:gd name="T21" fmla="*/ 2147483646 h 545"/>
                <a:gd name="T22" fmla="*/ 2147483646 w 403"/>
                <a:gd name="T23" fmla="*/ 2147483646 h 545"/>
                <a:gd name="T24" fmla="*/ 2147483646 w 403"/>
                <a:gd name="T25" fmla="*/ 2147483646 h 545"/>
                <a:gd name="T26" fmla="*/ 2147483646 w 403"/>
                <a:gd name="T27" fmla="*/ 2147483646 h 545"/>
                <a:gd name="T28" fmla="*/ 0 w 403"/>
                <a:gd name="T29" fmla="*/ 2147483646 h 545"/>
                <a:gd name="T30" fmla="*/ 2147483646 w 403"/>
                <a:gd name="T31" fmla="*/ 2147483646 h 545"/>
                <a:gd name="T32" fmla="*/ 2147483646 w 403"/>
                <a:gd name="T33" fmla="*/ 2147483646 h 545"/>
                <a:gd name="T34" fmla="*/ 2147483646 w 403"/>
                <a:gd name="T35" fmla="*/ 2147483646 h 545"/>
                <a:gd name="T36" fmla="*/ 2147483646 w 403"/>
                <a:gd name="T37" fmla="*/ 2147483646 h 545"/>
                <a:gd name="T38" fmla="*/ 2147483646 w 403"/>
                <a:gd name="T39" fmla="*/ 2147483646 h 545"/>
                <a:gd name="T40" fmla="*/ 2147483646 w 403"/>
                <a:gd name="T41" fmla="*/ 2147483646 h 545"/>
                <a:gd name="T42" fmla="*/ 2147483646 w 403"/>
                <a:gd name="T43" fmla="*/ 2147483646 h 545"/>
                <a:gd name="T44" fmla="*/ 2147483646 w 403"/>
                <a:gd name="T45" fmla="*/ 2147483646 h 545"/>
                <a:gd name="T46" fmla="*/ 2147483646 w 403"/>
                <a:gd name="T47" fmla="*/ 2147483646 h 545"/>
                <a:gd name="T48" fmla="*/ 2147483646 w 403"/>
                <a:gd name="T49" fmla="*/ 2147483646 h 545"/>
                <a:gd name="T50" fmla="*/ 2147483646 w 403"/>
                <a:gd name="T51" fmla="*/ 2147483646 h 545"/>
                <a:gd name="T52" fmla="*/ 2147483646 w 403"/>
                <a:gd name="T53" fmla="*/ 2147483646 h 545"/>
                <a:gd name="T54" fmla="*/ 2147483646 w 403"/>
                <a:gd name="T55" fmla="*/ 2147483646 h 545"/>
                <a:gd name="T56" fmla="*/ 2147483646 w 403"/>
                <a:gd name="T57" fmla="*/ 2147483646 h 545"/>
                <a:gd name="T58" fmla="*/ 2147483646 w 403"/>
                <a:gd name="T59" fmla="*/ 2147483646 h 545"/>
                <a:gd name="T60" fmla="*/ 2147483646 w 403"/>
                <a:gd name="T61" fmla="*/ 2147483646 h 545"/>
                <a:gd name="T62" fmla="*/ 2147483646 w 403"/>
                <a:gd name="T63" fmla="*/ 2147483646 h 545"/>
                <a:gd name="T64" fmla="*/ 2147483646 w 403"/>
                <a:gd name="T65" fmla="*/ 2147483646 h 545"/>
                <a:gd name="T66" fmla="*/ 2147483646 w 403"/>
                <a:gd name="T67" fmla="*/ 2147483646 h 545"/>
                <a:gd name="T68" fmla="*/ 2147483646 w 403"/>
                <a:gd name="T69" fmla="*/ 2147483646 h 545"/>
                <a:gd name="T70" fmla="*/ 2147483646 w 403"/>
                <a:gd name="T71" fmla="*/ 2147483646 h 545"/>
                <a:gd name="T72" fmla="*/ 2147483646 w 403"/>
                <a:gd name="T73" fmla="*/ 2147483646 h 545"/>
                <a:gd name="T74" fmla="*/ 2147483646 w 403"/>
                <a:gd name="T75" fmla="*/ 2147483646 h 545"/>
                <a:gd name="T76" fmla="*/ 2147483646 w 403"/>
                <a:gd name="T77" fmla="*/ 2147483646 h 545"/>
                <a:gd name="T78" fmla="*/ 2147483646 w 403"/>
                <a:gd name="T79" fmla="*/ 2147483646 h 545"/>
                <a:gd name="T80" fmla="*/ 2147483646 w 403"/>
                <a:gd name="T81" fmla="*/ 2147483646 h 545"/>
                <a:gd name="T82" fmla="*/ 2147483646 w 403"/>
                <a:gd name="T83" fmla="*/ 2147483646 h 545"/>
                <a:gd name="T84" fmla="*/ 2147483646 w 403"/>
                <a:gd name="T85" fmla="*/ 2147483646 h 545"/>
                <a:gd name="T86" fmla="*/ 2147483646 w 403"/>
                <a:gd name="T87" fmla="*/ 2147483646 h 545"/>
                <a:gd name="T88" fmla="*/ 2147483646 w 403"/>
                <a:gd name="T89" fmla="*/ 2147483646 h 545"/>
                <a:gd name="T90" fmla="*/ 2147483646 w 403"/>
                <a:gd name="T91" fmla="*/ 2147483646 h 545"/>
                <a:gd name="T92" fmla="*/ 2147483646 w 403"/>
                <a:gd name="T93" fmla="*/ 2147483646 h 545"/>
                <a:gd name="T94" fmla="*/ 2147483646 w 403"/>
                <a:gd name="T95" fmla="*/ 2147483646 h 545"/>
                <a:gd name="T96" fmla="*/ 2147483646 w 403"/>
                <a:gd name="T97" fmla="*/ 2147483646 h 5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03"/>
                <a:gd name="T148" fmla="*/ 0 h 545"/>
                <a:gd name="T149" fmla="*/ 403 w 403"/>
                <a:gd name="T150" fmla="*/ 545 h 54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878775" y="4631190"/>
              <a:ext cx="429191" cy="523769"/>
            </a:xfrm>
            <a:custGeom>
              <a:avLst/>
              <a:gdLst>
                <a:gd name="T0" fmla="*/ 2147483646 w 371"/>
                <a:gd name="T1" fmla="*/ 2147483646 h 456"/>
                <a:gd name="T2" fmla="*/ 2147483646 w 371"/>
                <a:gd name="T3" fmla="*/ 2147483646 h 456"/>
                <a:gd name="T4" fmla="*/ 2147483646 w 371"/>
                <a:gd name="T5" fmla="*/ 2147483646 h 456"/>
                <a:gd name="T6" fmla="*/ 2147483646 w 371"/>
                <a:gd name="T7" fmla="*/ 2147483646 h 456"/>
                <a:gd name="T8" fmla="*/ 2147483646 w 371"/>
                <a:gd name="T9" fmla="*/ 2147483646 h 456"/>
                <a:gd name="T10" fmla="*/ 2147483646 w 371"/>
                <a:gd name="T11" fmla="*/ 2147483646 h 456"/>
                <a:gd name="T12" fmla="*/ 2147483646 w 371"/>
                <a:gd name="T13" fmla="*/ 2147483646 h 456"/>
                <a:gd name="T14" fmla="*/ 2147483646 w 371"/>
                <a:gd name="T15" fmla="*/ 2147483646 h 456"/>
                <a:gd name="T16" fmla="*/ 2147483646 w 371"/>
                <a:gd name="T17" fmla="*/ 2147483646 h 456"/>
                <a:gd name="T18" fmla="*/ 2147483646 w 371"/>
                <a:gd name="T19" fmla="*/ 2147483646 h 456"/>
                <a:gd name="T20" fmla="*/ 2147483646 w 371"/>
                <a:gd name="T21" fmla="*/ 2147483646 h 456"/>
                <a:gd name="T22" fmla="*/ 2147483646 w 371"/>
                <a:gd name="T23" fmla="*/ 2147483646 h 456"/>
                <a:gd name="T24" fmla="*/ 2147483646 w 371"/>
                <a:gd name="T25" fmla="*/ 2147483646 h 456"/>
                <a:gd name="T26" fmla="*/ 2147483646 w 371"/>
                <a:gd name="T27" fmla="*/ 2147483646 h 456"/>
                <a:gd name="T28" fmla="*/ 2147483646 w 371"/>
                <a:gd name="T29" fmla="*/ 2147483646 h 456"/>
                <a:gd name="T30" fmla="*/ 2147483646 w 371"/>
                <a:gd name="T31" fmla="*/ 2147483646 h 456"/>
                <a:gd name="T32" fmla="*/ 0 w 371"/>
                <a:gd name="T33" fmla="*/ 2147483646 h 456"/>
                <a:gd name="T34" fmla="*/ 2147483646 w 371"/>
                <a:gd name="T35" fmla="*/ 2147483646 h 456"/>
                <a:gd name="T36" fmla="*/ 2147483646 w 371"/>
                <a:gd name="T37" fmla="*/ 2147483646 h 456"/>
                <a:gd name="T38" fmla="*/ 2147483646 w 371"/>
                <a:gd name="T39" fmla="*/ 2147483646 h 456"/>
                <a:gd name="T40" fmla="*/ 2147483646 w 371"/>
                <a:gd name="T41" fmla="*/ 2147483646 h 456"/>
                <a:gd name="T42" fmla="*/ 2147483646 w 371"/>
                <a:gd name="T43" fmla="*/ 2147483646 h 456"/>
                <a:gd name="T44" fmla="*/ 2147483646 w 371"/>
                <a:gd name="T45" fmla="*/ 2147483646 h 456"/>
                <a:gd name="T46" fmla="*/ 2147483646 w 371"/>
                <a:gd name="T47" fmla="*/ 2147483646 h 456"/>
                <a:gd name="T48" fmla="*/ 2147483646 w 371"/>
                <a:gd name="T49" fmla="*/ 2147483646 h 456"/>
                <a:gd name="T50" fmla="*/ 2147483646 w 371"/>
                <a:gd name="T51" fmla="*/ 2147483646 h 456"/>
                <a:gd name="T52" fmla="*/ 2147483646 w 371"/>
                <a:gd name="T53" fmla="*/ 2147483646 h 456"/>
                <a:gd name="T54" fmla="*/ 2147483646 w 371"/>
                <a:gd name="T55" fmla="*/ 2147483646 h 456"/>
                <a:gd name="T56" fmla="*/ 2147483646 w 371"/>
                <a:gd name="T57" fmla="*/ 2147483646 h 456"/>
                <a:gd name="T58" fmla="*/ 2147483646 w 371"/>
                <a:gd name="T59" fmla="*/ 2147483646 h 456"/>
                <a:gd name="T60" fmla="*/ 2147483646 w 371"/>
                <a:gd name="T61" fmla="*/ 2147483646 h 456"/>
                <a:gd name="T62" fmla="*/ 2147483646 w 371"/>
                <a:gd name="T63" fmla="*/ 2147483646 h 456"/>
                <a:gd name="T64" fmla="*/ 2147483646 w 371"/>
                <a:gd name="T65" fmla="*/ 2147483646 h 456"/>
                <a:gd name="T66" fmla="*/ 2147483646 w 371"/>
                <a:gd name="T67" fmla="*/ 2147483646 h 456"/>
                <a:gd name="T68" fmla="*/ 2147483646 w 371"/>
                <a:gd name="T69" fmla="*/ 2147483646 h 456"/>
                <a:gd name="T70" fmla="*/ 2147483646 w 371"/>
                <a:gd name="T71" fmla="*/ 2147483646 h 456"/>
                <a:gd name="T72" fmla="*/ 2147483646 w 371"/>
                <a:gd name="T73" fmla="*/ 2147483646 h 456"/>
                <a:gd name="T74" fmla="*/ 2147483646 w 371"/>
                <a:gd name="T75" fmla="*/ 2147483646 h 456"/>
                <a:gd name="T76" fmla="*/ 2147483646 w 371"/>
                <a:gd name="T77" fmla="*/ 2147483646 h 456"/>
                <a:gd name="T78" fmla="*/ 2147483646 w 371"/>
                <a:gd name="T79" fmla="*/ 2147483646 h 456"/>
                <a:gd name="T80" fmla="*/ 2147483646 w 371"/>
                <a:gd name="T81" fmla="*/ 2147483646 h 456"/>
                <a:gd name="T82" fmla="*/ 2147483646 w 371"/>
                <a:gd name="T83" fmla="*/ 2147483646 h 456"/>
                <a:gd name="T84" fmla="*/ 2147483646 w 371"/>
                <a:gd name="T85" fmla="*/ 2147483646 h 456"/>
                <a:gd name="T86" fmla="*/ 2147483646 w 371"/>
                <a:gd name="T87" fmla="*/ 2147483646 h 456"/>
                <a:gd name="T88" fmla="*/ 2147483646 w 371"/>
                <a:gd name="T89" fmla="*/ 2147483646 h 456"/>
                <a:gd name="T90" fmla="*/ 2147483646 w 371"/>
                <a:gd name="T91" fmla="*/ 2147483646 h 456"/>
                <a:gd name="T92" fmla="*/ 2147483646 w 371"/>
                <a:gd name="T93" fmla="*/ 2147483646 h 456"/>
                <a:gd name="T94" fmla="*/ 2147483646 w 371"/>
                <a:gd name="T95" fmla="*/ 2147483646 h 456"/>
                <a:gd name="T96" fmla="*/ 2147483646 w 371"/>
                <a:gd name="T97" fmla="*/ 2147483646 h 456"/>
                <a:gd name="T98" fmla="*/ 2147483646 w 371"/>
                <a:gd name="T99" fmla="*/ 2147483646 h 456"/>
                <a:gd name="T100" fmla="*/ 2147483646 w 371"/>
                <a:gd name="T101" fmla="*/ 2147483646 h 456"/>
                <a:gd name="T102" fmla="*/ 2147483646 w 371"/>
                <a:gd name="T103" fmla="*/ 889434824 h 456"/>
                <a:gd name="T104" fmla="*/ 2147483646 w 371"/>
                <a:gd name="T105" fmla="*/ 2147483646 h 4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71"/>
                <a:gd name="T160" fmla="*/ 0 h 456"/>
                <a:gd name="T161" fmla="*/ 371 w 371"/>
                <a:gd name="T162" fmla="*/ 456 h 4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066194" y="4298725"/>
              <a:ext cx="372965" cy="429044"/>
            </a:xfrm>
            <a:custGeom>
              <a:avLst/>
              <a:gdLst>
                <a:gd name="T0" fmla="*/ 2147483646 w 322"/>
                <a:gd name="T1" fmla="*/ 2147483646 h 372"/>
                <a:gd name="T2" fmla="*/ 2147483646 w 322"/>
                <a:gd name="T3" fmla="*/ 2147483646 h 372"/>
                <a:gd name="T4" fmla="*/ 2147483646 w 322"/>
                <a:gd name="T5" fmla="*/ 2147483646 h 372"/>
                <a:gd name="T6" fmla="*/ 2147483646 w 322"/>
                <a:gd name="T7" fmla="*/ 2147483646 h 372"/>
                <a:gd name="T8" fmla="*/ 2147483646 w 322"/>
                <a:gd name="T9" fmla="*/ 2147483646 h 372"/>
                <a:gd name="T10" fmla="*/ 2147483646 w 322"/>
                <a:gd name="T11" fmla="*/ 2147483646 h 372"/>
                <a:gd name="T12" fmla="*/ 2147483646 w 322"/>
                <a:gd name="T13" fmla="*/ 2147483646 h 372"/>
                <a:gd name="T14" fmla="*/ 2147483646 w 322"/>
                <a:gd name="T15" fmla="*/ 2147483646 h 372"/>
                <a:gd name="T16" fmla="*/ 2147483646 w 322"/>
                <a:gd name="T17" fmla="*/ 2147483646 h 372"/>
                <a:gd name="T18" fmla="*/ 2147483646 w 322"/>
                <a:gd name="T19" fmla="*/ 2147483646 h 372"/>
                <a:gd name="T20" fmla="*/ 2147483646 w 322"/>
                <a:gd name="T21" fmla="*/ 2147483646 h 372"/>
                <a:gd name="T22" fmla="*/ 2147483646 w 322"/>
                <a:gd name="T23" fmla="*/ 2147483646 h 372"/>
                <a:gd name="T24" fmla="*/ 2147483646 w 322"/>
                <a:gd name="T25" fmla="*/ 2147483646 h 372"/>
                <a:gd name="T26" fmla="*/ 2147483646 w 322"/>
                <a:gd name="T27" fmla="*/ 2147483646 h 372"/>
                <a:gd name="T28" fmla="*/ 2147483646 w 322"/>
                <a:gd name="T29" fmla="*/ 2147483646 h 372"/>
                <a:gd name="T30" fmla="*/ 2147483646 w 322"/>
                <a:gd name="T31" fmla="*/ 2147483646 h 372"/>
                <a:gd name="T32" fmla="*/ 2147483646 w 322"/>
                <a:gd name="T33" fmla="*/ 2147483646 h 372"/>
                <a:gd name="T34" fmla="*/ 2147483646 w 322"/>
                <a:gd name="T35" fmla="*/ 2147483646 h 372"/>
                <a:gd name="T36" fmla="*/ 2147483646 w 322"/>
                <a:gd name="T37" fmla="*/ 2147483646 h 372"/>
                <a:gd name="T38" fmla="*/ 2147483646 w 322"/>
                <a:gd name="T39" fmla="*/ 2147483646 h 372"/>
                <a:gd name="T40" fmla="*/ 2147483646 w 322"/>
                <a:gd name="T41" fmla="*/ 2147483646 h 372"/>
                <a:gd name="T42" fmla="*/ 2147483646 w 322"/>
                <a:gd name="T43" fmla="*/ 2147483646 h 372"/>
                <a:gd name="T44" fmla="*/ 2147483646 w 322"/>
                <a:gd name="T45" fmla="*/ 2147483646 h 372"/>
                <a:gd name="T46" fmla="*/ 2147483646 w 322"/>
                <a:gd name="T47" fmla="*/ 2147483646 h 372"/>
                <a:gd name="T48" fmla="*/ 2147483646 w 322"/>
                <a:gd name="T49" fmla="*/ 2147483646 h 372"/>
                <a:gd name="T50" fmla="*/ 2147483646 w 322"/>
                <a:gd name="T51" fmla="*/ 2147483646 h 372"/>
                <a:gd name="T52" fmla="*/ 2147483646 w 322"/>
                <a:gd name="T53" fmla="*/ 2147483646 h 372"/>
                <a:gd name="T54" fmla="*/ 2147483646 w 322"/>
                <a:gd name="T55" fmla="*/ 2147483646 h 372"/>
                <a:gd name="T56" fmla="*/ 2147483646 w 322"/>
                <a:gd name="T57" fmla="*/ 2147483646 h 372"/>
                <a:gd name="T58" fmla="*/ 2147483646 w 322"/>
                <a:gd name="T59" fmla="*/ 2147483646 h 372"/>
                <a:gd name="T60" fmla="*/ 2147483646 w 322"/>
                <a:gd name="T61" fmla="*/ 2147483646 h 372"/>
                <a:gd name="T62" fmla="*/ 2147483646 w 322"/>
                <a:gd name="T63" fmla="*/ 2147483646 h 372"/>
                <a:gd name="T64" fmla="*/ 2147483646 w 322"/>
                <a:gd name="T65" fmla="*/ 2147483646 h 372"/>
                <a:gd name="T66" fmla="*/ 2147483646 w 322"/>
                <a:gd name="T67" fmla="*/ 2147483646 h 372"/>
                <a:gd name="T68" fmla="*/ 2147483646 w 322"/>
                <a:gd name="T69" fmla="*/ 2147483646 h 372"/>
                <a:gd name="T70" fmla="*/ 2147483646 w 322"/>
                <a:gd name="T71" fmla="*/ 2147483646 h 372"/>
                <a:gd name="T72" fmla="*/ 2147483646 w 322"/>
                <a:gd name="T73" fmla="*/ 2147483646 h 372"/>
                <a:gd name="T74" fmla="*/ 2147483646 w 322"/>
                <a:gd name="T75" fmla="*/ 2147483646 h 372"/>
                <a:gd name="T76" fmla="*/ 2147483646 w 322"/>
                <a:gd name="T77" fmla="*/ 2147483646 h 372"/>
                <a:gd name="T78" fmla="*/ 2147483646 w 322"/>
                <a:gd name="T79" fmla="*/ 2147483646 h 372"/>
                <a:gd name="T80" fmla="*/ 2147483646 w 322"/>
                <a:gd name="T81" fmla="*/ 2147483646 h 372"/>
                <a:gd name="T82" fmla="*/ 2147483646 w 322"/>
                <a:gd name="T83" fmla="*/ 2147483646 h 372"/>
                <a:gd name="T84" fmla="*/ 2147483646 w 322"/>
                <a:gd name="T85" fmla="*/ 2147483646 h 372"/>
                <a:gd name="T86" fmla="*/ 2147483646 w 322"/>
                <a:gd name="T87" fmla="*/ 2147483646 h 372"/>
                <a:gd name="T88" fmla="*/ 2147483646 w 322"/>
                <a:gd name="T89" fmla="*/ 2147483646 h 372"/>
                <a:gd name="T90" fmla="*/ 2147483646 w 322"/>
                <a:gd name="T91" fmla="*/ 2147483646 h 372"/>
                <a:gd name="T92" fmla="*/ 2147483646 w 322"/>
                <a:gd name="T93" fmla="*/ 0 h 3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22"/>
                <a:gd name="T142" fmla="*/ 0 h 372"/>
                <a:gd name="T143" fmla="*/ 322 w 322"/>
                <a:gd name="T144" fmla="*/ 372 h 37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710097" y="3932833"/>
              <a:ext cx="468549" cy="568344"/>
            </a:xfrm>
            <a:custGeom>
              <a:avLst/>
              <a:gdLst>
                <a:gd name="T0" fmla="*/ 2147483646 w 403"/>
                <a:gd name="T1" fmla="*/ 2147483646 h 494"/>
                <a:gd name="T2" fmla="*/ 2147483646 w 403"/>
                <a:gd name="T3" fmla="*/ 2147483646 h 494"/>
                <a:gd name="T4" fmla="*/ 2147483646 w 403"/>
                <a:gd name="T5" fmla="*/ 2147483646 h 494"/>
                <a:gd name="T6" fmla="*/ 2147483646 w 403"/>
                <a:gd name="T7" fmla="*/ 0 h 494"/>
                <a:gd name="T8" fmla="*/ 2147483646 w 403"/>
                <a:gd name="T9" fmla="*/ 2147483646 h 494"/>
                <a:gd name="T10" fmla="*/ 2147483646 w 403"/>
                <a:gd name="T11" fmla="*/ 2147483646 h 494"/>
                <a:gd name="T12" fmla="*/ 2147483646 w 403"/>
                <a:gd name="T13" fmla="*/ 2147483646 h 494"/>
                <a:gd name="T14" fmla="*/ 2147483646 w 403"/>
                <a:gd name="T15" fmla="*/ 2147483646 h 494"/>
                <a:gd name="T16" fmla="*/ 2147483646 w 403"/>
                <a:gd name="T17" fmla="*/ 2147483646 h 494"/>
                <a:gd name="T18" fmla="*/ 2147483646 w 403"/>
                <a:gd name="T19" fmla="*/ 2147483646 h 494"/>
                <a:gd name="T20" fmla="*/ 2147483646 w 403"/>
                <a:gd name="T21" fmla="*/ 2147483646 h 494"/>
                <a:gd name="T22" fmla="*/ 2147483646 w 403"/>
                <a:gd name="T23" fmla="*/ 2147483646 h 494"/>
                <a:gd name="T24" fmla="*/ 2147483646 w 403"/>
                <a:gd name="T25" fmla="*/ 2147483646 h 494"/>
                <a:gd name="T26" fmla="*/ 2147483646 w 403"/>
                <a:gd name="T27" fmla="*/ 2147483646 h 494"/>
                <a:gd name="T28" fmla="*/ 2147483646 w 403"/>
                <a:gd name="T29" fmla="*/ 2147483646 h 494"/>
                <a:gd name="T30" fmla="*/ 2147483646 w 403"/>
                <a:gd name="T31" fmla="*/ 2147483646 h 494"/>
                <a:gd name="T32" fmla="*/ 2147483646 w 403"/>
                <a:gd name="T33" fmla="*/ 2147483646 h 494"/>
                <a:gd name="T34" fmla="*/ 2147483646 w 403"/>
                <a:gd name="T35" fmla="*/ 2147483646 h 494"/>
                <a:gd name="T36" fmla="*/ 2147483646 w 403"/>
                <a:gd name="T37" fmla="*/ 2147483646 h 494"/>
                <a:gd name="T38" fmla="*/ 2147483646 w 403"/>
                <a:gd name="T39" fmla="*/ 2147483646 h 494"/>
                <a:gd name="T40" fmla="*/ 2147483646 w 403"/>
                <a:gd name="T41" fmla="*/ 2147483646 h 494"/>
                <a:gd name="T42" fmla="*/ 2147483646 w 403"/>
                <a:gd name="T43" fmla="*/ 2147483646 h 494"/>
                <a:gd name="T44" fmla="*/ 2147483646 w 403"/>
                <a:gd name="T45" fmla="*/ 2147483646 h 494"/>
                <a:gd name="T46" fmla="*/ 2147483646 w 403"/>
                <a:gd name="T47" fmla="*/ 2147483646 h 494"/>
                <a:gd name="T48" fmla="*/ 2147483646 w 403"/>
                <a:gd name="T49" fmla="*/ 2147483646 h 494"/>
                <a:gd name="T50" fmla="*/ 2147483646 w 403"/>
                <a:gd name="T51" fmla="*/ 2147483646 h 494"/>
                <a:gd name="T52" fmla="*/ 2147483646 w 403"/>
                <a:gd name="T53" fmla="*/ 2147483646 h 494"/>
                <a:gd name="T54" fmla="*/ 2147483646 w 403"/>
                <a:gd name="T55" fmla="*/ 2147483646 h 494"/>
                <a:gd name="T56" fmla="*/ 2147483646 w 403"/>
                <a:gd name="T57" fmla="*/ 2147483646 h 494"/>
                <a:gd name="T58" fmla="*/ 2147483646 w 403"/>
                <a:gd name="T59" fmla="*/ 2147483646 h 494"/>
                <a:gd name="T60" fmla="*/ 2147483646 w 403"/>
                <a:gd name="T61" fmla="*/ 2147483646 h 494"/>
                <a:gd name="T62" fmla="*/ 2147483646 w 403"/>
                <a:gd name="T63" fmla="*/ 2147483646 h 494"/>
                <a:gd name="T64" fmla="*/ 2147483646 w 403"/>
                <a:gd name="T65" fmla="*/ 2147483646 h 494"/>
                <a:gd name="T66" fmla="*/ 2147483646 w 403"/>
                <a:gd name="T67" fmla="*/ 2147483646 h 494"/>
                <a:gd name="T68" fmla="*/ 2147483646 w 403"/>
                <a:gd name="T69" fmla="*/ 2147483646 h 494"/>
                <a:gd name="T70" fmla="*/ 2147483646 w 403"/>
                <a:gd name="T71" fmla="*/ 2147483646 h 494"/>
                <a:gd name="T72" fmla="*/ 2147483646 w 403"/>
                <a:gd name="T73" fmla="*/ 2147483646 h 494"/>
                <a:gd name="T74" fmla="*/ 2147483646 w 403"/>
                <a:gd name="T75" fmla="*/ 2147483646 h 494"/>
                <a:gd name="T76" fmla="*/ 2147483646 w 403"/>
                <a:gd name="T77" fmla="*/ 2147483646 h 494"/>
                <a:gd name="T78" fmla="*/ 2147483646 w 403"/>
                <a:gd name="T79" fmla="*/ 2147483646 h 494"/>
                <a:gd name="T80" fmla="*/ 2147483646 w 403"/>
                <a:gd name="T81" fmla="*/ 2147483646 h 494"/>
                <a:gd name="T82" fmla="*/ 2147483646 w 403"/>
                <a:gd name="T83" fmla="*/ 2147483646 h 494"/>
                <a:gd name="T84" fmla="*/ 2147483646 w 403"/>
                <a:gd name="T85" fmla="*/ 2147483646 h 494"/>
                <a:gd name="T86" fmla="*/ 2147483646 w 403"/>
                <a:gd name="T87" fmla="*/ 2147483646 h 494"/>
                <a:gd name="T88" fmla="*/ 2147483646 w 403"/>
                <a:gd name="T89" fmla="*/ 2147483646 h 494"/>
                <a:gd name="T90" fmla="*/ 2147483646 w 403"/>
                <a:gd name="T91" fmla="*/ 2147483646 h 494"/>
                <a:gd name="T92" fmla="*/ 2147483646 w 403"/>
                <a:gd name="T93" fmla="*/ 2147483646 h 494"/>
                <a:gd name="T94" fmla="*/ 2147483646 w 403"/>
                <a:gd name="T95" fmla="*/ 2147483646 h 494"/>
                <a:gd name="T96" fmla="*/ 2147483646 w 403"/>
                <a:gd name="T97" fmla="*/ 2147483646 h 494"/>
                <a:gd name="T98" fmla="*/ 2147483646 w 403"/>
                <a:gd name="T99" fmla="*/ 2147483646 h 494"/>
                <a:gd name="T100" fmla="*/ 2147483646 w 403"/>
                <a:gd name="T101" fmla="*/ 2147483646 h 494"/>
                <a:gd name="T102" fmla="*/ 2147483646 w 403"/>
                <a:gd name="T103" fmla="*/ 2147483646 h 4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3"/>
                <a:gd name="T157" fmla="*/ 0 h 494"/>
                <a:gd name="T158" fmla="*/ 403 w 403"/>
                <a:gd name="T159" fmla="*/ 494 h 4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800058" y="3277192"/>
              <a:ext cx="123697" cy="176447"/>
            </a:xfrm>
            <a:custGeom>
              <a:avLst/>
              <a:gdLst>
                <a:gd name="T0" fmla="*/ 2147483646 w 107"/>
                <a:gd name="T1" fmla="*/ 2147483646 h 154"/>
                <a:gd name="T2" fmla="*/ 2147483646 w 107"/>
                <a:gd name="T3" fmla="*/ 0 h 154"/>
                <a:gd name="T4" fmla="*/ 2147483646 w 107"/>
                <a:gd name="T5" fmla="*/ 2147483646 h 154"/>
                <a:gd name="T6" fmla="*/ 2147483646 w 107"/>
                <a:gd name="T7" fmla="*/ 2147483646 h 154"/>
                <a:gd name="T8" fmla="*/ 2147483646 w 107"/>
                <a:gd name="T9" fmla="*/ 2147483646 h 154"/>
                <a:gd name="T10" fmla="*/ 2147483646 w 107"/>
                <a:gd name="T11" fmla="*/ 2147483646 h 154"/>
                <a:gd name="T12" fmla="*/ 2147483646 w 107"/>
                <a:gd name="T13" fmla="*/ 2147483646 h 154"/>
                <a:gd name="T14" fmla="*/ 2147483646 w 107"/>
                <a:gd name="T15" fmla="*/ 2147483646 h 154"/>
                <a:gd name="T16" fmla="*/ 2147483646 w 107"/>
                <a:gd name="T17" fmla="*/ 2147483646 h 154"/>
                <a:gd name="T18" fmla="*/ 2147483646 w 107"/>
                <a:gd name="T19" fmla="*/ 2147483646 h 154"/>
                <a:gd name="T20" fmla="*/ 2147483646 w 107"/>
                <a:gd name="T21" fmla="*/ 2147483646 h 154"/>
                <a:gd name="T22" fmla="*/ 1802171503 w 107"/>
                <a:gd name="T23" fmla="*/ 2147483646 h 154"/>
                <a:gd name="T24" fmla="*/ 900623042 w 107"/>
                <a:gd name="T25" fmla="*/ 2147483646 h 154"/>
                <a:gd name="T26" fmla="*/ 2147483646 w 107"/>
                <a:gd name="T27" fmla="*/ 2147483646 h 154"/>
                <a:gd name="T28" fmla="*/ 2147483646 w 107"/>
                <a:gd name="T29" fmla="*/ 2147483646 h 154"/>
                <a:gd name="T30" fmla="*/ 2147483646 w 107"/>
                <a:gd name="T31" fmla="*/ 2147483646 h 154"/>
                <a:gd name="T32" fmla="*/ 2147483646 w 107"/>
                <a:gd name="T33" fmla="*/ 2147483646 h 154"/>
                <a:gd name="T34" fmla="*/ 2147483646 w 107"/>
                <a:gd name="T35" fmla="*/ 2147483646 h 154"/>
                <a:gd name="T36" fmla="*/ 2147483646 w 107"/>
                <a:gd name="T37" fmla="*/ 2147483646 h 154"/>
                <a:gd name="T38" fmla="*/ 2147483646 w 107"/>
                <a:gd name="T39" fmla="*/ 2147483646 h 154"/>
                <a:gd name="T40" fmla="*/ 2147483646 w 107"/>
                <a:gd name="T41" fmla="*/ 2147483646 h 154"/>
                <a:gd name="T42" fmla="*/ 2147483646 w 107"/>
                <a:gd name="T43" fmla="*/ 2147483646 h 154"/>
                <a:gd name="T44" fmla="*/ 2147483646 w 107"/>
                <a:gd name="T45" fmla="*/ 2147483646 h 154"/>
                <a:gd name="T46" fmla="*/ 2147483646 w 107"/>
                <a:gd name="T47" fmla="*/ 2147483646 h 154"/>
                <a:gd name="T48" fmla="*/ 2147483646 w 107"/>
                <a:gd name="T49" fmla="*/ 2147483646 h 154"/>
                <a:gd name="T50" fmla="*/ 2147483646 w 107"/>
                <a:gd name="T51" fmla="*/ 2147483646 h 154"/>
                <a:gd name="T52" fmla="*/ 2147483646 w 107"/>
                <a:gd name="T53" fmla="*/ 2147483646 h 154"/>
                <a:gd name="T54" fmla="*/ 2147483646 w 107"/>
                <a:gd name="T55" fmla="*/ 2147483646 h 154"/>
                <a:gd name="T56" fmla="*/ 2147483646 w 107"/>
                <a:gd name="T57" fmla="*/ 2147483646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7"/>
                <a:gd name="T88" fmla="*/ 0 h 154"/>
                <a:gd name="T89" fmla="*/ 107 w 107"/>
                <a:gd name="T90" fmla="*/ 154 h 15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680110" y="3197327"/>
              <a:ext cx="163055" cy="174589"/>
            </a:xfrm>
            <a:custGeom>
              <a:avLst/>
              <a:gdLst>
                <a:gd name="T0" fmla="*/ 2147483646 w 141"/>
                <a:gd name="T1" fmla="*/ 2147483646 h 152"/>
                <a:gd name="T2" fmla="*/ 2147483646 w 141"/>
                <a:gd name="T3" fmla="*/ 2147483646 h 152"/>
                <a:gd name="T4" fmla="*/ 2147483646 w 141"/>
                <a:gd name="T5" fmla="*/ 2147483646 h 152"/>
                <a:gd name="T6" fmla="*/ 2147483646 w 141"/>
                <a:gd name="T7" fmla="*/ 2147483646 h 152"/>
                <a:gd name="T8" fmla="*/ 2147483646 w 141"/>
                <a:gd name="T9" fmla="*/ 2147483646 h 152"/>
                <a:gd name="T10" fmla="*/ 2147483646 w 141"/>
                <a:gd name="T11" fmla="*/ 2147483646 h 152"/>
                <a:gd name="T12" fmla="*/ 2147483646 w 141"/>
                <a:gd name="T13" fmla="*/ 2147483646 h 152"/>
                <a:gd name="T14" fmla="*/ 2147483646 w 141"/>
                <a:gd name="T15" fmla="*/ 2147483646 h 152"/>
                <a:gd name="T16" fmla="*/ 2147483646 w 141"/>
                <a:gd name="T17" fmla="*/ 2147483646 h 152"/>
                <a:gd name="T18" fmla="*/ 2147483646 w 141"/>
                <a:gd name="T19" fmla="*/ 2147483646 h 152"/>
                <a:gd name="T20" fmla="*/ 2147483646 w 141"/>
                <a:gd name="T21" fmla="*/ 2147483646 h 152"/>
                <a:gd name="T22" fmla="*/ 2147483646 w 141"/>
                <a:gd name="T23" fmla="*/ 2147483646 h 152"/>
                <a:gd name="T24" fmla="*/ 2147483646 w 141"/>
                <a:gd name="T25" fmla="*/ 2147483646 h 152"/>
                <a:gd name="T26" fmla="*/ 0 w 141"/>
                <a:gd name="T27" fmla="*/ 2147483646 h 152"/>
                <a:gd name="T28" fmla="*/ 2147483646 w 141"/>
                <a:gd name="T29" fmla="*/ 2147483646 h 152"/>
                <a:gd name="T30" fmla="*/ 2147483646 w 141"/>
                <a:gd name="T31" fmla="*/ 2147483646 h 152"/>
                <a:gd name="T32" fmla="*/ 2147483646 w 141"/>
                <a:gd name="T33" fmla="*/ 2147483646 h 152"/>
                <a:gd name="T34" fmla="*/ 2147483646 w 141"/>
                <a:gd name="T35" fmla="*/ 2147483646 h 152"/>
                <a:gd name="T36" fmla="*/ 2147483646 w 141"/>
                <a:gd name="T37" fmla="*/ 2147483646 h 152"/>
                <a:gd name="T38" fmla="*/ 2147483646 w 141"/>
                <a:gd name="T39" fmla="*/ 2147483646 h 152"/>
                <a:gd name="T40" fmla="*/ 2147483646 w 141"/>
                <a:gd name="T41" fmla="*/ 2147483646 h 152"/>
                <a:gd name="T42" fmla="*/ 2147483646 w 141"/>
                <a:gd name="T43" fmla="*/ 2147483646 h 152"/>
                <a:gd name="T44" fmla="*/ 2147483646 w 141"/>
                <a:gd name="T45" fmla="*/ 2147483646 h 152"/>
                <a:gd name="T46" fmla="*/ 2147483646 w 141"/>
                <a:gd name="T47" fmla="*/ 2147483646 h 152"/>
                <a:gd name="T48" fmla="*/ 2147483646 w 141"/>
                <a:gd name="T49" fmla="*/ 2147483646 h 152"/>
                <a:gd name="T50" fmla="*/ 2147483646 w 141"/>
                <a:gd name="T51" fmla="*/ 2147483646 h 152"/>
                <a:gd name="T52" fmla="*/ 2147483646 w 141"/>
                <a:gd name="T53" fmla="*/ 2147483646 h 152"/>
                <a:gd name="T54" fmla="*/ 2147483646 w 141"/>
                <a:gd name="T55" fmla="*/ 2147483646 h 152"/>
                <a:gd name="T56" fmla="*/ 2147483646 w 141"/>
                <a:gd name="T57" fmla="*/ 2147483646 h 152"/>
                <a:gd name="T58" fmla="*/ 2147483646 w 141"/>
                <a:gd name="T59" fmla="*/ 2147483646 h 152"/>
                <a:gd name="T60" fmla="*/ 2147483646 w 141"/>
                <a:gd name="T61" fmla="*/ 2147483646 h 152"/>
                <a:gd name="T62" fmla="*/ 2147483646 w 141"/>
                <a:gd name="T63" fmla="*/ 2147483646 h 152"/>
                <a:gd name="T64" fmla="*/ 2147483646 w 141"/>
                <a:gd name="T65" fmla="*/ 2147483646 h 152"/>
                <a:gd name="T66" fmla="*/ 2147483646 w 141"/>
                <a:gd name="T67" fmla="*/ 2147483646 h 152"/>
                <a:gd name="T68" fmla="*/ 2147483646 w 141"/>
                <a:gd name="T69" fmla="*/ 2147483646 h 152"/>
                <a:gd name="T70" fmla="*/ 2147483646 w 141"/>
                <a:gd name="T71" fmla="*/ 2147483646 h 152"/>
                <a:gd name="T72" fmla="*/ 2147483646 w 141"/>
                <a:gd name="T73" fmla="*/ 1787908903 h 152"/>
                <a:gd name="T74" fmla="*/ 2147483646 w 141"/>
                <a:gd name="T75" fmla="*/ 2147483646 h 152"/>
                <a:gd name="T76" fmla="*/ 2147483646 w 141"/>
                <a:gd name="T77" fmla="*/ 2147483646 h 152"/>
                <a:gd name="T78" fmla="*/ 2147483646 w 141"/>
                <a:gd name="T79" fmla="*/ 2147483646 h 15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1"/>
                <a:gd name="T121" fmla="*/ 0 h 152"/>
                <a:gd name="T122" fmla="*/ 141 w 141"/>
                <a:gd name="T123" fmla="*/ 152 h 15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4953743" y="2853719"/>
              <a:ext cx="573504" cy="544199"/>
            </a:xfrm>
            <a:custGeom>
              <a:avLst/>
              <a:gdLst>
                <a:gd name="T0" fmla="*/ 2147483646 w 496"/>
                <a:gd name="T1" fmla="*/ 2147483646 h 473"/>
                <a:gd name="T2" fmla="*/ 2147483646 w 496"/>
                <a:gd name="T3" fmla="*/ 2147483646 h 473"/>
                <a:gd name="T4" fmla="*/ 2147483646 w 496"/>
                <a:gd name="T5" fmla="*/ 2147483646 h 473"/>
                <a:gd name="T6" fmla="*/ 2147483646 w 496"/>
                <a:gd name="T7" fmla="*/ 2147483646 h 473"/>
                <a:gd name="T8" fmla="*/ 2147483646 w 496"/>
                <a:gd name="T9" fmla="*/ 2147483646 h 473"/>
                <a:gd name="T10" fmla="*/ 2147483646 w 496"/>
                <a:gd name="T11" fmla="*/ 2147483646 h 473"/>
                <a:gd name="T12" fmla="*/ 2147483646 w 496"/>
                <a:gd name="T13" fmla="*/ 2147483646 h 473"/>
                <a:gd name="T14" fmla="*/ 2147483646 w 496"/>
                <a:gd name="T15" fmla="*/ 2147483646 h 473"/>
                <a:gd name="T16" fmla="*/ 2147483646 w 496"/>
                <a:gd name="T17" fmla="*/ 2147483646 h 473"/>
                <a:gd name="T18" fmla="*/ 2147483646 w 496"/>
                <a:gd name="T19" fmla="*/ 2147483646 h 473"/>
                <a:gd name="T20" fmla="*/ 0 w 496"/>
                <a:gd name="T21" fmla="*/ 2147483646 h 473"/>
                <a:gd name="T22" fmla="*/ 2147483646 w 496"/>
                <a:gd name="T23" fmla="*/ 2147483646 h 473"/>
                <a:gd name="T24" fmla="*/ 2147483646 w 496"/>
                <a:gd name="T25" fmla="*/ 2147483646 h 473"/>
                <a:gd name="T26" fmla="*/ 2147483646 w 496"/>
                <a:gd name="T27" fmla="*/ 2147483646 h 473"/>
                <a:gd name="T28" fmla="*/ 2147483646 w 496"/>
                <a:gd name="T29" fmla="*/ 2147483646 h 473"/>
                <a:gd name="T30" fmla="*/ 2147483646 w 496"/>
                <a:gd name="T31" fmla="*/ 2147483646 h 473"/>
                <a:gd name="T32" fmla="*/ 2147483646 w 496"/>
                <a:gd name="T33" fmla="*/ 2147483646 h 473"/>
                <a:gd name="T34" fmla="*/ 2147483646 w 496"/>
                <a:gd name="T35" fmla="*/ 2147483646 h 473"/>
                <a:gd name="T36" fmla="*/ 2147483646 w 496"/>
                <a:gd name="T37" fmla="*/ 2147483646 h 473"/>
                <a:gd name="T38" fmla="*/ 2147483646 w 496"/>
                <a:gd name="T39" fmla="*/ 2147483646 h 473"/>
                <a:gd name="T40" fmla="*/ 2147483646 w 496"/>
                <a:gd name="T41" fmla="*/ 2147483646 h 473"/>
                <a:gd name="T42" fmla="*/ 2147483646 w 496"/>
                <a:gd name="T43" fmla="*/ 2147483646 h 473"/>
                <a:gd name="T44" fmla="*/ 2147483646 w 496"/>
                <a:gd name="T45" fmla="*/ 2147483646 h 473"/>
                <a:gd name="T46" fmla="*/ 2147483646 w 496"/>
                <a:gd name="T47" fmla="*/ 2147483646 h 473"/>
                <a:gd name="T48" fmla="*/ 2147483646 w 496"/>
                <a:gd name="T49" fmla="*/ 2147483646 h 473"/>
                <a:gd name="T50" fmla="*/ 2147483646 w 496"/>
                <a:gd name="T51" fmla="*/ 2147483646 h 473"/>
                <a:gd name="T52" fmla="*/ 2147483646 w 496"/>
                <a:gd name="T53" fmla="*/ 2147483646 h 473"/>
                <a:gd name="T54" fmla="*/ 2147483646 w 496"/>
                <a:gd name="T55" fmla="*/ 2147483646 h 473"/>
                <a:gd name="T56" fmla="*/ 2147483646 w 496"/>
                <a:gd name="T57" fmla="*/ 2147483646 h 473"/>
                <a:gd name="T58" fmla="*/ 2147483646 w 496"/>
                <a:gd name="T59" fmla="*/ 2147483646 h 473"/>
                <a:gd name="T60" fmla="*/ 2147483646 w 496"/>
                <a:gd name="T61" fmla="*/ 2147483646 h 473"/>
                <a:gd name="T62" fmla="*/ 2147483646 w 496"/>
                <a:gd name="T63" fmla="*/ 2147483646 h 473"/>
                <a:gd name="T64" fmla="*/ 2147483646 w 496"/>
                <a:gd name="T65" fmla="*/ 2147483646 h 473"/>
                <a:gd name="T66" fmla="*/ 2147483646 w 496"/>
                <a:gd name="T67" fmla="*/ 2147483646 h 473"/>
                <a:gd name="T68" fmla="*/ 2147483646 w 496"/>
                <a:gd name="T69" fmla="*/ 2147483646 h 473"/>
                <a:gd name="T70" fmla="*/ 2147483646 w 496"/>
                <a:gd name="T71" fmla="*/ 2147483646 h 473"/>
                <a:gd name="T72" fmla="*/ 2147483646 w 496"/>
                <a:gd name="T73" fmla="*/ 2147483646 h 473"/>
                <a:gd name="T74" fmla="*/ 2147483646 w 496"/>
                <a:gd name="T75" fmla="*/ 2147483646 h 473"/>
                <a:gd name="T76" fmla="*/ 2147483646 w 496"/>
                <a:gd name="T77" fmla="*/ 2147483646 h 473"/>
                <a:gd name="T78" fmla="*/ 2147483646 w 496"/>
                <a:gd name="T79" fmla="*/ 2147483646 h 473"/>
                <a:gd name="T80" fmla="*/ 2147483646 w 496"/>
                <a:gd name="T81" fmla="*/ 2147483646 h 473"/>
                <a:gd name="T82" fmla="*/ 2147483646 w 496"/>
                <a:gd name="T83" fmla="*/ 2147483646 h 473"/>
                <a:gd name="T84" fmla="*/ 2147483646 w 496"/>
                <a:gd name="T85" fmla="*/ 2147483646 h 473"/>
                <a:gd name="T86" fmla="*/ 2147483646 w 496"/>
                <a:gd name="T87" fmla="*/ 2147483646 h 473"/>
                <a:gd name="T88" fmla="*/ 2147483646 w 496"/>
                <a:gd name="T89" fmla="*/ 2147483646 h 473"/>
                <a:gd name="T90" fmla="*/ 2147483646 w 496"/>
                <a:gd name="T91" fmla="*/ 2147483646 h 473"/>
                <a:gd name="T92" fmla="*/ 2147483646 w 496"/>
                <a:gd name="T93" fmla="*/ 2147483646 h 473"/>
                <a:gd name="T94" fmla="*/ 2147483646 w 496"/>
                <a:gd name="T95" fmla="*/ 2147483646 h 473"/>
                <a:gd name="T96" fmla="*/ 2147483646 w 496"/>
                <a:gd name="T97" fmla="*/ 2147483646 h 473"/>
                <a:gd name="T98" fmla="*/ 2147483646 w 496"/>
                <a:gd name="T99" fmla="*/ 2147483646 h 4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96"/>
                <a:gd name="T151" fmla="*/ 0 h 473"/>
                <a:gd name="T152" fmla="*/ 496 w 496"/>
                <a:gd name="T153" fmla="*/ 473 h 4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5084936" y="2526828"/>
              <a:ext cx="817149" cy="555344"/>
            </a:xfrm>
            <a:custGeom>
              <a:avLst/>
              <a:gdLst>
                <a:gd name="T0" fmla="*/ 2147483646 w 707"/>
                <a:gd name="T1" fmla="*/ 2147483646 h 481"/>
                <a:gd name="T2" fmla="*/ 2147483646 w 707"/>
                <a:gd name="T3" fmla="*/ 2147483646 h 481"/>
                <a:gd name="T4" fmla="*/ 2147483646 w 707"/>
                <a:gd name="T5" fmla="*/ 2147483646 h 481"/>
                <a:gd name="T6" fmla="*/ 2147483646 w 707"/>
                <a:gd name="T7" fmla="*/ 2147483646 h 481"/>
                <a:gd name="T8" fmla="*/ 2147483646 w 707"/>
                <a:gd name="T9" fmla="*/ 2147483646 h 481"/>
                <a:gd name="T10" fmla="*/ 2147483646 w 707"/>
                <a:gd name="T11" fmla="*/ 2147483646 h 481"/>
                <a:gd name="T12" fmla="*/ 0 w 707"/>
                <a:gd name="T13" fmla="*/ 2147483646 h 481"/>
                <a:gd name="T14" fmla="*/ 2147483646 w 707"/>
                <a:gd name="T15" fmla="*/ 2147483646 h 481"/>
                <a:gd name="T16" fmla="*/ 2147483646 w 707"/>
                <a:gd name="T17" fmla="*/ 2147483646 h 481"/>
                <a:gd name="T18" fmla="*/ 2147483646 w 707"/>
                <a:gd name="T19" fmla="*/ 2147483646 h 481"/>
                <a:gd name="T20" fmla="*/ 2147483646 w 707"/>
                <a:gd name="T21" fmla="*/ 2147483646 h 481"/>
                <a:gd name="T22" fmla="*/ 2147483646 w 707"/>
                <a:gd name="T23" fmla="*/ 2147483646 h 481"/>
                <a:gd name="T24" fmla="*/ 2147483646 w 707"/>
                <a:gd name="T25" fmla="*/ 2147483646 h 481"/>
                <a:gd name="T26" fmla="*/ 2147483646 w 707"/>
                <a:gd name="T27" fmla="*/ 2147483646 h 481"/>
                <a:gd name="T28" fmla="*/ 2147483646 w 707"/>
                <a:gd name="T29" fmla="*/ 2147483646 h 481"/>
                <a:gd name="T30" fmla="*/ 2147483646 w 707"/>
                <a:gd name="T31" fmla="*/ 2147483646 h 481"/>
                <a:gd name="T32" fmla="*/ 2147483646 w 707"/>
                <a:gd name="T33" fmla="*/ 2147483646 h 481"/>
                <a:gd name="T34" fmla="*/ 2147483646 w 707"/>
                <a:gd name="T35" fmla="*/ 2147483646 h 481"/>
                <a:gd name="T36" fmla="*/ 2147483646 w 707"/>
                <a:gd name="T37" fmla="*/ 2147483646 h 481"/>
                <a:gd name="T38" fmla="*/ 2147483646 w 707"/>
                <a:gd name="T39" fmla="*/ 2147483646 h 481"/>
                <a:gd name="T40" fmla="*/ 2147483646 w 707"/>
                <a:gd name="T41" fmla="*/ 2147483646 h 481"/>
                <a:gd name="T42" fmla="*/ 2147483646 w 707"/>
                <a:gd name="T43" fmla="*/ 2147483646 h 481"/>
                <a:gd name="T44" fmla="*/ 2147483646 w 707"/>
                <a:gd name="T45" fmla="*/ 2147483646 h 481"/>
                <a:gd name="T46" fmla="*/ 2147483646 w 707"/>
                <a:gd name="T47" fmla="*/ 2147483646 h 481"/>
                <a:gd name="T48" fmla="*/ 2147483646 w 707"/>
                <a:gd name="T49" fmla="*/ 2147483646 h 481"/>
                <a:gd name="T50" fmla="*/ 2147483646 w 707"/>
                <a:gd name="T51" fmla="*/ 2147483646 h 481"/>
                <a:gd name="T52" fmla="*/ 2147483646 w 707"/>
                <a:gd name="T53" fmla="*/ 2147483646 h 481"/>
                <a:gd name="T54" fmla="*/ 2147483646 w 707"/>
                <a:gd name="T55" fmla="*/ 2147483646 h 481"/>
                <a:gd name="T56" fmla="*/ 2147483646 w 707"/>
                <a:gd name="T57" fmla="*/ 2147483646 h 481"/>
                <a:gd name="T58" fmla="*/ 2147483646 w 707"/>
                <a:gd name="T59" fmla="*/ 2147483646 h 481"/>
                <a:gd name="T60" fmla="*/ 2147483646 w 707"/>
                <a:gd name="T61" fmla="*/ 2147483646 h 481"/>
                <a:gd name="T62" fmla="*/ 2147483646 w 707"/>
                <a:gd name="T63" fmla="*/ 2147483646 h 481"/>
                <a:gd name="T64" fmla="*/ 2147483646 w 707"/>
                <a:gd name="T65" fmla="*/ 2147483646 h 481"/>
                <a:gd name="T66" fmla="*/ 2147483646 w 707"/>
                <a:gd name="T67" fmla="*/ 2147483646 h 481"/>
                <a:gd name="T68" fmla="*/ 2147483646 w 707"/>
                <a:gd name="T69" fmla="*/ 2147483646 h 481"/>
                <a:gd name="T70" fmla="*/ 2147483646 w 707"/>
                <a:gd name="T71" fmla="*/ 2147483646 h 481"/>
                <a:gd name="T72" fmla="*/ 2147483646 w 707"/>
                <a:gd name="T73" fmla="*/ 2147483646 h 481"/>
                <a:gd name="T74" fmla="*/ 2147483646 w 707"/>
                <a:gd name="T75" fmla="*/ 2147483646 h 481"/>
                <a:gd name="T76" fmla="*/ 2147483646 w 707"/>
                <a:gd name="T77" fmla="*/ 2147483646 h 481"/>
                <a:gd name="T78" fmla="*/ 2147483646 w 707"/>
                <a:gd name="T79" fmla="*/ 2147483646 h 481"/>
                <a:gd name="T80" fmla="*/ 2147483646 w 707"/>
                <a:gd name="T81" fmla="*/ 2147483646 h 481"/>
                <a:gd name="T82" fmla="*/ 2147483646 w 707"/>
                <a:gd name="T83" fmla="*/ 2147483646 h 481"/>
                <a:gd name="T84" fmla="*/ 2147483646 w 707"/>
                <a:gd name="T85" fmla="*/ 2147483646 h 481"/>
                <a:gd name="T86" fmla="*/ 2147483646 w 707"/>
                <a:gd name="T87" fmla="*/ 2147483646 h 481"/>
                <a:gd name="T88" fmla="*/ 2147483646 w 707"/>
                <a:gd name="T89" fmla="*/ 2147483646 h 481"/>
                <a:gd name="T90" fmla="*/ 2147483646 w 707"/>
                <a:gd name="T91" fmla="*/ 2147483646 h 481"/>
                <a:gd name="T92" fmla="*/ 2147483646 w 707"/>
                <a:gd name="T93" fmla="*/ 2147483646 h 481"/>
                <a:gd name="T94" fmla="*/ 2147483646 w 707"/>
                <a:gd name="T95" fmla="*/ 2147483646 h 481"/>
                <a:gd name="T96" fmla="*/ 2147483646 w 707"/>
                <a:gd name="T97" fmla="*/ 2147483646 h 481"/>
                <a:gd name="T98" fmla="*/ 2147483646 w 707"/>
                <a:gd name="T99" fmla="*/ 2147483646 h 481"/>
                <a:gd name="T100" fmla="*/ 2147483646 w 707"/>
                <a:gd name="T101" fmla="*/ 2147483646 h 481"/>
                <a:gd name="T102" fmla="*/ 2147483646 w 707"/>
                <a:gd name="T103" fmla="*/ 2147483646 h 481"/>
                <a:gd name="T104" fmla="*/ 2147483646 w 707"/>
                <a:gd name="T105" fmla="*/ 2147483646 h 481"/>
                <a:gd name="T106" fmla="*/ 2147483646 w 707"/>
                <a:gd name="T107" fmla="*/ 2147483646 h 481"/>
                <a:gd name="T108" fmla="*/ 2147483646 w 707"/>
                <a:gd name="T109" fmla="*/ 2147483646 h 481"/>
                <a:gd name="T110" fmla="*/ 2147483646 w 707"/>
                <a:gd name="T111" fmla="*/ 2147483646 h 481"/>
                <a:gd name="T112" fmla="*/ 2147483646 w 707"/>
                <a:gd name="T113" fmla="*/ 2147483646 h 481"/>
                <a:gd name="T114" fmla="*/ 2147483646 w 707"/>
                <a:gd name="T115" fmla="*/ 2147483646 h 4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7"/>
                <a:gd name="T175" fmla="*/ 0 h 481"/>
                <a:gd name="T176" fmla="*/ 707 w 707"/>
                <a:gd name="T177" fmla="*/ 481 h 4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4691355" y="3522360"/>
              <a:ext cx="663465" cy="414186"/>
            </a:xfrm>
            <a:custGeom>
              <a:avLst/>
              <a:gdLst>
                <a:gd name="T0" fmla="*/ 2147483646 w 573"/>
                <a:gd name="T1" fmla="*/ 2147483646 h 361"/>
                <a:gd name="T2" fmla="*/ 2147483646 w 573"/>
                <a:gd name="T3" fmla="*/ 2147483646 h 361"/>
                <a:gd name="T4" fmla="*/ 2147483646 w 573"/>
                <a:gd name="T5" fmla="*/ 2147483646 h 361"/>
                <a:gd name="T6" fmla="*/ 2147483646 w 573"/>
                <a:gd name="T7" fmla="*/ 2147483646 h 361"/>
                <a:gd name="T8" fmla="*/ 2147483646 w 573"/>
                <a:gd name="T9" fmla="*/ 2147483646 h 361"/>
                <a:gd name="T10" fmla="*/ 2147483646 w 573"/>
                <a:gd name="T11" fmla="*/ 1776698668 h 361"/>
                <a:gd name="T12" fmla="*/ 2147483646 w 573"/>
                <a:gd name="T13" fmla="*/ 2147483646 h 361"/>
                <a:gd name="T14" fmla="*/ 2147483646 w 573"/>
                <a:gd name="T15" fmla="*/ 2147483646 h 361"/>
                <a:gd name="T16" fmla="*/ 2147483646 w 573"/>
                <a:gd name="T17" fmla="*/ 2147483646 h 361"/>
                <a:gd name="T18" fmla="*/ 2147483646 w 573"/>
                <a:gd name="T19" fmla="*/ 2147483646 h 361"/>
                <a:gd name="T20" fmla="*/ 2147483646 w 573"/>
                <a:gd name="T21" fmla="*/ 2147483646 h 361"/>
                <a:gd name="T22" fmla="*/ 2147483646 w 573"/>
                <a:gd name="T23" fmla="*/ 2147483646 h 361"/>
                <a:gd name="T24" fmla="*/ 2147483646 w 573"/>
                <a:gd name="T25" fmla="*/ 2147483646 h 361"/>
                <a:gd name="T26" fmla="*/ 2147483646 w 573"/>
                <a:gd name="T27" fmla="*/ 2147483646 h 361"/>
                <a:gd name="T28" fmla="*/ 0 w 573"/>
                <a:gd name="T29" fmla="*/ 2147483646 h 361"/>
                <a:gd name="T30" fmla="*/ 2147483646 w 573"/>
                <a:gd name="T31" fmla="*/ 2147483646 h 361"/>
                <a:gd name="T32" fmla="*/ 2147483646 w 573"/>
                <a:gd name="T33" fmla="*/ 2147483646 h 361"/>
                <a:gd name="T34" fmla="*/ 2147483646 w 573"/>
                <a:gd name="T35" fmla="*/ 2147483646 h 361"/>
                <a:gd name="T36" fmla="*/ 2147483646 w 573"/>
                <a:gd name="T37" fmla="*/ 2147483646 h 361"/>
                <a:gd name="T38" fmla="*/ 2147483646 w 573"/>
                <a:gd name="T39" fmla="*/ 2147483646 h 361"/>
                <a:gd name="T40" fmla="*/ 2147483646 w 573"/>
                <a:gd name="T41" fmla="*/ 2147483646 h 361"/>
                <a:gd name="T42" fmla="*/ 2147483646 w 573"/>
                <a:gd name="T43" fmla="*/ 2147483646 h 361"/>
                <a:gd name="T44" fmla="*/ 2147483646 w 573"/>
                <a:gd name="T45" fmla="*/ 2147483646 h 361"/>
                <a:gd name="T46" fmla="*/ 2147483646 w 573"/>
                <a:gd name="T47" fmla="*/ 2147483646 h 361"/>
                <a:gd name="T48" fmla="*/ 2147483646 w 573"/>
                <a:gd name="T49" fmla="*/ 2147483646 h 361"/>
                <a:gd name="T50" fmla="*/ 2147483646 w 573"/>
                <a:gd name="T51" fmla="*/ 2147483646 h 361"/>
                <a:gd name="T52" fmla="*/ 2147483646 w 573"/>
                <a:gd name="T53" fmla="*/ 2147483646 h 361"/>
                <a:gd name="T54" fmla="*/ 2147483646 w 573"/>
                <a:gd name="T55" fmla="*/ 2147483646 h 361"/>
                <a:gd name="T56" fmla="*/ 2147483646 w 573"/>
                <a:gd name="T57" fmla="*/ 2147483646 h 361"/>
                <a:gd name="T58" fmla="*/ 2147483646 w 573"/>
                <a:gd name="T59" fmla="*/ 2147483646 h 361"/>
                <a:gd name="T60" fmla="*/ 2147483646 w 573"/>
                <a:gd name="T61" fmla="*/ 2147483646 h 361"/>
                <a:gd name="T62" fmla="*/ 2147483646 w 573"/>
                <a:gd name="T63" fmla="*/ 2147483646 h 361"/>
                <a:gd name="T64" fmla="*/ 2147483646 w 573"/>
                <a:gd name="T65" fmla="*/ 2147483646 h 361"/>
                <a:gd name="T66" fmla="*/ 2147483646 w 573"/>
                <a:gd name="T67" fmla="*/ 2147483646 h 361"/>
                <a:gd name="T68" fmla="*/ 2147483646 w 573"/>
                <a:gd name="T69" fmla="*/ 2147483646 h 361"/>
                <a:gd name="T70" fmla="*/ 2147483646 w 573"/>
                <a:gd name="T71" fmla="*/ 2147483646 h 361"/>
                <a:gd name="T72" fmla="*/ 2147483646 w 573"/>
                <a:gd name="T73" fmla="*/ 2147483646 h 361"/>
                <a:gd name="T74" fmla="*/ 2147483646 w 573"/>
                <a:gd name="T75" fmla="*/ 2147483646 h 361"/>
                <a:gd name="T76" fmla="*/ 2147483646 w 573"/>
                <a:gd name="T77" fmla="*/ 2147483646 h 361"/>
                <a:gd name="T78" fmla="*/ 2147483646 w 573"/>
                <a:gd name="T79" fmla="*/ 2147483646 h 361"/>
                <a:gd name="T80" fmla="*/ 2147483646 w 573"/>
                <a:gd name="T81" fmla="*/ 2147483646 h 361"/>
                <a:gd name="T82" fmla="*/ 2147483646 w 573"/>
                <a:gd name="T83" fmla="*/ 2147483646 h 361"/>
                <a:gd name="T84" fmla="*/ 2147483646 w 573"/>
                <a:gd name="T85" fmla="*/ 2147483646 h 361"/>
                <a:gd name="T86" fmla="*/ 2147483646 w 573"/>
                <a:gd name="T87" fmla="*/ 2147483646 h 361"/>
                <a:gd name="T88" fmla="*/ 2147483646 w 573"/>
                <a:gd name="T89" fmla="*/ 2147483646 h 361"/>
                <a:gd name="T90" fmla="*/ 2147483646 w 573"/>
                <a:gd name="T91" fmla="*/ 2147483646 h 361"/>
                <a:gd name="T92" fmla="*/ 2147483646 w 573"/>
                <a:gd name="T93" fmla="*/ 2147483646 h 361"/>
                <a:gd name="T94" fmla="*/ 2147483646 w 573"/>
                <a:gd name="T95" fmla="*/ 2147483646 h 361"/>
                <a:gd name="T96" fmla="*/ 2147483646 w 573"/>
                <a:gd name="T97" fmla="*/ 2147483646 h 361"/>
                <a:gd name="T98" fmla="*/ 2147483646 w 573"/>
                <a:gd name="T99" fmla="*/ 2147483646 h 361"/>
                <a:gd name="T100" fmla="*/ 2147483646 w 573"/>
                <a:gd name="T101" fmla="*/ 2147483646 h 36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73"/>
                <a:gd name="T154" fmla="*/ 0 h 361"/>
                <a:gd name="T155" fmla="*/ 573 w 573"/>
                <a:gd name="T156" fmla="*/ 361 h 36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5313589" y="4207718"/>
              <a:ext cx="101206" cy="91009"/>
            </a:xfrm>
            <a:custGeom>
              <a:avLst/>
              <a:gdLst>
                <a:gd name="T0" fmla="*/ 2147483646 w 88"/>
                <a:gd name="T1" fmla="*/ 2147483646 h 80"/>
                <a:gd name="T2" fmla="*/ 2147483646 w 88"/>
                <a:gd name="T3" fmla="*/ 2147483646 h 80"/>
                <a:gd name="T4" fmla="*/ 2147483646 w 88"/>
                <a:gd name="T5" fmla="*/ 2147483646 h 80"/>
                <a:gd name="T6" fmla="*/ 2147483646 w 88"/>
                <a:gd name="T7" fmla="*/ 2147483646 h 80"/>
                <a:gd name="T8" fmla="*/ 2147483646 w 88"/>
                <a:gd name="T9" fmla="*/ 2147483646 h 80"/>
                <a:gd name="T10" fmla="*/ 2147483646 w 88"/>
                <a:gd name="T11" fmla="*/ 2147483646 h 80"/>
                <a:gd name="T12" fmla="*/ 2147483646 w 88"/>
                <a:gd name="T13" fmla="*/ 873360744 h 80"/>
                <a:gd name="T14" fmla="*/ 2147483646 w 88"/>
                <a:gd name="T15" fmla="*/ 2147483646 h 80"/>
                <a:gd name="T16" fmla="*/ 2147483646 w 88"/>
                <a:gd name="T17" fmla="*/ 2147483646 h 80"/>
                <a:gd name="T18" fmla="*/ 2147483646 w 88"/>
                <a:gd name="T19" fmla="*/ 2147483646 h 80"/>
                <a:gd name="T20" fmla="*/ 0 w 88"/>
                <a:gd name="T21" fmla="*/ 2147483646 h 80"/>
                <a:gd name="T22" fmla="*/ 2147483646 w 88"/>
                <a:gd name="T23" fmla="*/ 2147483646 h 80"/>
                <a:gd name="T24" fmla="*/ 2147483646 w 88"/>
                <a:gd name="T25" fmla="*/ 2147483646 h 80"/>
                <a:gd name="T26" fmla="*/ 2147483646 w 88"/>
                <a:gd name="T27" fmla="*/ 2147483646 h 80"/>
                <a:gd name="T28" fmla="*/ 2147483646 w 88"/>
                <a:gd name="T29" fmla="*/ 2147483646 h 80"/>
                <a:gd name="T30" fmla="*/ 2147483646 w 88"/>
                <a:gd name="T31" fmla="*/ 2147483646 h 80"/>
                <a:gd name="T32" fmla="*/ 2147483646 w 88"/>
                <a:gd name="T33" fmla="*/ 2147483646 h 80"/>
                <a:gd name="T34" fmla="*/ 2147483646 w 88"/>
                <a:gd name="T35" fmla="*/ 2147483646 h 80"/>
                <a:gd name="T36" fmla="*/ 2147483646 w 88"/>
                <a:gd name="T37" fmla="*/ 2147483646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80"/>
                <a:gd name="T59" fmla="*/ 88 w 88"/>
                <a:gd name="T60" fmla="*/ 80 h 8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4826297" y="3860395"/>
              <a:ext cx="577252" cy="443903"/>
            </a:xfrm>
            <a:custGeom>
              <a:avLst/>
              <a:gdLst>
                <a:gd name="T0" fmla="*/ 2147483646 w 498"/>
                <a:gd name="T1" fmla="*/ 2147483646 h 385"/>
                <a:gd name="T2" fmla="*/ 2147483646 w 498"/>
                <a:gd name="T3" fmla="*/ 2147483646 h 385"/>
                <a:gd name="T4" fmla="*/ 2147483646 w 498"/>
                <a:gd name="T5" fmla="*/ 2147483646 h 385"/>
                <a:gd name="T6" fmla="*/ 2147483646 w 498"/>
                <a:gd name="T7" fmla="*/ 0 h 385"/>
                <a:gd name="T8" fmla="*/ 2147483646 w 498"/>
                <a:gd name="T9" fmla="*/ 2147483646 h 385"/>
                <a:gd name="T10" fmla="*/ 2147483646 w 498"/>
                <a:gd name="T11" fmla="*/ 2147483646 h 385"/>
                <a:gd name="T12" fmla="*/ 2147483646 w 498"/>
                <a:gd name="T13" fmla="*/ 2147483646 h 385"/>
                <a:gd name="T14" fmla="*/ 2147483646 w 498"/>
                <a:gd name="T15" fmla="*/ 2147483646 h 385"/>
                <a:gd name="T16" fmla="*/ 2147483646 w 498"/>
                <a:gd name="T17" fmla="*/ 2147483646 h 385"/>
                <a:gd name="T18" fmla="*/ 2147483646 w 498"/>
                <a:gd name="T19" fmla="*/ 2147483646 h 385"/>
                <a:gd name="T20" fmla="*/ 2147483646 w 498"/>
                <a:gd name="T21" fmla="*/ 2147483646 h 385"/>
                <a:gd name="T22" fmla="*/ 0 w 498"/>
                <a:gd name="T23" fmla="*/ 2147483646 h 385"/>
                <a:gd name="T24" fmla="*/ 2147483646 w 498"/>
                <a:gd name="T25" fmla="*/ 2147483646 h 385"/>
                <a:gd name="T26" fmla="*/ 2147483646 w 498"/>
                <a:gd name="T27" fmla="*/ 2147483646 h 385"/>
                <a:gd name="T28" fmla="*/ 2147483646 w 498"/>
                <a:gd name="T29" fmla="*/ 2147483646 h 385"/>
                <a:gd name="T30" fmla="*/ 2147483646 w 498"/>
                <a:gd name="T31" fmla="*/ 2147483646 h 385"/>
                <a:gd name="T32" fmla="*/ 2147483646 w 498"/>
                <a:gd name="T33" fmla="*/ 2147483646 h 385"/>
                <a:gd name="T34" fmla="*/ 2147483646 w 498"/>
                <a:gd name="T35" fmla="*/ 2147483646 h 385"/>
                <a:gd name="T36" fmla="*/ 2147483646 w 498"/>
                <a:gd name="T37" fmla="*/ 2147483646 h 385"/>
                <a:gd name="T38" fmla="*/ 2147483646 w 498"/>
                <a:gd name="T39" fmla="*/ 2147483646 h 385"/>
                <a:gd name="T40" fmla="*/ 2147483646 w 498"/>
                <a:gd name="T41" fmla="*/ 2147483646 h 385"/>
                <a:gd name="T42" fmla="*/ 2147483646 w 498"/>
                <a:gd name="T43" fmla="*/ 2147483646 h 385"/>
                <a:gd name="T44" fmla="*/ 2147483646 w 498"/>
                <a:gd name="T45" fmla="*/ 2147483646 h 385"/>
                <a:gd name="T46" fmla="*/ 2147483646 w 498"/>
                <a:gd name="T47" fmla="*/ 2147483646 h 385"/>
                <a:gd name="T48" fmla="*/ 2147483646 w 498"/>
                <a:gd name="T49" fmla="*/ 2147483646 h 385"/>
                <a:gd name="T50" fmla="*/ 2147483646 w 498"/>
                <a:gd name="T51" fmla="*/ 2147483646 h 385"/>
                <a:gd name="T52" fmla="*/ 2147483646 w 498"/>
                <a:gd name="T53" fmla="*/ 2147483646 h 385"/>
                <a:gd name="T54" fmla="*/ 2147483646 w 498"/>
                <a:gd name="T55" fmla="*/ 2147483646 h 385"/>
                <a:gd name="T56" fmla="*/ 2147483646 w 498"/>
                <a:gd name="T57" fmla="*/ 2147483646 h 385"/>
                <a:gd name="T58" fmla="*/ 2147483646 w 498"/>
                <a:gd name="T59" fmla="*/ 2147483646 h 385"/>
                <a:gd name="T60" fmla="*/ 2147483646 w 498"/>
                <a:gd name="T61" fmla="*/ 2147483646 h 385"/>
                <a:gd name="T62" fmla="*/ 2147483646 w 498"/>
                <a:gd name="T63" fmla="*/ 2147483646 h 385"/>
                <a:gd name="T64" fmla="*/ 2147483646 w 498"/>
                <a:gd name="T65" fmla="*/ 2147483646 h 385"/>
                <a:gd name="T66" fmla="*/ 2147483646 w 498"/>
                <a:gd name="T67" fmla="*/ 2147483646 h 385"/>
                <a:gd name="T68" fmla="*/ 2147483646 w 498"/>
                <a:gd name="T69" fmla="*/ 2147483646 h 385"/>
                <a:gd name="T70" fmla="*/ 2147483646 w 498"/>
                <a:gd name="T71" fmla="*/ 2147483646 h 385"/>
                <a:gd name="T72" fmla="*/ 2147483646 w 498"/>
                <a:gd name="T73" fmla="*/ 2147483646 h 385"/>
                <a:gd name="T74" fmla="*/ 2147483646 w 498"/>
                <a:gd name="T75" fmla="*/ 2147483646 h 385"/>
                <a:gd name="T76" fmla="*/ 2147483646 w 498"/>
                <a:gd name="T77" fmla="*/ 2147483646 h 385"/>
                <a:gd name="T78" fmla="*/ 2147483646 w 498"/>
                <a:gd name="T79" fmla="*/ 2147483646 h 385"/>
                <a:gd name="T80" fmla="*/ 2147483646 w 498"/>
                <a:gd name="T81" fmla="*/ 2147483646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8"/>
                <a:gd name="T124" fmla="*/ 0 h 385"/>
                <a:gd name="T125" fmla="*/ 498 w 498"/>
                <a:gd name="T126" fmla="*/ 385 h 38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4524553" y="3011595"/>
              <a:ext cx="536019" cy="763365"/>
            </a:xfrm>
            <a:custGeom>
              <a:avLst/>
              <a:gdLst>
                <a:gd name="T0" fmla="*/ 2147483646 w 463"/>
                <a:gd name="T1" fmla="*/ 2147483646 h 662"/>
                <a:gd name="T2" fmla="*/ 2147483646 w 463"/>
                <a:gd name="T3" fmla="*/ 2147483646 h 662"/>
                <a:gd name="T4" fmla="*/ 2147483646 w 463"/>
                <a:gd name="T5" fmla="*/ 2147483646 h 662"/>
                <a:gd name="T6" fmla="*/ 2147483646 w 463"/>
                <a:gd name="T7" fmla="*/ 2147483646 h 662"/>
                <a:gd name="T8" fmla="*/ 2147483646 w 463"/>
                <a:gd name="T9" fmla="*/ 2147483646 h 662"/>
                <a:gd name="T10" fmla="*/ 2147483646 w 463"/>
                <a:gd name="T11" fmla="*/ 2147483646 h 662"/>
                <a:gd name="T12" fmla="*/ 2147483646 w 463"/>
                <a:gd name="T13" fmla="*/ 2147483646 h 662"/>
                <a:gd name="T14" fmla="*/ 2147483646 w 463"/>
                <a:gd name="T15" fmla="*/ 2147483646 h 662"/>
                <a:gd name="T16" fmla="*/ 2147483646 w 463"/>
                <a:gd name="T17" fmla="*/ 0 h 662"/>
                <a:gd name="T18" fmla="*/ 2147483646 w 463"/>
                <a:gd name="T19" fmla="*/ 2147483646 h 662"/>
                <a:gd name="T20" fmla="*/ 2147483646 w 463"/>
                <a:gd name="T21" fmla="*/ 2147483646 h 662"/>
                <a:gd name="T22" fmla="*/ 2147483646 w 463"/>
                <a:gd name="T23" fmla="*/ 2147483646 h 662"/>
                <a:gd name="T24" fmla="*/ 2147483646 w 463"/>
                <a:gd name="T25" fmla="*/ 2147483646 h 662"/>
                <a:gd name="T26" fmla="*/ 2147483646 w 463"/>
                <a:gd name="T27" fmla="*/ 2147483646 h 662"/>
                <a:gd name="T28" fmla="*/ 2147483646 w 463"/>
                <a:gd name="T29" fmla="*/ 2147483646 h 662"/>
                <a:gd name="T30" fmla="*/ 2147483646 w 463"/>
                <a:gd name="T31" fmla="*/ 2147483646 h 662"/>
                <a:gd name="T32" fmla="*/ 2147483646 w 463"/>
                <a:gd name="T33" fmla="*/ 2147483646 h 662"/>
                <a:gd name="T34" fmla="*/ 2147483646 w 463"/>
                <a:gd name="T35" fmla="*/ 2147483646 h 662"/>
                <a:gd name="T36" fmla="*/ 2147483646 w 463"/>
                <a:gd name="T37" fmla="*/ 2147483646 h 662"/>
                <a:gd name="T38" fmla="*/ 2147483646 w 463"/>
                <a:gd name="T39" fmla="*/ 2147483646 h 662"/>
                <a:gd name="T40" fmla="*/ 2147483646 w 463"/>
                <a:gd name="T41" fmla="*/ 2147483646 h 662"/>
                <a:gd name="T42" fmla="*/ 2147483646 w 463"/>
                <a:gd name="T43" fmla="*/ 2147483646 h 662"/>
                <a:gd name="T44" fmla="*/ 2147483646 w 463"/>
                <a:gd name="T45" fmla="*/ 2147483646 h 662"/>
                <a:gd name="T46" fmla="*/ 2147483646 w 463"/>
                <a:gd name="T47" fmla="*/ 2147483646 h 662"/>
                <a:gd name="T48" fmla="*/ 2147483646 w 463"/>
                <a:gd name="T49" fmla="*/ 2147483646 h 662"/>
                <a:gd name="T50" fmla="*/ 2147483646 w 463"/>
                <a:gd name="T51" fmla="*/ 2147483646 h 662"/>
                <a:gd name="T52" fmla="*/ 2147483646 w 463"/>
                <a:gd name="T53" fmla="*/ 2147483646 h 662"/>
                <a:gd name="T54" fmla="*/ 2147483646 w 463"/>
                <a:gd name="T55" fmla="*/ 2147483646 h 662"/>
                <a:gd name="T56" fmla="*/ 2147483646 w 463"/>
                <a:gd name="T57" fmla="*/ 2147483646 h 662"/>
                <a:gd name="T58" fmla="*/ 2147483646 w 463"/>
                <a:gd name="T59" fmla="*/ 2147483646 h 662"/>
                <a:gd name="T60" fmla="*/ 2147483646 w 463"/>
                <a:gd name="T61" fmla="*/ 2147483646 h 662"/>
                <a:gd name="T62" fmla="*/ 2147483646 w 463"/>
                <a:gd name="T63" fmla="*/ 2147483646 h 662"/>
                <a:gd name="T64" fmla="*/ 2147483646 w 463"/>
                <a:gd name="T65" fmla="*/ 2147483646 h 662"/>
                <a:gd name="T66" fmla="*/ 2147483646 w 463"/>
                <a:gd name="T67" fmla="*/ 2147483646 h 662"/>
                <a:gd name="T68" fmla="*/ 2147483646 w 463"/>
                <a:gd name="T69" fmla="*/ 2147483646 h 662"/>
                <a:gd name="T70" fmla="*/ 2147483646 w 463"/>
                <a:gd name="T71" fmla="*/ 2147483646 h 662"/>
                <a:gd name="T72" fmla="*/ 2147483646 w 463"/>
                <a:gd name="T73" fmla="*/ 2147483646 h 662"/>
                <a:gd name="T74" fmla="*/ 2147483646 w 463"/>
                <a:gd name="T75" fmla="*/ 2147483646 h 662"/>
                <a:gd name="T76" fmla="*/ 2147483646 w 463"/>
                <a:gd name="T77" fmla="*/ 2147483646 h 662"/>
                <a:gd name="T78" fmla="*/ 2147483646 w 463"/>
                <a:gd name="T79" fmla="*/ 2147483646 h 662"/>
                <a:gd name="T80" fmla="*/ 2147483646 w 463"/>
                <a:gd name="T81" fmla="*/ 2147483646 h 662"/>
                <a:gd name="T82" fmla="*/ 2147483646 w 463"/>
                <a:gd name="T83" fmla="*/ 2147483646 h 662"/>
                <a:gd name="T84" fmla="*/ 2147483646 w 463"/>
                <a:gd name="T85" fmla="*/ 2147483646 h 662"/>
                <a:gd name="T86" fmla="*/ 2147483646 w 463"/>
                <a:gd name="T87" fmla="*/ 2147483646 h 662"/>
                <a:gd name="T88" fmla="*/ 2147483646 w 463"/>
                <a:gd name="T89" fmla="*/ 2147483646 h 662"/>
                <a:gd name="T90" fmla="*/ 2147483646 w 463"/>
                <a:gd name="T91" fmla="*/ 2147483646 h 662"/>
                <a:gd name="T92" fmla="*/ 2147483646 w 463"/>
                <a:gd name="T93" fmla="*/ 2147483646 h 662"/>
                <a:gd name="T94" fmla="*/ 2147483646 w 463"/>
                <a:gd name="T95" fmla="*/ 2147483646 h 662"/>
                <a:gd name="T96" fmla="*/ 2147483646 w 463"/>
                <a:gd name="T97" fmla="*/ 2147483646 h 662"/>
                <a:gd name="T98" fmla="*/ 2147483646 w 463"/>
                <a:gd name="T99" fmla="*/ 2147483646 h 662"/>
                <a:gd name="T100" fmla="*/ 2147483646 w 463"/>
                <a:gd name="T101" fmla="*/ 2147483646 h 662"/>
                <a:gd name="T102" fmla="*/ 2147483646 w 463"/>
                <a:gd name="T103" fmla="*/ 2147483646 h 662"/>
                <a:gd name="T104" fmla="*/ 2147483646 w 463"/>
                <a:gd name="T105" fmla="*/ 2147483646 h 6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3"/>
                <a:gd name="T160" fmla="*/ 0 h 662"/>
                <a:gd name="T161" fmla="*/ 463 w 463"/>
                <a:gd name="T162" fmla="*/ 662 h 6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4277159" y="3745240"/>
              <a:ext cx="569755" cy="555344"/>
            </a:xfrm>
            <a:custGeom>
              <a:avLst/>
              <a:gdLst>
                <a:gd name="T0" fmla="*/ 2147483646 w 491"/>
                <a:gd name="T1" fmla="*/ 2147483646 h 483"/>
                <a:gd name="T2" fmla="*/ 2147483646 w 491"/>
                <a:gd name="T3" fmla="*/ 2147483646 h 483"/>
                <a:gd name="T4" fmla="*/ 2147483646 w 491"/>
                <a:gd name="T5" fmla="*/ 2147483646 h 483"/>
                <a:gd name="T6" fmla="*/ 2147483646 w 491"/>
                <a:gd name="T7" fmla="*/ 2147483646 h 483"/>
                <a:gd name="T8" fmla="*/ 2147483646 w 491"/>
                <a:gd name="T9" fmla="*/ 2147483646 h 483"/>
                <a:gd name="T10" fmla="*/ 2147483646 w 491"/>
                <a:gd name="T11" fmla="*/ 2147483646 h 483"/>
                <a:gd name="T12" fmla="*/ 2147483646 w 491"/>
                <a:gd name="T13" fmla="*/ 2147483646 h 483"/>
                <a:gd name="T14" fmla="*/ 2147483646 w 491"/>
                <a:gd name="T15" fmla="*/ 2147483646 h 483"/>
                <a:gd name="T16" fmla="*/ 2147483646 w 491"/>
                <a:gd name="T17" fmla="*/ 2147483646 h 483"/>
                <a:gd name="T18" fmla="*/ 2147483646 w 491"/>
                <a:gd name="T19" fmla="*/ 2147483646 h 483"/>
                <a:gd name="T20" fmla="*/ 2147483646 w 491"/>
                <a:gd name="T21" fmla="*/ 2147483646 h 483"/>
                <a:gd name="T22" fmla="*/ 2147483646 w 491"/>
                <a:gd name="T23" fmla="*/ 2147483646 h 483"/>
                <a:gd name="T24" fmla="*/ 2147483646 w 491"/>
                <a:gd name="T25" fmla="*/ 2147483646 h 483"/>
                <a:gd name="T26" fmla="*/ 2147483646 w 491"/>
                <a:gd name="T27" fmla="*/ 2147483646 h 483"/>
                <a:gd name="T28" fmla="*/ 2147483646 w 491"/>
                <a:gd name="T29" fmla="*/ 2147483646 h 483"/>
                <a:gd name="T30" fmla="*/ 2147483646 w 491"/>
                <a:gd name="T31" fmla="*/ 2147483646 h 483"/>
                <a:gd name="T32" fmla="*/ 2147483646 w 491"/>
                <a:gd name="T33" fmla="*/ 2147483646 h 483"/>
                <a:gd name="T34" fmla="*/ 2147483646 w 491"/>
                <a:gd name="T35" fmla="*/ 2147483646 h 483"/>
                <a:gd name="T36" fmla="*/ 2147483646 w 491"/>
                <a:gd name="T37" fmla="*/ 2147483646 h 483"/>
                <a:gd name="T38" fmla="*/ 2147483646 w 491"/>
                <a:gd name="T39" fmla="*/ 2147483646 h 483"/>
                <a:gd name="T40" fmla="*/ 2147483646 w 491"/>
                <a:gd name="T41" fmla="*/ 2147483646 h 483"/>
                <a:gd name="T42" fmla="*/ 2147483646 w 491"/>
                <a:gd name="T43" fmla="*/ 2147483646 h 483"/>
                <a:gd name="T44" fmla="*/ 2147483646 w 491"/>
                <a:gd name="T45" fmla="*/ 2147483646 h 483"/>
                <a:gd name="T46" fmla="*/ 2147483646 w 491"/>
                <a:gd name="T47" fmla="*/ 2147483646 h 483"/>
                <a:gd name="T48" fmla="*/ 2147483646 w 491"/>
                <a:gd name="T49" fmla="*/ 2147483646 h 483"/>
                <a:gd name="T50" fmla="*/ 2147483646 w 491"/>
                <a:gd name="T51" fmla="*/ 2147483646 h 483"/>
                <a:gd name="T52" fmla="*/ 2147483646 w 491"/>
                <a:gd name="T53" fmla="*/ 2147483646 h 483"/>
                <a:gd name="T54" fmla="*/ 2147483646 w 491"/>
                <a:gd name="T55" fmla="*/ 2147483646 h 483"/>
                <a:gd name="T56" fmla="*/ 2147483646 w 491"/>
                <a:gd name="T57" fmla="*/ 2147483646 h 483"/>
                <a:gd name="T58" fmla="*/ 2147483646 w 491"/>
                <a:gd name="T59" fmla="*/ 2147483646 h 483"/>
                <a:gd name="T60" fmla="*/ 2147483646 w 491"/>
                <a:gd name="T61" fmla="*/ 2147483646 h 483"/>
                <a:gd name="T62" fmla="*/ 2147483646 w 491"/>
                <a:gd name="T63" fmla="*/ 2147483646 h 483"/>
                <a:gd name="T64" fmla="*/ 2147483646 w 491"/>
                <a:gd name="T65" fmla="*/ 2147483646 h 483"/>
                <a:gd name="T66" fmla="*/ 2147483646 w 491"/>
                <a:gd name="T67" fmla="*/ 2147483646 h 483"/>
                <a:gd name="T68" fmla="*/ 2147483646 w 491"/>
                <a:gd name="T69" fmla="*/ 2147483646 h 483"/>
                <a:gd name="T70" fmla="*/ 2147483646 w 491"/>
                <a:gd name="T71" fmla="*/ 2147483646 h 483"/>
                <a:gd name="T72" fmla="*/ 2147483646 w 491"/>
                <a:gd name="T73" fmla="*/ 2147483646 h 483"/>
                <a:gd name="T74" fmla="*/ 2147483646 w 491"/>
                <a:gd name="T75" fmla="*/ 2147483646 h 483"/>
                <a:gd name="T76" fmla="*/ 2147483646 w 491"/>
                <a:gd name="T77" fmla="*/ 0 h 483"/>
                <a:gd name="T78" fmla="*/ 2147483646 w 491"/>
                <a:gd name="T79" fmla="*/ 2147483646 h 483"/>
                <a:gd name="T80" fmla="*/ 2147483646 w 491"/>
                <a:gd name="T81" fmla="*/ 2147483646 h 483"/>
                <a:gd name="T82" fmla="*/ 2147483646 w 491"/>
                <a:gd name="T83" fmla="*/ 2147483646 h 483"/>
                <a:gd name="T84" fmla="*/ 2147483646 w 491"/>
                <a:gd name="T85" fmla="*/ 2147483646 h 483"/>
                <a:gd name="T86" fmla="*/ 2147483646 w 491"/>
                <a:gd name="T87" fmla="*/ 2147483646 h 483"/>
                <a:gd name="T88" fmla="*/ 2147483646 w 491"/>
                <a:gd name="T89" fmla="*/ 2147483646 h 483"/>
                <a:gd name="T90" fmla="*/ 2147483646 w 491"/>
                <a:gd name="T91" fmla="*/ 2147483646 h 48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91"/>
                <a:gd name="T139" fmla="*/ 0 h 483"/>
                <a:gd name="T140" fmla="*/ 491 w 491"/>
                <a:gd name="T141" fmla="*/ 483 h 48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4908762" y="1739318"/>
              <a:ext cx="1100153" cy="997391"/>
            </a:xfrm>
            <a:custGeom>
              <a:avLst/>
              <a:gdLst>
                <a:gd name="T0" fmla="*/ 882527 w 950"/>
                <a:gd name="T1" fmla="*/ 372426 h 866"/>
                <a:gd name="T2" fmla="*/ 865483 w 950"/>
                <a:gd name="T3" fmla="*/ 291103 h 866"/>
                <a:gd name="T4" fmla="*/ 784995 w 950"/>
                <a:gd name="T5" fmla="*/ 372426 h 866"/>
                <a:gd name="T6" fmla="*/ 771738 w 950"/>
                <a:gd name="T7" fmla="*/ 395530 h 866"/>
                <a:gd name="T8" fmla="*/ 669471 w 950"/>
                <a:gd name="T9" fmla="*/ 413088 h 866"/>
                <a:gd name="T10" fmla="*/ 646745 w 950"/>
                <a:gd name="T11" fmla="*/ 372426 h 866"/>
                <a:gd name="T12" fmla="*/ 620231 w 950"/>
                <a:gd name="T13" fmla="*/ 346551 h 866"/>
                <a:gd name="T14" fmla="*/ 588983 w 950"/>
                <a:gd name="T15" fmla="*/ 320675 h 866"/>
                <a:gd name="T16" fmla="*/ 419485 w 950"/>
                <a:gd name="T17" fmla="*/ 289254 h 866"/>
                <a:gd name="T18" fmla="*/ 321952 w 950"/>
                <a:gd name="T19" fmla="*/ 138620 h 866"/>
                <a:gd name="T20" fmla="*/ 135409 w 950"/>
                <a:gd name="T21" fmla="*/ 19407 h 866"/>
                <a:gd name="T22" fmla="*/ 10416 w 950"/>
                <a:gd name="T23" fmla="*/ 34193 h 866"/>
                <a:gd name="T24" fmla="*/ 11363 w 950"/>
                <a:gd name="T25" fmla="*/ 49903 h 866"/>
                <a:gd name="T26" fmla="*/ 1894 w 950"/>
                <a:gd name="T27" fmla="*/ 68386 h 866"/>
                <a:gd name="T28" fmla="*/ 12310 w 950"/>
                <a:gd name="T29" fmla="*/ 110896 h 866"/>
                <a:gd name="T30" fmla="*/ 52080 w 950"/>
                <a:gd name="T31" fmla="*/ 91489 h 866"/>
                <a:gd name="T32" fmla="*/ 93745 w 950"/>
                <a:gd name="T33" fmla="*/ 120138 h 866"/>
                <a:gd name="T34" fmla="*/ 150560 w 950"/>
                <a:gd name="T35" fmla="*/ 187599 h 866"/>
                <a:gd name="T36" fmla="*/ 184649 w 950"/>
                <a:gd name="T37" fmla="*/ 159875 h 866"/>
                <a:gd name="T38" fmla="*/ 244305 w 950"/>
                <a:gd name="T39" fmla="*/ 126607 h 866"/>
                <a:gd name="T40" fmla="*/ 286916 w 950"/>
                <a:gd name="T41" fmla="*/ 172813 h 866"/>
                <a:gd name="T42" fmla="*/ 299226 w 950"/>
                <a:gd name="T43" fmla="*/ 243972 h 866"/>
                <a:gd name="T44" fmla="*/ 302067 w 950"/>
                <a:gd name="T45" fmla="*/ 320675 h 866"/>
                <a:gd name="T46" fmla="*/ 289757 w 950"/>
                <a:gd name="T47" fmla="*/ 351171 h 866"/>
                <a:gd name="T48" fmla="*/ 280288 w 950"/>
                <a:gd name="T49" fmla="*/ 364109 h 866"/>
                <a:gd name="T50" fmla="*/ 285969 w 950"/>
                <a:gd name="T51" fmla="*/ 409392 h 866"/>
                <a:gd name="T52" fmla="*/ 273659 w 950"/>
                <a:gd name="T53" fmla="*/ 449130 h 866"/>
                <a:gd name="T54" fmla="*/ 237676 w 950"/>
                <a:gd name="T55" fmla="*/ 442661 h 866"/>
                <a:gd name="T56" fmla="*/ 210216 w 950"/>
                <a:gd name="T57" fmla="*/ 498109 h 866"/>
                <a:gd name="T58" fmla="*/ 170445 w 950"/>
                <a:gd name="T59" fmla="*/ 533226 h 866"/>
                <a:gd name="T60" fmla="*/ 199800 w 950"/>
                <a:gd name="T61" fmla="*/ 574812 h 866"/>
                <a:gd name="T62" fmla="*/ 226313 w 950"/>
                <a:gd name="T63" fmla="*/ 606233 h 866"/>
                <a:gd name="T64" fmla="*/ 273659 w 950"/>
                <a:gd name="T65" fmla="*/ 617322 h 866"/>
                <a:gd name="T66" fmla="*/ 295438 w 950"/>
                <a:gd name="T67" fmla="*/ 662605 h 866"/>
                <a:gd name="T68" fmla="*/ 334262 w 950"/>
                <a:gd name="T69" fmla="*/ 692177 h 866"/>
                <a:gd name="T70" fmla="*/ 385396 w 950"/>
                <a:gd name="T71" fmla="*/ 677391 h 866"/>
                <a:gd name="T72" fmla="*/ 418538 w 950"/>
                <a:gd name="T73" fmla="*/ 669074 h 866"/>
                <a:gd name="T74" fmla="*/ 443158 w 950"/>
                <a:gd name="T75" fmla="*/ 705115 h 866"/>
                <a:gd name="T76" fmla="*/ 449786 w 950"/>
                <a:gd name="T77" fmla="*/ 705115 h 866"/>
                <a:gd name="T78" fmla="*/ 499973 w 950"/>
                <a:gd name="T79" fmla="*/ 689405 h 866"/>
                <a:gd name="T80" fmla="*/ 515123 w 950"/>
                <a:gd name="T81" fmla="*/ 711584 h 866"/>
                <a:gd name="T82" fmla="*/ 527433 w 950"/>
                <a:gd name="T83" fmla="*/ 725446 h 866"/>
                <a:gd name="T84" fmla="*/ 572885 w 950"/>
                <a:gd name="T85" fmla="*/ 751322 h 866"/>
                <a:gd name="T86" fmla="*/ 588036 w 950"/>
                <a:gd name="T87" fmla="*/ 739308 h 866"/>
                <a:gd name="T88" fmla="*/ 608868 w 950"/>
                <a:gd name="T89" fmla="*/ 725446 h 866"/>
                <a:gd name="T90" fmla="*/ 638223 w 950"/>
                <a:gd name="T91" fmla="*/ 767032 h 866"/>
                <a:gd name="T92" fmla="*/ 671365 w 950"/>
                <a:gd name="T93" fmla="*/ 800301 h 866"/>
                <a:gd name="T94" fmla="*/ 695038 w 950"/>
                <a:gd name="T95" fmla="*/ 756867 h 866"/>
                <a:gd name="T96" fmla="*/ 739543 w 950"/>
                <a:gd name="T97" fmla="*/ 734687 h 866"/>
                <a:gd name="T98" fmla="*/ 765110 w 950"/>
                <a:gd name="T99" fmla="*/ 743005 h 866"/>
                <a:gd name="T100" fmla="*/ 786889 w 950"/>
                <a:gd name="T101" fmla="*/ 767032 h 866"/>
                <a:gd name="T102" fmla="*/ 794464 w 950"/>
                <a:gd name="T103" fmla="*/ 701419 h 866"/>
                <a:gd name="T104" fmla="*/ 811509 w 950"/>
                <a:gd name="T105" fmla="*/ 593295 h 866"/>
                <a:gd name="T106" fmla="*/ 839916 w 950"/>
                <a:gd name="T107" fmla="*/ 597915 h 8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sz="3200"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grpSp>
        <p:nvGrpSpPr>
          <p:cNvPr id="35" name="组合 43"/>
          <p:cNvGrpSpPr>
            <a:grpSpLocks/>
          </p:cNvGrpSpPr>
          <p:nvPr/>
        </p:nvGrpSpPr>
        <p:grpSpPr bwMode="auto">
          <a:xfrm>
            <a:off x="7520431" y="1014005"/>
            <a:ext cx="3429024" cy="1118370"/>
            <a:chOff x="344487" y="1270212"/>
            <a:chExt cx="2339214" cy="837848"/>
          </a:xfrm>
          <a:noFill/>
        </p:grpSpPr>
        <p:sp>
          <p:nvSpPr>
            <p:cNvPr id="36" name="TextBox 19"/>
            <p:cNvSpPr>
              <a:spLocks noChangeArrowheads="1"/>
            </p:cNvSpPr>
            <p:nvPr/>
          </p:nvSpPr>
          <p:spPr bwMode="auto">
            <a:xfrm>
              <a:off x="344487" y="1547085"/>
              <a:ext cx="2339214" cy="560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133" dirty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37" name="矩形 42"/>
            <p:cNvSpPr>
              <a:spLocks noChangeArrowheads="1"/>
            </p:cNvSpPr>
            <p:nvPr/>
          </p:nvSpPr>
          <p:spPr bwMode="auto">
            <a:xfrm>
              <a:off x="344487" y="1270212"/>
              <a:ext cx="1295693" cy="4380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台湾</a:t>
              </a:r>
              <a:endParaRPr lang="zh-CN" altLang="en-US" sz="3200" b="1" dirty="0">
                <a:solidFill>
                  <a:srgbClr val="182E6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</p:grpSp>
      <p:grpSp>
        <p:nvGrpSpPr>
          <p:cNvPr id="38" name="组合 43"/>
          <p:cNvGrpSpPr>
            <a:grpSpLocks/>
          </p:cNvGrpSpPr>
          <p:nvPr/>
        </p:nvGrpSpPr>
        <p:grpSpPr bwMode="auto">
          <a:xfrm>
            <a:off x="7520431" y="2993584"/>
            <a:ext cx="3429024" cy="1118370"/>
            <a:chOff x="344487" y="1270212"/>
            <a:chExt cx="2339214" cy="837848"/>
          </a:xfrm>
          <a:noFill/>
        </p:grpSpPr>
        <p:sp>
          <p:nvSpPr>
            <p:cNvPr id="39" name="TextBox 19"/>
            <p:cNvSpPr>
              <a:spLocks noChangeArrowheads="1"/>
            </p:cNvSpPr>
            <p:nvPr/>
          </p:nvSpPr>
          <p:spPr bwMode="auto">
            <a:xfrm>
              <a:off x="344487" y="1547085"/>
              <a:ext cx="2339214" cy="560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133" dirty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40" name="矩形 42"/>
            <p:cNvSpPr>
              <a:spLocks noChangeArrowheads="1"/>
            </p:cNvSpPr>
            <p:nvPr/>
          </p:nvSpPr>
          <p:spPr bwMode="auto">
            <a:xfrm>
              <a:off x="344487" y="1270212"/>
              <a:ext cx="969094" cy="4380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黑龙江</a:t>
              </a:r>
              <a:endParaRPr lang="zh-CN" altLang="en-US" sz="3200" b="1" dirty="0">
                <a:solidFill>
                  <a:srgbClr val="182E6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</p:grpSp>
      <p:grpSp>
        <p:nvGrpSpPr>
          <p:cNvPr id="41" name="组合 43"/>
          <p:cNvGrpSpPr>
            <a:grpSpLocks/>
          </p:cNvGrpSpPr>
          <p:nvPr/>
        </p:nvGrpSpPr>
        <p:grpSpPr bwMode="auto">
          <a:xfrm>
            <a:off x="7520431" y="4855926"/>
            <a:ext cx="3429024" cy="1118370"/>
            <a:chOff x="344487" y="1270212"/>
            <a:chExt cx="2339214" cy="837848"/>
          </a:xfrm>
          <a:noFill/>
        </p:grpSpPr>
        <p:sp>
          <p:nvSpPr>
            <p:cNvPr id="42" name="TextBox 19"/>
            <p:cNvSpPr>
              <a:spLocks noChangeArrowheads="1"/>
            </p:cNvSpPr>
            <p:nvPr/>
          </p:nvSpPr>
          <p:spPr bwMode="auto">
            <a:xfrm>
              <a:off x="344487" y="1547085"/>
              <a:ext cx="2339214" cy="5609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133" dirty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A designer can use default text to simulate what text would look like. </a:t>
              </a:r>
            </a:p>
          </p:txBody>
        </p:sp>
        <p:sp>
          <p:nvSpPr>
            <p:cNvPr id="43" name="矩形 42"/>
            <p:cNvSpPr>
              <a:spLocks noChangeArrowheads="1"/>
            </p:cNvSpPr>
            <p:nvPr/>
          </p:nvSpPr>
          <p:spPr bwMode="auto">
            <a:xfrm>
              <a:off x="344487" y="1270212"/>
              <a:ext cx="1402134" cy="4380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rgbClr val="182E60"/>
                  </a:solidFill>
                  <a:latin typeface="方正静蕾简体" pitchFamily="2" charset="-122"/>
                  <a:ea typeface="方正静蕾简体" pitchFamily="2" charset="-122"/>
                </a:rPr>
                <a:t>上海</a:t>
              </a:r>
              <a:endParaRPr lang="zh-CN" altLang="en-US" sz="3200" b="1" dirty="0">
                <a:solidFill>
                  <a:srgbClr val="182E60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</p:grpSp>
      <p:sp>
        <p:nvSpPr>
          <p:cNvPr id="44" name="Freeform 35"/>
          <p:cNvSpPr>
            <a:spLocks/>
          </p:cNvSpPr>
          <p:nvPr/>
        </p:nvSpPr>
        <p:spPr bwMode="auto">
          <a:xfrm>
            <a:off x="6851473" y="1598780"/>
            <a:ext cx="591146" cy="890134"/>
          </a:xfrm>
          <a:custGeom>
            <a:avLst/>
            <a:gdLst>
              <a:gd name="T0" fmla="*/ 2147483646 w 139"/>
              <a:gd name="T1" fmla="*/ 0 h 338"/>
              <a:gd name="T2" fmla="*/ 2147483646 w 139"/>
              <a:gd name="T3" fmla="*/ 2147483646 h 338"/>
              <a:gd name="T4" fmla="*/ 0 w 139"/>
              <a:gd name="T5" fmla="*/ 2147483646 h 338"/>
              <a:gd name="T6" fmla="*/ 2147483646 w 139"/>
              <a:gd name="T7" fmla="*/ 2147483646 h 338"/>
              <a:gd name="T8" fmla="*/ 2147483646 w 139"/>
              <a:gd name="T9" fmla="*/ 2147483646 h 338"/>
              <a:gd name="T10" fmla="*/ 2147483646 w 139"/>
              <a:gd name="T11" fmla="*/ 2147483646 h 338"/>
              <a:gd name="T12" fmla="*/ 1881324819 w 139"/>
              <a:gd name="T13" fmla="*/ 2147483646 h 338"/>
              <a:gd name="T14" fmla="*/ 2147483646 w 139"/>
              <a:gd name="T15" fmla="*/ 2147483646 h 338"/>
              <a:gd name="T16" fmla="*/ 2147483646 w 139"/>
              <a:gd name="T17" fmla="*/ 2147483646 h 338"/>
              <a:gd name="T18" fmla="*/ 2147483646 w 139"/>
              <a:gd name="T19" fmla="*/ 2147483646 h 338"/>
              <a:gd name="T20" fmla="*/ 2147483646 w 139"/>
              <a:gd name="T21" fmla="*/ 2147483646 h 338"/>
              <a:gd name="T22" fmla="*/ 2147483646 w 139"/>
              <a:gd name="T23" fmla="*/ 2147483646 h 338"/>
              <a:gd name="T24" fmla="*/ 2147483646 w 139"/>
              <a:gd name="T25" fmla="*/ 2147483646 h 338"/>
              <a:gd name="T26" fmla="*/ 2147483646 w 139"/>
              <a:gd name="T27" fmla="*/ 2147483646 h 338"/>
              <a:gd name="T28" fmla="*/ 2147483646 w 139"/>
              <a:gd name="T29" fmla="*/ 2147483646 h 338"/>
              <a:gd name="T30" fmla="*/ 2147483646 w 139"/>
              <a:gd name="T31" fmla="*/ 2147483646 h 338"/>
              <a:gd name="T32" fmla="*/ 2147483646 w 139"/>
              <a:gd name="T33" fmla="*/ 2147483646 h 338"/>
              <a:gd name="T34" fmla="*/ 2147483646 w 139"/>
              <a:gd name="T35" fmla="*/ 2147483646 h 338"/>
              <a:gd name="T36" fmla="*/ 2147483646 w 139"/>
              <a:gd name="T37" fmla="*/ 2147483646 h 338"/>
              <a:gd name="T38" fmla="*/ 2147483646 w 139"/>
              <a:gd name="T39" fmla="*/ 2147483646 h 338"/>
              <a:gd name="T40" fmla="*/ 2147483646 w 139"/>
              <a:gd name="T41" fmla="*/ 2147483646 h 338"/>
              <a:gd name="T42" fmla="*/ 2147483646 w 139"/>
              <a:gd name="T43" fmla="*/ 2147483646 h 338"/>
              <a:gd name="T44" fmla="*/ 2147483646 w 139"/>
              <a:gd name="T45" fmla="*/ 2147483646 h 338"/>
              <a:gd name="T46" fmla="*/ 2147483646 w 139"/>
              <a:gd name="T47" fmla="*/ 2147483646 h 338"/>
              <a:gd name="T48" fmla="*/ 2147483646 w 139"/>
              <a:gd name="T49" fmla="*/ 2147483646 h 338"/>
              <a:gd name="T50" fmla="*/ 2147483646 w 139"/>
              <a:gd name="T51" fmla="*/ 2147483646 h 338"/>
              <a:gd name="T52" fmla="*/ 2147483646 w 139"/>
              <a:gd name="T53" fmla="*/ 2147483646 h 338"/>
              <a:gd name="T54" fmla="*/ 2147483646 w 139"/>
              <a:gd name="T55" fmla="*/ 2147483646 h 338"/>
              <a:gd name="T56" fmla="*/ 2147483646 w 139"/>
              <a:gd name="T57" fmla="*/ 2147483646 h 338"/>
              <a:gd name="T58" fmla="*/ 2147483646 w 139"/>
              <a:gd name="T59" fmla="*/ 2147483646 h 338"/>
              <a:gd name="T60" fmla="*/ 2147483646 w 139"/>
              <a:gd name="T61" fmla="*/ 0 h 3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39"/>
              <a:gd name="T94" fmla="*/ 0 h 338"/>
              <a:gd name="T95" fmla="*/ 139 w 139"/>
              <a:gd name="T96" fmla="*/ 338 h 33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39" h="338">
                <a:moveTo>
                  <a:pt x="105" y="0"/>
                </a:moveTo>
                <a:cubicBezTo>
                  <a:pt x="72" y="24"/>
                  <a:pt x="47" y="55"/>
                  <a:pt x="32" y="92"/>
                </a:cubicBezTo>
                <a:cubicBezTo>
                  <a:pt x="18" y="123"/>
                  <a:pt x="7" y="139"/>
                  <a:pt x="0" y="143"/>
                </a:cubicBezTo>
                <a:cubicBezTo>
                  <a:pt x="7" y="202"/>
                  <a:pt x="7" y="202"/>
                  <a:pt x="7" y="202"/>
                </a:cubicBezTo>
                <a:cubicBezTo>
                  <a:pt x="7" y="203"/>
                  <a:pt x="7" y="203"/>
                  <a:pt x="7" y="203"/>
                </a:cubicBezTo>
                <a:cubicBezTo>
                  <a:pt x="7" y="203"/>
                  <a:pt x="7" y="203"/>
                  <a:pt x="7" y="203"/>
                </a:cubicBezTo>
                <a:cubicBezTo>
                  <a:pt x="2" y="243"/>
                  <a:pt x="2" y="243"/>
                  <a:pt x="2" y="243"/>
                </a:cubicBezTo>
                <a:cubicBezTo>
                  <a:pt x="0" y="255"/>
                  <a:pt x="2" y="264"/>
                  <a:pt x="5" y="266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9" y="294"/>
                  <a:pt x="49" y="294"/>
                  <a:pt x="49" y="294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3" y="307"/>
                  <a:pt x="59" y="316"/>
                  <a:pt x="67" y="326"/>
                </a:cubicBezTo>
                <a:cubicBezTo>
                  <a:pt x="72" y="332"/>
                  <a:pt x="77" y="336"/>
                  <a:pt x="81" y="338"/>
                </a:cubicBezTo>
                <a:cubicBezTo>
                  <a:pt x="87" y="268"/>
                  <a:pt x="87" y="268"/>
                  <a:pt x="87" y="268"/>
                </a:cubicBezTo>
                <a:cubicBezTo>
                  <a:pt x="87" y="266"/>
                  <a:pt x="87" y="266"/>
                  <a:pt x="87" y="266"/>
                </a:cubicBezTo>
                <a:cubicBezTo>
                  <a:pt x="118" y="192"/>
                  <a:pt x="118" y="192"/>
                  <a:pt x="118" y="192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9" y="15"/>
                  <a:pt x="139" y="15"/>
                  <a:pt x="139" y="15"/>
                </a:cubicBezTo>
                <a:lnTo>
                  <a:pt x="105" y="0"/>
                </a:lnTo>
                <a:close/>
              </a:path>
            </a:pathLst>
          </a:custGeom>
          <a:solidFill>
            <a:srgbClr val="B6202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5" name="Freeform 29"/>
          <p:cNvSpPr>
            <a:spLocks/>
          </p:cNvSpPr>
          <p:nvPr/>
        </p:nvSpPr>
        <p:spPr bwMode="auto">
          <a:xfrm>
            <a:off x="6540226" y="3196386"/>
            <a:ext cx="946469" cy="911975"/>
          </a:xfrm>
          <a:custGeom>
            <a:avLst/>
            <a:gdLst>
              <a:gd name="T0" fmla="*/ 882527 w 950"/>
              <a:gd name="T1" fmla="*/ 372426 h 866"/>
              <a:gd name="T2" fmla="*/ 865483 w 950"/>
              <a:gd name="T3" fmla="*/ 291103 h 866"/>
              <a:gd name="T4" fmla="*/ 784995 w 950"/>
              <a:gd name="T5" fmla="*/ 372426 h 866"/>
              <a:gd name="T6" fmla="*/ 771738 w 950"/>
              <a:gd name="T7" fmla="*/ 395530 h 866"/>
              <a:gd name="T8" fmla="*/ 669471 w 950"/>
              <a:gd name="T9" fmla="*/ 413088 h 866"/>
              <a:gd name="T10" fmla="*/ 646745 w 950"/>
              <a:gd name="T11" fmla="*/ 372426 h 866"/>
              <a:gd name="T12" fmla="*/ 620231 w 950"/>
              <a:gd name="T13" fmla="*/ 346551 h 866"/>
              <a:gd name="T14" fmla="*/ 588983 w 950"/>
              <a:gd name="T15" fmla="*/ 320675 h 866"/>
              <a:gd name="T16" fmla="*/ 419485 w 950"/>
              <a:gd name="T17" fmla="*/ 289254 h 866"/>
              <a:gd name="T18" fmla="*/ 321952 w 950"/>
              <a:gd name="T19" fmla="*/ 138620 h 866"/>
              <a:gd name="T20" fmla="*/ 135409 w 950"/>
              <a:gd name="T21" fmla="*/ 19407 h 866"/>
              <a:gd name="T22" fmla="*/ 10416 w 950"/>
              <a:gd name="T23" fmla="*/ 34193 h 866"/>
              <a:gd name="T24" fmla="*/ 11363 w 950"/>
              <a:gd name="T25" fmla="*/ 49903 h 866"/>
              <a:gd name="T26" fmla="*/ 1894 w 950"/>
              <a:gd name="T27" fmla="*/ 68386 h 866"/>
              <a:gd name="T28" fmla="*/ 12310 w 950"/>
              <a:gd name="T29" fmla="*/ 110896 h 866"/>
              <a:gd name="T30" fmla="*/ 52080 w 950"/>
              <a:gd name="T31" fmla="*/ 91489 h 866"/>
              <a:gd name="T32" fmla="*/ 93745 w 950"/>
              <a:gd name="T33" fmla="*/ 120138 h 866"/>
              <a:gd name="T34" fmla="*/ 150560 w 950"/>
              <a:gd name="T35" fmla="*/ 187599 h 866"/>
              <a:gd name="T36" fmla="*/ 184649 w 950"/>
              <a:gd name="T37" fmla="*/ 159875 h 866"/>
              <a:gd name="T38" fmla="*/ 244305 w 950"/>
              <a:gd name="T39" fmla="*/ 126607 h 866"/>
              <a:gd name="T40" fmla="*/ 286916 w 950"/>
              <a:gd name="T41" fmla="*/ 172813 h 866"/>
              <a:gd name="T42" fmla="*/ 299226 w 950"/>
              <a:gd name="T43" fmla="*/ 243972 h 866"/>
              <a:gd name="T44" fmla="*/ 302067 w 950"/>
              <a:gd name="T45" fmla="*/ 320675 h 866"/>
              <a:gd name="T46" fmla="*/ 289757 w 950"/>
              <a:gd name="T47" fmla="*/ 351171 h 866"/>
              <a:gd name="T48" fmla="*/ 280288 w 950"/>
              <a:gd name="T49" fmla="*/ 364109 h 866"/>
              <a:gd name="T50" fmla="*/ 285969 w 950"/>
              <a:gd name="T51" fmla="*/ 409392 h 866"/>
              <a:gd name="T52" fmla="*/ 273659 w 950"/>
              <a:gd name="T53" fmla="*/ 449130 h 866"/>
              <a:gd name="T54" fmla="*/ 237676 w 950"/>
              <a:gd name="T55" fmla="*/ 442661 h 866"/>
              <a:gd name="T56" fmla="*/ 210216 w 950"/>
              <a:gd name="T57" fmla="*/ 498109 h 866"/>
              <a:gd name="T58" fmla="*/ 170445 w 950"/>
              <a:gd name="T59" fmla="*/ 533226 h 866"/>
              <a:gd name="T60" fmla="*/ 199800 w 950"/>
              <a:gd name="T61" fmla="*/ 574812 h 866"/>
              <a:gd name="T62" fmla="*/ 226313 w 950"/>
              <a:gd name="T63" fmla="*/ 606233 h 866"/>
              <a:gd name="T64" fmla="*/ 273659 w 950"/>
              <a:gd name="T65" fmla="*/ 617322 h 866"/>
              <a:gd name="T66" fmla="*/ 295438 w 950"/>
              <a:gd name="T67" fmla="*/ 662605 h 866"/>
              <a:gd name="T68" fmla="*/ 334262 w 950"/>
              <a:gd name="T69" fmla="*/ 692177 h 866"/>
              <a:gd name="T70" fmla="*/ 385396 w 950"/>
              <a:gd name="T71" fmla="*/ 677391 h 866"/>
              <a:gd name="T72" fmla="*/ 418538 w 950"/>
              <a:gd name="T73" fmla="*/ 669074 h 866"/>
              <a:gd name="T74" fmla="*/ 443158 w 950"/>
              <a:gd name="T75" fmla="*/ 705115 h 866"/>
              <a:gd name="T76" fmla="*/ 449786 w 950"/>
              <a:gd name="T77" fmla="*/ 705115 h 866"/>
              <a:gd name="T78" fmla="*/ 499973 w 950"/>
              <a:gd name="T79" fmla="*/ 689405 h 866"/>
              <a:gd name="T80" fmla="*/ 515123 w 950"/>
              <a:gd name="T81" fmla="*/ 711584 h 866"/>
              <a:gd name="T82" fmla="*/ 527433 w 950"/>
              <a:gd name="T83" fmla="*/ 725446 h 866"/>
              <a:gd name="T84" fmla="*/ 572885 w 950"/>
              <a:gd name="T85" fmla="*/ 751322 h 866"/>
              <a:gd name="T86" fmla="*/ 588036 w 950"/>
              <a:gd name="T87" fmla="*/ 739308 h 866"/>
              <a:gd name="T88" fmla="*/ 608868 w 950"/>
              <a:gd name="T89" fmla="*/ 725446 h 866"/>
              <a:gd name="T90" fmla="*/ 638223 w 950"/>
              <a:gd name="T91" fmla="*/ 767032 h 866"/>
              <a:gd name="T92" fmla="*/ 671365 w 950"/>
              <a:gd name="T93" fmla="*/ 800301 h 866"/>
              <a:gd name="T94" fmla="*/ 695038 w 950"/>
              <a:gd name="T95" fmla="*/ 756867 h 866"/>
              <a:gd name="T96" fmla="*/ 739543 w 950"/>
              <a:gd name="T97" fmla="*/ 734687 h 866"/>
              <a:gd name="T98" fmla="*/ 765110 w 950"/>
              <a:gd name="T99" fmla="*/ 743005 h 866"/>
              <a:gd name="T100" fmla="*/ 786889 w 950"/>
              <a:gd name="T101" fmla="*/ 767032 h 866"/>
              <a:gd name="T102" fmla="*/ 794464 w 950"/>
              <a:gd name="T103" fmla="*/ 701419 h 866"/>
              <a:gd name="T104" fmla="*/ 811509 w 950"/>
              <a:gd name="T105" fmla="*/ 593295 h 866"/>
              <a:gd name="T106" fmla="*/ 839916 w 950"/>
              <a:gd name="T107" fmla="*/ 597915 h 86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50" h="866">
                <a:moveTo>
                  <a:pt x="946" y="508"/>
                </a:moveTo>
                <a:cubicBezTo>
                  <a:pt x="930" y="405"/>
                  <a:pt x="930" y="405"/>
                  <a:pt x="930" y="405"/>
                </a:cubicBezTo>
                <a:cubicBezTo>
                  <a:pt x="931" y="403"/>
                  <a:pt x="931" y="403"/>
                  <a:pt x="931" y="403"/>
                </a:cubicBezTo>
                <a:cubicBezTo>
                  <a:pt x="932" y="403"/>
                  <a:pt x="932" y="403"/>
                  <a:pt x="932" y="403"/>
                </a:cubicBezTo>
                <a:cubicBezTo>
                  <a:pt x="940" y="391"/>
                  <a:pt x="944" y="381"/>
                  <a:pt x="942" y="374"/>
                </a:cubicBezTo>
                <a:cubicBezTo>
                  <a:pt x="937" y="368"/>
                  <a:pt x="937" y="368"/>
                  <a:pt x="937" y="368"/>
                </a:cubicBezTo>
                <a:cubicBezTo>
                  <a:pt x="926" y="360"/>
                  <a:pt x="921" y="343"/>
                  <a:pt x="924" y="315"/>
                </a:cubicBezTo>
                <a:cubicBezTo>
                  <a:pt x="914" y="315"/>
                  <a:pt x="914" y="315"/>
                  <a:pt x="914" y="315"/>
                </a:cubicBezTo>
                <a:cubicBezTo>
                  <a:pt x="907" y="314"/>
                  <a:pt x="898" y="317"/>
                  <a:pt x="890" y="322"/>
                </a:cubicBezTo>
                <a:cubicBezTo>
                  <a:pt x="881" y="329"/>
                  <a:pt x="876" y="336"/>
                  <a:pt x="875" y="341"/>
                </a:cubicBezTo>
                <a:cubicBezTo>
                  <a:pt x="871" y="354"/>
                  <a:pt x="857" y="362"/>
                  <a:pt x="834" y="370"/>
                </a:cubicBezTo>
                <a:cubicBezTo>
                  <a:pt x="829" y="403"/>
                  <a:pt x="829" y="403"/>
                  <a:pt x="829" y="403"/>
                </a:cubicBezTo>
                <a:cubicBezTo>
                  <a:pt x="829" y="404"/>
                  <a:pt x="829" y="404"/>
                  <a:pt x="829" y="404"/>
                </a:cubicBezTo>
                <a:cubicBezTo>
                  <a:pt x="828" y="405"/>
                  <a:pt x="828" y="405"/>
                  <a:pt x="828" y="405"/>
                </a:cubicBezTo>
                <a:cubicBezTo>
                  <a:pt x="816" y="426"/>
                  <a:pt x="816" y="426"/>
                  <a:pt x="816" y="426"/>
                </a:cubicBezTo>
                <a:cubicBezTo>
                  <a:pt x="815" y="428"/>
                  <a:pt x="815" y="428"/>
                  <a:pt x="815" y="428"/>
                </a:cubicBezTo>
                <a:cubicBezTo>
                  <a:pt x="814" y="428"/>
                  <a:pt x="814" y="428"/>
                  <a:pt x="814" y="428"/>
                </a:cubicBezTo>
                <a:cubicBezTo>
                  <a:pt x="813" y="428"/>
                  <a:pt x="813" y="428"/>
                  <a:pt x="813" y="428"/>
                </a:cubicBezTo>
                <a:cubicBezTo>
                  <a:pt x="708" y="447"/>
                  <a:pt x="708" y="447"/>
                  <a:pt x="708" y="447"/>
                </a:cubicBezTo>
                <a:cubicBezTo>
                  <a:pt x="707" y="447"/>
                  <a:pt x="707" y="447"/>
                  <a:pt x="707" y="447"/>
                </a:cubicBezTo>
                <a:cubicBezTo>
                  <a:pt x="704" y="447"/>
                  <a:pt x="704" y="447"/>
                  <a:pt x="704" y="447"/>
                </a:cubicBezTo>
                <a:cubicBezTo>
                  <a:pt x="704" y="445"/>
                  <a:pt x="704" y="445"/>
                  <a:pt x="704" y="445"/>
                </a:cubicBezTo>
                <a:cubicBezTo>
                  <a:pt x="674" y="412"/>
                  <a:pt x="674" y="412"/>
                  <a:pt x="674" y="412"/>
                </a:cubicBezTo>
                <a:cubicBezTo>
                  <a:pt x="683" y="403"/>
                  <a:pt x="683" y="403"/>
                  <a:pt x="683" y="403"/>
                </a:cubicBezTo>
                <a:cubicBezTo>
                  <a:pt x="671" y="387"/>
                  <a:pt x="671" y="387"/>
                  <a:pt x="671" y="387"/>
                </a:cubicBezTo>
                <a:cubicBezTo>
                  <a:pt x="657" y="376"/>
                  <a:pt x="657" y="376"/>
                  <a:pt x="657" y="376"/>
                </a:cubicBezTo>
                <a:cubicBezTo>
                  <a:pt x="656" y="375"/>
                  <a:pt x="656" y="375"/>
                  <a:pt x="656" y="375"/>
                </a:cubicBezTo>
                <a:cubicBezTo>
                  <a:pt x="655" y="375"/>
                  <a:pt x="655" y="375"/>
                  <a:pt x="655" y="375"/>
                </a:cubicBezTo>
                <a:cubicBezTo>
                  <a:pt x="655" y="374"/>
                  <a:pt x="655" y="374"/>
                  <a:pt x="655" y="374"/>
                </a:cubicBezTo>
                <a:cubicBezTo>
                  <a:pt x="655" y="373"/>
                  <a:pt x="655" y="373"/>
                  <a:pt x="655" y="373"/>
                </a:cubicBezTo>
                <a:cubicBezTo>
                  <a:pt x="649" y="344"/>
                  <a:pt x="649" y="344"/>
                  <a:pt x="649" y="344"/>
                </a:cubicBezTo>
                <a:cubicBezTo>
                  <a:pt x="622" y="347"/>
                  <a:pt x="622" y="347"/>
                  <a:pt x="622" y="347"/>
                </a:cubicBezTo>
                <a:cubicBezTo>
                  <a:pt x="620" y="344"/>
                  <a:pt x="620" y="344"/>
                  <a:pt x="620" y="344"/>
                </a:cubicBezTo>
                <a:cubicBezTo>
                  <a:pt x="597" y="331"/>
                  <a:pt x="597" y="331"/>
                  <a:pt x="597" y="331"/>
                </a:cubicBezTo>
                <a:cubicBezTo>
                  <a:pt x="513" y="316"/>
                  <a:pt x="513" y="316"/>
                  <a:pt x="513" y="316"/>
                </a:cubicBezTo>
                <a:cubicBezTo>
                  <a:pt x="443" y="313"/>
                  <a:pt x="443" y="313"/>
                  <a:pt x="443" y="313"/>
                </a:cubicBezTo>
                <a:cubicBezTo>
                  <a:pt x="441" y="315"/>
                  <a:pt x="441" y="315"/>
                  <a:pt x="441" y="315"/>
                </a:cubicBezTo>
                <a:cubicBezTo>
                  <a:pt x="438" y="315"/>
                  <a:pt x="436" y="314"/>
                  <a:pt x="435" y="312"/>
                </a:cubicBezTo>
                <a:cubicBezTo>
                  <a:pt x="395" y="221"/>
                  <a:pt x="395" y="221"/>
                  <a:pt x="395" y="221"/>
                </a:cubicBezTo>
                <a:cubicBezTo>
                  <a:pt x="391" y="214"/>
                  <a:pt x="374" y="190"/>
                  <a:pt x="340" y="150"/>
                </a:cubicBezTo>
                <a:cubicBezTo>
                  <a:pt x="308" y="111"/>
                  <a:pt x="290" y="90"/>
                  <a:pt x="285" y="86"/>
                </a:cubicBezTo>
                <a:cubicBezTo>
                  <a:pt x="226" y="28"/>
                  <a:pt x="226" y="28"/>
                  <a:pt x="226" y="28"/>
                </a:cubicBezTo>
                <a:cubicBezTo>
                  <a:pt x="217" y="23"/>
                  <a:pt x="217" y="23"/>
                  <a:pt x="217" y="23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42" y="21"/>
                  <a:pt x="142" y="21"/>
                  <a:pt x="142" y="21"/>
                </a:cubicBezTo>
                <a:cubicBezTo>
                  <a:pt x="140" y="19"/>
                  <a:pt x="140" y="19"/>
                  <a:pt x="140" y="19"/>
                </a:cubicBezTo>
                <a:cubicBezTo>
                  <a:pt x="132" y="14"/>
                  <a:pt x="122" y="9"/>
                  <a:pt x="106" y="6"/>
                </a:cubicBezTo>
                <a:cubicBezTo>
                  <a:pt x="92" y="0"/>
                  <a:pt x="60" y="11"/>
                  <a:pt x="11" y="37"/>
                </a:cubicBezTo>
                <a:cubicBezTo>
                  <a:pt x="9" y="38"/>
                  <a:pt x="9" y="38"/>
                  <a:pt x="9" y="38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2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6"/>
                  <a:pt x="11" y="56"/>
                  <a:pt x="11" y="56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5"/>
                  <a:pt x="2" y="106"/>
                  <a:pt x="5" y="114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8" y="108"/>
                  <a:pt x="51" y="101"/>
                  <a:pt x="55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99" y="160"/>
                  <a:pt x="109" y="172"/>
                  <a:pt x="128" y="190"/>
                </a:cubicBezTo>
                <a:cubicBezTo>
                  <a:pt x="140" y="199"/>
                  <a:pt x="147" y="203"/>
                  <a:pt x="153" y="204"/>
                </a:cubicBezTo>
                <a:cubicBezTo>
                  <a:pt x="159" y="203"/>
                  <a:pt x="159" y="203"/>
                  <a:pt x="159" y="203"/>
                </a:cubicBezTo>
                <a:cubicBezTo>
                  <a:pt x="164" y="201"/>
                  <a:pt x="164" y="201"/>
                  <a:pt x="164" y="201"/>
                </a:cubicBezTo>
                <a:cubicBezTo>
                  <a:pt x="182" y="183"/>
                  <a:pt x="182" y="183"/>
                  <a:pt x="182" y="183"/>
                </a:cubicBezTo>
                <a:cubicBezTo>
                  <a:pt x="195" y="175"/>
                  <a:pt x="195" y="175"/>
                  <a:pt x="195" y="175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224" y="169"/>
                  <a:pt x="224" y="169"/>
                  <a:pt x="224" y="169"/>
                </a:cubicBezTo>
                <a:cubicBezTo>
                  <a:pt x="232" y="151"/>
                  <a:pt x="232" y="151"/>
                  <a:pt x="232" y="151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80" y="149"/>
                  <a:pt x="280" y="149"/>
                  <a:pt x="280" y="149"/>
                </a:cubicBezTo>
                <a:cubicBezTo>
                  <a:pt x="280" y="150"/>
                  <a:pt x="280" y="150"/>
                  <a:pt x="280" y="150"/>
                </a:cubicBezTo>
                <a:cubicBezTo>
                  <a:pt x="282" y="151"/>
                  <a:pt x="282" y="151"/>
                  <a:pt x="282" y="151"/>
                </a:cubicBezTo>
                <a:cubicBezTo>
                  <a:pt x="303" y="187"/>
                  <a:pt x="303" y="187"/>
                  <a:pt x="303" y="187"/>
                </a:cubicBezTo>
                <a:cubicBezTo>
                  <a:pt x="312" y="211"/>
                  <a:pt x="312" y="211"/>
                  <a:pt x="312" y="211"/>
                </a:cubicBezTo>
                <a:cubicBezTo>
                  <a:pt x="312" y="215"/>
                  <a:pt x="312" y="215"/>
                  <a:pt x="312" y="215"/>
                </a:cubicBezTo>
                <a:cubicBezTo>
                  <a:pt x="307" y="244"/>
                  <a:pt x="307" y="244"/>
                  <a:pt x="307" y="244"/>
                </a:cubicBezTo>
                <a:cubicBezTo>
                  <a:pt x="316" y="264"/>
                  <a:pt x="316" y="264"/>
                  <a:pt x="316" y="264"/>
                </a:cubicBezTo>
                <a:cubicBezTo>
                  <a:pt x="316" y="267"/>
                  <a:pt x="316" y="267"/>
                  <a:pt x="316" y="267"/>
                </a:cubicBezTo>
                <a:cubicBezTo>
                  <a:pt x="309" y="291"/>
                  <a:pt x="309" y="291"/>
                  <a:pt x="309" y="291"/>
                </a:cubicBezTo>
                <a:cubicBezTo>
                  <a:pt x="309" y="312"/>
                  <a:pt x="309" y="312"/>
                  <a:pt x="309" y="312"/>
                </a:cubicBezTo>
                <a:cubicBezTo>
                  <a:pt x="316" y="331"/>
                  <a:pt x="319" y="343"/>
                  <a:pt x="319" y="347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6"/>
                  <a:pt x="317" y="366"/>
                  <a:pt x="317" y="366"/>
                </a:cubicBezTo>
                <a:cubicBezTo>
                  <a:pt x="306" y="380"/>
                  <a:pt x="306" y="380"/>
                  <a:pt x="306" y="380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296" y="394"/>
                  <a:pt x="296" y="394"/>
                  <a:pt x="296" y="394"/>
                </a:cubicBezTo>
                <a:cubicBezTo>
                  <a:pt x="295" y="417"/>
                  <a:pt x="295" y="417"/>
                  <a:pt x="295" y="417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2" y="443"/>
                  <a:pt x="302" y="443"/>
                  <a:pt x="302" y="443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295" y="481"/>
                  <a:pt x="295" y="481"/>
                  <a:pt x="295" y="481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5" y="489"/>
                  <a:pt x="280" y="489"/>
                  <a:pt x="274" y="486"/>
                </a:cubicBezTo>
                <a:cubicBezTo>
                  <a:pt x="271" y="486"/>
                  <a:pt x="271" y="486"/>
                  <a:pt x="271" y="486"/>
                </a:cubicBezTo>
                <a:cubicBezTo>
                  <a:pt x="262" y="475"/>
                  <a:pt x="262" y="475"/>
                  <a:pt x="262" y="475"/>
                </a:cubicBezTo>
                <a:cubicBezTo>
                  <a:pt x="251" y="479"/>
                  <a:pt x="251" y="479"/>
                  <a:pt x="251" y="479"/>
                </a:cubicBezTo>
                <a:cubicBezTo>
                  <a:pt x="238" y="493"/>
                  <a:pt x="238" y="493"/>
                  <a:pt x="238" y="493"/>
                </a:cubicBezTo>
                <a:cubicBezTo>
                  <a:pt x="223" y="537"/>
                  <a:pt x="223" y="537"/>
                  <a:pt x="223" y="537"/>
                </a:cubicBezTo>
                <a:cubicBezTo>
                  <a:pt x="223" y="538"/>
                  <a:pt x="223" y="538"/>
                  <a:pt x="223" y="538"/>
                </a:cubicBezTo>
                <a:cubicBezTo>
                  <a:pt x="222" y="539"/>
                  <a:pt x="222" y="539"/>
                  <a:pt x="222" y="539"/>
                </a:cubicBezTo>
                <a:cubicBezTo>
                  <a:pt x="207" y="551"/>
                  <a:pt x="207" y="551"/>
                  <a:pt x="207" y="551"/>
                </a:cubicBezTo>
                <a:cubicBezTo>
                  <a:pt x="205" y="551"/>
                  <a:pt x="205" y="551"/>
                  <a:pt x="205" y="551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80" y="577"/>
                  <a:pt x="180" y="577"/>
                  <a:pt x="180" y="577"/>
                </a:cubicBezTo>
                <a:cubicBezTo>
                  <a:pt x="188" y="592"/>
                  <a:pt x="188" y="592"/>
                  <a:pt x="188" y="592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211" y="621"/>
                  <a:pt x="211" y="621"/>
                  <a:pt x="211" y="621"/>
                </a:cubicBezTo>
                <a:cubicBezTo>
                  <a:pt x="211" y="622"/>
                  <a:pt x="211" y="622"/>
                  <a:pt x="211" y="622"/>
                </a:cubicBezTo>
                <a:cubicBezTo>
                  <a:pt x="211" y="630"/>
                  <a:pt x="211" y="630"/>
                  <a:pt x="211" y="630"/>
                </a:cubicBezTo>
                <a:cubicBezTo>
                  <a:pt x="235" y="634"/>
                  <a:pt x="235" y="634"/>
                  <a:pt x="235" y="634"/>
                </a:cubicBezTo>
                <a:cubicBezTo>
                  <a:pt x="239" y="655"/>
                  <a:pt x="239" y="655"/>
                  <a:pt x="239" y="655"/>
                </a:cubicBezTo>
                <a:cubicBezTo>
                  <a:pt x="239" y="656"/>
                  <a:pt x="239" y="656"/>
                  <a:pt x="239" y="656"/>
                </a:cubicBezTo>
                <a:cubicBezTo>
                  <a:pt x="242" y="681"/>
                  <a:pt x="242" y="681"/>
                  <a:pt x="242" y="681"/>
                </a:cubicBezTo>
                <a:cubicBezTo>
                  <a:pt x="248" y="686"/>
                  <a:pt x="248" y="686"/>
                  <a:pt x="248" y="686"/>
                </a:cubicBezTo>
                <a:cubicBezTo>
                  <a:pt x="269" y="680"/>
                  <a:pt x="269" y="680"/>
                  <a:pt x="269" y="680"/>
                </a:cubicBezTo>
                <a:cubicBezTo>
                  <a:pt x="289" y="668"/>
                  <a:pt x="289" y="668"/>
                  <a:pt x="289" y="668"/>
                </a:cubicBezTo>
                <a:cubicBezTo>
                  <a:pt x="293" y="666"/>
                  <a:pt x="293" y="666"/>
                  <a:pt x="293" y="666"/>
                </a:cubicBezTo>
                <a:cubicBezTo>
                  <a:pt x="300" y="702"/>
                  <a:pt x="300" y="702"/>
                  <a:pt x="300" y="702"/>
                </a:cubicBezTo>
                <a:cubicBezTo>
                  <a:pt x="309" y="716"/>
                  <a:pt x="309" y="716"/>
                  <a:pt x="309" y="716"/>
                </a:cubicBezTo>
                <a:cubicBezTo>
                  <a:pt x="312" y="717"/>
                  <a:pt x="312" y="717"/>
                  <a:pt x="312" y="717"/>
                </a:cubicBezTo>
                <a:cubicBezTo>
                  <a:pt x="319" y="732"/>
                  <a:pt x="319" y="732"/>
                  <a:pt x="319" y="732"/>
                </a:cubicBezTo>
                <a:cubicBezTo>
                  <a:pt x="335" y="744"/>
                  <a:pt x="335" y="744"/>
                  <a:pt x="335" y="744"/>
                </a:cubicBezTo>
                <a:cubicBezTo>
                  <a:pt x="337" y="748"/>
                  <a:pt x="342" y="748"/>
                  <a:pt x="347" y="748"/>
                </a:cubicBezTo>
                <a:cubicBezTo>
                  <a:pt x="353" y="749"/>
                  <a:pt x="353" y="749"/>
                  <a:pt x="353" y="749"/>
                </a:cubicBezTo>
                <a:cubicBezTo>
                  <a:pt x="362" y="744"/>
                  <a:pt x="362" y="744"/>
                  <a:pt x="362" y="744"/>
                </a:cubicBezTo>
                <a:cubicBezTo>
                  <a:pt x="370" y="741"/>
                  <a:pt x="377" y="738"/>
                  <a:pt x="385" y="737"/>
                </a:cubicBezTo>
                <a:cubicBezTo>
                  <a:pt x="392" y="734"/>
                  <a:pt x="392" y="734"/>
                  <a:pt x="392" y="734"/>
                </a:cubicBezTo>
                <a:cubicBezTo>
                  <a:pt x="407" y="733"/>
                  <a:pt x="407" y="733"/>
                  <a:pt x="407" y="733"/>
                </a:cubicBezTo>
                <a:cubicBezTo>
                  <a:pt x="412" y="733"/>
                  <a:pt x="414" y="734"/>
                  <a:pt x="417" y="737"/>
                </a:cubicBezTo>
                <a:cubicBezTo>
                  <a:pt x="438" y="723"/>
                  <a:pt x="438" y="723"/>
                  <a:pt x="438" y="723"/>
                </a:cubicBezTo>
                <a:cubicBezTo>
                  <a:pt x="440" y="723"/>
                  <a:pt x="440" y="723"/>
                  <a:pt x="440" y="723"/>
                </a:cubicBezTo>
                <a:cubicBezTo>
                  <a:pt x="442" y="724"/>
                  <a:pt x="442" y="724"/>
                  <a:pt x="442" y="724"/>
                </a:cubicBezTo>
                <a:cubicBezTo>
                  <a:pt x="443" y="723"/>
                  <a:pt x="443" y="723"/>
                  <a:pt x="443" y="723"/>
                </a:cubicBezTo>
                <a:cubicBezTo>
                  <a:pt x="446" y="725"/>
                  <a:pt x="446" y="725"/>
                  <a:pt x="446" y="725"/>
                </a:cubicBezTo>
                <a:cubicBezTo>
                  <a:pt x="454" y="735"/>
                  <a:pt x="458" y="743"/>
                  <a:pt x="458" y="748"/>
                </a:cubicBezTo>
                <a:cubicBezTo>
                  <a:pt x="468" y="763"/>
                  <a:pt x="468" y="763"/>
                  <a:pt x="468" y="763"/>
                </a:cubicBezTo>
                <a:cubicBezTo>
                  <a:pt x="475" y="766"/>
                  <a:pt x="475" y="766"/>
                  <a:pt x="475" y="766"/>
                </a:cubicBezTo>
                <a:cubicBezTo>
                  <a:pt x="476" y="766"/>
                  <a:pt x="476" y="766"/>
                  <a:pt x="476" y="766"/>
                </a:cubicBezTo>
                <a:cubicBezTo>
                  <a:pt x="477" y="766"/>
                  <a:pt x="477" y="766"/>
                  <a:pt x="477" y="766"/>
                </a:cubicBezTo>
                <a:cubicBezTo>
                  <a:pt x="475" y="763"/>
                  <a:pt x="475" y="763"/>
                  <a:pt x="475" y="763"/>
                </a:cubicBezTo>
                <a:cubicBezTo>
                  <a:pt x="474" y="758"/>
                  <a:pt x="474" y="755"/>
                  <a:pt x="475" y="753"/>
                </a:cubicBezTo>
                <a:cubicBezTo>
                  <a:pt x="477" y="750"/>
                  <a:pt x="481" y="748"/>
                  <a:pt x="488" y="748"/>
                </a:cubicBezTo>
                <a:cubicBezTo>
                  <a:pt x="527" y="747"/>
                  <a:pt x="527" y="747"/>
                  <a:pt x="527" y="747"/>
                </a:cubicBezTo>
                <a:cubicBezTo>
                  <a:pt x="528" y="746"/>
                  <a:pt x="528" y="746"/>
                  <a:pt x="528" y="746"/>
                </a:cubicBezTo>
                <a:cubicBezTo>
                  <a:pt x="530" y="746"/>
                  <a:pt x="530" y="746"/>
                  <a:pt x="530" y="746"/>
                </a:cubicBezTo>
                <a:cubicBezTo>
                  <a:pt x="530" y="748"/>
                  <a:pt x="530" y="748"/>
                  <a:pt x="530" y="748"/>
                </a:cubicBezTo>
                <a:cubicBezTo>
                  <a:pt x="532" y="748"/>
                  <a:pt x="532" y="748"/>
                  <a:pt x="532" y="748"/>
                </a:cubicBezTo>
                <a:cubicBezTo>
                  <a:pt x="544" y="770"/>
                  <a:pt x="544" y="770"/>
                  <a:pt x="544" y="770"/>
                </a:cubicBezTo>
                <a:cubicBezTo>
                  <a:pt x="543" y="781"/>
                  <a:pt x="543" y="781"/>
                  <a:pt x="543" y="781"/>
                </a:cubicBezTo>
                <a:cubicBezTo>
                  <a:pt x="542" y="781"/>
                  <a:pt x="542" y="781"/>
                  <a:pt x="542" y="781"/>
                </a:cubicBezTo>
                <a:cubicBezTo>
                  <a:pt x="556" y="785"/>
                  <a:pt x="556" y="785"/>
                  <a:pt x="556" y="785"/>
                </a:cubicBezTo>
                <a:cubicBezTo>
                  <a:pt x="557" y="785"/>
                  <a:pt x="557" y="785"/>
                  <a:pt x="557" y="785"/>
                </a:cubicBezTo>
                <a:cubicBezTo>
                  <a:pt x="556" y="781"/>
                  <a:pt x="556" y="779"/>
                  <a:pt x="559" y="777"/>
                </a:cubicBezTo>
                <a:cubicBezTo>
                  <a:pt x="564" y="776"/>
                  <a:pt x="564" y="776"/>
                  <a:pt x="564" y="776"/>
                </a:cubicBezTo>
                <a:cubicBezTo>
                  <a:pt x="599" y="800"/>
                  <a:pt x="599" y="800"/>
                  <a:pt x="599" y="800"/>
                </a:cubicBezTo>
                <a:cubicBezTo>
                  <a:pt x="602" y="804"/>
                  <a:pt x="604" y="808"/>
                  <a:pt x="605" y="813"/>
                </a:cubicBezTo>
                <a:cubicBezTo>
                  <a:pt x="606" y="828"/>
                  <a:pt x="606" y="828"/>
                  <a:pt x="606" y="828"/>
                </a:cubicBezTo>
                <a:cubicBezTo>
                  <a:pt x="618" y="830"/>
                  <a:pt x="618" y="830"/>
                  <a:pt x="618" y="830"/>
                </a:cubicBezTo>
                <a:cubicBezTo>
                  <a:pt x="625" y="817"/>
                  <a:pt x="625" y="817"/>
                  <a:pt x="625" y="817"/>
                </a:cubicBezTo>
                <a:cubicBezTo>
                  <a:pt x="622" y="811"/>
                  <a:pt x="620" y="805"/>
                  <a:pt x="621" y="800"/>
                </a:cubicBezTo>
                <a:cubicBezTo>
                  <a:pt x="622" y="796"/>
                  <a:pt x="623" y="793"/>
                  <a:pt x="627" y="791"/>
                </a:cubicBezTo>
                <a:cubicBezTo>
                  <a:pt x="630" y="788"/>
                  <a:pt x="630" y="788"/>
                  <a:pt x="630" y="788"/>
                </a:cubicBezTo>
                <a:cubicBezTo>
                  <a:pt x="630" y="786"/>
                  <a:pt x="631" y="785"/>
                  <a:pt x="633" y="784"/>
                </a:cubicBezTo>
                <a:cubicBezTo>
                  <a:pt x="643" y="785"/>
                  <a:pt x="643" y="785"/>
                  <a:pt x="643" y="785"/>
                </a:cubicBezTo>
                <a:cubicBezTo>
                  <a:pt x="648" y="788"/>
                  <a:pt x="652" y="798"/>
                  <a:pt x="655" y="816"/>
                </a:cubicBezTo>
                <a:cubicBezTo>
                  <a:pt x="655" y="818"/>
                  <a:pt x="655" y="818"/>
                  <a:pt x="655" y="818"/>
                </a:cubicBezTo>
                <a:cubicBezTo>
                  <a:pt x="657" y="819"/>
                  <a:pt x="657" y="819"/>
                  <a:pt x="657" y="819"/>
                </a:cubicBezTo>
                <a:cubicBezTo>
                  <a:pt x="658" y="824"/>
                  <a:pt x="664" y="827"/>
                  <a:pt x="674" y="830"/>
                </a:cubicBezTo>
                <a:cubicBezTo>
                  <a:pt x="675" y="830"/>
                  <a:pt x="675" y="830"/>
                  <a:pt x="675" y="830"/>
                </a:cubicBezTo>
                <a:cubicBezTo>
                  <a:pt x="676" y="831"/>
                  <a:pt x="676" y="831"/>
                  <a:pt x="676" y="831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25" y="861"/>
                  <a:pt x="725" y="861"/>
                  <a:pt x="725" y="861"/>
                </a:cubicBezTo>
                <a:cubicBezTo>
                  <a:pt x="723" y="855"/>
                  <a:pt x="723" y="855"/>
                  <a:pt x="723" y="855"/>
                </a:cubicBezTo>
                <a:cubicBezTo>
                  <a:pt x="719" y="850"/>
                  <a:pt x="718" y="845"/>
                  <a:pt x="718" y="842"/>
                </a:cubicBezTo>
                <a:cubicBezTo>
                  <a:pt x="718" y="834"/>
                  <a:pt x="723" y="827"/>
                  <a:pt x="734" y="819"/>
                </a:cubicBezTo>
                <a:cubicBezTo>
                  <a:pt x="752" y="804"/>
                  <a:pt x="752" y="804"/>
                  <a:pt x="752" y="804"/>
                </a:cubicBezTo>
                <a:cubicBezTo>
                  <a:pt x="773" y="818"/>
                  <a:pt x="773" y="818"/>
                  <a:pt x="773" y="818"/>
                </a:cubicBezTo>
                <a:cubicBezTo>
                  <a:pt x="777" y="818"/>
                  <a:pt x="777" y="818"/>
                  <a:pt x="777" y="818"/>
                </a:cubicBezTo>
                <a:cubicBezTo>
                  <a:pt x="781" y="795"/>
                  <a:pt x="781" y="795"/>
                  <a:pt x="781" y="795"/>
                </a:cubicBezTo>
                <a:cubicBezTo>
                  <a:pt x="781" y="791"/>
                  <a:pt x="781" y="791"/>
                  <a:pt x="781" y="791"/>
                </a:cubicBezTo>
                <a:cubicBezTo>
                  <a:pt x="785" y="790"/>
                  <a:pt x="785" y="790"/>
                  <a:pt x="785" y="790"/>
                </a:cubicBezTo>
                <a:cubicBezTo>
                  <a:pt x="802" y="792"/>
                  <a:pt x="802" y="792"/>
                  <a:pt x="802" y="792"/>
                </a:cubicBezTo>
                <a:cubicBezTo>
                  <a:pt x="806" y="795"/>
                  <a:pt x="808" y="798"/>
                  <a:pt x="808" y="804"/>
                </a:cubicBezTo>
                <a:cubicBezTo>
                  <a:pt x="808" y="808"/>
                  <a:pt x="804" y="813"/>
                  <a:pt x="801" y="817"/>
                </a:cubicBezTo>
                <a:cubicBezTo>
                  <a:pt x="804" y="819"/>
                  <a:pt x="804" y="819"/>
                  <a:pt x="804" y="819"/>
                </a:cubicBezTo>
                <a:cubicBezTo>
                  <a:pt x="815" y="825"/>
                  <a:pt x="823" y="829"/>
                  <a:pt x="830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45" y="837"/>
                  <a:pt x="845" y="837"/>
                  <a:pt x="845" y="837"/>
                </a:cubicBezTo>
                <a:cubicBezTo>
                  <a:pt x="855" y="836"/>
                  <a:pt x="855" y="836"/>
                  <a:pt x="855" y="836"/>
                </a:cubicBezTo>
                <a:cubicBezTo>
                  <a:pt x="839" y="759"/>
                  <a:pt x="839" y="759"/>
                  <a:pt x="839" y="759"/>
                </a:cubicBezTo>
                <a:cubicBezTo>
                  <a:pt x="829" y="753"/>
                  <a:pt x="819" y="740"/>
                  <a:pt x="810" y="725"/>
                </a:cubicBezTo>
                <a:cubicBezTo>
                  <a:pt x="802" y="713"/>
                  <a:pt x="807" y="695"/>
                  <a:pt x="823" y="674"/>
                </a:cubicBezTo>
                <a:cubicBezTo>
                  <a:pt x="833" y="663"/>
                  <a:pt x="845" y="653"/>
                  <a:pt x="857" y="642"/>
                </a:cubicBezTo>
                <a:cubicBezTo>
                  <a:pt x="857" y="642"/>
                  <a:pt x="857" y="642"/>
                  <a:pt x="857" y="642"/>
                </a:cubicBezTo>
                <a:cubicBezTo>
                  <a:pt x="858" y="640"/>
                  <a:pt x="858" y="640"/>
                  <a:pt x="858" y="640"/>
                </a:cubicBezTo>
                <a:cubicBezTo>
                  <a:pt x="873" y="640"/>
                  <a:pt x="873" y="640"/>
                  <a:pt x="873" y="640"/>
                </a:cubicBezTo>
                <a:cubicBezTo>
                  <a:pt x="874" y="642"/>
                  <a:pt x="874" y="642"/>
                  <a:pt x="874" y="642"/>
                </a:cubicBezTo>
                <a:cubicBezTo>
                  <a:pt x="887" y="647"/>
                  <a:pt x="887" y="647"/>
                  <a:pt x="887" y="647"/>
                </a:cubicBezTo>
                <a:cubicBezTo>
                  <a:pt x="913" y="647"/>
                  <a:pt x="913" y="647"/>
                  <a:pt x="913" y="647"/>
                </a:cubicBezTo>
                <a:cubicBezTo>
                  <a:pt x="924" y="642"/>
                  <a:pt x="933" y="626"/>
                  <a:pt x="944" y="601"/>
                </a:cubicBezTo>
                <a:cubicBezTo>
                  <a:pt x="950" y="586"/>
                  <a:pt x="950" y="556"/>
                  <a:pt x="946" y="508"/>
                </a:cubicBezTo>
                <a:close/>
              </a:path>
            </a:pathLst>
          </a:custGeom>
          <a:solidFill>
            <a:srgbClr val="B6202C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6" name="Freeform 30"/>
          <p:cNvSpPr>
            <a:spLocks/>
          </p:cNvSpPr>
          <p:nvPr/>
        </p:nvSpPr>
        <p:spPr bwMode="auto">
          <a:xfrm>
            <a:off x="6606739" y="5550287"/>
            <a:ext cx="913692" cy="634386"/>
          </a:xfrm>
          <a:custGeom>
            <a:avLst/>
            <a:gdLst>
              <a:gd name="T0" fmla="*/ 2147483646 w 573"/>
              <a:gd name="T1" fmla="*/ 2147483646 h 361"/>
              <a:gd name="T2" fmla="*/ 2147483646 w 573"/>
              <a:gd name="T3" fmla="*/ 2147483646 h 361"/>
              <a:gd name="T4" fmla="*/ 2147483646 w 573"/>
              <a:gd name="T5" fmla="*/ 2147483646 h 361"/>
              <a:gd name="T6" fmla="*/ 2147483646 w 573"/>
              <a:gd name="T7" fmla="*/ 2147483646 h 361"/>
              <a:gd name="T8" fmla="*/ 2147483646 w 573"/>
              <a:gd name="T9" fmla="*/ 2147483646 h 361"/>
              <a:gd name="T10" fmla="*/ 2147483646 w 573"/>
              <a:gd name="T11" fmla="*/ 1776698668 h 361"/>
              <a:gd name="T12" fmla="*/ 2147483646 w 573"/>
              <a:gd name="T13" fmla="*/ 2147483646 h 361"/>
              <a:gd name="T14" fmla="*/ 2147483646 w 573"/>
              <a:gd name="T15" fmla="*/ 2147483646 h 361"/>
              <a:gd name="T16" fmla="*/ 2147483646 w 573"/>
              <a:gd name="T17" fmla="*/ 2147483646 h 361"/>
              <a:gd name="T18" fmla="*/ 2147483646 w 573"/>
              <a:gd name="T19" fmla="*/ 2147483646 h 361"/>
              <a:gd name="T20" fmla="*/ 2147483646 w 573"/>
              <a:gd name="T21" fmla="*/ 2147483646 h 361"/>
              <a:gd name="T22" fmla="*/ 2147483646 w 573"/>
              <a:gd name="T23" fmla="*/ 2147483646 h 361"/>
              <a:gd name="T24" fmla="*/ 2147483646 w 573"/>
              <a:gd name="T25" fmla="*/ 2147483646 h 361"/>
              <a:gd name="T26" fmla="*/ 2147483646 w 573"/>
              <a:gd name="T27" fmla="*/ 2147483646 h 361"/>
              <a:gd name="T28" fmla="*/ 0 w 573"/>
              <a:gd name="T29" fmla="*/ 2147483646 h 361"/>
              <a:gd name="T30" fmla="*/ 2147483646 w 573"/>
              <a:gd name="T31" fmla="*/ 2147483646 h 361"/>
              <a:gd name="T32" fmla="*/ 2147483646 w 573"/>
              <a:gd name="T33" fmla="*/ 2147483646 h 361"/>
              <a:gd name="T34" fmla="*/ 2147483646 w 573"/>
              <a:gd name="T35" fmla="*/ 2147483646 h 361"/>
              <a:gd name="T36" fmla="*/ 2147483646 w 573"/>
              <a:gd name="T37" fmla="*/ 2147483646 h 361"/>
              <a:gd name="T38" fmla="*/ 2147483646 w 573"/>
              <a:gd name="T39" fmla="*/ 2147483646 h 361"/>
              <a:gd name="T40" fmla="*/ 2147483646 w 573"/>
              <a:gd name="T41" fmla="*/ 2147483646 h 361"/>
              <a:gd name="T42" fmla="*/ 2147483646 w 573"/>
              <a:gd name="T43" fmla="*/ 2147483646 h 361"/>
              <a:gd name="T44" fmla="*/ 2147483646 w 573"/>
              <a:gd name="T45" fmla="*/ 2147483646 h 361"/>
              <a:gd name="T46" fmla="*/ 2147483646 w 573"/>
              <a:gd name="T47" fmla="*/ 2147483646 h 361"/>
              <a:gd name="T48" fmla="*/ 2147483646 w 573"/>
              <a:gd name="T49" fmla="*/ 2147483646 h 361"/>
              <a:gd name="T50" fmla="*/ 2147483646 w 573"/>
              <a:gd name="T51" fmla="*/ 2147483646 h 361"/>
              <a:gd name="T52" fmla="*/ 2147483646 w 573"/>
              <a:gd name="T53" fmla="*/ 2147483646 h 361"/>
              <a:gd name="T54" fmla="*/ 2147483646 w 573"/>
              <a:gd name="T55" fmla="*/ 2147483646 h 361"/>
              <a:gd name="T56" fmla="*/ 2147483646 w 573"/>
              <a:gd name="T57" fmla="*/ 2147483646 h 361"/>
              <a:gd name="T58" fmla="*/ 2147483646 w 573"/>
              <a:gd name="T59" fmla="*/ 2147483646 h 361"/>
              <a:gd name="T60" fmla="*/ 2147483646 w 573"/>
              <a:gd name="T61" fmla="*/ 2147483646 h 361"/>
              <a:gd name="T62" fmla="*/ 2147483646 w 573"/>
              <a:gd name="T63" fmla="*/ 2147483646 h 361"/>
              <a:gd name="T64" fmla="*/ 2147483646 w 573"/>
              <a:gd name="T65" fmla="*/ 2147483646 h 361"/>
              <a:gd name="T66" fmla="*/ 2147483646 w 573"/>
              <a:gd name="T67" fmla="*/ 2147483646 h 361"/>
              <a:gd name="T68" fmla="*/ 2147483646 w 573"/>
              <a:gd name="T69" fmla="*/ 2147483646 h 361"/>
              <a:gd name="T70" fmla="*/ 2147483646 w 573"/>
              <a:gd name="T71" fmla="*/ 2147483646 h 361"/>
              <a:gd name="T72" fmla="*/ 2147483646 w 573"/>
              <a:gd name="T73" fmla="*/ 2147483646 h 361"/>
              <a:gd name="T74" fmla="*/ 2147483646 w 573"/>
              <a:gd name="T75" fmla="*/ 2147483646 h 361"/>
              <a:gd name="T76" fmla="*/ 2147483646 w 573"/>
              <a:gd name="T77" fmla="*/ 2147483646 h 361"/>
              <a:gd name="T78" fmla="*/ 2147483646 w 573"/>
              <a:gd name="T79" fmla="*/ 2147483646 h 361"/>
              <a:gd name="T80" fmla="*/ 2147483646 w 573"/>
              <a:gd name="T81" fmla="*/ 2147483646 h 361"/>
              <a:gd name="T82" fmla="*/ 2147483646 w 573"/>
              <a:gd name="T83" fmla="*/ 2147483646 h 361"/>
              <a:gd name="T84" fmla="*/ 2147483646 w 573"/>
              <a:gd name="T85" fmla="*/ 2147483646 h 361"/>
              <a:gd name="T86" fmla="*/ 2147483646 w 573"/>
              <a:gd name="T87" fmla="*/ 2147483646 h 361"/>
              <a:gd name="T88" fmla="*/ 2147483646 w 573"/>
              <a:gd name="T89" fmla="*/ 2147483646 h 361"/>
              <a:gd name="T90" fmla="*/ 2147483646 w 573"/>
              <a:gd name="T91" fmla="*/ 2147483646 h 361"/>
              <a:gd name="T92" fmla="*/ 2147483646 w 573"/>
              <a:gd name="T93" fmla="*/ 2147483646 h 361"/>
              <a:gd name="T94" fmla="*/ 2147483646 w 573"/>
              <a:gd name="T95" fmla="*/ 2147483646 h 361"/>
              <a:gd name="T96" fmla="*/ 2147483646 w 573"/>
              <a:gd name="T97" fmla="*/ 2147483646 h 361"/>
              <a:gd name="T98" fmla="*/ 2147483646 w 573"/>
              <a:gd name="T99" fmla="*/ 2147483646 h 361"/>
              <a:gd name="T100" fmla="*/ 2147483646 w 573"/>
              <a:gd name="T101" fmla="*/ 2147483646 h 36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73"/>
              <a:gd name="T154" fmla="*/ 0 h 361"/>
              <a:gd name="T155" fmla="*/ 573 w 573"/>
              <a:gd name="T156" fmla="*/ 361 h 361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73" h="361">
                <a:moveTo>
                  <a:pt x="525" y="11"/>
                </a:moveTo>
                <a:cubicBezTo>
                  <a:pt x="523" y="12"/>
                  <a:pt x="523" y="12"/>
                  <a:pt x="523" y="12"/>
                </a:cubicBezTo>
                <a:cubicBezTo>
                  <a:pt x="523" y="18"/>
                  <a:pt x="520" y="21"/>
                  <a:pt x="514" y="21"/>
                </a:cubicBezTo>
                <a:cubicBezTo>
                  <a:pt x="473" y="16"/>
                  <a:pt x="473" y="16"/>
                  <a:pt x="473" y="16"/>
                </a:cubicBezTo>
                <a:cubicBezTo>
                  <a:pt x="445" y="11"/>
                  <a:pt x="427" y="0"/>
                  <a:pt x="416" y="2"/>
                </a:cubicBezTo>
                <a:cubicBezTo>
                  <a:pt x="396" y="4"/>
                  <a:pt x="358" y="57"/>
                  <a:pt x="358" y="57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82"/>
                  <a:pt x="360" y="82"/>
                  <a:pt x="360" y="82"/>
                </a:cubicBezTo>
                <a:cubicBezTo>
                  <a:pt x="355" y="83"/>
                  <a:pt x="355" y="83"/>
                  <a:pt x="355" y="83"/>
                </a:cubicBezTo>
                <a:cubicBezTo>
                  <a:pt x="310" y="89"/>
                  <a:pt x="285" y="85"/>
                  <a:pt x="282" y="70"/>
                </a:cubicBezTo>
                <a:cubicBezTo>
                  <a:pt x="277" y="5"/>
                  <a:pt x="277" y="5"/>
                  <a:pt x="277" y="5"/>
                </a:cubicBezTo>
                <a:cubicBezTo>
                  <a:pt x="224" y="2"/>
                  <a:pt x="224" y="2"/>
                  <a:pt x="224" y="2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200" y="28"/>
                  <a:pt x="200" y="28"/>
                  <a:pt x="200" y="28"/>
                </a:cubicBezTo>
                <a:cubicBezTo>
                  <a:pt x="199" y="12"/>
                  <a:pt x="196" y="3"/>
                  <a:pt x="192" y="1"/>
                </a:cubicBezTo>
                <a:cubicBezTo>
                  <a:pt x="169" y="12"/>
                  <a:pt x="169" y="12"/>
                  <a:pt x="169" y="12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12" y="53"/>
                  <a:pt x="92" y="73"/>
                  <a:pt x="74" y="95"/>
                </a:cubicBezTo>
                <a:cubicBezTo>
                  <a:pt x="18" y="171"/>
                  <a:pt x="18" y="171"/>
                  <a:pt x="18" y="171"/>
                </a:cubicBezTo>
                <a:cubicBezTo>
                  <a:pt x="30" y="197"/>
                  <a:pt x="30" y="197"/>
                  <a:pt x="30" y="197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29" y="202"/>
                  <a:pt x="29" y="202"/>
                  <a:pt x="29" y="202"/>
                </a:cubicBezTo>
                <a:cubicBezTo>
                  <a:pt x="25" y="209"/>
                  <a:pt x="27" y="218"/>
                  <a:pt x="33" y="229"/>
                </a:cubicBezTo>
                <a:cubicBezTo>
                  <a:pt x="40" y="242"/>
                  <a:pt x="46" y="257"/>
                  <a:pt x="46" y="274"/>
                </a:cubicBezTo>
                <a:cubicBezTo>
                  <a:pt x="46" y="277"/>
                  <a:pt x="46" y="277"/>
                  <a:pt x="46" y="277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314"/>
                  <a:pt x="0" y="314"/>
                  <a:pt x="0" y="314"/>
                </a:cubicBezTo>
                <a:cubicBezTo>
                  <a:pt x="21" y="324"/>
                  <a:pt x="21" y="324"/>
                  <a:pt x="21" y="324"/>
                </a:cubicBezTo>
                <a:cubicBezTo>
                  <a:pt x="24" y="325"/>
                  <a:pt x="25" y="327"/>
                  <a:pt x="25" y="328"/>
                </a:cubicBezTo>
                <a:cubicBezTo>
                  <a:pt x="25" y="330"/>
                  <a:pt x="25" y="330"/>
                  <a:pt x="25" y="330"/>
                </a:cubicBezTo>
                <a:cubicBezTo>
                  <a:pt x="24" y="335"/>
                  <a:pt x="32" y="343"/>
                  <a:pt x="48" y="350"/>
                </a:cubicBezTo>
                <a:cubicBezTo>
                  <a:pt x="87" y="361"/>
                  <a:pt x="87" y="361"/>
                  <a:pt x="87" y="361"/>
                </a:cubicBezTo>
                <a:cubicBezTo>
                  <a:pt x="99" y="353"/>
                  <a:pt x="99" y="353"/>
                  <a:pt x="99" y="353"/>
                </a:cubicBezTo>
                <a:cubicBezTo>
                  <a:pt x="111" y="335"/>
                  <a:pt x="111" y="335"/>
                  <a:pt x="111" y="335"/>
                </a:cubicBezTo>
                <a:cubicBezTo>
                  <a:pt x="122" y="305"/>
                  <a:pt x="122" y="305"/>
                  <a:pt x="122" y="305"/>
                </a:cubicBezTo>
                <a:cubicBezTo>
                  <a:pt x="152" y="316"/>
                  <a:pt x="152" y="316"/>
                  <a:pt x="152" y="316"/>
                </a:cubicBezTo>
                <a:cubicBezTo>
                  <a:pt x="157" y="319"/>
                  <a:pt x="157" y="319"/>
                  <a:pt x="157" y="319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3"/>
                  <a:pt x="157" y="323"/>
                  <a:pt x="157" y="323"/>
                </a:cubicBezTo>
                <a:cubicBezTo>
                  <a:pt x="151" y="335"/>
                  <a:pt x="154" y="344"/>
                  <a:pt x="164" y="349"/>
                </a:cubicBezTo>
                <a:cubicBezTo>
                  <a:pt x="198" y="350"/>
                  <a:pt x="198" y="350"/>
                  <a:pt x="198" y="350"/>
                </a:cubicBezTo>
                <a:cubicBezTo>
                  <a:pt x="209" y="348"/>
                  <a:pt x="219" y="344"/>
                  <a:pt x="225" y="338"/>
                </a:cubicBezTo>
                <a:cubicBezTo>
                  <a:pt x="229" y="333"/>
                  <a:pt x="236" y="332"/>
                  <a:pt x="245" y="333"/>
                </a:cubicBezTo>
                <a:cubicBezTo>
                  <a:pt x="257" y="335"/>
                  <a:pt x="267" y="339"/>
                  <a:pt x="275" y="349"/>
                </a:cubicBezTo>
                <a:cubicBezTo>
                  <a:pt x="282" y="331"/>
                  <a:pt x="282" y="331"/>
                  <a:pt x="282" y="331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85" y="328"/>
                  <a:pt x="285" y="328"/>
                  <a:pt x="285" y="328"/>
                </a:cubicBezTo>
                <a:cubicBezTo>
                  <a:pt x="291" y="325"/>
                  <a:pt x="294" y="319"/>
                  <a:pt x="298" y="312"/>
                </a:cubicBezTo>
                <a:cubicBezTo>
                  <a:pt x="301" y="305"/>
                  <a:pt x="306" y="297"/>
                  <a:pt x="315" y="292"/>
                </a:cubicBezTo>
                <a:cubicBezTo>
                  <a:pt x="330" y="283"/>
                  <a:pt x="330" y="283"/>
                  <a:pt x="330" y="283"/>
                </a:cubicBezTo>
                <a:cubicBezTo>
                  <a:pt x="331" y="282"/>
                  <a:pt x="331" y="282"/>
                  <a:pt x="331" y="282"/>
                </a:cubicBezTo>
                <a:cubicBezTo>
                  <a:pt x="332" y="283"/>
                  <a:pt x="332" y="283"/>
                  <a:pt x="332" y="283"/>
                </a:cubicBezTo>
                <a:cubicBezTo>
                  <a:pt x="333" y="283"/>
                  <a:pt x="333" y="283"/>
                  <a:pt x="333" y="283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3" y="287"/>
                  <a:pt x="343" y="287"/>
                  <a:pt x="343" y="287"/>
                </a:cubicBezTo>
                <a:cubicBezTo>
                  <a:pt x="355" y="234"/>
                  <a:pt x="355" y="234"/>
                  <a:pt x="355" y="234"/>
                </a:cubicBezTo>
                <a:cubicBezTo>
                  <a:pt x="355" y="233"/>
                  <a:pt x="355" y="233"/>
                  <a:pt x="355" y="233"/>
                </a:cubicBezTo>
                <a:cubicBezTo>
                  <a:pt x="372" y="230"/>
                  <a:pt x="372" y="230"/>
                  <a:pt x="372" y="230"/>
                </a:cubicBezTo>
                <a:cubicBezTo>
                  <a:pt x="389" y="218"/>
                  <a:pt x="397" y="209"/>
                  <a:pt x="396" y="200"/>
                </a:cubicBezTo>
                <a:cubicBezTo>
                  <a:pt x="393" y="184"/>
                  <a:pt x="393" y="184"/>
                  <a:pt x="393" y="184"/>
                </a:cubicBezTo>
                <a:cubicBezTo>
                  <a:pt x="389" y="174"/>
                  <a:pt x="389" y="166"/>
                  <a:pt x="391" y="163"/>
                </a:cubicBezTo>
                <a:cubicBezTo>
                  <a:pt x="394" y="160"/>
                  <a:pt x="396" y="159"/>
                  <a:pt x="399" y="159"/>
                </a:cubicBezTo>
                <a:cubicBezTo>
                  <a:pt x="407" y="159"/>
                  <a:pt x="415" y="161"/>
                  <a:pt x="424" y="165"/>
                </a:cubicBezTo>
                <a:cubicBezTo>
                  <a:pt x="426" y="148"/>
                  <a:pt x="426" y="148"/>
                  <a:pt x="426" y="148"/>
                </a:cubicBezTo>
                <a:cubicBezTo>
                  <a:pt x="426" y="146"/>
                  <a:pt x="426" y="146"/>
                  <a:pt x="426" y="146"/>
                </a:cubicBezTo>
                <a:cubicBezTo>
                  <a:pt x="427" y="145"/>
                  <a:pt x="427" y="145"/>
                  <a:pt x="427" y="145"/>
                </a:cubicBezTo>
                <a:cubicBezTo>
                  <a:pt x="445" y="137"/>
                  <a:pt x="445" y="137"/>
                  <a:pt x="445" y="137"/>
                </a:cubicBezTo>
                <a:cubicBezTo>
                  <a:pt x="447" y="127"/>
                  <a:pt x="447" y="127"/>
                  <a:pt x="447" y="127"/>
                </a:cubicBezTo>
                <a:cubicBezTo>
                  <a:pt x="436" y="127"/>
                  <a:pt x="436" y="127"/>
                  <a:pt x="436" y="127"/>
                </a:cubicBezTo>
                <a:cubicBezTo>
                  <a:pt x="434" y="126"/>
                  <a:pt x="434" y="126"/>
                  <a:pt x="434" y="126"/>
                </a:cubicBezTo>
                <a:cubicBezTo>
                  <a:pt x="435" y="121"/>
                  <a:pt x="435" y="121"/>
                  <a:pt x="435" y="121"/>
                </a:cubicBezTo>
                <a:cubicBezTo>
                  <a:pt x="435" y="118"/>
                  <a:pt x="435" y="118"/>
                  <a:pt x="435" y="118"/>
                </a:cubicBezTo>
                <a:cubicBezTo>
                  <a:pt x="436" y="116"/>
                  <a:pt x="436" y="116"/>
                  <a:pt x="436" y="116"/>
                </a:cubicBezTo>
                <a:cubicBezTo>
                  <a:pt x="439" y="116"/>
                  <a:pt x="439" y="116"/>
                  <a:pt x="439" y="116"/>
                </a:cubicBezTo>
                <a:cubicBezTo>
                  <a:pt x="442" y="116"/>
                  <a:pt x="442" y="116"/>
                  <a:pt x="442" y="116"/>
                </a:cubicBezTo>
                <a:cubicBezTo>
                  <a:pt x="449" y="116"/>
                  <a:pt x="457" y="111"/>
                  <a:pt x="467" y="103"/>
                </a:cubicBezTo>
                <a:cubicBezTo>
                  <a:pt x="533" y="56"/>
                  <a:pt x="533" y="56"/>
                  <a:pt x="533" y="56"/>
                </a:cubicBezTo>
                <a:cubicBezTo>
                  <a:pt x="535" y="56"/>
                  <a:pt x="535" y="56"/>
                  <a:pt x="535" y="56"/>
                </a:cubicBezTo>
                <a:cubicBezTo>
                  <a:pt x="557" y="65"/>
                  <a:pt x="557" y="65"/>
                  <a:pt x="557" y="65"/>
                </a:cubicBezTo>
                <a:cubicBezTo>
                  <a:pt x="565" y="64"/>
                  <a:pt x="565" y="64"/>
                  <a:pt x="565" y="64"/>
                </a:cubicBezTo>
                <a:cubicBezTo>
                  <a:pt x="560" y="42"/>
                  <a:pt x="560" y="42"/>
                  <a:pt x="560" y="42"/>
                </a:cubicBezTo>
                <a:cubicBezTo>
                  <a:pt x="560" y="40"/>
                  <a:pt x="560" y="40"/>
                  <a:pt x="560" y="40"/>
                </a:cubicBezTo>
                <a:cubicBezTo>
                  <a:pt x="561" y="39"/>
                  <a:pt x="561" y="39"/>
                  <a:pt x="561" y="39"/>
                </a:cubicBezTo>
                <a:cubicBezTo>
                  <a:pt x="562" y="38"/>
                  <a:pt x="562" y="38"/>
                  <a:pt x="562" y="38"/>
                </a:cubicBezTo>
                <a:cubicBezTo>
                  <a:pt x="573" y="19"/>
                  <a:pt x="573" y="19"/>
                  <a:pt x="573" y="19"/>
                </a:cubicBezTo>
                <a:cubicBezTo>
                  <a:pt x="570" y="16"/>
                  <a:pt x="570" y="16"/>
                  <a:pt x="570" y="16"/>
                </a:cubicBezTo>
                <a:cubicBezTo>
                  <a:pt x="563" y="19"/>
                  <a:pt x="563" y="19"/>
                  <a:pt x="563" y="19"/>
                </a:cubicBezTo>
                <a:cubicBezTo>
                  <a:pt x="563" y="20"/>
                  <a:pt x="563" y="20"/>
                  <a:pt x="563" y="20"/>
                </a:cubicBezTo>
                <a:cubicBezTo>
                  <a:pt x="562" y="20"/>
                  <a:pt x="562" y="20"/>
                  <a:pt x="562" y="20"/>
                </a:cubicBezTo>
                <a:cubicBezTo>
                  <a:pt x="541" y="23"/>
                  <a:pt x="541" y="23"/>
                  <a:pt x="541" y="23"/>
                </a:cubicBezTo>
                <a:cubicBezTo>
                  <a:pt x="535" y="23"/>
                  <a:pt x="535" y="23"/>
                  <a:pt x="535" y="23"/>
                </a:cubicBezTo>
                <a:cubicBezTo>
                  <a:pt x="534" y="23"/>
                  <a:pt x="534" y="23"/>
                  <a:pt x="534" y="23"/>
                </a:cubicBezTo>
                <a:cubicBezTo>
                  <a:pt x="534" y="22"/>
                  <a:pt x="534" y="22"/>
                  <a:pt x="534" y="22"/>
                </a:cubicBezTo>
                <a:cubicBezTo>
                  <a:pt x="533" y="19"/>
                  <a:pt x="533" y="19"/>
                  <a:pt x="533" y="19"/>
                </a:cubicBezTo>
                <a:cubicBezTo>
                  <a:pt x="529" y="11"/>
                  <a:pt x="529" y="11"/>
                  <a:pt x="529" y="11"/>
                </a:cubicBezTo>
                <a:lnTo>
                  <a:pt x="525" y="11"/>
                </a:lnTo>
                <a:close/>
              </a:path>
            </a:pathLst>
          </a:custGeom>
          <a:solidFill>
            <a:srgbClr val="B6202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51" y="3509669"/>
            <a:ext cx="2143952" cy="257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9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终止 4"/>
          <p:cNvSpPr/>
          <p:nvPr/>
        </p:nvSpPr>
        <p:spPr>
          <a:xfrm rot="16200000">
            <a:off x="550443" y="3121531"/>
            <a:ext cx="3814065" cy="1412030"/>
          </a:xfrm>
          <a:prstGeom prst="flowChartTerminator">
            <a:avLst/>
          </a:prstGeom>
          <a:solidFill>
            <a:srgbClr val="182E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" name="椭圆 3"/>
          <p:cNvSpPr/>
          <p:nvPr/>
        </p:nvSpPr>
        <p:spPr>
          <a:xfrm>
            <a:off x="1673634" y="1842448"/>
            <a:ext cx="1567684" cy="157246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182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" name="流程图: 终止 9"/>
          <p:cNvSpPr/>
          <p:nvPr/>
        </p:nvSpPr>
        <p:spPr>
          <a:xfrm rot="16200000">
            <a:off x="2920025" y="3121531"/>
            <a:ext cx="3814065" cy="1412030"/>
          </a:xfrm>
          <a:prstGeom prst="flowChartTerminator">
            <a:avLst/>
          </a:prstGeom>
          <a:solidFill>
            <a:srgbClr val="182E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椭圆 10"/>
          <p:cNvSpPr/>
          <p:nvPr/>
        </p:nvSpPr>
        <p:spPr>
          <a:xfrm>
            <a:off x="4043216" y="1842448"/>
            <a:ext cx="1567684" cy="1572465"/>
          </a:xfrm>
          <a:prstGeom prst="ellipse">
            <a:avLst/>
          </a:prstGeom>
          <a:blipFill dpi="0" rotWithShape="1">
            <a:blip r:embed="rId2"/>
            <a:srcRect/>
            <a:stretch>
              <a:fillRect l="-14000" r="-14000"/>
            </a:stretch>
          </a:blipFill>
          <a:ln w="57150">
            <a:solidFill>
              <a:srgbClr val="182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5" name="流程图: 终止 24"/>
          <p:cNvSpPr/>
          <p:nvPr/>
        </p:nvSpPr>
        <p:spPr>
          <a:xfrm rot="16200000">
            <a:off x="5366433" y="3121531"/>
            <a:ext cx="3814065" cy="1412030"/>
          </a:xfrm>
          <a:prstGeom prst="flowChartTerminator">
            <a:avLst/>
          </a:prstGeom>
          <a:solidFill>
            <a:srgbClr val="182E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6" name="椭圆 25"/>
          <p:cNvSpPr/>
          <p:nvPr/>
        </p:nvSpPr>
        <p:spPr>
          <a:xfrm>
            <a:off x="6489624" y="1842448"/>
            <a:ext cx="1567684" cy="1572465"/>
          </a:xfrm>
          <a:prstGeom prst="ellipse">
            <a:avLst/>
          </a:prstGeom>
          <a:blipFill dpi="0" rotWithShape="1">
            <a:blip r:embed="rId2"/>
            <a:srcRect/>
            <a:stretch>
              <a:fillRect r="-8000"/>
            </a:stretch>
          </a:blipFill>
          <a:ln w="57150">
            <a:solidFill>
              <a:srgbClr val="182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0" name="流程图: 终止 29"/>
          <p:cNvSpPr/>
          <p:nvPr/>
        </p:nvSpPr>
        <p:spPr>
          <a:xfrm rot="16200000">
            <a:off x="7736015" y="3121531"/>
            <a:ext cx="3814065" cy="1412030"/>
          </a:xfrm>
          <a:prstGeom prst="flowChartTerminator">
            <a:avLst/>
          </a:prstGeom>
          <a:solidFill>
            <a:srgbClr val="182E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1" name="椭圆 30"/>
          <p:cNvSpPr/>
          <p:nvPr/>
        </p:nvSpPr>
        <p:spPr>
          <a:xfrm>
            <a:off x="8859206" y="1842448"/>
            <a:ext cx="1567684" cy="157246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182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" name="矩形 6"/>
          <p:cNvSpPr/>
          <p:nvPr/>
        </p:nvSpPr>
        <p:spPr>
          <a:xfrm>
            <a:off x="1804518" y="4010635"/>
            <a:ext cx="1305915" cy="93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00062" y="3668768"/>
            <a:ext cx="1340117" cy="3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</a:p>
        </p:txBody>
      </p:sp>
      <p:sp>
        <p:nvSpPr>
          <p:cNvPr id="12" name="矩形 11"/>
          <p:cNvSpPr/>
          <p:nvPr/>
        </p:nvSpPr>
        <p:spPr>
          <a:xfrm>
            <a:off x="4174100" y="4010635"/>
            <a:ext cx="1305915" cy="93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69644" y="3668768"/>
            <a:ext cx="1340117" cy="3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CN" altLang="en-US" sz="1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20508" y="4010635"/>
            <a:ext cx="1305915" cy="93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16052" y="3668768"/>
            <a:ext cx="1340117" cy="3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CN" altLang="en-US" sz="1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990090" y="4010635"/>
            <a:ext cx="1305915" cy="93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985634" y="3668768"/>
            <a:ext cx="1340117" cy="33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关键词</a:t>
            </a:r>
            <a:endParaRPr lang="zh-CN" altLang="en-US" sz="16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Freeform 78"/>
          <p:cNvSpPr>
            <a:spLocks/>
          </p:cNvSpPr>
          <p:nvPr/>
        </p:nvSpPr>
        <p:spPr bwMode="auto">
          <a:xfrm>
            <a:off x="9526468" y="4941990"/>
            <a:ext cx="233158" cy="428208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5" name="Freeform 154"/>
          <p:cNvSpPr>
            <a:spLocks/>
          </p:cNvSpPr>
          <p:nvPr/>
        </p:nvSpPr>
        <p:spPr bwMode="auto">
          <a:xfrm>
            <a:off x="7035721" y="5011881"/>
            <a:ext cx="500779" cy="326402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6" name="Freeform 141"/>
          <p:cNvSpPr>
            <a:spLocks noEditPoints="1"/>
          </p:cNvSpPr>
          <p:nvPr/>
        </p:nvSpPr>
        <p:spPr bwMode="auto">
          <a:xfrm>
            <a:off x="2226159" y="5042663"/>
            <a:ext cx="462632" cy="295621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7" name="Freeform 65"/>
          <p:cNvSpPr>
            <a:spLocks noEditPoints="1"/>
          </p:cNvSpPr>
          <p:nvPr/>
        </p:nvSpPr>
        <p:spPr bwMode="auto">
          <a:xfrm>
            <a:off x="4633067" y="5020055"/>
            <a:ext cx="413271" cy="397416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chemeClr val="bg1"/>
              </a:solidFill>
              <a:latin typeface="Dotum" pitchFamily="34" charset="-127"/>
              <a:ea typeface="Dotu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431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87"/>
          <p:cNvGrpSpPr>
            <a:grpSpLocks/>
          </p:cNvGrpSpPr>
          <p:nvPr/>
        </p:nvGrpSpPr>
        <p:grpSpPr bwMode="auto">
          <a:xfrm>
            <a:off x="4360985" y="2002889"/>
            <a:ext cx="6972580" cy="3620829"/>
            <a:chOff x="2574702" y="2042883"/>
            <a:chExt cx="6980237" cy="3321050"/>
          </a:xfrm>
          <a:solidFill>
            <a:srgbClr val="182E60"/>
          </a:solidFill>
        </p:grpSpPr>
        <p:sp>
          <p:nvSpPr>
            <p:cNvPr id="3" name="Freeform 64"/>
            <p:cNvSpPr>
              <a:spLocks noChangeArrowheads="1"/>
            </p:cNvSpPr>
            <p:nvPr/>
          </p:nvSpPr>
          <p:spPr bwMode="auto">
            <a:xfrm>
              <a:off x="4776564" y="23191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" name="Freeform 65"/>
            <p:cNvSpPr>
              <a:spLocks noChangeArrowheads="1"/>
            </p:cNvSpPr>
            <p:nvPr/>
          </p:nvSpPr>
          <p:spPr bwMode="auto">
            <a:xfrm>
              <a:off x="4871814" y="2319108"/>
              <a:ext cx="134938" cy="69850"/>
            </a:xfrm>
            <a:custGeom>
              <a:avLst/>
              <a:gdLst>
                <a:gd name="T0" fmla="*/ 2147483646 w 27"/>
                <a:gd name="T1" fmla="*/ 2147483646 h 14"/>
                <a:gd name="T2" fmla="*/ 2147483646 w 27"/>
                <a:gd name="T3" fmla="*/ 2147483646 h 14"/>
                <a:gd name="T4" fmla="*/ 2147483646 w 2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7"/>
                <a:gd name="T10" fmla="*/ 0 h 14"/>
                <a:gd name="T11" fmla="*/ 27 w 2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4">
                  <a:moveTo>
                    <a:pt x="12" y="3"/>
                  </a:moveTo>
                  <a:cubicBezTo>
                    <a:pt x="15" y="1"/>
                    <a:pt x="18" y="0"/>
                    <a:pt x="20" y="3"/>
                  </a:cubicBezTo>
                  <a:cubicBezTo>
                    <a:pt x="27" y="14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" name="Freeform 75"/>
            <p:cNvSpPr>
              <a:spLocks noChangeArrowheads="1"/>
            </p:cNvSpPr>
            <p:nvPr/>
          </p:nvSpPr>
          <p:spPr bwMode="auto">
            <a:xfrm>
              <a:off x="4514627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" name="Freeform 76"/>
            <p:cNvSpPr>
              <a:spLocks noChangeArrowheads="1"/>
            </p:cNvSpPr>
            <p:nvPr/>
          </p:nvSpPr>
          <p:spPr bwMode="auto">
            <a:xfrm>
              <a:off x="4620989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" name="Freeform 77"/>
            <p:cNvSpPr>
              <a:spLocks noChangeArrowheads="1"/>
            </p:cNvSpPr>
            <p:nvPr/>
          </p:nvSpPr>
          <p:spPr bwMode="auto">
            <a:xfrm>
              <a:off x="4724177" y="23699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" name="Freeform 78"/>
            <p:cNvSpPr>
              <a:spLocks noChangeArrowheads="1"/>
            </p:cNvSpPr>
            <p:nvPr/>
          </p:nvSpPr>
          <p:spPr bwMode="auto">
            <a:xfrm>
              <a:off x="4830539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" name="Freeform 88"/>
            <p:cNvSpPr>
              <a:spLocks noChangeArrowheads="1"/>
            </p:cNvSpPr>
            <p:nvPr/>
          </p:nvSpPr>
          <p:spPr bwMode="auto">
            <a:xfrm>
              <a:off x="4463827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" name="Freeform 89"/>
            <p:cNvSpPr>
              <a:spLocks noChangeArrowheads="1"/>
            </p:cNvSpPr>
            <p:nvPr/>
          </p:nvSpPr>
          <p:spPr bwMode="auto">
            <a:xfrm>
              <a:off x="4565427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" name="Freeform 90"/>
            <p:cNvSpPr>
              <a:spLocks noChangeArrowheads="1"/>
            </p:cNvSpPr>
            <p:nvPr/>
          </p:nvSpPr>
          <p:spPr bwMode="auto">
            <a:xfrm>
              <a:off x="4670202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" name="Freeform 91"/>
            <p:cNvSpPr>
              <a:spLocks noChangeArrowheads="1"/>
            </p:cNvSpPr>
            <p:nvPr/>
          </p:nvSpPr>
          <p:spPr bwMode="auto">
            <a:xfrm>
              <a:off x="4765452" y="2420708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20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" name="Freeform 103"/>
            <p:cNvSpPr>
              <a:spLocks noChangeArrowheads="1"/>
            </p:cNvSpPr>
            <p:nvPr/>
          </p:nvSpPr>
          <p:spPr bwMode="auto">
            <a:xfrm>
              <a:off x="4408264" y="24762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" name="Freeform 104"/>
            <p:cNvSpPr>
              <a:spLocks noChangeArrowheads="1"/>
            </p:cNvSpPr>
            <p:nvPr/>
          </p:nvSpPr>
          <p:spPr bwMode="auto">
            <a:xfrm>
              <a:off x="4514627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" name="Freeform 105"/>
            <p:cNvSpPr>
              <a:spLocks noChangeArrowheads="1"/>
            </p:cNvSpPr>
            <p:nvPr/>
          </p:nvSpPr>
          <p:spPr bwMode="auto">
            <a:xfrm>
              <a:off x="462098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" name="Freeform 106"/>
            <p:cNvSpPr>
              <a:spLocks noChangeArrowheads="1"/>
            </p:cNvSpPr>
            <p:nvPr/>
          </p:nvSpPr>
          <p:spPr bwMode="auto">
            <a:xfrm>
              <a:off x="4724177" y="2476271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" name="Freeform 107"/>
            <p:cNvSpPr>
              <a:spLocks noChangeArrowheads="1"/>
            </p:cNvSpPr>
            <p:nvPr/>
          </p:nvSpPr>
          <p:spPr bwMode="auto">
            <a:xfrm>
              <a:off x="483053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" name="Freeform 108"/>
            <p:cNvSpPr>
              <a:spLocks noChangeArrowheads="1"/>
            </p:cNvSpPr>
            <p:nvPr/>
          </p:nvSpPr>
          <p:spPr bwMode="auto">
            <a:xfrm>
              <a:off x="4930552" y="24762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" name="Freeform 109"/>
            <p:cNvSpPr>
              <a:spLocks noChangeArrowheads="1"/>
            </p:cNvSpPr>
            <p:nvPr/>
          </p:nvSpPr>
          <p:spPr bwMode="auto">
            <a:xfrm>
              <a:off x="5036914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5141689" y="24762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" name="Freeform 111"/>
            <p:cNvSpPr>
              <a:spLocks noChangeArrowheads="1"/>
            </p:cNvSpPr>
            <p:nvPr/>
          </p:nvSpPr>
          <p:spPr bwMode="auto">
            <a:xfrm>
              <a:off x="4314602" y="2476271"/>
              <a:ext cx="85725" cy="79375"/>
            </a:xfrm>
            <a:custGeom>
              <a:avLst/>
              <a:gdLst>
                <a:gd name="T0" fmla="*/ 2147483646 w 17"/>
                <a:gd name="T1" fmla="*/ 2094646719 h 16"/>
                <a:gd name="T2" fmla="*/ 2147483646 w 17"/>
                <a:gd name="T3" fmla="*/ 2147483646 h 16"/>
                <a:gd name="T4" fmla="*/ 2147483646 w 17"/>
                <a:gd name="T5" fmla="*/ 2094646719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7" y="3"/>
                  </a:moveTo>
                  <a:cubicBezTo>
                    <a:pt x="10" y="0"/>
                    <a:pt x="15" y="2"/>
                    <a:pt x="16" y="6"/>
                  </a:cubicBezTo>
                  <a:cubicBezTo>
                    <a:pt x="17" y="16"/>
                    <a:pt x="0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" name="Freeform 112"/>
            <p:cNvSpPr>
              <a:spLocks noChangeArrowheads="1"/>
            </p:cNvSpPr>
            <p:nvPr/>
          </p:nvSpPr>
          <p:spPr bwMode="auto">
            <a:xfrm>
              <a:off x="5487764" y="2458808"/>
              <a:ext cx="101600" cy="122238"/>
            </a:xfrm>
            <a:custGeom>
              <a:avLst/>
              <a:gdLst>
                <a:gd name="T0" fmla="*/ 2147483646 w 20"/>
                <a:gd name="T1" fmla="*/ 2147483646 h 24"/>
                <a:gd name="T2" fmla="*/ 750661440 w 20"/>
                <a:gd name="T3" fmla="*/ 2147483646 h 24"/>
                <a:gd name="T4" fmla="*/ 2147483646 w 20"/>
                <a:gd name="T5" fmla="*/ 2147483646 h 24"/>
                <a:gd name="T6" fmla="*/ 0 60000 65536"/>
                <a:gd name="T7" fmla="*/ 0 60000 65536"/>
                <a:gd name="T8" fmla="*/ 0 60000 65536"/>
                <a:gd name="T9" fmla="*/ 0 w 20"/>
                <a:gd name="T10" fmla="*/ 0 h 24"/>
                <a:gd name="T11" fmla="*/ 20 w 20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4">
                  <a:moveTo>
                    <a:pt x="5" y="6"/>
                  </a:moveTo>
                  <a:cubicBezTo>
                    <a:pt x="20" y="0"/>
                    <a:pt x="4" y="24"/>
                    <a:pt x="1" y="12"/>
                  </a:cubicBezTo>
                  <a:cubicBezTo>
                    <a:pt x="0" y="9"/>
                    <a:pt x="2" y="8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" name="Freeform 113"/>
            <p:cNvSpPr>
              <a:spLocks noChangeArrowheads="1"/>
            </p:cNvSpPr>
            <p:nvPr/>
          </p:nvSpPr>
          <p:spPr bwMode="auto">
            <a:xfrm>
              <a:off x="5573489" y="2465158"/>
              <a:ext cx="74613" cy="80963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5"/>
                <a:gd name="T10" fmla="*/ 0 h 16"/>
                <a:gd name="T11" fmla="*/ 15 w 1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6">
                  <a:moveTo>
                    <a:pt x="6" y="5"/>
                  </a:moveTo>
                  <a:cubicBezTo>
                    <a:pt x="10" y="0"/>
                    <a:pt x="15" y="7"/>
                    <a:pt x="15" y="8"/>
                  </a:cubicBezTo>
                  <a:cubicBezTo>
                    <a:pt x="14" y="16"/>
                    <a:pt x="0" y="1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" name="Freeform 124"/>
            <p:cNvSpPr>
              <a:spLocks noChangeArrowheads="1"/>
            </p:cNvSpPr>
            <p:nvPr/>
          </p:nvSpPr>
          <p:spPr bwMode="auto">
            <a:xfrm>
              <a:off x="414950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" name="Freeform 125"/>
            <p:cNvSpPr>
              <a:spLocks noChangeArrowheads="1"/>
            </p:cNvSpPr>
            <p:nvPr/>
          </p:nvSpPr>
          <p:spPr bwMode="auto">
            <a:xfrm>
              <a:off x="4254277" y="2525483"/>
              <a:ext cx="98425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" name="Freeform 126"/>
            <p:cNvSpPr>
              <a:spLocks noChangeArrowheads="1"/>
            </p:cNvSpPr>
            <p:nvPr/>
          </p:nvSpPr>
          <p:spPr bwMode="auto">
            <a:xfrm>
              <a:off x="43590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" name="Freeform 127"/>
            <p:cNvSpPr>
              <a:spLocks noChangeArrowheads="1"/>
            </p:cNvSpPr>
            <p:nvPr/>
          </p:nvSpPr>
          <p:spPr bwMode="auto">
            <a:xfrm>
              <a:off x="4463827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" name="Freeform 128"/>
            <p:cNvSpPr>
              <a:spLocks noChangeArrowheads="1"/>
            </p:cNvSpPr>
            <p:nvPr/>
          </p:nvSpPr>
          <p:spPr bwMode="auto">
            <a:xfrm>
              <a:off x="456542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" name="Freeform 129"/>
            <p:cNvSpPr>
              <a:spLocks noChangeArrowheads="1"/>
            </p:cNvSpPr>
            <p:nvPr/>
          </p:nvSpPr>
          <p:spPr bwMode="auto">
            <a:xfrm>
              <a:off x="4670202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" name="Freeform 130"/>
            <p:cNvSpPr>
              <a:spLocks noChangeArrowheads="1"/>
            </p:cNvSpPr>
            <p:nvPr/>
          </p:nvSpPr>
          <p:spPr bwMode="auto">
            <a:xfrm>
              <a:off x="4776564" y="2525483"/>
              <a:ext cx="98425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" name="Freeform 131"/>
            <p:cNvSpPr>
              <a:spLocks noChangeArrowheads="1"/>
            </p:cNvSpPr>
            <p:nvPr/>
          </p:nvSpPr>
          <p:spPr bwMode="auto">
            <a:xfrm>
              <a:off x="4881339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" name="Freeform 132"/>
            <p:cNvSpPr>
              <a:spLocks noChangeArrowheads="1"/>
            </p:cNvSpPr>
            <p:nvPr/>
          </p:nvSpPr>
          <p:spPr bwMode="auto">
            <a:xfrm>
              <a:off x="4986114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" name="Freeform 133"/>
            <p:cNvSpPr>
              <a:spLocks noChangeArrowheads="1"/>
            </p:cNvSpPr>
            <p:nvPr/>
          </p:nvSpPr>
          <p:spPr bwMode="auto">
            <a:xfrm>
              <a:off x="509247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" name="Freeform 134"/>
            <p:cNvSpPr>
              <a:spLocks noChangeArrowheads="1"/>
            </p:cNvSpPr>
            <p:nvPr/>
          </p:nvSpPr>
          <p:spPr bwMode="auto">
            <a:xfrm>
              <a:off x="5195664" y="2525483"/>
              <a:ext cx="103188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" name="Freeform 135"/>
            <p:cNvSpPr>
              <a:spLocks noChangeArrowheads="1"/>
            </p:cNvSpPr>
            <p:nvPr/>
          </p:nvSpPr>
          <p:spPr bwMode="auto">
            <a:xfrm>
              <a:off x="5298852" y="2525483"/>
              <a:ext cx="103187" cy="90488"/>
            </a:xfrm>
            <a:custGeom>
              <a:avLst/>
              <a:gdLst>
                <a:gd name="T0" fmla="*/ 2147483646 w 21"/>
                <a:gd name="T1" fmla="*/ 1759287804 h 18"/>
                <a:gd name="T2" fmla="*/ 2147483646 w 21"/>
                <a:gd name="T3" fmla="*/ 2147483646 h 18"/>
                <a:gd name="T4" fmla="*/ 2147483646 w 21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" name="Freeform 136"/>
            <p:cNvSpPr>
              <a:spLocks noChangeArrowheads="1"/>
            </p:cNvSpPr>
            <p:nvPr/>
          </p:nvSpPr>
          <p:spPr bwMode="auto">
            <a:xfrm>
              <a:off x="5402039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" name="Freeform 137"/>
            <p:cNvSpPr>
              <a:spLocks noChangeArrowheads="1"/>
            </p:cNvSpPr>
            <p:nvPr/>
          </p:nvSpPr>
          <p:spPr bwMode="auto">
            <a:xfrm>
              <a:off x="550840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" name="Freeform 138"/>
            <p:cNvSpPr>
              <a:spLocks noChangeArrowheads="1"/>
            </p:cNvSpPr>
            <p:nvPr/>
          </p:nvSpPr>
          <p:spPr bwMode="auto">
            <a:xfrm>
              <a:off x="5611589" y="2525483"/>
              <a:ext cx="103188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" name="Freeform 139"/>
            <p:cNvSpPr>
              <a:spLocks noChangeArrowheads="1"/>
            </p:cNvSpPr>
            <p:nvPr/>
          </p:nvSpPr>
          <p:spPr bwMode="auto">
            <a:xfrm>
              <a:off x="5717952" y="2531833"/>
              <a:ext cx="125412" cy="63500"/>
            </a:xfrm>
            <a:custGeom>
              <a:avLst/>
              <a:gdLst>
                <a:gd name="T0" fmla="*/ 2147483646 w 25"/>
                <a:gd name="T1" fmla="*/ 2034217615 h 13"/>
                <a:gd name="T2" fmla="*/ 2147483646 w 25"/>
                <a:gd name="T3" fmla="*/ 2034217615 h 13"/>
                <a:gd name="T4" fmla="*/ 2147483646 w 25"/>
                <a:gd name="T5" fmla="*/ 2034217615 h 13"/>
                <a:gd name="T6" fmla="*/ 0 60000 65536"/>
                <a:gd name="T7" fmla="*/ 0 60000 65536"/>
                <a:gd name="T8" fmla="*/ 0 60000 65536"/>
                <a:gd name="T9" fmla="*/ 0 w 25"/>
                <a:gd name="T10" fmla="*/ 0 h 13"/>
                <a:gd name="T11" fmla="*/ 25 w 25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3">
                  <a:moveTo>
                    <a:pt x="8" y="3"/>
                  </a:moveTo>
                  <a:cubicBezTo>
                    <a:pt x="11" y="0"/>
                    <a:pt x="16" y="0"/>
                    <a:pt x="18" y="3"/>
                  </a:cubicBezTo>
                  <a:cubicBezTo>
                    <a:pt x="25" y="13"/>
                    <a:pt x="0" y="11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" name="Freeform 155"/>
            <p:cNvSpPr>
              <a:spLocks noChangeArrowheads="1"/>
            </p:cNvSpPr>
            <p:nvPr/>
          </p:nvSpPr>
          <p:spPr bwMode="auto">
            <a:xfrm>
              <a:off x="3255739" y="25810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" name="Freeform 156"/>
            <p:cNvSpPr>
              <a:spLocks noChangeArrowheads="1"/>
            </p:cNvSpPr>
            <p:nvPr/>
          </p:nvSpPr>
          <p:spPr bwMode="auto">
            <a:xfrm>
              <a:off x="336210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" name="Freeform 157"/>
            <p:cNvSpPr>
              <a:spLocks noChangeArrowheads="1"/>
            </p:cNvSpPr>
            <p:nvPr/>
          </p:nvSpPr>
          <p:spPr bwMode="auto">
            <a:xfrm>
              <a:off x="399233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" name="Freeform 158"/>
            <p:cNvSpPr>
              <a:spLocks noChangeArrowheads="1"/>
            </p:cNvSpPr>
            <p:nvPr/>
          </p:nvSpPr>
          <p:spPr bwMode="auto">
            <a:xfrm>
              <a:off x="4305077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" name="Freeform 159"/>
            <p:cNvSpPr>
              <a:spLocks noChangeArrowheads="1"/>
            </p:cNvSpPr>
            <p:nvPr/>
          </p:nvSpPr>
          <p:spPr bwMode="auto">
            <a:xfrm>
              <a:off x="4408264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" name="Freeform 160"/>
            <p:cNvSpPr>
              <a:spLocks noChangeArrowheads="1"/>
            </p:cNvSpPr>
            <p:nvPr/>
          </p:nvSpPr>
          <p:spPr bwMode="auto">
            <a:xfrm>
              <a:off x="45146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" name="Freeform 161"/>
            <p:cNvSpPr>
              <a:spLocks noChangeArrowheads="1"/>
            </p:cNvSpPr>
            <p:nvPr/>
          </p:nvSpPr>
          <p:spPr bwMode="auto">
            <a:xfrm>
              <a:off x="462098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" name="Freeform 162"/>
            <p:cNvSpPr>
              <a:spLocks noChangeArrowheads="1"/>
            </p:cNvSpPr>
            <p:nvPr/>
          </p:nvSpPr>
          <p:spPr bwMode="auto">
            <a:xfrm>
              <a:off x="4724177" y="25810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" name="Freeform 163"/>
            <p:cNvSpPr>
              <a:spLocks noChangeArrowheads="1"/>
            </p:cNvSpPr>
            <p:nvPr/>
          </p:nvSpPr>
          <p:spPr bwMode="auto">
            <a:xfrm>
              <a:off x="483053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" name="Freeform 164"/>
            <p:cNvSpPr>
              <a:spLocks noChangeArrowheads="1"/>
            </p:cNvSpPr>
            <p:nvPr/>
          </p:nvSpPr>
          <p:spPr bwMode="auto">
            <a:xfrm>
              <a:off x="4930552" y="2581046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" name="Freeform 165"/>
            <p:cNvSpPr>
              <a:spLocks noChangeArrowheads="1"/>
            </p:cNvSpPr>
            <p:nvPr/>
          </p:nvSpPr>
          <p:spPr bwMode="auto">
            <a:xfrm>
              <a:off x="50369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" name="Freeform 166"/>
            <p:cNvSpPr>
              <a:spLocks noChangeArrowheads="1"/>
            </p:cNvSpPr>
            <p:nvPr/>
          </p:nvSpPr>
          <p:spPr bwMode="auto">
            <a:xfrm>
              <a:off x="514168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" name="Freeform 167"/>
            <p:cNvSpPr>
              <a:spLocks noChangeArrowheads="1"/>
            </p:cNvSpPr>
            <p:nvPr/>
          </p:nvSpPr>
          <p:spPr bwMode="auto">
            <a:xfrm>
              <a:off x="524646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" name="Freeform 168"/>
            <p:cNvSpPr>
              <a:spLocks noChangeArrowheads="1"/>
            </p:cNvSpPr>
            <p:nvPr/>
          </p:nvSpPr>
          <p:spPr bwMode="auto">
            <a:xfrm>
              <a:off x="53528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" name="Freeform 169"/>
            <p:cNvSpPr>
              <a:spLocks noChangeArrowheads="1"/>
            </p:cNvSpPr>
            <p:nvPr/>
          </p:nvSpPr>
          <p:spPr bwMode="auto">
            <a:xfrm>
              <a:off x="545760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" name="Freeform 170"/>
            <p:cNvSpPr>
              <a:spLocks noChangeArrowheads="1"/>
            </p:cNvSpPr>
            <p:nvPr/>
          </p:nvSpPr>
          <p:spPr bwMode="auto">
            <a:xfrm>
              <a:off x="556396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" name="Freeform 171"/>
            <p:cNvSpPr>
              <a:spLocks noChangeArrowheads="1"/>
            </p:cNvSpPr>
            <p:nvPr/>
          </p:nvSpPr>
          <p:spPr bwMode="auto">
            <a:xfrm>
              <a:off x="5663977" y="2581046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" name="Freeform 172"/>
            <p:cNvSpPr>
              <a:spLocks noChangeArrowheads="1"/>
            </p:cNvSpPr>
            <p:nvPr/>
          </p:nvSpPr>
          <p:spPr bwMode="auto">
            <a:xfrm>
              <a:off x="576875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" name="Freeform 173"/>
            <p:cNvSpPr>
              <a:spLocks noChangeArrowheads="1"/>
            </p:cNvSpPr>
            <p:nvPr/>
          </p:nvSpPr>
          <p:spPr bwMode="auto">
            <a:xfrm>
              <a:off x="5873527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" name="Freeform 174"/>
            <p:cNvSpPr>
              <a:spLocks noChangeArrowheads="1"/>
            </p:cNvSpPr>
            <p:nvPr/>
          </p:nvSpPr>
          <p:spPr bwMode="auto">
            <a:xfrm>
              <a:off x="5984652" y="2590571"/>
              <a:ext cx="84137" cy="74612"/>
            </a:xfrm>
            <a:custGeom>
              <a:avLst/>
              <a:gdLst>
                <a:gd name="T0" fmla="*/ 2147483646 w 17"/>
                <a:gd name="T1" fmla="*/ 0 h 15"/>
                <a:gd name="T2" fmla="*/ 2147483646 w 17"/>
                <a:gd name="T3" fmla="*/ 2147483646 h 15"/>
                <a:gd name="T4" fmla="*/ 2147483646 w 17"/>
                <a:gd name="T5" fmla="*/ 0 h 15"/>
                <a:gd name="T6" fmla="*/ 0 60000 65536"/>
                <a:gd name="T7" fmla="*/ 0 60000 65536"/>
                <a:gd name="T8" fmla="*/ 0 60000 65536"/>
                <a:gd name="T9" fmla="*/ 0 w 17"/>
                <a:gd name="T10" fmla="*/ 0 h 15"/>
                <a:gd name="T11" fmla="*/ 17 w 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5">
                  <a:moveTo>
                    <a:pt x="9" y="0"/>
                  </a:moveTo>
                  <a:cubicBezTo>
                    <a:pt x="8" y="0"/>
                    <a:pt x="17" y="1"/>
                    <a:pt x="17" y="4"/>
                  </a:cubicBezTo>
                  <a:cubicBezTo>
                    <a:pt x="17" y="15"/>
                    <a:pt x="0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" name="Freeform 175"/>
            <p:cNvSpPr>
              <a:spLocks noChangeArrowheads="1"/>
            </p:cNvSpPr>
            <p:nvPr/>
          </p:nvSpPr>
          <p:spPr bwMode="auto">
            <a:xfrm>
              <a:off x="6083077" y="25810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" name="Freeform 176"/>
            <p:cNvSpPr>
              <a:spLocks noChangeArrowheads="1"/>
            </p:cNvSpPr>
            <p:nvPr/>
          </p:nvSpPr>
          <p:spPr bwMode="auto">
            <a:xfrm>
              <a:off x="3465289" y="2581046"/>
              <a:ext cx="125413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9" y="3"/>
                  </a:moveTo>
                  <a:cubicBezTo>
                    <a:pt x="11" y="1"/>
                    <a:pt x="16" y="0"/>
                    <a:pt x="18" y="3"/>
                  </a:cubicBezTo>
                  <a:cubicBezTo>
                    <a:pt x="25" y="14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" name="Freeform 194"/>
            <p:cNvSpPr>
              <a:spLocks noChangeArrowheads="1"/>
            </p:cNvSpPr>
            <p:nvPr/>
          </p:nvSpPr>
          <p:spPr bwMode="auto">
            <a:xfrm>
              <a:off x="32065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" name="Freeform 195"/>
            <p:cNvSpPr>
              <a:spLocks noChangeArrowheads="1"/>
            </p:cNvSpPr>
            <p:nvPr/>
          </p:nvSpPr>
          <p:spPr bwMode="auto">
            <a:xfrm>
              <a:off x="331130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" name="Freeform 196"/>
            <p:cNvSpPr>
              <a:spLocks noChangeArrowheads="1"/>
            </p:cNvSpPr>
            <p:nvPr/>
          </p:nvSpPr>
          <p:spPr bwMode="auto">
            <a:xfrm>
              <a:off x="3417664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" name="Freeform 197"/>
            <p:cNvSpPr>
              <a:spLocks noChangeArrowheads="1"/>
            </p:cNvSpPr>
            <p:nvPr/>
          </p:nvSpPr>
          <p:spPr bwMode="auto">
            <a:xfrm>
              <a:off x="3520852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" name="Freeform 198"/>
            <p:cNvSpPr>
              <a:spLocks noChangeArrowheads="1"/>
            </p:cNvSpPr>
            <p:nvPr/>
          </p:nvSpPr>
          <p:spPr bwMode="auto">
            <a:xfrm>
              <a:off x="383358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" name="Freeform 199"/>
            <p:cNvSpPr>
              <a:spLocks noChangeArrowheads="1"/>
            </p:cNvSpPr>
            <p:nvPr/>
          </p:nvSpPr>
          <p:spPr bwMode="auto">
            <a:xfrm>
              <a:off x="393677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" name="Freeform 200"/>
            <p:cNvSpPr>
              <a:spLocks noChangeArrowheads="1"/>
            </p:cNvSpPr>
            <p:nvPr/>
          </p:nvSpPr>
          <p:spPr bwMode="auto">
            <a:xfrm>
              <a:off x="40431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" name="Freeform 201"/>
            <p:cNvSpPr>
              <a:spLocks noChangeArrowheads="1"/>
            </p:cNvSpPr>
            <p:nvPr/>
          </p:nvSpPr>
          <p:spPr bwMode="auto">
            <a:xfrm>
              <a:off x="4154264" y="2631846"/>
              <a:ext cx="84138" cy="84137"/>
            </a:xfrm>
            <a:custGeom>
              <a:avLst/>
              <a:gdLst>
                <a:gd name="T0" fmla="*/ 2147483646 w 17"/>
                <a:gd name="T1" fmla="*/ 1631807420 h 17"/>
                <a:gd name="T2" fmla="*/ 2147483646 w 17"/>
                <a:gd name="T3" fmla="*/ 2147483646 h 17"/>
                <a:gd name="T4" fmla="*/ 2147483646 w 17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2" y="0"/>
                    <a:pt x="17" y="1"/>
                    <a:pt x="17" y="6"/>
                  </a:cubicBezTo>
                  <a:cubicBezTo>
                    <a:pt x="16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" name="Freeform 202"/>
            <p:cNvSpPr>
              <a:spLocks noChangeArrowheads="1"/>
            </p:cNvSpPr>
            <p:nvPr/>
          </p:nvSpPr>
          <p:spPr bwMode="auto">
            <a:xfrm>
              <a:off x="4254277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" name="Freeform 203"/>
            <p:cNvSpPr>
              <a:spLocks noChangeArrowheads="1"/>
            </p:cNvSpPr>
            <p:nvPr/>
          </p:nvSpPr>
          <p:spPr bwMode="auto">
            <a:xfrm>
              <a:off x="43590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" name="Freeform 204"/>
            <p:cNvSpPr>
              <a:spLocks noChangeArrowheads="1"/>
            </p:cNvSpPr>
            <p:nvPr/>
          </p:nvSpPr>
          <p:spPr bwMode="auto">
            <a:xfrm>
              <a:off x="446382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" name="Freeform 205"/>
            <p:cNvSpPr>
              <a:spLocks noChangeArrowheads="1"/>
            </p:cNvSpPr>
            <p:nvPr/>
          </p:nvSpPr>
          <p:spPr bwMode="auto">
            <a:xfrm>
              <a:off x="45654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" name="Freeform 207"/>
            <p:cNvSpPr>
              <a:spLocks noChangeArrowheads="1"/>
            </p:cNvSpPr>
            <p:nvPr/>
          </p:nvSpPr>
          <p:spPr bwMode="auto">
            <a:xfrm>
              <a:off x="4670202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" name="Freeform 208"/>
            <p:cNvSpPr>
              <a:spLocks noChangeArrowheads="1"/>
            </p:cNvSpPr>
            <p:nvPr/>
          </p:nvSpPr>
          <p:spPr bwMode="auto">
            <a:xfrm>
              <a:off x="4776564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" name="Freeform 209"/>
            <p:cNvSpPr>
              <a:spLocks noChangeArrowheads="1"/>
            </p:cNvSpPr>
            <p:nvPr/>
          </p:nvSpPr>
          <p:spPr bwMode="auto">
            <a:xfrm>
              <a:off x="48813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" name="Freeform 210"/>
            <p:cNvSpPr>
              <a:spLocks noChangeArrowheads="1"/>
            </p:cNvSpPr>
            <p:nvPr/>
          </p:nvSpPr>
          <p:spPr bwMode="auto">
            <a:xfrm>
              <a:off x="49861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" name="Freeform 211"/>
            <p:cNvSpPr>
              <a:spLocks noChangeArrowheads="1"/>
            </p:cNvSpPr>
            <p:nvPr/>
          </p:nvSpPr>
          <p:spPr bwMode="auto">
            <a:xfrm>
              <a:off x="50924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" name="Freeform 212"/>
            <p:cNvSpPr>
              <a:spLocks noChangeArrowheads="1"/>
            </p:cNvSpPr>
            <p:nvPr/>
          </p:nvSpPr>
          <p:spPr bwMode="auto">
            <a:xfrm>
              <a:off x="5195664" y="263184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" name="Freeform 213"/>
            <p:cNvSpPr>
              <a:spLocks noChangeArrowheads="1"/>
            </p:cNvSpPr>
            <p:nvPr/>
          </p:nvSpPr>
          <p:spPr bwMode="auto">
            <a:xfrm>
              <a:off x="5298852" y="2631846"/>
              <a:ext cx="103187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" name="Freeform 214"/>
            <p:cNvSpPr>
              <a:spLocks noChangeArrowheads="1"/>
            </p:cNvSpPr>
            <p:nvPr/>
          </p:nvSpPr>
          <p:spPr bwMode="auto">
            <a:xfrm>
              <a:off x="540203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" name="Freeform 215"/>
            <p:cNvSpPr>
              <a:spLocks noChangeArrowheads="1"/>
            </p:cNvSpPr>
            <p:nvPr/>
          </p:nvSpPr>
          <p:spPr bwMode="auto">
            <a:xfrm>
              <a:off x="550840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" name="Freeform 216"/>
            <p:cNvSpPr>
              <a:spLocks noChangeArrowheads="1"/>
            </p:cNvSpPr>
            <p:nvPr/>
          </p:nvSpPr>
          <p:spPr bwMode="auto">
            <a:xfrm>
              <a:off x="5611589" y="263184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" name="Freeform 217"/>
            <p:cNvSpPr>
              <a:spLocks noChangeArrowheads="1"/>
            </p:cNvSpPr>
            <p:nvPr/>
          </p:nvSpPr>
          <p:spPr bwMode="auto">
            <a:xfrm>
              <a:off x="57179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" name="Freeform 218"/>
            <p:cNvSpPr>
              <a:spLocks noChangeArrowheads="1"/>
            </p:cNvSpPr>
            <p:nvPr/>
          </p:nvSpPr>
          <p:spPr bwMode="auto">
            <a:xfrm>
              <a:off x="58243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" name="Freeform 219"/>
            <p:cNvSpPr>
              <a:spLocks noChangeArrowheads="1"/>
            </p:cNvSpPr>
            <p:nvPr/>
          </p:nvSpPr>
          <p:spPr bwMode="auto">
            <a:xfrm>
              <a:off x="5929089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" name="Freeform 220"/>
            <p:cNvSpPr>
              <a:spLocks noChangeArrowheads="1"/>
            </p:cNvSpPr>
            <p:nvPr/>
          </p:nvSpPr>
          <p:spPr bwMode="auto">
            <a:xfrm>
              <a:off x="6035452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" name="Freeform 221"/>
            <p:cNvSpPr>
              <a:spLocks noChangeArrowheads="1"/>
            </p:cNvSpPr>
            <p:nvPr/>
          </p:nvSpPr>
          <p:spPr bwMode="auto">
            <a:xfrm>
              <a:off x="6133877" y="2631846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" name="Freeform 238"/>
            <p:cNvSpPr>
              <a:spLocks noChangeArrowheads="1"/>
            </p:cNvSpPr>
            <p:nvPr/>
          </p:nvSpPr>
          <p:spPr bwMode="auto">
            <a:xfrm>
              <a:off x="2758852" y="2962046"/>
              <a:ext cx="101600" cy="90487"/>
            </a:xfrm>
            <a:custGeom>
              <a:avLst/>
              <a:gdLst>
                <a:gd name="T0" fmla="*/ 1811944560 w 20"/>
                <a:gd name="T1" fmla="*/ 2147483646 h 18"/>
                <a:gd name="T2" fmla="*/ 2147483646 w 20"/>
                <a:gd name="T3" fmla="*/ 1618742051 h 18"/>
                <a:gd name="T4" fmla="*/ 1811944560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2" y="6"/>
                  </a:moveTo>
                  <a:cubicBezTo>
                    <a:pt x="3" y="2"/>
                    <a:pt x="6" y="0"/>
                    <a:pt x="10" y="2"/>
                  </a:cubicBezTo>
                  <a:cubicBezTo>
                    <a:pt x="20" y="9"/>
                    <a:pt x="0" y="18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" name="Freeform 239"/>
            <p:cNvSpPr>
              <a:spLocks noChangeArrowheads="1"/>
            </p:cNvSpPr>
            <p:nvPr/>
          </p:nvSpPr>
          <p:spPr bwMode="auto">
            <a:xfrm>
              <a:off x="31557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" name="Freeform 240"/>
            <p:cNvSpPr>
              <a:spLocks noChangeArrowheads="1"/>
            </p:cNvSpPr>
            <p:nvPr/>
          </p:nvSpPr>
          <p:spPr bwMode="auto">
            <a:xfrm>
              <a:off x="33621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" name="Freeform 241"/>
            <p:cNvSpPr>
              <a:spLocks noChangeArrowheads="1"/>
            </p:cNvSpPr>
            <p:nvPr/>
          </p:nvSpPr>
          <p:spPr bwMode="auto">
            <a:xfrm>
              <a:off x="3471639" y="2687408"/>
              <a:ext cx="100013" cy="73025"/>
            </a:xfrm>
            <a:custGeom>
              <a:avLst/>
              <a:gdLst>
                <a:gd name="T0" fmla="*/ 2147483646 w 20"/>
                <a:gd name="T1" fmla="*/ 1567652017 h 15"/>
                <a:gd name="T2" fmla="*/ 2147483646 w 20"/>
                <a:gd name="T3" fmla="*/ 2147483646 h 15"/>
                <a:gd name="T4" fmla="*/ 2147483646 w 20"/>
                <a:gd name="T5" fmla="*/ 1567652017 h 15"/>
                <a:gd name="T6" fmla="*/ 0 60000 65536"/>
                <a:gd name="T7" fmla="*/ 0 60000 65536"/>
                <a:gd name="T8" fmla="*/ 0 60000 65536"/>
                <a:gd name="T9" fmla="*/ 0 w 20"/>
                <a:gd name="T10" fmla="*/ 0 h 15"/>
                <a:gd name="T11" fmla="*/ 20 w 20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5">
                  <a:moveTo>
                    <a:pt x="9" y="2"/>
                  </a:moveTo>
                  <a:cubicBezTo>
                    <a:pt x="11" y="0"/>
                    <a:pt x="20" y="2"/>
                    <a:pt x="17" y="8"/>
                  </a:cubicBezTo>
                  <a:cubicBezTo>
                    <a:pt x="14" y="15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" name="Freeform 242"/>
            <p:cNvSpPr>
              <a:spLocks noChangeArrowheads="1"/>
            </p:cNvSpPr>
            <p:nvPr/>
          </p:nvSpPr>
          <p:spPr bwMode="auto">
            <a:xfrm>
              <a:off x="36780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" name="Freeform 243"/>
            <p:cNvSpPr>
              <a:spLocks noChangeArrowheads="1"/>
            </p:cNvSpPr>
            <p:nvPr/>
          </p:nvSpPr>
          <p:spPr bwMode="auto">
            <a:xfrm>
              <a:off x="3782789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" name="Freeform 244"/>
            <p:cNvSpPr>
              <a:spLocks noChangeArrowheads="1"/>
            </p:cNvSpPr>
            <p:nvPr/>
          </p:nvSpPr>
          <p:spPr bwMode="auto">
            <a:xfrm>
              <a:off x="38875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" name="Freeform 245"/>
            <p:cNvSpPr>
              <a:spLocks noChangeArrowheads="1"/>
            </p:cNvSpPr>
            <p:nvPr/>
          </p:nvSpPr>
          <p:spPr bwMode="auto">
            <a:xfrm>
              <a:off x="399233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" name="Freeform 246"/>
            <p:cNvSpPr>
              <a:spLocks noChangeArrowheads="1"/>
            </p:cNvSpPr>
            <p:nvPr/>
          </p:nvSpPr>
          <p:spPr bwMode="auto">
            <a:xfrm>
              <a:off x="4093939" y="2687408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" name="Freeform 247"/>
            <p:cNvSpPr>
              <a:spLocks noChangeArrowheads="1"/>
            </p:cNvSpPr>
            <p:nvPr/>
          </p:nvSpPr>
          <p:spPr bwMode="auto">
            <a:xfrm>
              <a:off x="4198714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" name="Freeform 248"/>
            <p:cNvSpPr>
              <a:spLocks noChangeArrowheads="1"/>
            </p:cNvSpPr>
            <p:nvPr/>
          </p:nvSpPr>
          <p:spPr bwMode="auto">
            <a:xfrm>
              <a:off x="4305077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" name="Freeform 249"/>
            <p:cNvSpPr>
              <a:spLocks noChangeArrowheads="1"/>
            </p:cNvSpPr>
            <p:nvPr/>
          </p:nvSpPr>
          <p:spPr bwMode="auto">
            <a:xfrm>
              <a:off x="4408264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" name="Freeform 250"/>
            <p:cNvSpPr>
              <a:spLocks noChangeArrowheads="1"/>
            </p:cNvSpPr>
            <p:nvPr/>
          </p:nvSpPr>
          <p:spPr bwMode="auto">
            <a:xfrm>
              <a:off x="45146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" name="Freeform 251"/>
            <p:cNvSpPr>
              <a:spLocks noChangeArrowheads="1"/>
            </p:cNvSpPr>
            <p:nvPr/>
          </p:nvSpPr>
          <p:spPr bwMode="auto">
            <a:xfrm>
              <a:off x="46209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" name="Freeform 252"/>
            <p:cNvSpPr>
              <a:spLocks noChangeArrowheads="1"/>
            </p:cNvSpPr>
            <p:nvPr/>
          </p:nvSpPr>
          <p:spPr bwMode="auto">
            <a:xfrm>
              <a:off x="4724177" y="2687408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" name="Freeform 253"/>
            <p:cNvSpPr>
              <a:spLocks noChangeArrowheads="1"/>
            </p:cNvSpPr>
            <p:nvPr/>
          </p:nvSpPr>
          <p:spPr bwMode="auto">
            <a:xfrm>
              <a:off x="483053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" name="Freeform 254"/>
            <p:cNvSpPr>
              <a:spLocks noChangeArrowheads="1"/>
            </p:cNvSpPr>
            <p:nvPr/>
          </p:nvSpPr>
          <p:spPr bwMode="auto">
            <a:xfrm>
              <a:off x="4930552" y="2687408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" name="Freeform 255"/>
            <p:cNvSpPr>
              <a:spLocks noChangeArrowheads="1"/>
            </p:cNvSpPr>
            <p:nvPr/>
          </p:nvSpPr>
          <p:spPr bwMode="auto">
            <a:xfrm>
              <a:off x="50369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" name="Freeform 256"/>
            <p:cNvSpPr>
              <a:spLocks noChangeArrowheads="1"/>
            </p:cNvSpPr>
            <p:nvPr/>
          </p:nvSpPr>
          <p:spPr bwMode="auto">
            <a:xfrm>
              <a:off x="514168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" name="Freeform 257"/>
            <p:cNvSpPr>
              <a:spLocks noChangeArrowheads="1"/>
            </p:cNvSpPr>
            <p:nvPr/>
          </p:nvSpPr>
          <p:spPr bwMode="auto">
            <a:xfrm>
              <a:off x="52464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" name="Freeform 258"/>
            <p:cNvSpPr>
              <a:spLocks noChangeArrowheads="1"/>
            </p:cNvSpPr>
            <p:nvPr/>
          </p:nvSpPr>
          <p:spPr bwMode="auto">
            <a:xfrm>
              <a:off x="53528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" name="Freeform 259"/>
            <p:cNvSpPr>
              <a:spLocks noChangeArrowheads="1"/>
            </p:cNvSpPr>
            <p:nvPr/>
          </p:nvSpPr>
          <p:spPr bwMode="auto">
            <a:xfrm>
              <a:off x="54576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" name="Freeform 260"/>
            <p:cNvSpPr>
              <a:spLocks noChangeArrowheads="1"/>
            </p:cNvSpPr>
            <p:nvPr/>
          </p:nvSpPr>
          <p:spPr bwMode="auto">
            <a:xfrm>
              <a:off x="55639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" name="Freeform 261"/>
            <p:cNvSpPr>
              <a:spLocks noChangeArrowheads="1"/>
            </p:cNvSpPr>
            <p:nvPr/>
          </p:nvSpPr>
          <p:spPr bwMode="auto">
            <a:xfrm>
              <a:off x="5663977" y="2687408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" name="Freeform 262"/>
            <p:cNvSpPr>
              <a:spLocks noChangeArrowheads="1"/>
            </p:cNvSpPr>
            <p:nvPr/>
          </p:nvSpPr>
          <p:spPr bwMode="auto">
            <a:xfrm>
              <a:off x="576875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" name="Freeform 263"/>
            <p:cNvSpPr>
              <a:spLocks noChangeArrowheads="1"/>
            </p:cNvSpPr>
            <p:nvPr/>
          </p:nvSpPr>
          <p:spPr bwMode="auto">
            <a:xfrm>
              <a:off x="58735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" name="Freeform 264"/>
            <p:cNvSpPr>
              <a:spLocks noChangeArrowheads="1"/>
            </p:cNvSpPr>
            <p:nvPr/>
          </p:nvSpPr>
          <p:spPr bwMode="auto">
            <a:xfrm>
              <a:off x="59798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6" name="Freeform 265"/>
            <p:cNvSpPr>
              <a:spLocks noChangeArrowheads="1"/>
            </p:cNvSpPr>
            <p:nvPr/>
          </p:nvSpPr>
          <p:spPr bwMode="auto">
            <a:xfrm>
              <a:off x="6083077" y="2687408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7" name="Freeform 267"/>
            <p:cNvSpPr>
              <a:spLocks noChangeArrowheads="1"/>
            </p:cNvSpPr>
            <p:nvPr/>
          </p:nvSpPr>
          <p:spPr bwMode="auto">
            <a:xfrm>
              <a:off x="2728689" y="2896958"/>
              <a:ext cx="100013" cy="84138"/>
            </a:xfrm>
            <a:custGeom>
              <a:avLst/>
              <a:gdLst>
                <a:gd name="T0" fmla="*/ 0 w 20"/>
                <a:gd name="T1" fmla="*/ 2147483646 h 17"/>
                <a:gd name="T2" fmla="*/ 2147483646 w 20"/>
                <a:gd name="T3" fmla="*/ 0 h 17"/>
                <a:gd name="T4" fmla="*/ 0 w 20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20" y="2"/>
                    <a:pt x="0" y="1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8" name="Freeform 284"/>
            <p:cNvSpPr>
              <a:spLocks noChangeArrowheads="1"/>
            </p:cNvSpPr>
            <p:nvPr/>
          </p:nvSpPr>
          <p:spPr bwMode="auto">
            <a:xfrm>
              <a:off x="31001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9" name="Freeform 285"/>
            <p:cNvSpPr>
              <a:spLocks noChangeArrowheads="1"/>
            </p:cNvSpPr>
            <p:nvPr/>
          </p:nvSpPr>
          <p:spPr bwMode="auto">
            <a:xfrm>
              <a:off x="33113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0" name="Freeform 286"/>
            <p:cNvSpPr>
              <a:spLocks noChangeArrowheads="1"/>
            </p:cNvSpPr>
            <p:nvPr/>
          </p:nvSpPr>
          <p:spPr bwMode="auto">
            <a:xfrm>
              <a:off x="3417664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1" name="Freeform 287"/>
            <p:cNvSpPr>
              <a:spLocks noChangeArrowheads="1"/>
            </p:cNvSpPr>
            <p:nvPr/>
          </p:nvSpPr>
          <p:spPr bwMode="auto">
            <a:xfrm>
              <a:off x="36272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2" name="Freeform 288"/>
            <p:cNvSpPr>
              <a:spLocks noChangeArrowheads="1"/>
            </p:cNvSpPr>
            <p:nvPr/>
          </p:nvSpPr>
          <p:spPr bwMode="auto">
            <a:xfrm>
              <a:off x="37272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3" name="Freeform 289"/>
            <p:cNvSpPr>
              <a:spLocks noChangeArrowheads="1"/>
            </p:cNvSpPr>
            <p:nvPr/>
          </p:nvSpPr>
          <p:spPr bwMode="auto">
            <a:xfrm>
              <a:off x="38335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4" name="Freeform 290"/>
            <p:cNvSpPr>
              <a:spLocks noChangeArrowheads="1"/>
            </p:cNvSpPr>
            <p:nvPr/>
          </p:nvSpPr>
          <p:spPr bwMode="auto">
            <a:xfrm>
              <a:off x="393677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5" name="Freeform 291"/>
            <p:cNvSpPr>
              <a:spLocks noChangeArrowheads="1"/>
            </p:cNvSpPr>
            <p:nvPr/>
          </p:nvSpPr>
          <p:spPr bwMode="auto">
            <a:xfrm>
              <a:off x="40431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6" name="Freeform 292"/>
            <p:cNvSpPr>
              <a:spLocks noChangeArrowheads="1"/>
            </p:cNvSpPr>
            <p:nvPr/>
          </p:nvSpPr>
          <p:spPr bwMode="auto">
            <a:xfrm>
              <a:off x="41495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7" name="Freeform 293"/>
            <p:cNvSpPr>
              <a:spLocks noChangeArrowheads="1"/>
            </p:cNvSpPr>
            <p:nvPr/>
          </p:nvSpPr>
          <p:spPr bwMode="auto">
            <a:xfrm>
              <a:off x="4254277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8" name="Freeform 294"/>
            <p:cNvSpPr>
              <a:spLocks noChangeArrowheads="1"/>
            </p:cNvSpPr>
            <p:nvPr/>
          </p:nvSpPr>
          <p:spPr bwMode="auto">
            <a:xfrm>
              <a:off x="43590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29" name="Freeform 295"/>
            <p:cNvSpPr>
              <a:spLocks noChangeArrowheads="1"/>
            </p:cNvSpPr>
            <p:nvPr/>
          </p:nvSpPr>
          <p:spPr bwMode="auto">
            <a:xfrm>
              <a:off x="446382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0" name="Freeform 296"/>
            <p:cNvSpPr>
              <a:spLocks noChangeArrowheads="1"/>
            </p:cNvSpPr>
            <p:nvPr/>
          </p:nvSpPr>
          <p:spPr bwMode="auto">
            <a:xfrm>
              <a:off x="45654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1" name="Freeform 297"/>
            <p:cNvSpPr>
              <a:spLocks noChangeArrowheads="1"/>
            </p:cNvSpPr>
            <p:nvPr/>
          </p:nvSpPr>
          <p:spPr bwMode="auto">
            <a:xfrm>
              <a:off x="4670202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2" name="Freeform 298"/>
            <p:cNvSpPr>
              <a:spLocks noChangeArrowheads="1"/>
            </p:cNvSpPr>
            <p:nvPr/>
          </p:nvSpPr>
          <p:spPr bwMode="auto">
            <a:xfrm>
              <a:off x="4776564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3" name="Freeform 299"/>
            <p:cNvSpPr>
              <a:spLocks noChangeArrowheads="1"/>
            </p:cNvSpPr>
            <p:nvPr/>
          </p:nvSpPr>
          <p:spPr bwMode="auto">
            <a:xfrm>
              <a:off x="48813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4" name="Freeform 300"/>
            <p:cNvSpPr>
              <a:spLocks noChangeArrowheads="1"/>
            </p:cNvSpPr>
            <p:nvPr/>
          </p:nvSpPr>
          <p:spPr bwMode="auto">
            <a:xfrm>
              <a:off x="49861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5" name="Freeform 301"/>
            <p:cNvSpPr>
              <a:spLocks noChangeArrowheads="1"/>
            </p:cNvSpPr>
            <p:nvPr/>
          </p:nvSpPr>
          <p:spPr bwMode="auto">
            <a:xfrm>
              <a:off x="509247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6" name="Freeform 302"/>
            <p:cNvSpPr>
              <a:spLocks noChangeArrowheads="1"/>
            </p:cNvSpPr>
            <p:nvPr/>
          </p:nvSpPr>
          <p:spPr bwMode="auto">
            <a:xfrm>
              <a:off x="5195664" y="2735033"/>
              <a:ext cx="103188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7" name="Freeform 303"/>
            <p:cNvSpPr>
              <a:spLocks noChangeArrowheads="1"/>
            </p:cNvSpPr>
            <p:nvPr/>
          </p:nvSpPr>
          <p:spPr bwMode="auto">
            <a:xfrm>
              <a:off x="5298852" y="2735033"/>
              <a:ext cx="103187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8" name="Freeform 304"/>
            <p:cNvSpPr>
              <a:spLocks noChangeArrowheads="1"/>
            </p:cNvSpPr>
            <p:nvPr/>
          </p:nvSpPr>
          <p:spPr bwMode="auto">
            <a:xfrm>
              <a:off x="540203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39" name="Freeform 305"/>
            <p:cNvSpPr>
              <a:spLocks noChangeArrowheads="1"/>
            </p:cNvSpPr>
            <p:nvPr/>
          </p:nvSpPr>
          <p:spPr bwMode="auto">
            <a:xfrm>
              <a:off x="550840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0" name="Freeform 306"/>
            <p:cNvSpPr>
              <a:spLocks noChangeArrowheads="1"/>
            </p:cNvSpPr>
            <p:nvPr/>
          </p:nvSpPr>
          <p:spPr bwMode="auto">
            <a:xfrm>
              <a:off x="5611589" y="2735033"/>
              <a:ext cx="103188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1" name="Freeform 307"/>
            <p:cNvSpPr>
              <a:spLocks noChangeArrowheads="1"/>
            </p:cNvSpPr>
            <p:nvPr/>
          </p:nvSpPr>
          <p:spPr bwMode="auto">
            <a:xfrm>
              <a:off x="57179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2" name="Freeform 308"/>
            <p:cNvSpPr>
              <a:spLocks noChangeArrowheads="1"/>
            </p:cNvSpPr>
            <p:nvPr/>
          </p:nvSpPr>
          <p:spPr bwMode="auto">
            <a:xfrm>
              <a:off x="58243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3" name="Freeform 309"/>
            <p:cNvSpPr>
              <a:spLocks noChangeArrowheads="1"/>
            </p:cNvSpPr>
            <p:nvPr/>
          </p:nvSpPr>
          <p:spPr bwMode="auto">
            <a:xfrm>
              <a:off x="59290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4" name="Freeform 310"/>
            <p:cNvSpPr>
              <a:spLocks noChangeArrowheads="1"/>
            </p:cNvSpPr>
            <p:nvPr/>
          </p:nvSpPr>
          <p:spPr bwMode="auto">
            <a:xfrm>
              <a:off x="6035452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5" name="Freeform 311"/>
            <p:cNvSpPr>
              <a:spLocks noChangeArrowheads="1"/>
            </p:cNvSpPr>
            <p:nvPr/>
          </p:nvSpPr>
          <p:spPr bwMode="auto">
            <a:xfrm>
              <a:off x="6133877" y="2735033"/>
              <a:ext cx="106362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1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6" name="Freeform 312"/>
            <p:cNvSpPr>
              <a:spLocks noChangeArrowheads="1"/>
            </p:cNvSpPr>
            <p:nvPr/>
          </p:nvSpPr>
          <p:spPr bwMode="auto">
            <a:xfrm>
              <a:off x="3531964" y="2741383"/>
              <a:ext cx="100013" cy="69850"/>
            </a:xfrm>
            <a:custGeom>
              <a:avLst/>
              <a:gdLst>
                <a:gd name="T0" fmla="*/ 2147483646 w 20"/>
                <a:gd name="T1" fmla="*/ 1647946104 h 14"/>
                <a:gd name="T2" fmla="*/ 2147483646 w 20"/>
                <a:gd name="T3" fmla="*/ 1647946104 h 14"/>
                <a:gd name="T4" fmla="*/ 2147483646 w 20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6" y="2"/>
                  </a:moveTo>
                  <a:cubicBezTo>
                    <a:pt x="5" y="4"/>
                    <a:pt x="14" y="0"/>
                    <a:pt x="15" y="2"/>
                  </a:cubicBezTo>
                  <a:cubicBezTo>
                    <a:pt x="20" y="14"/>
                    <a:pt x="0" y="1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7" name="Freeform 326"/>
            <p:cNvSpPr>
              <a:spLocks noChangeArrowheads="1"/>
            </p:cNvSpPr>
            <p:nvPr/>
          </p:nvSpPr>
          <p:spPr bwMode="auto">
            <a:xfrm>
              <a:off x="304936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8" name="Freeform 327"/>
            <p:cNvSpPr>
              <a:spLocks noChangeArrowheads="1"/>
            </p:cNvSpPr>
            <p:nvPr/>
          </p:nvSpPr>
          <p:spPr bwMode="auto">
            <a:xfrm>
              <a:off x="3144614" y="2776308"/>
              <a:ext cx="125413" cy="76200"/>
            </a:xfrm>
            <a:custGeom>
              <a:avLst/>
              <a:gdLst>
                <a:gd name="T0" fmla="*/ 2147483646 w 25"/>
                <a:gd name="T1" fmla="*/ 2147483646 h 15"/>
                <a:gd name="T2" fmla="*/ 2147483646 w 25"/>
                <a:gd name="T3" fmla="*/ 2147483646 h 15"/>
                <a:gd name="T4" fmla="*/ 2147483646 w 25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25"/>
                <a:gd name="T10" fmla="*/ 0 h 15"/>
                <a:gd name="T11" fmla="*/ 25 w 2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5">
                  <a:moveTo>
                    <a:pt x="11" y="5"/>
                  </a:moveTo>
                  <a:cubicBezTo>
                    <a:pt x="13" y="4"/>
                    <a:pt x="15" y="0"/>
                    <a:pt x="18" y="5"/>
                  </a:cubicBezTo>
                  <a:cubicBezTo>
                    <a:pt x="25" y="15"/>
                    <a:pt x="0" y="1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49" name="Freeform 328"/>
            <p:cNvSpPr>
              <a:spLocks noChangeArrowheads="1"/>
            </p:cNvSpPr>
            <p:nvPr/>
          </p:nvSpPr>
          <p:spPr bwMode="auto">
            <a:xfrm>
              <a:off x="3292252" y="2757258"/>
              <a:ext cx="69850" cy="125413"/>
            </a:xfrm>
            <a:custGeom>
              <a:avLst/>
              <a:gdLst>
                <a:gd name="T0" fmla="*/ 2147483646 w 14"/>
                <a:gd name="T1" fmla="*/ 2147483646 h 25"/>
                <a:gd name="T2" fmla="*/ 2147483646 w 14"/>
                <a:gd name="T3" fmla="*/ 2147483646 h 25"/>
                <a:gd name="T4" fmla="*/ 2147483646 w 14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4"/>
                <a:gd name="T10" fmla="*/ 0 h 25"/>
                <a:gd name="T11" fmla="*/ 14 w 1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5">
                  <a:moveTo>
                    <a:pt x="3" y="9"/>
                  </a:moveTo>
                  <a:cubicBezTo>
                    <a:pt x="12" y="0"/>
                    <a:pt x="14" y="25"/>
                    <a:pt x="3" y="18"/>
                  </a:cubicBezTo>
                  <a:cubicBezTo>
                    <a:pt x="0" y="16"/>
                    <a:pt x="1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0" name="Freeform 329"/>
            <p:cNvSpPr>
              <a:spLocks noChangeArrowheads="1"/>
            </p:cNvSpPr>
            <p:nvPr/>
          </p:nvSpPr>
          <p:spPr bwMode="auto">
            <a:xfrm>
              <a:off x="33621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1" name="Freeform 330"/>
            <p:cNvSpPr>
              <a:spLocks noChangeArrowheads="1"/>
            </p:cNvSpPr>
            <p:nvPr/>
          </p:nvSpPr>
          <p:spPr bwMode="auto">
            <a:xfrm>
              <a:off x="3465289" y="2785833"/>
              <a:ext cx="103188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2" name="Freeform 331"/>
            <p:cNvSpPr>
              <a:spLocks noChangeArrowheads="1"/>
            </p:cNvSpPr>
            <p:nvPr/>
          </p:nvSpPr>
          <p:spPr bwMode="auto">
            <a:xfrm>
              <a:off x="357165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3" name="Freeform 332"/>
            <p:cNvSpPr>
              <a:spLocks noChangeArrowheads="1"/>
            </p:cNvSpPr>
            <p:nvPr/>
          </p:nvSpPr>
          <p:spPr bwMode="auto">
            <a:xfrm>
              <a:off x="36780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4" name="Freeform 333"/>
            <p:cNvSpPr>
              <a:spLocks noChangeArrowheads="1"/>
            </p:cNvSpPr>
            <p:nvPr/>
          </p:nvSpPr>
          <p:spPr bwMode="auto">
            <a:xfrm>
              <a:off x="3782789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5" name="Freeform 334"/>
            <p:cNvSpPr>
              <a:spLocks noChangeArrowheads="1"/>
            </p:cNvSpPr>
            <p:nvPr/>
          </p:nvSpPr>
          <p:spPr bwMode="auto">
            <a:xfrm>
              <a:off x="38875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6" name="Freeform 335"/>
            <p:cNvSpPr>
              <a:spLocks noChangeArrowheads="1"/>
            </p:cNvSpPr>
            <p:nvPr/>
          </p:nvSpPr>
          <p:spPr bwMode="auto">
            <a:xfrm>
              <a:off x="399233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7" name="Freeform 336"/>
            <p:cNvSpPr>
              <a:spLocks noChangeArrowheads="1"/>
            </p:cNvSpPr>
            <p:nvPr/>
          </p:nvSpPr>
          <p:spPr bwMode="auto">
            <a:xfrm>
              <a:off x="4093939" y="2785833"/>
              <a:ext cx="104775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8" name="Freeform 337"/>
            <p:cNvSpPr>
              <a:spLocks noChangeArrowheads="1"/>
            </p:cNvSpPr>
            <p:nvPr/>
          </p:nvSpPr>
          <p:spPr bwMode="auto">
            <a:xfrm>
              <a:off x="419871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59" name="Freeform 338"/>
            <p:cNvSpPr>
              <a:spLocks noChangeArrowheads="1"/>
            </p:cNvSpPr>
            <p:nvPr/>
          </p:nvSpPr>
          <p:spPr bwMode="auto">
            <a:xfrm>
              <a:off x="4305077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0" name="Freeform 339"/>
            <p:cNvSpPr>
              <a:spLocks noChangeArrowheads="1"/>
            </p:cNvSpPr>
            <p:nvPr/>
          </p:nvSpPr>
          <p:spPr bwMode="auto">
            <a:xfrm>
              <a:off x="4408264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1" name="Freeform 340"/>
            <p:cNvSpPr>
              <a:spLocks noChangeArrowheads="1"/>
            </p:cNvSpPr>
            <p:nvPr/>
          </p:nvSpPr>
          <p:spPr bwMode="auto">
            <a:xfrm>
              <a:off x="45146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2" name="Freeform 341"/>
            <p:cNvSpPr>
              <a:spLocks noChangeArrowheads="1"/>
            </p:cNvSpPr>
            <p:nvPr/>
          </p:nvSpPr>
          <p:spPr bwMode="auto">
            <a:xfrm>
              <a:off x="46209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3" name="Freeform 342"/>
            <p:cNvSpPr>
              <a:spLocks noChangeArrowheads="1"/>
            </p:cNvSpPr>
            <p:nvPr/>
          </p:nvSpPr>
          <p:spPr bwMode="auto">
            <a:xfrm>
              <a:off x="4724177" y="2785833"/>
              <a:ext cx="103187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4" name="Freeform 343"/>
            <p:cNvSpPr>
              <a:spLocks noChangeArrowheads="1"/>
            </p:cNvSpPr>
            <p:nvPr/>
          </p:nvSpPr>
          <p:spPr bwMode="auto">
            <a:xfrm>
              <a:off x="483053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5" name="Freeform 344"/>
            <p:cNvSpPr>
              <a:spLocks noChangeArrowheads="1"/>
            </p:cNvSpPr>
            <p:nvPr/>
          </p:nvSpPr>
          <p:spPr bwMode="auto">
            <a:xfrm>
              <a:off x="4930552" y="2785833"/>
              <a:ext cx="106362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6" name="Freeform 345"/>
            <p:cNvSpPr>
              <a:spLocks noChangeArrowheads="1"/>
            </p:cNvSpPr>
            <p:nvPr/>
          </p:nvSpPr>
          <p:spPr bwMode="auto">
            <a:xfrm>
              <a:off x="50369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7" name="Freeform 346"/>
            <p:cNvSpPr>
              <a:spLocks noChangeArrowheads="1"/>
            </p:cNvSpPr>
            <p:nvPr/>
          </p:nvSpPr>
          <p:spPr bwMode="auto">
            <a:xfrm>
              <a:off x="514168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8" name="Freeform 347"/>
            <p:cNvSpPr>
              <a:spLocks noChangeArrowheads="1"/>
            </p:cNvSpPr>
            <p:nvPr/>
          </p:nvSpPr>
          <p:spPr bwMode="auto">
            <a:xfrm>
              <a:off x="52464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69" name="Freeform 348"/>
            <p:cNvSpPr>
              <a:spLocks noChangeArrowheads="1"/>
            </p:cNvSpPr>
            <p:nvPr/>
          </p:nvSpPr>
          <p:spPr bwMode="auto">
            <a:xfrm>
              <a:off x="53528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0" name="Freeform 349"/>
            <p:cNvSpPr>
              <a:spLocks noChangeArrowheads="1"/>
            </p:cNvSpPr>
            <p:nvPr/>
          </p:nvSpPr>
          <p:spPr bwMode="auto">
            <a:xfrm>
              <a:off x="54576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1" name="Freeform 350"/>
            <p:cNvSpPr>
              <a:spLocks noChangeArrowheads="1"/>
            </p:cNvSpPr>
            <p:nvPr/>
          </p:nvSpPr>
          <p:spPr bwMode="auto">
            <a:xfrm>
              <a:off x="55639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2" name="Freeform 351"/>
            <p:cNvSpPr>
              <a:spLocks noChangeArrowheads="1"/>
            </p:cNvSpPr>
            <p:nvPr/>
          </p:nvSpPr>
          <p:spPr bwMode="auto">
            <a:xfrm>
              <a:off x="5663977" y="2785833"/>
              <a:ext cx="104775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3" name="Freeform 352"/>
            <p:cNvSpPr>
              <a:spLocks noChangeArrowheads="1"/>
            </p:cNvSpPr>
            <p:nvPr/>
          </p:nvSpPr>
          <p:spPr bwMode="auto">
            <a:xfrm>
              <a:off x="5768752" y="2790596"/>
              <a:ext cx="104775" cy="66675"/>
            </a:xfrm>
            <a:custGeom>
              <a:avLst/>
              <a:gdLst>
                <a:gd name="T0" fmla="*/ 2147483646 w 21"/>
                <a:gd name="T1" fmla="*/ 1791664956 h 13"/>
                <a:gd name="T2" fmla="*/ 2147483646 w 21"/>
                <a:gd name="T3" fmla="*/ 2147483646 h 13"/>
                <a:gd name="T4" fmla="*/ 2147483646 w 21"/>
                <a:gd name="T5" fmla="*/ 1791664956 h 13"/>
                <a:gd name="T6" fmla="*/ 0 60000 65536"/>
                <a:gd name="T7" fmla="*/ 0 60000 65536"/>
                <a:gd name="T8" fmla="*/ 0 60000 65536"/>
                <a:gd name="T9" fmla="*/ 0 w 21"/>
                <a:gd name="T10" fmla="*/ 0 h 13"/>
                <a:gd name="T11" fmla="*/ 21 w 21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3">
                  <a:moveTo>
                    <a:pt x="10" y="2"/>
                  </a:moveTo>
                  <a:cubicBezTo>
                    <a:pt x="14" y="0"/>
                    <a:pt x="21" y="2"/>
                    <a:pt x="18" y="8"/>
                  </a:cubicBezTo>
                  <a:cubicBezTo>
                    <a:pt x="16" y="13"/>
                    <a:pt x="0" y="7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4" name="Freeform 353"/>
            <p:cNvSpPr>
              <a:spLocks noChangeArrowheads="1"/>
            </p:cNvSpPr>
            <p:nvPr/>
          </p:nvSpPr>
          <p:spPr bwMode="auto">
            <a:xfrm>
              <a:off x="59798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5" name="Freeform 366"/>
            <p:cNvSpPr>
              <a:spLocks noChangeArrowheads="1"/>
            </p:cNvSpPr>
            <p:nvPr/>
          </p:nvSpPr>
          <p:spPr bwMode="auto">
            <a:xfrm>
              <a:off x="2993802" y="284139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6" name="Freeform 367"/>
            <p:cNvSpPr>
              <a:spLocks noChangeArrowheads="1"/>
            </p:cNvSpPr>
            <p:nvPr/>
          </p:nvSpPr>
          <p:spPr bwMode="auto">
            <a:xfrm>
              <a:off x="310016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7" name="Freeform 368"/>
            <p:cNvSpPr>
              <a:spLocks noChangeArrowheads="1"/>
            </p:cNvSpPr>
            <p:nvPr/>
          </p:nvSpPr>
          <p:spPr bwMode="auto">
            <a:xfrm>
              <a:off x="3417664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8" name="Freeform 369"/>
            <p:cNvSpPr>
              <a:spLocks noChangeArrowheads="1"/>
            </p:cNvSpPr>
            <p:nvPr/>
          </p:nvSpPr>
          <p:spPr bwMode="auto">
            <a:xfrm>
              <a:off x="3520852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79" name="Freeform 370"/>
            <p:cNvSpPr>
              <a:spLocks noChangeArrowheads="1"/>
            </p:cNvSpPr>
            <p:nvPr/>
          </p:nvSpPr>
          <p:spPr bwMode="auto">
            <a:xfrm>
              <a:off x="36272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0" name="Freeform 371"/>
            <p:cNvSpPr>
              <a:spLocks noChangeArrowheads="1"/>
            </p:cNvSpPr>
            <p:nvPr/>
          </p:nvSpPr>
          <p:spPr bwMode="auto">
            <a:xfrm>
              <a:off x="37272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1" name="Freeform 372"/>
            <p:cNvSpPr>
              <a:spLocks noChangeArrowheads="1"/>
            </p:cNvSpPr>
            <p:nvPr/>
          </p:nvSpPr>
          <p:spPr bwMode="auto">
            <a:xfrm>
              <a:off x="383358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2" name="Freeform 373"/>
            <p:cNvSpPr>
              <a:spLocks noChangeArrowheads="1"/>
            </p:cNvSpPr>
            <p:nvPr/>
          </p:nvSpPr>
          <p:spPr bwMode="auto">
            <a:xfrm>
              <a:off x="393677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3" name="Freeform 374"/>
            <p:cNvSpPr>
              <a:spLocks noChangeArrowheads="1"/>
            </p:cNvSpPr>
            <p:nvPr/>
          </p:nvSpPr>
          <p:spPr bwMode="auto">
            <a:xfrm>
              <a:off x="40431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4" name="Freeform 375"/>
            <p:cNvSpPr>
              <a:spLocks noChangeArrowheads="1"/>
            </p:cNvSpPr>
            <p:nvPr/>
          </p:nvSpPr>
          <p:spPr bwMode="auto">
            <a:xfrm>
              <a:off x="414950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5" name="Freeform 376"/>
            <p:cNvSpPr>
              <a:spLocks noChangeArrowheads="1"/>
            </p:cNvSpPr>
            <p:nvPr/>
          </p:nvSpPr>
          <p:spPr bwMode="auto">
            <a:xfrm>
              <a:off x="4254277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6" name="Freeform 377"/>
            <p:cNvSpPr>
              <a:spLocks noChangeArrowheads="1"/>
            </p:cNvSpPr>
            <p:nvPr/>
          </p:nvSpPr>
          <p:spPr bwMode="auto">
            <a:xfrm>
              <a:off x="435905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7" name="Freeform 378"/>
            <p:cNvSpPr>
              <a:spLocks noChangeArrowheads="1"/>
            </p:cNvSpPr>
            <p:nvPr/>
          </p:nvSpPr>
          <p:spPr bwMode="auto">
            <a:xfrm>
              <a:off x="446382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8" name="Freeform 379"/>
            <p:cNvSpPr>
              <a:spLocks noChangeArrowheads="1"/>
            </p:cNvSpPr>
            <p:nvPr/>
          </p:nvSpPr>
          <p:spPr bwMode="auto">
            <a:xfrm>
              <a:off x="45654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89" name="Freeform 380"/>
            <p:cNvSpPr>
              <a:spLocks noChangeArrowheads="1"/>
            </p:cNvSpPr>
            <p:nvPr/>
          </p:nvSpPr>
          <p:spPr bwMode="auto">
            <a:xfrm>
              <a:off x="4670202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0" name="Freeform 381"/>
            <p:cNvSpPr>
              <a:spLocks noChangeArrowheads="1"/>
            </p:cNvSpPr>
            <p:nvPr/>
          </p:nvSpPr>
          <p:spPr bwMode="auto">
            <a:xfrm>
              <a:off x="4776564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1" name="Freeform 382"/>
            <p:cNvSpPr>
              <a:spLocks noChangeArrowheads="1"/>
            </p:cNvSpPr>
            <p:nvPr/>
          </p:nvSpPr>
          <p:spPr bwMode="auto">
            <a:xfrm>
              <a:off x="48813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2" name="Freeform 383"/>
            <p:cNvSpPr>
              <a:spLocks noChangeArrowheads="1"/>
            </p:cNvSpPr>
            <p:nvPr/>
          </p:nvSpPr>
          <p:spPr bwMode="auto">
            <a:xfrm>
              <a:off x="49861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3" name="Freeform 384"/>
            <p:cNvSpPr>
              <a:spLocks noChangeArrowheads="1"/>
            </p:cNvSpPr>
            <p:nvPr/>
          </p:nvSpPr>
          <p:spPr bwMode="auto">
            <a:xfrm>
              <a:off x="509247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4" name="Freeform 385"/>
            <p:cNvSpPr>
              <a:spLocks noChangeArrowheads="1"/>
            </p:cNvSpPr>
            <p:nvPr/>
          </p:nvSpPr>
          <p:spPr bwMode="auto">
            <a:xfrm>
              <a:off x="5195664" y="2841396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5" name="Freeform 386"/>
            <p:cNvSpPr>
              <a:spLocks noChangeArrowheads="1"/>
            </p:cNvSpPr>
            <p:nvPr/>
          </p:nvSpPr>
          <p:spPr bwMode="auto">
            <a:xfrm>
              <a:off x="5298852" y="2841396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6" name="Freeform 387"/>
            <p:cNvSpPr>
              <a:spLocks noChangeArrowheads="1"/>
            </p:cNvSpPr>
            <p:nvPr/>
          </p:nvSpPr>
          <p:spPr bwMode="auto">
            <a:xfrm>
              <a:off x="540203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7" name="Freeform 388"/>
            <p:cNvSpPr>
              <a:spLocks noChangeArrowheads="1"/>
            </p:cNvSpPr>
            <p:nvPr/>
          </p:nvSpPr>
          <p:spPr bwMode="auto">
            <a:xfrm>
              <a:off x="550840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8" name="Freeform 389"/>
            <p:cNvSpPr>
              <a:spLocks noChangeArrowheads="1"/>
            </p:cNvSpPr>
            <p:nvPr/>
          </p:nvSpPr>
          <p:spPr bwMode="auto">
            <a:xfrm>
              <a:off x="5617939" y="2841396"/>
              <a:ext cx="85725" cy="85725"/>
            </a:xfrm>
            <a:custGeom>
              <a:avLst/>
              <a:gdLst>
                <a:gd name="T0" fmla="*/ 2147483646 w 17"/>
                <a:gd name="T1" fmla="*/ 1662606119 h 17"/>
                <a:gd name="T2" fmla="*/ 2147483646 w 17"/>
                <a:gd name="T3" fmla="*/ 2147483646 h 17"/>
                <a:gd name="T4" fmla="*/ 2147483646 w 17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3" y="0"/>
                    <a:pt x="17" y="1"/>
                    <a:pt x="17" y="6"/>
                  </a:cubicBezTo>
                  <a:cubicBezTo>
                    <a:pt x="17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99" name="Freeform 390"/>
            <p:cNvSpPr>
              <a:spLocks noChangeArrowheads="1"/>
            </p:cNvSpPr>
            <p:nvPr/>
          </p:nvSpPr>
          <p:spPr bwMode="auto">
            <a:xfrm>
              <a:off x="5935439" y="2841396"/>
              <a:ext cx="93663" cy="55562"/>
            </a:xfrm>
            <a:custGeom>
              <a:avLst/>
              <a:gdLst>
                <a:gd name="T0" fmla="*/ 2147483646 w 19"/>
                <a:gd name="T1" fmla="*/ 1672951616 h 11"/>
                <a:gd name="T2" fmla="*/ 2147483646 w 19"/>
                <a:gd name="T3" fmla="*/ 2147483646 h 11"/>
                <a:gd name="T4" fmla="*/ 2147483646 w 19"/>
                <a:gd name="T5" fmla="*/ 1672951616 h 11"/>
                <a:gd name="T6" fmla="*/ 0 60000 65536"/>
                <a:gd name="T7" fmla="*/ 0 60000 65536"/>
                <a:gd name="T8" fmla="*/ 0 60000 65536"/>
                <a:gd name="T9" fmla="*/ 0 w 19"/>
                <a:gd name="T10" fmla="*/ 0 h 11"/>
                <a:gd name="T11" fmla="*/ 19 w 19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1">
                  <a:moveTo>
                    <a:pt x="8" y="2"/>
                  </a:moveTo>
                  <a:cubicBezTo>
                    <a:pt x="12" y="0"/>
                    <a:pt x="19" y="3"/>
                    <a:pt x="16" y="7"/>
                  </a:cubicBezTo>
                  <a:cubicBezTo>
                    <a:pt x="14" y="11"/>
                    <a:pt x="0" y="7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0" name="Freeform 400"/>
            <p:cNvSpPr>
              <a:spLocks noChangeArrowheads="1"/>
            </p:cNvSpPr>
            <p:nvPr/>
          </p:nvSpPr>
          <p:spPr bwMode="auto">
            <a:xfrm>
              <a:off x="336210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1" name="Freeform 401"/>
            <p:cNvSpPr>
              <a:spLocks noChangeArrowheads="1"/>
            </p:cNvSpPr>
            <p:nvPr/>
          </p:nvSpPr>
          <p:spPr bwMode="auto">
            <a:xfrm>
              <a:off x="3465289" y="2892196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2" name="Freeform 402"/>
            <p:cNvSpPr>
              <a:spLocks noChangeArrowheads="1"/>
            </p:cNvSpPr>
            <p:nvPr/>
          </p:nvSpPr>
          <p:spPr bwMode="auto">
            <a:xfrm>
              <a:off x="357165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3" name="Freeform 403"/>
            <p:cNvSpPr>
              <a:spLocks noChangeArrowheads="1"/>
            </p:cNvSpPr>
            <p:nvPr/>
          </p:nvSpPr>
          <p:spPr bwMode="auto">
            <a:xfrm>
              <a:off x="367801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4" name="Freeform 404"/>
            <p:cNvSpPr>
              <a:spLocks noChangeArrowheads="1"/>
            </p:cNvSpPr>
            <p:nvPr/>
          </p:nvSpPr>
          <p:spPr bwMode="auto">
            <a:xfrm>
              <a:off x="3782789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5" name="Freeform 405"/>
            <p:cNvSpPr>
              <a:spLocks noChangeArrowheads="1"/>
            </p:cNvSpPr>
            <p:nvPr/>
          </p:nvSpPr>
          <p:spPr bwMode="auto">
            <a:xfrm>
              <a:off x="388756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6" name="Freeform 406"/>
            <p:cNvSpPr>
              <a:spLocks noChangeArrowheads="1"/>
            </p:cNvSpPr>
            <p:nvPr/>
          </p:nvSpPr>
          <p:spPr bwMode="auto">
            <a:xfrm>
              <a:off x="399233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7" name="Freeform 408"/>
            <p:cNvSpPr>
              <a:spLocks noChangeArrowheads="1"/>
            </p:cNvSpPr>
            <p:nvPr/>
          </p:nvSpPr>
          <p:spPr bwMode="auto">
            <a:xfrm>
              <a:off x="4093939" y="2892196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8" name="Freeform 409"/>
            <p:cNvSpPr>
              <a:spLocks noChangeArrowheads="1"/>
            </p:cNvSpPr>
            <p:nvPr/>
          </p:nvSpPr>
          <p:spPr bwMode="auto">
            <a:xfrm>
              <a:off x="4198714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09" name="Freeform 410"/>
            <p:cNvSpPr>
              <a:spLocks noChangeArrowheads="1"/>
            </p:cNvSpPr>
            <p:nvPr/>
          </p:nvSpPr>
          <p:spPr bwMode="auto">
            <a:xfrm>
              <a:off x="4305077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0" name="Freeform 411"/>
            <p:cNvSpPr>
              <a:spLocks noChangeArrowheads="1"/>
            </p:cNvSpPr>
            <p:nvPr/>
          </p:nvSpPr>
          <p:spPr bwMode="auto">
            <a:xfrm>
              <a:off x="4408264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1" name="Freeform 412"/>
            <p:cNvSpPr>
              <a:spLocks noChangeArrowheads="1"/>
            </p:cNvSpPr>
            <p:nvPr/>
          </p:nvSpPr>
          <p:spPr bwMode="auto">
            <a:xfrm>
              <a:off x="45146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2" name="Freeform 413"/>
            <p:cNvSpPr>
              <a:spLocks noChangeArrowheads="1"/>
            </p:cNvSpPr>
            <p:nvPr/>
          </p:nvSpPr>
          <p:spPr bwMode="auto">
            <a:xfrm>
              <a:off x="462098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3" name="Freeform 414"/>
            <p:cNvSpPr>
              <a:spLocks noChangeArrowheads="1"/>
            </p:cNvSpPr>
            <p:nvPr/>
          </p:nvSpPr>
          <p:spPr bwMode="auto">
            <a:xfrm>
              <a:off x="4724177" y="2892196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4" name="Freeform 415"/>
            <p:cNvSpPr>
              <a:spLocks noChangeArrowheads="1"/>
            </p:cNvSpPr>
            <p:nvPr/>
          </p:nvSpPr>
          <p:spPr bwMode="auto">
            <a:xfrm>
              <a:off x="483053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5" name="Freeform 416"/>
            <p:cNvSpPr>
              <a:spLocks noChangeArrowheads="1"/>
            </p:cNvSpPr>
            <p:nvPr/>
          </p:nvSpPr>
          <p:spPr bwMode="auto">
            <a:xfrm>
              <a:off x="4930552" y="2892196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6" name="Freeform 417"/>
            <p:cNvSpPr>
              <a:spLocks noChangeArrowheads="1"/>
            </p:cNvSpPr>
            <p:nvPr/>
          </p:nvSpPr>
          <p:spPr bwMode="auto">
            <a:xfrm>
              <a:off x="503691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7" name="Freeform 418"/>
            <p:cNvSpPr>
              <a:spLocks noChangeArrowheads="1"/>
            </p:cNvSpPr>
            <p:nvPr/>
          </p:nvSpPr>
          <p:spPr bwMode="auto">
            <a:xfrm>
              <a:off x="514168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8" name="Freeform 419"/>
            <p:cNvSpPr>
              <a:spLocks noChangeArrowheads="1"/>
            </p:cNvSpPr>
            <p:nvPr/>
          </p:nvSpPr>
          <p:spPr bwMode="auto">
            <a:xfrm>
              <a:off x="5246464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19" name="Freeform 420"/>
            <p:cNvSpPr>
              <a:spLocks noChangeArrowheads="1"/>
            </p:cNvSpPr>
            <p:nvPr/>
          </p:nvSpPr>
          <p:spPr bwMode="auto">
            <a:xfrm>
              <a:off x="53528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0" name="Freeform 432"/>
            <p:cNvSpPr>
              <a:spLocks noChangeArrowheads="1"/>
            </p:cNvSpPr>
            <p:nvPr/>
          </p:nvSpPr>
          <p:spPr bwMode="auto">
            <a:xfrm>
              <a:off x="3100164" y="2947758"/>
              <a:ext cx="88900" cy="69850"/>
            </a:xfrm>
            <a:custGeom>
              <a:avLst/>
              <a:gdLst>
                <a:gd name="T0" fmla="*/ 2147483646 w 18"/>
                <a:gd name="T1" fmla="*/ 1647921157 h 14"/>
                <a:gd name="T2" fmla="*/ 2147483646 w 18"/>
                <a:gd name="T3" fmla="*/ 2147483646 h 14"/>
                <a:gd name="T4" fmla="*/ 2147483646 w 18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10" y="2"/>
                  </a:moveTo>
                  <a:cubicBezTo>
                    <a:pt x="13" y="0"/>
                    <a:pt x="18" y="0"/>
                    <a:pt x="18" y="5"/>
                  </a:cubicBezTo>
                  <a:cubicBezTo>
                    <a:pt x="18" y="14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1" name="Freeform 433"/>
            <p:cNvSpPr>
              <a:spLocks noChangeArrowheads="1"/>
            </p:cNvSpPr>
            <p:nvPr/>
          </p:nvSpPr>
          <p:spPr bwMode="auto">
            <a:xfrm>
              <a:off x="331130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2" name="Freeform 434"/>
            <p:cNvSpPr>
              <a:spLocks noChangeArrowheads="1"/>
            </p:cNvSpPr>
            <p:nvPr/>
          </p:nvSpPr>
          <p:spPr bwMode="auto">
            <a:xfrm>
              <a:off x="3417664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3" name="Freeform 435"/>
            <p:cNvSpPr>
              <a:spLocks noChangeArrowheads="1"/>
            </p:cNvSpPr>
            <p:nvPr/>
          </p:nvSpPr>
          <p:spPr bwMode="auto">
            <a:xfrm>
              <a:off x="3520852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4" name="Freeform 436"/>
            <p:cNvSpPr>
              <a:spLocks noChangeArrowheads="1"/>
            </p:cNvSpPr>
            <p:nvPr/>
          </p:nvSpPr>
          <p:spPr bwMode="auto">
            <a:xfrm>
              <a:off x="36272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5" name="Freeform 437"/>
            <p:cNvSpPr>
              <a:spLocks noChangeArrowheads="1"/>
            </p:cNvSpPr>
            <p:nvPr/>
          </p:nvSpPr>
          <p:spPr bwMode="auto">
            <a:xfrm>
              <a:off x="372722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6" name="Freeform 438"/>
            <p:cNvSpPr>
              <a:spLocks noChangeArrowheads="1"/>
            </p:cNvSpPr>
            <p:nvPr/>
          </p:nvSpPr>
          <p:spPr bwMode="auto">
            <a:xfrm>
              <a:off x="383358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7" name="Freeform 439"/>
            <p:cNvSpPr>
              <a:spLocks noChangeArrowheads="1"/>
            </p:cNvSpPr>
            <p:nvPr/>
          </p:nvSpPr>
          <p:spPr bwMode="auto">
            <a:xfrm>
              <a:off x="393677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8" name="Freeform 440"/>
            <p:cNvSpPr>
              <a:spLocks noChangeArrowheads="1"/>
            </p:cNvSpPr>
            <p:nvPr/>
          </p:nvSpPr>
          <p:spPr bwMode="auto">
            <a:xfrm>
              <a:off x="404313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29" name="Freeform 441"/>
            <p:cNvSpPr>
              <a:spLocks noChangeArrowheads="1"/>
            </p:cNvSpPr>
            <p:nvPr/>
          </p:nvSpPr>
          <p:spPr bwMode="auto">
            <a:xfrm>
              <a:off x="414950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0" name="Freeform 442"/>
            <p:cNvSpPr>
              <a:spLocks noChangeArrowheads="1"/>
            </p:cNvSpPr>
            <p:nvPr/>
          </p:nvSpPr>
          <p:spPr bwMode="auto">
            <a:xfrm>
              <a:off x="4254277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1" name="Freeform 443"/>
            <p:cNvSpPr>
              <a:spLocks noChangeArrowheads="1"/>
            </p:cNvSpPr>
            <p:nvPr/>
          </p:nvSpPr>
          <p:spPr bwMode="auto">
            <a:xfrm>
              <a:off x="435905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2" name="Freeform 444"/>
            <p:cNvSpPr>
              <a:spLocks noChangeArrowheads="1"/>
            </p:cNvSpPr>
            <p:nvPr/>
          </p:nvSpPr>
          <p:spPr bwMode="auto">
            <a:xfrm>
              <a:off x="446382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3" name="Freeform 445"/>
            <p:cNvSpPr>
              <a:spLocks noChangeArrowheads="1"/>
            </p:cNvSpPr>
            <p:nvPr/>
          </p:nvSpPr>
          <p:spPr bwMode="auto">
            <a:xfrm>
              <a:off x="456542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4" name="Freeform 446"/>
            <p:cNvSpPr>
              <a:spLocks noChangeArrowheads="1"/>
            </p:cNvSpPr>
            <p:nvPr/>
          </p:nvSpPr>
          <p:spPr bwMode="auto">
            <a:xfrm>
              <a:off x="4670202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5" name="Freeform 447"/>
            <p:cNvSpPr>
              <a:spLocks noChangeArrowheads="1"/>
            </p:cNvSpPr>
            <p:nvPr/>
          </p:nvSpPr>
          <p:spPr bwMode="auto">
            <a:xfrm>
              <a:off x="4776564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6" name="Freeform 448"/>
            <p:cNvSpPr>
              <a:spLocks noChangeArrowheads="1"/>
            </p:cNvSpPr>
            <p:nvPr/>
          </p:nvSpPr>
          <p:spPr bwMode="auto">
            <a:xfrm>
              <a:off x="488133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7" name="Freeform 449"/>
            <p:cNvSpPr>
              <a:spLocks noChangeArrowheads="1"/>
            </p:cNvSpPr>
            <p:nvPr/>
          </p:nvSpPr>
          <p:spPr bwMode="auto">
            <a:xfrm>
              <a:off x="49861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8" name="Freeform 450"/>
            <p:cNvSpPr>
              <a:spLocks noChangeArrowheads="1"/>
            </p:cNvSpPr>
            <p:nvPr/>
          </p:nvSpPr>
          <p:spPr bwMode="auto">
            <a:xfrm>
              <a:off x="5092477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39" name="Freeform 451"/>
            <p:cNvSpPr>
              <a:spLocks noChangeArrowheads="1"/>
            </p:cNvSpPr>
            <p:nvPr/>
          </p:nvSpPr>
          <p:spPr bwMode="auto">
            <a:xfrm>
              <a:off x="5195664" y="2947758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0" name="Freeform 452"/>
            <p:cNvSpPr>
              <a:spLocks noChangeArrowheads="1"/>
            </p:cNvSpPr>
            <p:nvPr/>
          </p:nvSpPr>
          <p:spPr bwMode="auto">
            <a:xfrm>
              <a:off x="5298852" y="2947758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1" name="Freeform 453"/>
            <p:cNvSpPr>
              <a:spLocks noChangeArrowheads="1"/>
            </p:cNvSpPr>
            <p:nvPr/>
          </p:nvSpPr>
          <p:spPr bwMode="auto">
            <a:xfrm>
              <a:off x="5814789" y="2947758"/>
              <a:ext cx="123825" cy="79375"/>
            </a:xfrm>
            <a:custGeom>
              <a:avLst/>
              <a:gdLst>
                <a:gd name="T0" fmla="*/ 2147483646 w 25"/>
                <a:gd name="T1" fmla="*/ 1583164141 h 16"/>
                <a:gd name="T2" fmla="*/ 2147483646 w 25"/>
                <a:gd name="T3" fmla="*/ 2094646719 h 16"/>
                <a:gd name="T4" fmla="*/ 2147483646 w 25"/>
                <a:gd name="T5" fmla="*/ 1583164141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19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2" name="Freeform 467"/>
            <p:cNvSpPr>
              <a:spLocks noChangeArrowheads="1"/>
            </p:cNvSpPr>
            <p:nvPr/>
          </p:nvSpPr>
          <p:spPr bwMode="auto">
            <a:xfrm>
              <a:off x="3255739" y="2996971"/>
              <a:ext cx="106363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3" name="Freeform 468"/>
            <p:cNvSpPr>
              <a:spLocks noChangeArrowheads="1"/>
            </p:cNvSpPr>
            <p:nvPr/>
          </p:nvSpPr>
          <p:spPr bwMode="auto">
            <a:xfrm>
              <a:off x="336210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4" name="Freeform 469"/>
            <p:cNvSpPr>
              <a:spLocks noChangeArrowheads="1"/>
            </p:cNvSpPr>
            <p:nvPr/>
          </p:nvSpPr>
          <p:spPr bwMode="auto">
            <a:xfrm>
              <a:off x="3465289" y="2996971"/>
              <a:ext cx="103188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5" name="Freeform 470"/>
            <p:cNvSpPr>
              <a:spLocks noChangeArrowheads="1"/>
            </p:cNvSpPr>
            <p:nvPr/>
          </p:nvSpPr>
          <p:spPr bwMode="auto">
            <a:xfrm>
              <a:off x="35716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6" name="Freeform 471"/>
            <p:cNvSpPr>
              <a:spLocks noChangeArrowheads="1"/>
            </p:cNvSpPr>
            <p:nvPr/>
          </p:nvSpPr>
          <p:spPr bwMode="auto">
            <a:xfrm>
              <a:off x="367801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7" name="Freeform 472"/>
            <p:cNvSpPr>
              <a:spLocks noChangeArrowheads="1"/>
            </p:cNvSpPr>
            <p:nvPr/>
          </p:nvSpPr>
          <p:spPr bwMode="auto">
            <a:xfrm>
              <a:off x="3782789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8" name="Freeform 473"/>
            <p:cNvSpPr>
              <a:spLocks noChangeArrowheads="1"/>
            </p:cNvSpPr>
            <p:nvPr/>
          </p:nvSpPr>
          <p:spPr bwMode="auto">
            <a:xfrm>
              <a:off x="388756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49" name="Freeform 474"/>
            <p:cNvSpPr>
              <a:spLocks noChangeArrowheads="1"/>
            </p:cNvSpPr>
            <p:nvPr/>
          </p:nvSpPr>
          <p:spPr bwMode="auto">
            <a:xfrm>
              <a:off x="399233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0" name="Freeform 475"/>
            <p:cNvSpPr>
              <a:spLocks noChangeArrowheads="1"/>
            </p:cNvSpPr>
            <p:nvPr/>
          </p:nvSpPr>
          <p:spPr bwMode="auto">
            <a:xfrm>
              <a:off x="4093939" y="2996971"/>
              <a:ext cx="104775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1" name="Freeform 476"/>
            <p:cNvSpPr>
              <a:spLocks noChangeArrowheads="1"/>
            </p:cNvSpPr>
            <p:nvPr/>
          </p:nvSpPr>
          <p:spPr bwMode="auto">
            <a:xfrm>
              <a:off x="4198714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2" name="Freeform 477"/>
            <p:cNvSpPr>
              <a:spLocks noChangeArrowheads="1"/>
            </p:cNvSpPr>
            <p:nvPr/>
          </p:nvSpPr>
          <p:spPr bwMode="auto">
            <a:xfrm>
              <a:off x="4305077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3" name="Freeform 478"/>
            <p:cNvSpPr>
              <a:spLocks noChangeArrowheads="1"/>
            </p:cNvSpPr>
            <p:nvPr/>
          </p:nvSpPr>
          <p:spPr bwMode="auto">
            <a:xfrm>
              <a:off x="4408264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4" name="Freeform 479"/>
            <p:cNvSpPr>
              <a:spLocks noChangeArrowheads="1"/>
            </p:cNvSpPr>
            <p:nvPr/>
          </p:nvSpPr>
          <p:spPr bwMode="auto">
            <a:xfrm>
              <a:off x="45146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5" name="Freeform 480"/>
            <p:cNvSpPr>
              <a:spLocks noChangeArrowheads="1"/>
            </p:cNvSpPr>
            <p:nvPr/>
          </p:nvSpPr>
          <p:spPr bwMode="auto">
            <a:xfrm>
              <a:off x="462098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6" name="Freeform 481"/>
            <p:cNvSpPr>
              <a:spLocks noChangeArrowheads="1"/>
            </p:cNvSpPr>
            <p:nvPr/>
          </p:nvSpPr>
          <p:spPr bwMode="auto">
            <a:xfrm>
              <a:off x="4724177" y="2996971"/>
              <a:ext cx="103187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7" name="Freeform 482"/>
            <p:cNvSpPr>
              <a:spLocks noChangeArrowheads="1"/>
            </p:cNvSpPr>
            <p:nvPr/>
          </p:nvSpPr>
          <p:spPr bwMode="auto">
            <a:xfrm>
              <a:off x="483053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8" name="Freeform 483"/>
            <p:cNvSpPr>
              <a:spLocks noChangeArrowheads="1"/>
            </p:cNvSpPr>
            <p:nvPr/>
          </p:nvSpPr>
          <p:spPr bwMode="auto">
            <a:xfrm>
              <a:off x="4930552" y="2996971"/>
              <a:ext cx="106362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59" name="Freeform 484"/>
            <p:cNvSpPr>
              <a:spLocks noChangeArrowheads="1"/>
            </p:cNvSpPr>
            <p:nvPr/>
          </p:nvSpPr>
          <p:spPr bwMode="auto">
            <a:xfrm>
              <a:off x="503691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0" name="Freeform 485"/>
            <p:cNvSpPr>
              <a:spLocks noChangeArrowheads="1"/>
            </p:cNvSpPr>
            <p:nvPr/>
          </p:nvSpPr>
          <p:spPr bwMode="auto">
            <a:xfrm>
              <a:off x="514168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1" name="Freeform 486"/>
            <p:cNvSpPr>
              <a:spLocks noChangeArrowheads="1"/>
            </p:cNvSpPr>
            <p:nvPr/>
          </p:nvSpPr>
          <p:spPr bwMode="auto">
            <a:xfrm>
              <a:off x="5246464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2" name="Freeform 487"/>
            <p:cNvSpPr>
              <a:spLocks noChangeArrowheads="1"/>
            </p:cNvSpPr>
            <p:nvPr/>
          </p:nvSpPr>
          <p:spPr bwMode="auto">
            <a:xfrm>
              <a:off x="53528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3" name="Freeform 488"/>
            <p:cNvSpPr>
              <a:spLocks noChangeArrowheads="1"/>
            </p:cNvSpPr>
            <p:nvPr/>
          </p:nvSpPr>
          <p:spPr bwMode="auto">
            <a:xfrm>
              <a:off x="57687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4" name="Freeform 500"/>
            <p:cNvSpPr>
              <a:spLocks noChangeArrowheads="1"/>
            </p:cNvSpPr>
            <p:nvPr/>
          </p:nvSpPr>
          <p:spPr bwMode="auto">
            <a:xfrm>
              <a:off x="2684239" y="3052533"/>
              <a:ext cx="88900" cy="60325"/>
            </a:xfrm>
            <a:custGeom>
              <a:avLst/>
              <a:gdLst>
                <a:gd name="T0" fmla="*/ 2147483646 w 18"/>
                <a:gd name="T1" fmla="*/ 1805547358 h 12"/>
                <a:gd name="T2" fmla="*/ 2147483646 w 18"/>
                <a:gd name="T3" fmla="*/ 2147483646 h 12"/>
                <a:gd name="T4" fmla="*/ 2147483646 w 18"/>
                <a:gd name="T5" fmla="*/ 1805547358 h 12"/>
                <a:gd name="T6" fmla="*/ 0 60000 65536"/>
                <a:gd name="T7" fmla="*/ 0 60000 65536"/>
                <a:gd name="T8" fmla="*/ 0 60000 65536"/>
                <a:gd name="T9" fmla="*/ 0 w 18"/>
                <a:gd name="T10" fmla="*/ 0 h 12"/>
                <a:gd name="T11" fmla="*/ 18 w 1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2">
                  <a:moveTo>
                    <a:pt x="10" y="2"/>
                  </a:moveTo>
                  <a:cubicBezTo>
                    <a:pt x="13" y="0"/>
                    <a:pt x="18" y="0"/>
                    <a:pt x="17" y="6"/>
                  </a:cubicBezTo>
                  <a:cubicBezTo>
                    <a:pt x="16" y="12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5" name="Freeform 501"/>
            <p:cNvSpPr>
              <a:spLocks noChangeArrowheads="1"/>
            </p:cNvSpPr>
            <p:nvPr/>
          </p:nvSpPr>
          <p:spPr bwMode="auto">
            <a:xfrm>
              <a:off x="2809652" y="3033483"/>
              <a:ext cx="74612" cy="79375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5"/>
                <a:gd name="T10" fmla="*/ 0 h 16"/>
                <a:gd name="T11" fmla="*/ 15 w 1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6">
                  <a:moveTo>
                    <a:pt x="5" y="6"/>
                  </a:moveTo>
                  <a:cubicBezTo>
                    <a:pt x="14" y="0"/>
                    <a:pt x="15" y="14"/>
                    <a:pt x="9" y="15"/>
                  </a:cubicBezTo>
                  <a:cubicBezTo>
                    <a:pt x="4" y="16"/>
                    <a:pt x="0" y="9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6" name="Freeform 502"/>
            <p:cNvSpPr>
              <a:spLocks noChangeArrowheads="1"/>
            </p:cNvSpPr>
            <p:nvPr/>
          </p:nvSpPr>
          <p:spPr bwMode="auto">
            <a:xfrm>
              <a:off x="2993802" y="30525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7" name="Freeform 503"/>
            <p:cNvSpPr>
              <a:spLocks noChangeArrowheads="1"/>
            </p:cNvSpPr>
            <p:nvPr/>
          </p:nvSpPr>
          <p:spPr bwMode="auto">
            <a:xfrm>
              <a:off x="31001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8" name="Freeform 504"/>
            <p:cNvSpPr>
              <a:spLocks noChangeArrowheads="1"/>
            </p:cNvSpPr>
            <p:nvPr/>
          </p:nvSpPr>
          <p:spPr bwMode="auto">
            <a:xfrm>
              <a:off x="32065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69" name="Freeform 505"/>
            <p:cNvSpPr>
              <a:spLocks noChangeArrowheads="1"/>
            </p:cNvSpPr>
            <p:nvPr/>
          </p:nvSpPr>
          <p:spPr bwMode="auto">
            <a:xfrm>
              <a:off x="331130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0" name="Freeform 506"/>
            <p:cNvSpPr>
              <a:spLocks noChangeArrowheads="1"/>
            </p:cNvSpPr>
            <p:nvPr/>
          </p:nvSpPr>
          <p:spPr bwMode="auto">
            <a:xfrm>
              <a:off x="3417664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1" name="Freeform 507"/>
            <p:cNvSpPr>
              <a:spLocks noChangeArrowheads="1"/>
            </p:cNvSpPr>
            <p:nvPr/>
          </p:nvSpPr>
          <p:spPr bwMode="auto">
            <a:xfrm>
              <a:off x="3520852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2" name="Freeform 508"/>
            <p:cNvSpPr>
              <a:spLocks noChangeArrowheads="1"/>
            </p:cNvSpPr>
            <p:nvPr/>
          </p:nvSpPr>
          <p:spPr bwMode="auto">
            <a:xfrm>
              <a:off x="36272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3" name="Freeform 509"/>
            <p:cNvSpPr>
              <a:spLocks noChangeArrowheads="1"/>
            </p:cNvSpPr>
            <p:nvPr/>
          </p:nvSpPr>
          <p:spPr bwMode="auto">
            <a:xfrm>
              <a:off x="37272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4" name="Freeform 510"/>
            <p:cNvSpPr>
              <a:spLocks noChangeArrowheads="1"/>
            </p:cNvSpPr>
            <p:nvPr/>
          </p:nvSpPr>
          <p:spPr bwMode="auto">
            <a:xfrm>
              <a:off x="383358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5" name="Freeform 511"/>
            <p:cNvSpPr>
              <a:spLocks noChangeArrowheads="1"/>
            </p:cNvSpPr>
            <p:nvPr/>
          </p:nvSpPr>
          <p:spPr bwMode="auto">
            <a:xfrm>
              <a:off x="393677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6" name="Freeform 512"/>
            <p:cNvSpPr>
              <a:spLocks noChangeArrowheads="1"/>
            </p:cNvSpPr>
            <p:nvPr/>
          </p:nvSpPr>
          <p:spPr bwMode="auto">
            <a:xfrm>
              <a:off x="40431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7" name="Freeform 513"/>
            <p:cNvSpPr>
              <a:spLocks noChangeArrowheads="1"/>
            </p:cNvSpPr>
            <p:nvPr/>
          </p:nvSpPr>
          <p:spPr bwMode="auto">
            <a:xfrm>
              <a:off x="414950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8" name="Freeform 514"/>
            <p:cNvSpPr>
              <a:spLocks noChangeArrowheads="1"/>
            </p:cNvSpPr>
            <p:nvPr/>
          </p:nvSpPr>
          <p:spPr bwMode="auto">
            <a:xfrm>
              <a:off x="4254277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79" name="Freeform 515"/>
            <p:cNvSpPr>
              <a:spLocks noChangeArrowheads="1"/>
            </p:cNvSpPr>
            <p:nvPr/>
          </p:nvSpPr>
          <p:spPr bwMode="auto">
            <a:xfrm>
              <a:off x="435905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0" name="Freeform 516"/>
            <p:cNvSpPr>
              <a:spLocks noChangeArrowheads="1"/>
            </p:cNvSpPr>
            <p:nvPr/>
          </p:nvSpPr>
          <p:spPr bwMode="auto">
            <a:xfrm>
              <a:off x="446382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1" name="Freeform 517"/>
            <p:cNvSpPr>
              <a:spLocks noChangeArrowheads="1"/>
            </p:cNvSpPr>
            <p:nvPr/>
          </p:nvSpPr>
          <p:spPr bwMode="auto">
            <a:xfrm>
              <a:off x="45654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2" name="Freeform 518"/>
            <p:cNvSpPr>
              <a:spLocks noChangeArrowheads="1"/>
            </p:cNvSpPr>
            <p:nvPr/>
          </p:nvSpPr>
          <p:spPr bwMode="auto">
            <a:xfrm>
              <a:off x="4670202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3" name="Freeform 519"/>
            <p:cNvSpPr>
              <a:spLocks noChangeArrowheads="1"/>
            </p:cNvSpPr>
            <p:nvPr/>
          </p:nvSpPr>
          <p:spPr bwMode="auto">
            <a:xfrm>
              <a:off x="4776564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4" name="Freeform 520"/>
            <p:cNvSpPr>
              <a:spLocks noChangeArrowheads="1"/>
            </p:cNvSpPr>
            <p:nvPr/>
          </p:nvSpPr>
          <p:spPr bwMode="auto">
            <a:xfrm>
              <a:off x="48813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5" name="Freeform 521"/>
            <p:cNvSpPr>
              <a:spLocks noChangeArrowheads="1"/>
            </p:cNvSpPr>
            <p:nvPr/>
          </p:nvSpPr>
          <p:spPr bwMode="auto">
            <a:xfrm>
              <a:off x="49861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6" name="Freeform 522"/>
            <p:cNvSpPr>
              <a:spLocks noChangeArrowheads="1"/>
            </p:cNvSpPr>
            <p:nvPr/>
          </p:nvSpPr>
          <p:spPr bwMode="auto">
            <a:xfrm>
              <a:off x="509247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7" name="Freeform 523"/>
            <p:cNvSpPr>
              <a:spLocks noChangeArrowheads="1"/>
            </p:cNvSpPr>
            <p:nvPr/>
          </p:nvSpPr>
          <p:spPr bwMode="auto">
            <a:xfrm>
              <a:off x="5195664" y="3052533"/>
              <a:ext cx="103188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8" name="Freeform 524"/>
            <p:cNvSpPr>
              <a:spLocks noChangeArrowheads="1"/>
            </p:cNvSpPr>
            <p:nvPr/>
          </p:nvSpPr>
          <p:spPr bwMode="auto">
            <a:xfrm>
              <a:off x="5298852" y="3052533"/>
              <a:ext cx="103187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89" name="Freeform 525"/>
            <p:cNvSpPr>
              <a:spLocks noChangeArrowheads="1"/>
            </p:cNvSpPr>
            <p:nvPr/>
          </p:nvSpPr>
          <p:spPr bwMode="auto">
            <a:xfrm>
              <a:off x="54020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0" name="Freeform 538"/>
            <p:cNvSpPr>
              <a:spLocks noChangeArrowheads="1"/>
            </p:cNvSpPr>
            <p:nvPr/>
          </p:nvSpPr>
          <p:spPr bwMode="auto">
            <a:xfrm>
              <a:off x="294617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1" name="Freeform 539"/>
            <p:cNvSpPr>
              <a:spLocks noChangeArrowheads="1"/>
            </p:cNvSpPr>
            <p:nvPr/>
          </p:nvSpPr>
          <p:spPr bwMode="auto">
            <a:xfrm>
              <a:off x="304936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2" name="Freeform 540"/>
            <p:cNvSpPr>
              <a:spLocks noChangeArrowheads="1"/>
            </p:cNvSpPr>
            <p:nvPr/>
          </p:nvSpPr>
          <p:spPr bwMode="auto">
            <a:xfrm>
              <a:off x="31557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3" name="Freeform 541"/>
            <p:cNvSpPr>
              <a:spLocks noChangeArrowheads="1"/>
            </p:cNvSpPr>
            <p:nvPr/>
          </p:nvSpPr>
          <p:spPr bwMode="auto">
            <a:xfrm>
              <a:off x="3255739" y="3103333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4" name="Freeform 542"/>
            <p:cNvSpPr>
              <a:spLocks noChangeArrowheads="1"/>
            </p:cNvSpPr>
            <p:nvPr/>
          </p:nvSpPr>
          <p:spPr bwMode="auto">
            <a:xfrm>
              <a:off x="336210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5" name="Freeform 543"/>
            <p:cNvSpPr>
              <a:spLocks noChangeArrowheads="1"/>
            </p:cNvSpPr>
            <p:nvPr/>
          </p:nvSpPr>
          <p:spPr bwMode="auto">
            <a:xfrm>
              <a:off x="3465289" y="3103333"/>
              <a:ext cx="103188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6" name="Freeform 544"/>
            <p:cNvSpPr>
              <a:spLocks noChangeArrowheads="1"/>
            </p:cNvSpPr>
            <p:nvPr/>
          </p:nvSpPr>
          <p:spPr bwMode="auto">
            <a:xfrm>
              <a:off x="357165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7" name="Freeform 545"/>
            <p:cNvSpPr>
              <a:spLocks noChangeArrowheads="1"/>
            </p:cNvSpPr>
            <p:nvPr/>
          </p:nvSpPr>
          <p:spPr bwMode="auto">
            <a:xfrm>
              <a:off x="367801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8" name="Freeform 546"/>
            <p:cNvSpPr>
              <a:spLocks noChangeArrowheads="1"/>
            </p:cNvSpPr>
            <p:nvPr/>
          </p:nvSpPr>
          <p:spPr bwMode="auto">
            <a:xfrm>
              <a:off x="3782789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299" name="Freeform 547"/>
            <p:cNvSpPr>
              <a:spLocks noChangeArrowheads="1"/>
            </p:cNvSpPr>
            <p:nvPr/>
          </p:nvSpPr>
          <p:spPr bwMode="auto">
            <a:xfrm>
              <a:off x="388756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0" name="Freeform 548"/>
            <p:cNvSpPr>
              <a:spLocks noChangeArrowheads="1"/>
            </p:cNvSpPr>
            <p:nvPr/>
          </p:nvSpPr>
          <p:spPr bwMode="auto">
            <a:xfrm>
              <a:off x="399233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1" name="Freeform 549"/>
            <p:cNvSpPr>
              <a:spLocks noChangeArrowheads="1"/>
            </p:cNvSpPr>
            <p:nvPr/>
          </p:nvSpPr>
          <p:spPr bwMode="auto">
            <a:xfrm>
              <a:off x="4093939" y="3103333"/>
              <a:ext cx="104775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2" name="Freeform 550"/>
            <p:cNvSpPr>
              <a:spLocks noChangeArrowheads="1"/>
            </p:cNvSpPr>
            <p:nvPr/>
          </p:nvSpPr>
          <p:spPr bwMode="auto">
            <a:xfrm>
              <a:off x="419871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3" name="Freeform 551"/>
            <p:cNvSpPr>
              <a:spLocks noChangeArrowheads="1"/>
            </p:cNvSpPr>
            <p:nvPr/>
          </p:nvSpPr>
          <p:spPr bwMode="auto">
            <a:xfrm>
              <a:off x="4305077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4" name="Freeform 552"/>
            <p:cNvSpPr>
              <a:spLocks noChangeArrowheads="1"/>
            </p:cNvSpPr>
            <p:nvPr/>
          </p:nvSpPr>
          <p:spPr bwMode="auto">
            <a:xfrm>
              <a:off x="440826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5" name="Freeform 553"/>
            <p:cNvSpPr>
              <a:spLocks noChangeArrowheads="1"/>
            </p:cNvSpPr>
            <p:nvPr/>
          </p:nvSpPr>
          <p:spPr bwMode="auto">
            <a:xfrm>
              <a:off x="45146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6" name="Freeform 554"/>
            <p:cNvSpPr>
              <a:spLocks noChangeArrowheads="1"/>
            </p:cNvSpPr>
            <p:nvPr/>
          </p:nvSpPr>
          <p:spPr bwMode="auto">
            <a:xfrm>
              <a:off x="462098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7" name="Freeform 555"/>
            <p:cNvSpPr>
              <a:spLocks noChangeArrowheads="1"/>
            </p:cNvSpPr>
            <p:nvPr/>
          </p:nvSpPr>
          <p:spPr bwMode="auto">
            <a:xfrm>
              <a:off x="4724177" y="31033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8" name="Freeform 556"/>
            <p:cNvSpPr>
              <a:spLocks noChangeArrowheads="1"/>
            </p:cNvSpPr>
            <p:nvPr/>
          </p:nvSpPr>
          <p:spPr bwMode="auto">
            <a:xfrm>
              <a:off x="483053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09" name="Freeform 557"/>
            <p:cNvSpPr>
              <a:spLocks noChangeArrowheads="1"/>
            </p:cNvSpPr>
            <p:nvPr/>
          </p:nvSpPr>
          <p:spPr bwMode="auto">
            <a:xfrm>
              <a:off x="4930552" y="3103333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0" name="Freeform 558"/>
            <p:cNvSpPr>
              <a:spLocks noChangeArrowheads="1"/>
            </p:cNvSpPr>
            <p:nvPr/>
          </p:nvSpPr>
          <p:spPr bwMode="auto">
            <a:xfrm>
              <a:off x="503691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1" name="Freeform 559"/>
            <p:cNvSpPr>
              <a:spLocks noChangeArrowheads="1"/>
            </p:cNvSpPr>
            <p:nvPr/>
          </p:nvSpPr>
          <p:spPr bwMode="auto">
            <a:xfrm>
              <a:off x="514168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2" name="Freeform 560"/>
            <p:cNvSpPr>
              <a:spLocks noChangeArrowheads="1"/>
            </p:cNvSpPr>
            <p:nvPr/>
          </p:nvSpPr>
          <p:spPr bwMode="auto">
            <a:xfrm>
              <a:off x="5246464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3" name="Freeform 561"/>
            <p:cNvSpPr>
              <a:spLocks noChangeArrowheads="1"/>
            </p:cNvSpPr>
            <p:nvPr/>
          </p:nvSpPr>
          <p:spPr bwMode="auto">
            <a:xfrm>
              <a:off x="53528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4" name="Freeform 571"/>
            <p:cNvSpPr>
              <a:spLocks noChangeArrowheads="1"/>
            </p:cNvSpPr>
            <p:nvPr/>
          </p:nvSpPr>
          <p:spPr bwMode="auto">
            <a:xfrm>
              <a:off x="2814414" y="3143021"/>
              <a:ext cx="69850" cy="74612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4" y="5"/>
                  </a:moveTo>
                  <a:cubicBezTo>
                    <a:pt x="12" y="0"/>
                    <a:pt x="14" y="12"/>
                    <a:pt x="10" y="14"/>
                  </a:cubicBezTo>
                  <a:cubicBezTo>
                    <a:pt x="5" y="15"/>
                    <a:pt x="0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5" name="Freeform 572"/>
            <p:cNvSpPr>
              <a:spLocks noChangeArrowheads="1"/>
            </p:cNvSpPr>
            <p:nvPr/>
          </p:nvSpPr>
          <p:spPr bwMode="auto">
            <a:xfrm>
              <a:off x="2890614" y="3157308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6" name="Freeform 573"/>
            <p:cNvSpPr>
              <a:spLocks noChangeArrowheads="1"/>
            </p:cNvSpPr>
            <p:nvPr/>
          </p:nvSpPr>
          <p:spPr bwMode="auto">
            <a:xfrm>
              <a:off x="2993802" y="31573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7" name="Freeform 574"/>
            <p:cNvSpPr>
              <a:spLocks noChangeArrowheads="1"/>
            </p:cNvSpPr>
            <p:nvPr/>
          </p:nvSpPr>
          <p:spPr bwMode="auto">
            <a:xfrm>
              <a:off x="310016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8" name="Freeform 575"/>
            <p:cNvSpPr>
              <a:spLocks noChangeArrowheads="1"/>
            </p:cNvSpPr>
            <p:nvPr/>
          </p:nvSpPr>
          <p:spPr bwMode="auto">
            <a:xfrm>
              <a:off x="32065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19" name="Freeform 576"/>
            <p:cNvSpPr>
              <a:spLocks noChangeArrowheads="1"/>
            </p:cNvSpPr>
            <p:nvPr/>
          </p:nvSpPr>
          <p:spPr bwMode="auto">
            <a:xfrm>
              <a:off x="331130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0" name="Freeform 577"/>
            <p:cNvSpPr>
              <a:spLocks noChangeArrowheads="1"/>
            </p:cNvSpPr>
            <p:nvPr/>
          </p:nvSpPr>
          <p:spPr bwMode="auto">
            <a:xfrm>
              <a:off x="3417664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1" name="Freeform 578"/>
            <p:cNvSpPr>
              <a:spLocks noChangeArrowheads="1"/>
            </p:cNvSpPr>
            <p:nvPr/>
          </p:nvSpPr>
          <p:spPr bwMode="auto">
            <a:xfrm>
              <a:off x="352085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2" name="Freeform 579"/>
            <p:cNvSpPr>
              <a:spLocks noChangeArrowheads="1"/>
            </p:cNvSpPr>
            <p:nvPr/>
          </p:nvSpPr>
          <p:spPr bwMode="auto">
            <a:xfrm>
              <a:off x="36272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3" name="Freeform 580"/>
            <p:cNvSpPr>
              <a:spLocks noChangeArrowheads="1"/>
            </p:cNvSpPr>
            <p:nvPr/>
          </p:nvSpPr>
          <p:spPr bwMode="auto">
            <a:xfrm>
              <a:off x="37272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4" name="Freeform 581"/>
            <p:cNvSpPr>
              <a:spLocks noChangeArrowheads="1"/>
            </p:cNvSpPr>
            <p:nvPr/>
          </p:nvSpPr>
          <p:spPr bwMode="auto">
            <a:xfrm>
              <a:off x="383358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5" name="Freeform 582"/>
            <p:cNvSpPr>
              <a:spLocks noChangeArrowheads="1"/>
            </p:cNvSpPr>
            <p:nvPr/>
          </p:nvSpPr>
          <p:spPr bwMode="auto">
            <a:xfrm>
              <a:off x="393677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6" name="Freeform 583"/>
            <p:cNvSpPr>
              <a:spLocks noChangeArrowheads="1"/>
            </p:cNvSpPr>
            <p:nvPr/>
          </p:nvSpPr>
          <p:spPr bwMode="auto">
            <a:xfrm>
              <a:off x="404313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7" name="Freeform 584"/>
            <p:cNvSpPr>
              <a:spLocks noChangeArrowheads="1"/>
            </p:cNvSpPr>
            <p:nvPr/>
          </p:nvSpPr>
          <p:spPr bwMode="auto">
            <a:xfrm>
              <a:off x="414950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8" name="Freeform 585"/>
            <p:cNvSpPr>
              <a:spLocks noChangeArrowheads="1"/>
            </p:cNvSpPr>
            <p:nvPr/>
          </p:nvSpPr>
          <p:spPr bwMode="auto">
            <a:xfrm>
              <a:off x="4254277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29" name="Freeform 586"/>
            <p:cNvSpPr>
              <a:spLocks noChangeArrowheads="1"/>
            </p:cNvSpPr>
            <p:nvPr/>
          </p:nvSpPr>
          <p:spPr bwMode="auto">
            <a:xfrm>
              <a:off x="435905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0" name="Freeform 587"/>
            <p:cNvSpPr>
              <a:spLocks noChangeArrowheads="1"/>
            </p:cNvSpPr>
            <p:nvPr/>
          </p:nvSpPr>
          <p:spPr bwMode="auto">
            <a:xfrm>
              <a:off x="446382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1" name="Freeform 588"/>
            <p:cNvSpPr>
              <a:spLocks noChangeArrowheads="1"/>
            </p:cNvSpPr>
            <p:nvPr/>
          </p:nvSpPr>
          <p:spPr bwMode="auto">
            <a:xfrm>
              <a:off x="456542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2" name="Freeform 589"/>
            <p:cNvSpPr>
              <a:spLocks noChangeArrowheads="1"/>
            </p:cNvSpPr>
            <p:nvPr/>
          </p:nvSpPr>
          <p:spPr bwMode="auto">
            <a:xfrm>
              <a:off x="467020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3" name="Freeform 590"/>
            <p:cNvSpPr>
              <a:spLocks noChangeArrowheads="1"/>
            </p:cNvSpPr>
            <p:nvPr/>
          </p:nvSpPr>
          <p:spPr bwMode="auto">
            <a:xfrm>
              <a:off x="4776564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4" name="Freeform 591"/>
            <p:cNvSpPr>
              <a:spLocks noChangeArrowheads="1"/>
            </p:cNvSpPr>
            <p:nvPr/>
          </p:nvSpPr>
          <p:spPr bwMode="auto">
            <a:xfrm>
              <a:off x="488133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5" name="Freeform 592"/>
            <p:cNvSpPr>
              <a:spLocks noChangeArrowheads="1"/>
            </p:cNvSpPr>
            <p:nvPr/>
          </p:nvSpPr>
          <p:spPr bwMode="auto">
            <a:xfrm>
              <a:off x="49861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6" name="Freeform 593"/>
            <p:cNvSpPr>
              <a:spLocks noChangeArrowheads="1"/>
            </p:cNvSpPr>
            <p:nvPr/>
          </p:nvSpPr>
          <p:spPr bwMode="auto">
            <a:xfrm>
              <a:off x="5092477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7" name="Freeform 594"/>
            <p:cNvSpPr>
              <a:spLocks noChangeArrowheads="1"/>
            </p:cNvSpPr>
            <p:nvPr/>
          </p:nvSpPr>
          <p:spPr bwMode="auto">
            <a:xfrm>
              <a:off x="5195664" y="3157308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8" name="Freeform 595"/>
            <p:cNvSpPr>
              <a:spLocks noChangeArrowheads="1"/>
            </p:cNvSpPr>
            <p:nvPr/>
          </p:nvSpPr>
          <p:spPr bwMode="auto">
            <a:xfrm>
              <a:off x="5298852" y="3157308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39" name="Freeform 596"/>
            <p:cNvSpPr>
              <a:spLocks noChangeArrowheads="1"/>
            </p:cNvSpPr>
            <p:nvPr/>
          </p:nvSpPr>
          <p:spPr bwMode="auto">
            <a:xfrm>
              <a:off x="5478239" y="334939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0" name="Freeform 597"/>
            <p:cNvSpPr>
              <a:spLocks noChangeArrowheads="1"/>
            </p:cNvSpPr>
            <p:nvPr/>
          </p:nvSpPr>
          <p:spPr bwMode="auto">
            <a:xfrm>
              <a:off x="5446489" y="34192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1" name="Freeform 598"/>
            <p:cNvSpPr>
              <a:spLocks noChangeArrowheads="1"/>
            </p:cNvSpPr>
            <p:nvPr/>
          </p:nvSpPr>
          <p:spPr bwMode="auto">
            <a:xfrm>
              <a:off x="5402039" y="3493858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2" name="Freeform 599"/>
            <p:cNvSpPr>
              <a:spLocks noChangeArrowheads="1"/>
            </p:cNvSpPr>
            <p:nvPr/>
          </p:nvSpPr>
          <p:spPr bwMode="auto">
            <a:xfrm>
              <a:off x="5397277" y="3150958"/>
              <a:ext cx="122237" cy="87313"/>
            </a:xfrm>
            <a:custGeom>
              <a:avLst/>
              <a:gdLst>
                <a:gd name="T0" fmla="*/ 2147483646 w 24"/>
                <a:gd name="T1" fmla="*/ 2147483646 h 17"/>
                <a:gd name="T2" fmla="*/ 2147483646 w 24"/>
                <a:gd name="T3" fmla="*/ 2147483646 h 17"/>
                <a:gd name="T4" fmla="*/ 2147483646 w 24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4"/>
                <a:gd name="T10" fmla="*/ 0 h 17"/>
                <a:gd name="T11" fmla="*/ 24 w 2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7">
                  <a:moveTo>
                    <a:pt x="11" y="3"/>
                  </a:moveTo>
                  <a:cubicBezTo>
                    <a:pt x="14" y="0"/>
                    <a:pt x="18" y="1"/>
                    <a:pt x="19" y="4"/>
                  </a:cubicBezTo>
                  <a:cubicBezTo>
                    <a:pt x="24" y="17"/>
                    <a:pt x="0" y="11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3" name="Freeform 611"/>
            <p:cNvSpPr>
              <a:spLocks noChangeArrowheads="1"/>
            </p:cNvSpPr>
            <p:nvPr/>
          </p:nvSpPr>
          <p:spPr bwMode="auto">
            <a:xfrm>
              <a:off x="28398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4" name="Freeform 612"/>
            <p:cNvSpPr>
              <a:spLocks noChangeArrowheads="1"/>
            </p:cNvSpPr>
            <p:nvPr/>
          </p:nvSpPr>
          <p:spPr bwMode="auto">
            <a:xfrm>
              <a:off x="294617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5" name="Freeform 613"/>
            <p:cNvSpPr>
              <a:spLocks noChangeArrowheads="1"/>
            </p:cNvSpPr>
            <p:nvPr/>
          </p:nvSpPr>
          <p:spPr bwMode="auto">
            <a:xfrm>
              <a:off x="3065239" y="3187471"/>
              <a:ext cx="79375" cy="80962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7" y="6"/>
                  </a:moveTo>
                  <a:cubicBezTo>
                    <a:pt x="14" y="0"/>
                    <a:pt x="16" y="14"/>
                    <a:pt x="12" y="15"/>
                  </a:cubicBezTo>
                  <a:cubicBezTo>
                    <a:pt x="7" y="16"/>
                    <a:pt x="0" y="11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6" name="Freeform 614"/>
            <p:cNvSpPr>
              <a:spLocks noChangeArrowheads="1"/>
            </p:cNvSpPr>
            <p:nvPr/>
          </p:nvSpPr>
          <p:spPr bwMode="auto">
            <a:xfrm>
              <a:off x="31557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7" name="Freeform 615"/>
            <p:cNvSpPr>
              <a:spLocks noChangeArrowheads="1"/>
            </p:cNvSpPr>
            <p:nvPr/>
          </p:nvSpPr>
          <p:spPr bwMode="auto">
            <a:xfrm>
              <a:off x="3255739" y="3206521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8" name="Freeform 616"/>
            <p:cNvSpPr>
              <a:spLocks noChangeArrowheads="1"/>
            </p:cNvSpPr>
            <p:nvPr/>
          </p:nvSpPr>
          <p:spPr bwMode="auto">
            <a:xfrm>
              <a:off x="336210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49" name="Freeform 617"/>
            <p:cNvSpPr>
              <a:spLocks noChangeArrowheads="1"/>
            </p:cNvSpPr>
            <p:nvPr/>
          </p:nvSpPr>
          <p:spPr bwMode="auto">
            <a:xfrm>
              <a:off x="3512914" y="3187471"/>
              <a:ext cx="63500" cy="85725"/>
            </a:xfrm>
            <a:custGeom>
              <a:avLst/>
              <a:gdLst>
                <a:gd name="T0" fmla="*/ 670095962 w 13"/>
                <a:gd name="T1" fmla="*/ 2147483646 h 17"/>
                <a:gd name="T2" fmla="*/ 2147483646 w 13"/>
                <a:gd name="T3" fmla="*/ 2147483646 h 17"/>
                <a:gd name="T4" fmla="*/ 670095962 w 13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3"/>
                <a:gd name="T10" fmla="*/ 0 h 17"/>
                <a:gd name="T11" fmla="*/ 13 w 13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7">
                  <a:moveTo>
                    <a:pt x="1" y="6"/>
                  </a:moveTo>
                  <a:cubicBezTo>
                    <a:pt x="7" y="0"/>
                    <a:pt x="13" y="14"/>
                    <a:pt x="6" y="15"/>
                  </a:cubicBezTo>
                  <a:cubicBezTo>
                    <a:pt x="1" y="17"/>
                    <a:pt x="0" y="7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0" name="Freeform 618"/>
            <p:cNvSpPr>
              <a:spLocks noChangeArrowheads="1"/>
            </p:cNvSpPr>
            <p:nvPr/>
          </p:nvSpPr>
          <p:spPr bwMode="auto">
            <a:xfrm>
              <a:off x="357165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1" name="Freeform 619"/>
            <p:cNvSpPr>
              <a:spLocks noChangeArrowheads="1"/>
            </p:cNvSpPr>
            <p:nvPr/>
          </p:nvSpPr>
          <p:spPr bwMode="auto">
            <a:xfrm>
              <a:off x="36780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2" name="Freeform 620"/>
            <p:cNvSpPr>
              <a:spLocks noChangeArrowheads="1"/>
            </p:cNvSpPr>
            <p:nvPr/>
          </p:nvSpPr>
          <p:spPr bwMode="auto">
            <a:xfrm>
              <a:off x="388756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3" name="Freeform 621"/>
            <p:cNvSpPr>
              <a:spLocks noChangeArrowheads="1"/>
            </p:cNvSpPr>
            <p:nvPr/>
          </p:nvSpPr>
          <p:spPr bwMode="auto">
            <a:xfrm>
              <a:off x="399233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4" name="Freeform 622"/>
            <p:cNvSpPr>
              <a:spLocks noChangeArrowheads="1"/>
            </p:cNvSpPr>
            <p:nvPr/>
          </p:nvSpPr>
          <p:spPr bwMode="auto">
            <a:xfrm>
              <a:off x="4093939" y="3206521"/>
              <a:ext cx="104775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5" name="Freeform 623"/>
            <p:cNvSpPr>
              <a:spLocks noChangeArrowheads="1"/>
            </p:cNvSpPr>
            <p:nvPr/>
          </p:nvSpPr>
          <p:spPr bwMode="auto">
            <a:xfrm>
              <a:off x="419871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6" name="Freeform 624"/>
            <p:cNvSpPr>
              <a:spLocks noChangeArrowheads="1"/>
            </p:cNvSpPr>
            <p:nvPr/>
          </p:nvSpPr>
          <p:spPr bwMode="auto">
            <a:xfrm>
              <a:off x="4305077" y="3206521"/>
              <a:ext cx="98425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7" name="Freeform 625"/>
            <p:cNvSpPr>
              <a:spLocks noChangeArrowheads="1"/>
            </p:cNvSpPr>
            <p:nvPr/>
          </p:nvSpPr>
          <p:spPr bwMode="auto">
            <a:xfrm>
              <a:off x="440826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8" name="Freeform 626"/>
            <p:cNvSpPr>
              <a:spLocks noChangeArrowheads="1"/>
            </p:cNvSpPr>
            <p:nvPr/>
          </p:nvSpPr>
          <p:spPr bwMode="auto">
            <a:xfrm>
              <a:off x="45146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59" name="Freeform 627"/>
            <p:cNvSpPr>
              <a:spLocks noChangeArrowheads="1"/>
            </p:cNvSpPr>
            <p:nvPr/>
          </p:nvSpPr>
          <p:spPr bwMode="auto">
            <a:xfrm>
              <a:off x="462098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0" name="Freeform 628"/>
            <p:cNvSpPr>
              <a:spLocks noChangeArrowheads="1"/>
            </p:cNvSpPr>
            <p:nvPr/>
          </p:nvSpPr>
          <p:spPr bwMode="auto">
            <a:xfrm>
              <a:off x="4724177" y="3206521"/>
              <a:ext cx="103187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1" name="Freeform 629"/>
            <p:cNvSpPr>
              <a:spLocks noChangeArrowheads="1"/>
            </p:cNvSpPr>
            <p:nvPr/>
          </p:nvSpPr>
          <p:spPr bwMode="auto">
            <a:xfrm>
              <a:off x="483053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2" name="Freeform 630"/>
            <p:cNvSpPr>
              <a:spLocks noChangeArrowheads="1"/>
            </p:cNvSpPr>
            <p:nvPr/>
          </p:nvSpPr>
          <p:spPr bwMode="auto">
            <a:xfrm>
              <a:off x="4930552" y="3206521"/>
              <a:ext cx="106362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3" name="Freeform 631"/>
            <p:cNvSpPr>
              <a:spLocks noChangeArrowheads="1"/>
            </p:cNvSpPr>
            <p:nvPr/>
          </p:nvSpPr>
          <p:spPr bwMode="auto">
            <a:xfrm>
              <a:off x="503691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4" name="Freeform 632"/>
            <p:cNvSpPr>
              <a:spLocks noChangeArrowheads="1"/>
            </p:cNvSpPr>
            <p:nvPr/>
          </p:nvSpPr>
          <p:spPr bwMode="auto">
            <a:xfrm>
              <a:off x="514168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5" name="Freeform 633"/>
            <p:cNvSpPr>
              <a:spLocks noChangeArrowheads="1"/>
            </p:cNvSpPr>
            <p:nvPr/>
          </p:nvSpPr>
          <p:spPr bwMode="auto">
            <a:xfrm>
              <a:off x="5246464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6" name="Freeform 634"/>
            <p:cNvSpPr>
              <a:spLocks noChangeArrowheads="1"/>
            </p:cNvSpPr>
            <p:nvPr/>
          </p:nvSpPr>
          <p:spPr bwMode="auto">
            <a:xfrm>
              <a:off x="53528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7" name="Freeform 643"/>
            <p:cNvSpPr>
              <a:spLocks noChangeArrowheads="1"/>
            </p:cNvSpPr>
            <p:nvPr/>
          </p:nvSpPr>
          <p:spPr bwMode="auto">
            <a:xfrm>
              <a:off x="2884264" y="3257321"/>
              <a:ext cx="115888" cy="69850"/>
            </a:xfrm>
            <a:custGeom>
              <a:avLst/>
              <a:gdLst>
                <a:gd name="T0" fmla="*/ 2147483646 w 23"/>
                <a:gd name="T1" fmla="*/ 2147483646 h 14"/>
                <a:gd name="T2" fmla="*/ 2147483646 w 23"/>
                <a:gd name="T3" fmla="*/ 2147483646 h 14"/>
                <a:gd name="T4" fmla="*/ 2147483646 w 23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3"/>
                <a:gd name="T10" fmla="*/ 0 h 14"/>
                <a:gd name="T11" fmla="*/ 23 w 23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4">
                  <a:moveTo>
                    <a:pt x="11" y="3"/>
                  </a:moveTo>
                  <a:cubicBezTo>
                    <a:pt x="14" y="0"/>
                    <a:pt x="18" y="0"/>
                    <a:pt x="19" y="4"/>
                  </a:cubicBezTo>
                  <a:cubicBezTo>
                    <a:pt x="23" y="14"/>
                    <a:pt x="0" y="12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8" name="Freeform 644"/>
            <p:cNvSpPr>
              <a:spLocks noChangeArrowheads="1"/>
            </p:cNvSpPr>
            <p:nvPr/>
          </p:nvSpPr>
          <p:spPr bwMode="auto">
            <a:xfrm>
              <a:off x="320652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69" name="Freeform 645"/>
            <p:cNvSpPr>
              <a:spLocks noChangeArrowheads="1"/>
            </p:cNvSpPr>
            <p:nvPr/>
          </p:nvSpPr>
          <p:spPr bwMode="auto">
            <a:xfrm>
              <a:off x="331130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0" name="Freeform 646"/>
            <p:cNvSpPr>
              <a:spLocks noChangeArrowheads="1"/>
            </p:cNvSpPr>
            <p:nvPr/>
          </p:nvSpPr>
          <p:spPr bwMode="auto">
            <a:xfrm>
              <a:off x="36272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1" name="Freeform 647"/>
            <p:cNvSpPr>
              <a:spLocks noChangeArrowheads="1"/>
            </p:cNvSpPr>
            <p:nvPr/>
          </p:nvSpPr>
          <p:spPr bwMode="auto">
            <a:xfrm>
              <a:off x="383358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2" name="Freeform 648"/>
            <p:cNvSpPr>
              <a:spLocks noChangeArrowheads="1"/>
            </p:cNvSpPr>
            <p:nvPr/>
          </p:nvSpPr>
          <p:spPr bwMode="auto">
            <a:xfrm>
              <a:off x="393677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2" y="1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3" name="Freeform 649"/>
            <p:cNvSpPr>
              <a:spLocks noChangeArrowheads="1"/>
            </p:cNvSpPr>
            <p:nvPr/>
          </p:nvSpPr>
          <p:spPr bwMode="auto">
            <a:xfrm>
              <a:off x="404313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4" name="Freeform 650"/>
            <p:cNvSpPr>
              <a:spLocks noChangeArrowheads="1"/>
            </p:cNvSpPr>
            <p:nvPr/>
          </p:nvSpPr>
          <p:spPr bwMode="auto">
            <a:xfrm>
              <a:off x="414950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5" name="Freeform 651"/>
            <p:cNvSpPr>
              <a:spLocks noChangeArrowheads="1"/>
            </p:cNvSpPr>
            <p:nvPr/>
          </p:nvSpPr>
          <p:spPr bwMode="auto">
            <a:xfrm>
              <a:off x="4254277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6" name="Freeform 652"/>
            <p:cNvSpPr>
              <a:spLocks noChangeArrowheads="1"/>
            </p:cNvSpPr>
            <p:nvPr/>
          </p:nvSpPr>
          <p:spPr bwMode="auto">
            <a:xfrm>
              <a:off x="435905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7" name="Freeform 653"/>
            <p:cNvSpPr>
              <a:spLocks noChangeArrowheads="1"/>
            </p:cNvSpPr>
            <p:nvPr/>
          </p:nvSpPr>
          <p:spPr bwMode="auto">
            <a:xfrm>
              <a:off x="446382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8" name="Freeform 654"/>
            <p:cNvSpPr>
              <a:spLocks noChangeArrowheads="1"/>
            </p:cNvSpPr>
            <p:nvPr/>
          </p:nvSpPr>
          <p:spPr bwMode="auto">
            <a:xfrm>
              <a:off x="456542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79" name="Freeform 655"/>
            <p:cNvSpPr>
              <a:spLocks noChangeArrowheads="1"/>
            </p:cNvSpPr>
            <p:nvPr/>
          </p:nvSpPr>
          <p:spPr bwMode="auto">
            <a:xfrm>
              <a:off x="4670202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0" name="Freeform 656"/>
            <p:cNvSpPr>
              <a:spLocks noChangeArrowheads="1"/>
            </p:cNvSpPr>
            <p:nvPr/>
          </p:nvSpPr>
          <p:spPr bwMode="auto">
            <a:xfrm>
              <a:off x="4776564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1" name="Freeform 657"/>
            <p:cNvSpPr>
              <a:spLocks noChangeArrowheads="1"/>
            </p:cNvSpPr>
            <p:nvPr/>
          </p:nvSpPr>
          <p:spPr bwMode="auto">
            <a:xfrm>
              <a:off x="488133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2" name="Freeform 658"/>
            <p:cNvSpPr>
              <a:spLocks noChangeArrowheads="1"/>
            </p:cNvSpPr>
            <p:nvPr/>
          </p:nvSpPr>
          <p:spPr bwMode="auto">
            <a:xfrm>
              <a:off x="49861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3" name="Freeform 659"/>
            <p:cNvSpPr>
              <a:spLocks noChangeArrowheads="1"/>
            </p:cNvSpPr>
            <p:nvPr/>
          </p:nvSpPr>
          <p:spPr bwMode="auto">
            <a:xfrm>
              <a:off x="5092477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4" name="Freeform 660"/>
            <p:cNvSpPr>
              <a:spLocks noChangeArrowheads="1"/>
            </p:cNvSpPr>
            <p:nvPr/>
          </p:nvSpPr>
          <p:spPr bwMode="auto">
            <a:xfrm>
              <a:off x="5195664" y="3257321"/>
              <a:ext cx="103188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5" name="Freeform 661"/>
            <p:cNvSpPr>
              <a:spLocks noChangeArrowheads="1"/>
            </p:cNvSpPr>
            <p:nvPr/>
          </p:nvSpPr>
          <p:spPr bwMode="auto">
            <a:xfrm>
              <a:off x="5302027" y="3262083"/>
              <a:ext cx="106362" cy="61913"/>
            </a:xfrm>
            <a:custGeom>
              <a:avLst/>
              <a:gdLst>
                <a:gd name="T0" fmla="*/ 2147483646 w 21"/>
                <a:gd name="T1" fmla="*/ 1853019974 h 12"/>
                <a:gd name="T2" fmla="*/ 2147483646 w 21"/>
                <a:gd name="T3" fmla="*/ 2147483646 h 12"/>
                <a:gd name="T4" fmla="*/ 2147483646 w 21"/>
                <a:gd name="T5" fmla="*/ 1853019974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9" y="2"/>
                  </a:moveTo>
                  <a:cubicBezTo>
                    <a:pt x="13" y="0"/>
                    <a:pt x="21" y="3"/>
                    <a:pt x="17" y="8"/>
                  </a:cubicBezTo>
                  <a:cubicBezTo>
                    <a:pt x="14" y="12"/>
                    <a:pt x="0" y="6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6" name="Freeform 662"/>
            <p:cNvSpPr>
              <a:spLocks noChangeArrowheads="1"/>
            </p:cNvSpPr>
            <p:nvPr/>
          </p:nvSpPr>
          <p:spPr bwMode="auto">
            <a:xfrm>
              <a:off x="5508402" y="3257321"/>
              <a:ext cx="88900" cy="80962"/>
            </a:xfrm>
            <a:custGeom>
              <a:avLst/>
              <a:gdLst>
                <a:gd name="T0" fmla="*/ 2147483646 w 18"/>
                <a:gd name="T1" fmla="*/ 2147483646 h 16"/>
                <a:gd name="T2" fmla="*/ 2147483646 w 18"/>
                <a:gd name="T3" fmla="*/ 2147483646 h 16"/>
                <a:gd name="T4" fmla="*/ 2147483646 w 18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8"/>
                <a:gd name="T10" fmla="*/ 0 h 16"/>
                <a:gd name="T11" fmla="*/ 18 w 18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6">
                  <a:moveTo>
                    <a:pt x="10" y="3"/>
                  </a:moveTo>
                  <a:cubicBezTo>
                    <a:pt x="11" y="2"/>
                    <a:pt x="18" y="0"/>
                    <a:pt x="18" y="6"/>
                  </a:cubicBezTo>
                  <a:cubicBezTo>
                    <a:pt x="18" y="16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7" name="Freeform 672"/>
            <p:cNvSpPr>
              <a:spLocks noChangeArrowheads="1"/>
            </p:cNvSpPr>
            <p:nvPr/>
          </p:nvSpPr>
          <p:spPr bwMode="auto">
            <a:xfrm>
              <a:off x="27350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8" name="Freeform 673"/>
            <p:cNvSpPr>
              <a:spLocks noChangeArrowheads="1"/>
            </p:cNvSpPr>
            <p:nvPr/>
          </p:nvSpPr>
          <p:spPr bwMode="auto">
            <a:xfrm>
              <a:off x="2828702" y="3312883"/>
              <a:ext cx="120650" cy="69850"/>
            </a:xfrm>
            <a:custGeom>
              <a:avLst/>
              <a:gdLst>
                <a:gd name="T0" fmla="*/ 2147483646 w 24"/>
                <a:gd name="T1" fmla="*/ 1647921157 h 14"/>
                <a:gd name="T2" fmla="*/ 2147483646 w 24"/>
                <a:gd name="T3" fmla="*/ 2147483646 h 14"/>
                <a:gd name="T4" fmla="*/ 2147483646 w 24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24"/>
                <a:gd name="T10" fmla="*/ 0 h 14"/>
                <a:gd name="T11" fmla="*/ 24 w 2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4">
                  <a:moveTo>
                    <a:pt x="12" y="2"/>
                  </a:moveTo>
                  <a:cubicBezTo>
                    <a:pt x="15" y="0"/>
                    <a:pt x="18" y="0"/>
                    <a:pt x="20" y="3"/>
                  </a:cubicBezTo>
                  <a:cubicBezTo>
                    <a:pt x="24" y="14"/>
                    <a:pt x="0" y="11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89" name="Freeform 674"/>
            <p:cNvSpPr>
              <a:spLocks noChangeArrowheads="1"/>
            </p:cNvSpPr>
            <p:nvPr/>
          </p:nvSpPr>
          <p:spPr bwMode="auto">
            <a:xfrm>
              <a:off x="3255739" y="3312883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0" name="Freeform 675"/>
            <p:cNvSpPr>
              <a:spLocks noChangeArrowheads="1"/>
            </p:cNvSpPr>
            <p:nvPr/>
          </p:nvSpPr>
          <p:spPr bwMode="auto">
            <a:xfrm>
              <a:off x="3362102" y="3312883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2" y="1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1" name="Freeform 676"/>
            <p:cNvSpPr>
              <a:spLocks noChangeArrowheads="1"/>
            </p:cNvSpPr>
            <p:nvPr/>
          </p:nvSpPr>
          <p:spPr bwMode="auto">
            <a:xfrm>
              <a:off x="3465289" y="3312883"/>
              <a:ext cx="103188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2" name="Freeform 677"/>
            <p:cNvSpPr>
              <a:spLocks noChangeArrowheads="1"/>
            </p:cNvSpPr>
            <p:nvPr/>
          </p:nvSpPr>
          <p:spPr bwMode="auto">
            <a:xfrm>
              <a:off x="367801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3" name="Freeform 678"/>
            <p:cNvSpPr>
              <a:spLocks noChangeArrowheads="1"/>
            </p:cNvSpPr>
            <p:nvPr/>
          </p:nvSpPr>
          <p:spPr bwMode="auto">
            <a:xfrm>
              <a:off x="388756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4" name="Freeform 679"/>
            <p:cNvSpPr>
              <a:spLocks noChangeArrowheads="1"/>
            </p:cNvSpPr>
            <p:nvPr/>
          </p:nvSpPr>
          <p:spPr bwMode="auto">
            <a:xfrm>
              <a:off x="399233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5" name="Freeform 680"/>
            <p:cNvSpPr>
              <a:spLocks noChangeArrowheads="1"/>
            </p:cNvSpPr>
            <p:nvPr/>
          </p:nvSpPr>
          <p:spPr bwMode="auto">
            <a:xfrm>
              <a:off x="4093939" y="3312883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6" name="Freeform 681"/>
            <p:cNvSpPr>
              <a:spLocks noChangeArrowheads="1"/>
            </p:cNvSpPr>
            <p:nvPr/>
          </p:nvSpPr>
          <p:spPr bwMode="auto">
            <a:xfrm>
              <a:off x="419871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7" name="Freeform 682"/>
            <p:cNvSpPr>
              <a:spLocks noChangeArrowheads="1"/>
            </p:cNvSpPr>
            <p:nvPr/>
          </p:nvSpPr>
          <p:spPr bwMode="auto">
            <a:xfrm>
              <a:off x="4305077" y="3312883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8" name="Freeform 683"/>
            <p:cNvSpPr>
              <a:spLocks noChangeArrowheads="1"/>
            </p:cNvSpPr>
            <p:nvPr/>
          </p:nvSpPr>
          <p:spPr bwMode="auto">
            <a:xfrm>
              <a:off x="440826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399" name="Freeform 684"/>
            <p:cNvSpPr>
              <a:spLocks noChangeArrowheads="1"/>
            </p:cNvSpPr>
            <p:nvPr/>
          </p:nvSpPr>
          <p:spPr bwMode="auto">
            <a:xfrm>
              <a:off x="451462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0" name="Freeform 685"/>
            <p:cNvSpPr>
              <a:spLocks noChangeArrowheads="1"/>
            </p:cNvSpPr>
            <p:nvPr/>
          </p:nvSpPr>
          <p:spPr bwMode="auto">
            <a:xfrm>
              <a:off x="462098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1" name="Freeform 686"/>
            <p:cNvSpPr>
              <a:spLocks noChangeArrowheads="1"/>
            </p:cNvSpPr>
            <p:nvPr/>
          </p:nvSpPr>
          <p:spPr bwMode="auto">
            <a:xfrm>
              <a:off x="4724177" y="3312883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2" name="Freeform 687"/>
            <p:cNvSpPr>
              <a:spLocks noChangeArrowheads="1"/>
            </p:cNvSpPr>
            <p:nvPr/>
          </p:nvSpPr>
          <p:spPr bwMode="auto">
            <a:xfrm>
              <a:off x="48305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3" name="Freeform 688"/>
            <p:cNvSpPr>
              <a:spLocks noChangeArrowheads="1"/>
            </p:cNvSpPr>
            <p:nvPr/>
          </p:nvSpPr>
          <p:spPr bwMode="auto">
            <a:xfrm>
              <a:off x="4930552" y="3312883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4" name="Freeform 689"/>
            <p:cNvSpPr>
              <a:spLocks noChangeArrowheads="1"/>
            </p:cNvSpPr>
            <p:nvPr/>
          </p:nvSpPr>
          <p:spPr bwMode="auto">
            <a:xfrm>
              <a:off x="5036914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5" name="Freeform 690"/>
            <p:cNvSpPr>
              <a:spLocks noChangeArrowheads="1"/>
            </p:cNvSpPr>
            <p:nvPr/>
          </p:nvSpPr>
          <p:spPr bwMode="auto">
            <a:xfrm>
              <a:off x="514168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6" name="Freeform 699"/>
            <p:cNvSpPr>
              <a:spLocks noChangeArrowheads="1"/>
            </p:cNvSpPr>
            <p:nvPr/>
          </p:nvSpPr>
          <p:spPr bwMode="auto">
            <a:xfrm>
              <a:off x="2714402" y="3327171"/>
              <a:ext cx="69850" cy="131762"/>
            </a:xfrm>
            <a:custGeom>
              <a:avLst/>
              <a:gdLst>
                <a:gd name="T0" fmla="*/ 2147483646 w 14"/>
                <a:gd name="T1" fmla="*/ 2147483646 h 26"/>
                <a:gd name="T2" fmla="*/ 2147483646 w 14"/>
                <a:gd name="T3" fmla="*/ 2147483646 h 26"/>
                <a:gd name="T4" fmla="*/ 2147483646 w 14"/>
                <a:gd name="T5" fmla="*/ 2147483646 h 26"/>
                <a:gd name="T6" fmla="*/ 0 60000 65536"/>
                <a:gd name="T7" fmla="*/ 0 60000 65536"/>
                <a:gd name="T8" fmla="*/ 0 60000 65536"/>
                <a:gd name="T9" fmla="*/ 0 w 14"/>
                <a:gd name="T10" fmla="*/ 0 h 26"/>
                <a:gd name="T11" fmla="*/ 14 w 14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6">
                  <a:moveTo>
                    <a:pt x="4" y="9"/>
                  </a:moveTo>
                  <a:cubicBezTo>
                    <a:pt x="12" y="0"/>
                    <a:pt x="14" y="26"/>
                    <a:pt x="4" y="19"/>
                  </a:cubicBezTo>
                  <a:cubicBezTo>
                    <a:pt x="0" y="16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7" name="Freeform 700"/>
            <p:cNvSpPr>
              <a:spLocks noChangeArrowheads="1"/>
            </p:cNvSpPr>
            <p:nvPr/>
          </p:nvSpPr>
          <p:spPr bwMode="auto">
            <a:xfrm>
              <a:off x="2789014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8" name="Freeform 701"/>
            <p:cNvSpPr>
              <a:spLocks noChangeArrowheads="1"/>
            </p:cNvSpPr>
            <p:nvPr/>
          </p:nvSpPr>
          <p:spPr bwMode="auto">
            <a:xfrm>
              <a:off x="3417664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09" name="Freeform 702"/>
            <p:cNvSpPr>
              <a:spLocks noChangeArrowheads="1"/>
            </p:cNvSpPr>
            <p:nvPr/>
          </p:nvSpPr>
          <p:spPr bwMode="auto">
            <a:xfrm>
              <a:off x="352085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0" name="Freeform 703"/>
            <p:cNvSpPr>
              <a:spLocks noChangeArrowheads="1"/>
            </p:cNvSpPr>
            <p:nvPr/>
          </p:nvSpPr>
          <p:spPr bwMode="auto">
            <a:xfrm>
              <a:off x="362721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1" name="Freeform 704"/>
            <p:cNvSpPr>
              <a:spLocks noChangeArrowheads="1"/>
            </p:cNvSpPr>
            <p:nvPr/>
          </p:nvSpPr>
          <p:spPr bwMode="auto">
            <a:xfrm>
              <a:off x="3727227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2" name="Freeform 705"/>
            <p:cNvSpPr>
              <a:spLocks noChangeArrowheads="1"/>
            </p:cNvSpPr>
            <p:nvPr/>
          </p:nvSpPr>
          <p:spPr bwMode="auto">
            <a:xfrm>
              <a:off x="393677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3" name="Freeform 706"/>
            <p:cNvSpPr>
              <a:spLocks noChangeArrowheads="1"/>
            </p:cNvSpPr>
            <p:nvPr/>
          </p:nvSpPr>
          <p:spPr bwMode="auto">
            <a:xfrm>
              <a:off x="40431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4" name="Freeform 707"/>
            <p:cNvSpPr>
              <a:spLocks noChangeArrowheads="1"/>
            </p:cNvSpPr>
            <p:nvPr/>
          </p:nvSpPr>
          <p:spPr bwMode="auto">
            <a:xfrm>
              <a:off x="414950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5" name="Freeform 708"/>
            <p:cNvSpPr>
              <a:spLocks noChangeArrowheads="1"/>
            </p:cNvSpPr>
            <p:nvPr/>
          </p:nvSpPr>
          <p:spPr bwMode="auto">
            <a:xfrm>
              <a:off x="4254277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6" name="Freeform 709"/>
            <p:cNvSpPr>
              <a:spLocks noChangeArrowheads="1"/>
            </p:cNvSpPr>
            <p:nvPr/>
          </p:nvSpPr>
          <p:spPr bwMode="auto">
            <a:xfrm>
              <a:off x="435905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7" name="Freeform 710"/>
            <p:cNvSpPr>
              <a:spLocks noChangeArrowheads="1"/>
            </p:cNvSpPr>
            <p:nvPr/>
          </p:nvSpPr>
          <p:spPr bwMode="auto">
            <a:xfrm>
              <a:off x="446382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8" name="Freeform 711"/>
            <p:cNvSpPr>
              <a:spLocks noChangeArrowheads="1"/>
            </p:cNvSpPr>
            <p:nvPr/>
          </p:nvSpPr>
          <p:spPr bwMode="auto">
            <a:xfrm>
              <a:off x="4565427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19" name="Freeform 712"/>
            <p:cNvSpPr>
              <a:spLocks noChangeArrowheads="1"/>
            </p:cNvSpPr>
            <p:nvPr/>
          </p:nvSpPr>
          <p:spPr bwMode="auto">
            <a:xfrm>
              <a:off x="467020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0" name="Freeform 713"/>
            <p:cNvSpPr>
              <a:spLocks noChangeArrowheads="1"/>
            </p:cNvSpPr>
            <p:nvPr/>
          </p:nvSpPr>
          <p:spPr bwMode="auto">
            <a:xfrm>
              <a:off x="4776564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1" name="Freeform 714"/>
            <p:cNvSpPr>
              <a:spLocks noChangeArrowheads="1"/>
            </p:cNvSpPr>
            <p:nvPr/>
          </p:nvSpPr>
          <p:spPr bwMode="auto">
            <a:xfrm>
              <a:off x="48813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2" name="Freeform 715"/>
            <p:cNvSpPr>
              <a:spLocks noChangeArrowheads="1"/>
            </p:cNvSpPr>
            <p:nvPr/>
          </p:nvSpPr>
          <p:spPr bwMode="auto">
            <a:xfrm>
              <a:off x="498611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3" name="Freeform 716"/>
            <p:cNvSpPr>
              <a:spLocks noChangeArrowheads="1"/>
            </p:cNvSpPr>
            <p:nvPr/>
          </p:nvSpPr>
          <p:spPr bwMode="auto">
            <a:xfrm>
              <a:off x="5195664" y="3363683"/>
              <a:ext cx="103188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4" name="Freeform 725"/>
            <p:cNvSpPr>
              <a:spLocks noChangeArrowheads="1"/>
            </p:cNvSpPr>
            <p:nvPr/>
          </p:nvSpPr>
          <p:spPr bwMode="auto">
            <a:xfrm>
              <a:off x="3571652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5" name="Freeform 726"/>
            <p:cNvSpPr>
              <a:spLocks noChangeArrowheads="1"/>
            </p:cNvSpPr>
            <p:nvPr/>
          </p:nvSpPr>
          <p:spPr bwMode="auto">
            <a:xfrm>
              <a:off x="367801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6" name="Freeform 727"/>
            <p:cNvSpPr>
              <a:spLocks noChangeArrowheads="1"/>
            </p:cNvSpPr>
            <p:nvPr/>
          </p:nvSpPr>
          <p:spPr bwMode="auto">
            <a:xfrm>
              <a:off x="3782789" y="341289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2" y="1"/>
                    <a:pt x="16" y="0"/>
                    <a:pt x="17" y="5"/>
                  </a:cubicBezTo>
                  <a:cubicBezTo>
                    <a:pt x="20" y="18"/>
                    <a:pt x="0" y="1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7" name="Freeform 728"/>
            <p:cNvSpPr>
              <a:spLocks noChangeArrowheads="1"/>
            </p:cNvSpPr>
            <p:nvPr/>
          </p:nvSpPr>
          <p:spPr bwMode="auto">
            <a:xfrm>
              <a:off x="388756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8" name="Freeform 729"/>
            <p:cNvSpPr>
              <a:spLocks noChangeArrowheads="1"/>
            </p:cNvSpPr>
            <p:nvPr/>
          </p:nvSpPr>
          <p:spPr bwMode="auto">
            <a:xfrm>
              <a:off x="3992339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29" name="Freeform 730"/>
            <p:cNvSpPr>
              <a:spLocks noChangeArrowheads="1"/>
            </p:cNvSpPr>
            <p:nvPr/>
          </p:nvSpPr>
          <p:spPr bwMode="auto">
            <a:xfrm>
              <a:off x="4093939" y="3419246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0" name="Freeform 731"/>
            <p:cNvSpPr>
              <a:spLocks noChangeArrowheads="1"/>
            </p:cNvSpPr>
            <p:nvPr/>
          </p:nvSpPr>
          <p:spPr bwMode="auto">
            <a:xfrm>
              <a:off x="419871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1" name="Freeform 732"/>
            <p:cNvSpPr>
              <a:spLocks noChangeArrowheads="1"/>
            </p:cNvSpPr>
            <p:nvPr/>
          </p:nvSpPr>
          <p:spPr bwMode="auto">
            <a:xfrm>
              <a:off x="4305077" y="34192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2" name="Freeform 733"/>
            <p:cNvSpPr>
              <a:spLocks noChangeArrowheads="1"/>
            </p:cNvSpPr>
            <p:nvPr/>
          </p:nvSpPr>
          <p:spPr bwMode="auto">
            <a:xfrm>
              <a:off x="440826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3" name="Freeform 734"/>
            <p:cNvSpPr>
              <a:spLocks noChangeArrowheads="1"/>
            </p:cNvSpPr>
            <p:nvPr/>
          </p:nvSpPr>
          <p:spPr bwMode="auto">
            <a:xfrm>
              <a:off x="451462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4" name="Freeform 735"/>
            <p:cNvSpPr>
              <a:spLocks noChangeArrowheads="1"/>
            </p:cNvSpPr>
            <p:nvPr/>
          </p:nvSpPr>
          <p:spPr bwMode="auto">
            <a:xfrm>
              <a:off x="462098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5" name="Freeform 736"/>
            <p:cNvSpPr>
              <a:spLocks noChangeArrowheads="1"/>
            </p:cNvSpPr>
            <p:nvPr/>
          </p:nvSpPr>
          <p:spPr bwMode="auto">
            <a:xfrm>
              <a:off x="4724177" y="3419246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6" name="Freeform 737"/>
            <p:cNvSpPr>
              <a:spLocks noChangeArrowheads="1"/>
            </p:cNvSpPr>
            <p:nvPr/>
          </p:nvSpPr>
          <p:spPr bwMode="auto">
            <a:xfrm>
              <a:off x="483053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7" name="Freeform 738"/>
            <p:cNvSpPr>
              <a:spLocks noChangeArrowheads="1"/>
            </p:cNvSpPr>
            <p:nvPr/>
          </p:nvSpPr>
          <p:spPr bwMode="auto">
            <a:xfrm>
              <a:off x="4930552" y="3419246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8" name="Freeform 739"/>
            <p:cNvSpPr>
              <a:spLocks noChangeArrowheads="1"/>
            </p:cNvSpPr>
            <p:nvPr/>
          </p:nvSpPr>
          <p:spPr bwMode="auto">
            <a:xfrm>
              <a:off x="5036914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39" name="Freeform 740"/>
            <p:cNvSpPr>
              <a:spLocks noChangeArrowheads="1"/>
            </p:cNvSpPr>
            <p:nvPr/>
          </p:nvSpPr>
          <p:spPr bwMode="auto">
            <a:xfrm>
              <a:off x="2949352" y="3424008"/>
              <a:ext cx="106362" cy="69850"/>
            </a:xfrm>
            <a:custGeom>
              <a:avLst/>
              <a:gdLst>
                <a:gd name="T0" fmla="*/ 2147483646 w 21"/>
                <a:gd name="T1" fmla="*/ 1647921157 h 14"/>
                <a:gd name="T2" fmla="*/ 2147483646 w 21"/>
                <a:gd name="T3" fmla="*/ 2147483646 h 14"/>
                <a:gd name="T4" fmla="*/ 2147483646 w 21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7" y="2"/>
                  </a:moveTo>
                  <a:cubicBezTo>
                    <a:pt x="7" y="2"/>
                    <a:pt x="15" y="0"/>
                    <a:pt x="17" y="3"/>
                  </a:cubicBezTo>
                  <a:cubicBezTo>
                    <a:pt x="21" y="14"/>
                    <a:pt x="0" y="1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0" name="Freeform 748"/>
            <p:cNvSpPr>
              <a:spLocks noChangeArrowheads="1"/>
            </p:cNvSpPr>
            <p:nvPr/>
          </p:nvSpPr>
          <p:spPr bwMode="auto">
            <a:xfrm>
              <a:off x="2789014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1" name="Freeform 749"/>
            <p:cNvSpPr>
              <a:spLocks noChangeArrowheads="1"/>
            </p:cNvSpPr>
            <p:nvPr/>
          </p:nvSpPr>
          <p:spPr bwMode="auto">
            <a:xfrm>
              <a:off x="2890614" y="3468458"/>
              <a:ext cx="103188" cy="87313"/>
            </a:xfrm>
            <a:custGeom>
              <a:avLst/>
              <a:gdLst>
                <a:gd name="T0" fmla="*/ 2147483646 w 21"/>
                <a:gd name="T1" fmla="*/ 1840932972 h 17"/>
                <a:gd name="T2" fmla="*/ 2147483646 w 21"/>
                <a:gd name="T3" fmla="*/ 2147483646 h 17"/>
                <a:gd name="T4" fmla="*/ 2147483646 w 21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2" name="Freeform 750"/>
            <p:cNvSpPr>
              <a:spLocks noChangeArrowheads="1"/>
            </p:cNvSpPr>
            <p:nvPr/>
          </p:nvSpPr>
          <p:spPr bwMode="auto">
            <a:xfrm>
              <a:off x="2993802" y="3468458"/>
              <a:ext cx="103187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3" name="Freeform 751"/>
            <p:cNvSpPr>
              <a:spLocks noChangeArrowheads="1"/>
            </p:cNvSpPr>
            <p:nvPr/>
          </p:nvSpPr>
          <p:spPr bwMode="auto">
            <a:xfrm>
              <a:off x="3520852" y="3468458"/>
              <a:ext cx="92075" cy="90488"/>
            </a:xfrm>
            <a:custGeom>
              <a:avLst/>
              <a:gdLst>
                <a:gd name="T0" fmla="*/ 2147483646 w 18"/>
                <a:gd name="T1" fmla="*/ 1759287804 h 18"/>
                <a:gd name="T2" fmla="*/ 2147483646 w 18"/>
                <a:gd name="T3" fmla="*/ 2147483646 h 18"/>
                <a:gd name="T4" fmla="*/ 2147483646 w 18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18"/>
                <a:gd name="T10" fmla="*/ 0 h 18"/>
                <a:gd name="T11" fmla="*/ 18 w 18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8">
                  <a:moveTo>
                    <a:pt x="11" y="2"/>
                  </a:moveTo>
                  <a:cubicBezTo>
                    <a:pt x="14" y="1"/>
                    <a:pt x="18" y="0"/>
                    <a:pt x="17" y="6"/>
                  </a:cubicBezTo>
                  <a:cubicBezTo>
                    <a:pt x="17" y="18"/>
                    <a:pt x="0" y="7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4" name="Freeform 752"/>
            <p:cNvSpPr>
              <a:spLocks noChangeArrowheads="1"/>
            </p:cNvSpPr>
            <p:nvPr/>
          </p:nvSpPr>
          <p:spPr bwMode="auto">
            <a:xfrm>
              <a:off x="362721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5" name="Freeform 753"/>
            <p:cNvSpPr>
              <a:spLocks noChangeArrowheads="1"/>
            </p:cNvSpPr>
            <p:nvPr/>
          </p:nvSpPr>
          <p:spPr bwMode="auto">
            <a:xfrm>
              <a:off x="3727227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6" name="Freeform 754"/>
            <p:cNvSpPr>
              <a:spLocks noChangeArrowheads="1"/>
            </p:cNvSpPr>
            <p:nvPr/>
          </p:nvSpPr>
          <p:spPr bwMode="auto">
            <a:xfrm>
              <a:off x="383358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7" name="Freeform 755"/>
            <p:cNvSpPr>
              <a:spLocks noChangeArrowheads="1"/>
            </p:cNvSpPr>
            <p:nvPr/>
          </p:nvSpPr>
          <p:spPr bwMode="auto">
            <a:xfrm>
              <a:off x="393677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8" name="Freeform 756"/>
            <p:cNvSpPr>
              <a:spLocks noChangeArrowheads="1"/>
            </p:cNvSpPr>
            <p:nvPr/>
          </p:nvSpPr>
          <p:spPr bwMode="auto">
            <a:xfrm>
              <a:off x="40431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49" name="Freeform 757"/>
            <p:cNvSpPr>
              <a:spLocks noChangeArrowheads="1"/>
            </p:cNvSpPr>
            <p:nvPr/>
          </p:nvSpPr>
          <p:spPr bwMode="auto">
            <a:xfrm>
              <a:off x="414950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0" name="Freeform 758"/>
            <p:cNvSpPr>
              <a:spLocks noChangeArrowheads="1"/>
            </p:cNvSpPr>
            <p:nvPr/>
          </p:nvSpPr>
          <p:spPr bwMode="auto">
            <a:xfrm>
              <a:off x="4254277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1" name="Freeform 759"/>
            <p:cNvSpPr>
              <a:spLocks noChangeArrowheads="1"/>
            </p:cNvSpPr>
            <p:nvPr/>
          </p:nvSpPr>
          <p:spPr bwMode="auto">
            <a:xfrm>
              <a:off x="435905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2" name="Freeform 760"/>
            <p:cNvSpPr>
              <a:spLocks noChangeArrowheads="1"/>
            </p:cNvSpPr>
            <p:nvPr/>
          </p:nvSpPr>
          <p:spPr bwMode="auto">
            <a:xfrm>
              <a:off x="446382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3" name="Freeform 761"/>
            <p:cNvSpPr>
              <a:spLocks noChangeArrowheads="1"/>
            </p:cNvSpPr>
            <p:nvPr/>
          </p:nvSpPr>
          <p:spPr bwMode="auto">
            <a:xfrm>
              <a:off x="4565427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4" name="Freeform 762"/>
            <p:cNvSpPr>
              <a:spLocks noChangeArrowheads="1"/>
            </p:cNvSpPr>
            <p:nvPr/>
          </p:nvSpPr>
          <p:spPr bwMode="auto">
            <a:xfrm>
              <a:off x="4670202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5" name="Freeform 763"/>
            <p:cNvSpPr>
              <a:spLocks noChangeArrowheads="1"/>
            </p:cNvSpPr>
            <p:nvPr/>
          </p:nvSpPr>
          <p:spPr bwMode="auto">
            <a:xfrm>
              <a:off x="4776564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6" name="Freeform 764"/>
            <p:cNvSpPr>
              <a:spLocks noChangeArrowheads="1"/>
            </p:cNvSpPr>
            <p:nvPr/>
          </p:nvSpPr>
          <p:spPr bwMode="auto">
            <a:xfrm>
              <a:off x="48813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7" name="Freeform 765"/>
            <p:cNvSpPr>
              <a:spLocks noChangeArrowheads="1"/>
            </p:cNvSpPr>
            <p:nvPr/>
          </p:nvSpPr>
          <p:spPr bwMode="auto">
            <a:xfrm>
              <a:off x="498611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8" name="Freeform 772"/>
            <p:cNvSpPr>
              <a:spLocks noChangeArrowheads="1"/>
            </p:cNvSpPr>
            <p:nvPr/>
          </p:nvSpPr>
          <p:spPr bwMode="auto">
            <a:xfrm>
              <a:off x="27350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59" name="Freeform 773"/>
            <p:cNvSpPr>
              <a:spLocks noChangeArrowheads="1"/>
            </p:cNvSpPr>
            <p:nvPr/>
          </p:nvSpPr>
          <p:spPr bwMode="auto">
            <a:xfrm>
              <a:off x="283981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0" name="Freeform 774"/>
            <p:cNvSpPr>
              <a:spLocks noChangeArrowheads="1"/>
            </p:cNvSpPr>
            <p:nvPr/>
          </p:nvSpPr>
          <p:spPr bwMode="auto">
            <a:xfrm>
              <a:off x="294617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1" name="Freeform 775"/>
            <p:cNvSpPr>
              <a:spLocks noChangeArrowheads="1"/>
            </p:cNvSpPr>
            <p:nvPr/>
          </p:nvSpPr>
          <p:spPr bwMode="auto">
            <a:xfrm>
              <a:off x="30493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2" name="Freeform 776"/>
            <p:cNvSpPr>
              <a:spLocks noChangeArrowheads="1"/>
            </p:cNvSpPr>
            <p:nvPr/>
          </p:nvSpPr>
          <p:spPr bwMode="auto">
            <a:xfrm>
              <a:off x="3255739" y="3524021"/>
              <a:ext cx="106363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3" name="Freeform 777"/>
            <p:cNvSpPr>
              <a:spLocks noChangeArrowheads="1"/>
            </p:cNvSpPr>
            <p:nvPr/>
          </p:nvSpPr>
          <p:spPr bwMode="auto">
            <a:xfrm>
              <a:off x="3571652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4" name="Freeform 778"/>
            <p:cNvSpPr>
              <a:spLocks noChangeArrowheads="1"/>
            </p:cNvSpPr>
            <p:nvPr/>
          </p:nvSpPr>
          <p:spPr bwMode="auto">
            <a:xfrm>
              <a:off x="367801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5" name="Freeform 779"/>
            <p:cNvSpPr>
              <a:spLocks noChangeArrowheads="1"/>
            </p:cNvSpPr>
            <p:nvPr/>
          </p:nvSpPr>
          <p:spPr bwMode="auto">
            <a:xfrm>
              <a:off x="3782789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6" name="Freeform 780"/>
            <p:cNvSpPr>
              <a:spLocks noChangeArrowheads="1"/>
            </p:cNvSpPr>
            <p:nvPr/>
          </p:nvSpPr>
          <p:spPr bwMode="auto">
            <a:xfrm>
              <a:off x="3887564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7" name="Freeform 781"/>
            <p:cNvSpPr>
              <a:spLocks noChangeArrowheads="1"/>
            </p:cNvSpPr>
            <p:nvPr/>
          </p:nvSpPr>
          <p:spPr bwMode="auto">
            <a:xfrm>
              <a:off x="3992339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8" name="Freeform 782"/>
            <p:cNvSpPr>
              <a:spLocks noChangeArrowheads="1"/>
            </p:cNvSpPr>
            <p:nvPr/>
          </p:nvSpPr>
          <p:spPr bwMode="auto">
            <a:xfrm>
              <a:off x="4093939" y="3524021"/>
              <a:ext cx="104775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69" name="Freeform 783"/>
            <p:cNvSpPr>
              <a:spLocks noChangeArrowheads="1"/>
            </p:cNvSpPr>
            <p:nvPr/>
          </p:nvSpPr>
          <p:spPr bwMode="auto">
            <a:xfrm>
              <a:off x="419871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0" name="Freeform 784"/>
            <p:cNvSpPr>
              <a:spLocks noChangeArrowheads="1"/>
            </p:cNvSpPr>
            <p:nvPr/>
          </p:nvSpPr>
          <p:spPr bwMode="auto">
            <a:xfrm>
              <a:off x="4305077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1" name="Freeform 785"/>
            <p:cNvSpPr>
              <a:spLocks noChangeArrowheads="1"/>
            </p:cNvSpPr>
            <p:nvPr/>
          </p:nvSpPr>
          <p:spPr bwMode="auto">
            <a:xfrm>
              <a:off x="44082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2" name="Freeform 786"/>
            <p:cNvSpPr>
              <a:spLocks noChangeArrowheads="1"/>
            </p:cNvSpPr>
            <p:nvPr/>
          </p:nvSpPr>
          <p:spPr bwMode="auto">
            <a:xfrm>
              <a:off x="451462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3" name="Freeform 787"/>
            <p:cNvSpPr>
              <a:spLocks noChangeArrowheads="1"/>
            </p:cNvSpPr>
            <p:nvPr/>
          </p:nvSpPr>
          <p:spPr bwMode="auto">
            <a:xfrm>
              <a:off x="46209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4" name="Freeform 788"/>
            <p:cNvSpPr>
              <a:spLocks noChangeArrowheads="1"/>
            </p:cNvSpPr>
            <p:nvPr/>
          </p:nvSpPr>
          <p:spPr bwMode="auto">
            <a:xfrm>
              <a:off x="47162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5" name="Freeform 789"/>
            <p:cNvSpPr>
              <a:spLocks noChangeArrowheads="1"/>
            </p:cNvSpPr>
            <p:nvPr/>
          </p:nvSpPr>
          <p:spPr bwMode="auto">
            <a:xfrm>
              <a:off x="4821014" y="3524021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6" name="Freeform 790"/>
            <p:cNvSpPr>
              <a:spLocks noChangeArrowheads="1"/>
            </p:cNvSpPr>
            <p:nvPr/>
          </p:nvSpPr>
          <p:spPr bwMode="auto">
            <a:xfrm>
              <a:off x="49257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7" name="Freeform 791"/>
            <p:cNvSpPr>
              <a:spLocks noChangeArrowheads="1"/>
            </p:cNvSpPr>
            <p:nvPr/>
          </p:nvSpPr>
          <p:spPr bwMode="auto">
            <a:xfrm>
              <a:off x="5030564" y="3524021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8" name="Freeform 796"/>
            <p:cNvSpPr>
              <a:spLocks noChangeArrowheads="1"/>
            </p:cNvSpPr>
            <p:nvPr/>
          </p:nvSpPr>
          <p:spPr bwMode="auto">
            <a:xfrm>
              <a:off x="268423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79" name="Freeform 797"/>
            <p:cNvSpPr>
              <a:spLocks noChangeArrowheads="1"/>
            </p:cNvSpPr>
            <p:nvPr/>
          </p:nvSpPr>
          <p:spPr bwMode="auto">
            <a:xfrm>
              <a:off x="2789014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0" name="Freeform 798"/>
            <p:cNvSpPr>
              <a:spLocks noChangeArrowheads="1"/>
            </p:cNvSpPr>
            <p:nvPr/>
          </p:nvSpPr>
          <p:spPr bwMode="auto">
            <a:xfrm>
              <a:off x="2890614" y="3574821"/>
              <a:ext cx="103188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1" name="Freeform 799"/>
            <p:cNvSpPr>
              <a:spLocks noChangeArrowheads="1"/>
            </p:cNvSpPr>
            <p:nvPr/>
          </p:nvSpPr>
          <p:spPr bwMode="auto">
            <a:xfrm>
              <a:off x="2993802" y="3574821"/>
              <a:ext cx="103187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2" name="Freeform 800"/>
            <p:cNvSpPr>
              <a:spLocks noChangeArrowheads="1"/>
            </p:cNvSpPr>
            <p:nvPr/>
          </p:nvSpPr>
          <p:spPr bwMode="auto">
            <a:xfrm>
              <a:off x="3100164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3" name="Freeform 801"/>
            <p:cNvSpPr>
              <a:spLocks noChangeArrowheads="1"/>
            </p:cNvSpPr>
            <p:nvPr/>
          </p:nvSpPr>
          <p:spPr bwMode="auto">
            <a:xfrm>
              <a:off x="320652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4" name="Freeform 802"/>
            <p:cNvSpPr>
              <a:spLocks noChangeArrowheads="1"/>
            </p:cNvSpPr>
            <p:nvPr/>
          </p:nvSpPr>
          <p:spPr bwMode="auto">
            <a:xfrm>
              <a:off x="331130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5" name="Freeform 803"/>
            <p:cNvSpPr>
              <a:spLocks noChangeArrowheads="1"/>
            </p:cNvSpPr>
            <p:nvPr/>
          </p:nvSpPr>
          <p:spPr bwMode="auto">
            <a:xfrm>
              <a:off x="3417664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6" name="Freeform 804"/>
            <p:cNvSpPr>
              <a:spLocks noChangeArrowheads="1"/>
            </p:cNvSpPr>
            <p:nvPr/>
          </p:nvSpPr>
          <p:spPr bwMode="auto">
            <a:xfrm>
              <a:off x="3552602" y="3558946"/>
              <a:ext cx="69850" cy="69850"/>
            </a:xfrm>
            <a:custGeom>
              <a:avLst/>
              <a:gdLst>
                <a:gd name="T0" fmla="*/ 2147483646 w 14"/>
                <a:gd name="T1" fmla="*/ 2147483646 h 14"/>
                <a:gd name="T2" fmla="*/ 2147483646 w 14"/>
                <a:gd name="T3" fmla="*/ 2147483646 h 14"/>
                <a:gd name="T4" fmla="*/ 2147483646 w 14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4"/>
                <a:gd name="T10" fmla="*/ 0 h 14"/>
                <a:gd name="T11" fmla="*/ 14 w 1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4">
                  <a:moveTo>
                    <a:pt x="3" y="5"/>
                  </a:moveTo>
                  <a:cubicBezTo>
                    <a:pt x="11" y="0"/>
                    <a:pt x="14" y="14"/>
                    <a:pt x="6" y="14"/>
                  </a:cubicBezTo>
                  <a:cubicBezTo>
                    <a:pt x="0" y="14"/>
                    <a:pt x="0" y="8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7" name="Freeform 805"/>
            <p:cNvSpPr>
              <a:spLocks noChangeArrowheads="1"/>
            </p:cNvSpPr>
            <p:nvPr/>
          </p:nvSpPr>
          <p:spPr bwMode="auto">
            <a:xfrm>
              <a:off x="3627214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8" name="Freeform 806"/>
            <p:cNvSpPr>
              <a:spLocks noChangeArrowheads="1"/>
            </p:cNvSpPr>
            <p:nvPr/>
          </p:nvSpPr>
          <p:spPr bwMode="auto">
            <a:xfrm>
              <a:off x="3738339" y="3584346"/>
              <a:ext cx="88900" cy="635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9" y="0"/>
                    <a:pt x="18" y="2"/>
                    <a:pt x="15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89" name="Freeform 807"/>
            <p:cNvSpPr>
              <a:spLocks noChangeArrowheads="1"/>
            </p:cNvSpPr>
            <p:nvPr/>
          </p:nvSpPr>
          <p:spPr bwMode="auto">
            <a:xfrm>
              <a:off x="383358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0" name="Freeform 808"/>
            <p:cNvSpPr>
              <a:spLocks noChangeArrowheads="1"/>
            </p:cNvSpPr>
            <p:nvPr/>
          </p:nvSpPr>
          <p:spPr bwMode="auto">
            <a:xfrm>
              <a:off x="3933602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1" name="Freeform 810"/>
            <p:cNvSpPr>
              <a:spLocks noChangeArrowheads="1"/>
            </p:cNvSpPr>
            <p:nvPr/>
          </p:nvSpPr>
          <p:spPr bwMode="auto">
            <a:xfrm>
              <a:off x="403837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2" name="Freeform 811"/>
            <p:cNvSpPr>
              <a:spLocks noChangeArrowheads="1"/>
            </p:cNvSpPr>
            <p:nvPr/>
          </p:nvSpPr>
          <p:spPr bwMode="auto">
            <a:xfrm>
              <a:off x="4143152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3" name="Freeform 812"/>
            <p:cNvSpPr>
              <a:spLocks noChangeArrowheads="1"/>
            </p:cNvSpPr>
            <p:nvPr/>
          </p:nvSpPr>
          <p:spPr bwMode="auto">
            <a:xfrm>
              <a:off x="4244752" y="3574821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4" name="Freeform 813"/>
            <p:cNvSpPr>
              <a:spLocks noChangeArrowheads="1"/>
            </p:cNvSpPr>
            <p:nvPr/>
          </p:nvSpPr>
          <p:spPr bwMode="auto">
            <a:xfrm>
              <a:off x="4349527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5" name="Freeform 814"/>
            <p:cNvSpPr>
              <a:spLocks noChangeArrowheads="1"/>
            </p:cNvSpPr>
            <p:nvPr/>
          </p:nvSpPr>
          <p:spPr bwMode="auto">
            <a:xfrm>
              <a:off x="4455889" y="35748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6" name="Freeform 815"/>
            <p:cNvSpPr>
              <a:spLocks noChangeArrowheads="1"/>
            </p:cNvSpPr>
            <p:nvPr/>
          </p:nvSpPr>
          <p:spPr bwMode="auto">
            <a:xfrm>
              <a:off x="4559077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7" name="Freeform 816"/>
            <p:cNvSpPr>
              <a:spLocks noChangeArrowheads="1"/>
            </p:cNvSpPr>
            <p:nvPr/>
          </p:nvSpPr>
          <p:spPr bwMode="auto">
            <a:xfrm>
              <a:off x="466543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8" name="Freeform 817"/>
            <p:cNvSpPr>
              <a:spLocks noChangeArrowheads="1"/>
            </p:cNvSpPr>
            <p:nvPr/>
          </p:nvSpPr>
          <p:spPr bwMode="auto">
            <a:xfrm>
              <a:off x="477180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499" name="Freeform 818"/>
            <p:cNvSpPr>
              <a:spLocks noChangeArrowheads="1"/>
            </p:cNvSpPr>
            <p:nvPr/>
          </p:nvSpPr>
          <p:spPr bwMode="auto">
            <a:xfrm>
              <a:off x="4874989" y="35748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0" name="Freeform 819"/>
            <p:cNvSpPr>
              <a:spLocks noChangeArrowheads="1"/>
            </p:cNvSpPr>
            <p:nvPr/>
          </p:nvSpPr>
          <p:spPr bwMode="auto">
            <a:xfrm>
              <a:off x="498135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1" name="Freeform 820"/>
            <p:cNvSpPr>
              <a:spLocks noChangeArrowheads="1"/>
            </p:cNvSpPr>
            <p:nvPr/>
          </p:nvSpPr>
          <p:spPr bwMode="auto">
            <a:xfrm>
              <a:off x="5111527" y="3558946"/>
              <a:ext cx="61912" cy="74612"/>
            </a:xfrm>
            <a:custGeom>
              <a:avLst/>
              <a:gdLst>
                <a:gd name="T0" fmla="*/ 2147483646 w 12"/>
                <a:gd name="T1" fmla="*/ 2147483646 h 15"/>
                <a:gd name="T2" fmla="*/ 2147483646 w 12"/>
                <a:gd name="T3" fmla="*/ 2147483646 h 15"/>
                <a:gd name="T4" fmla="*/ 2147483646 w 12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2"/>
                <a:gd name="T10" fmla="*/ 0 h 15"/>
                <a:gd name="T11" fmla="*/ 12 w 12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5">
                  <a:moveTo>
                    <a:pt x="4" y="5"/>
                  </a:moveTo>
                  <a:cubicBezTo>
                    <a:pt x="12" y="0"/>
                    <a:pt x="12" y="13"/>
                    <a:pt x="7" y="14"/>
                  </a:cubicBezTo>
                  <a:cubicBezTo>
                    <a:pt x="1" y="15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2" name="Freeform 823"/>
            <p:cNvSpPr>
              <a:spLocks noChangeArrowheads="1"/>
            </p:cNvSpPr>
            <p:nvPr/>
          </p:nvSpPr>
          <p:spPr bwMode="auto">
            <a:xfrm>
              <a:off x="26286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3" name="Freeform 824"/>
            <p:cNvSpPr>
              <a:spLocks noChangeArrowheads="1"/>
            </p:cNvSpPr>
            <p:nvPr/>
          </p:nvSpPr>
          <p:spPr bwMode="auto">
            <a:xfrm>
              <a:off x="273503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4" name="Freeform 825"/>
            <p:cNvSpPr>
              <a:spLocks noChangeArrowheads="1"/>
            </p:cNvSpPr>
            <p:nvPr/>
          </p:nvSpPr>
          <p:spPr bwMode="auto">
            <a:xfrm>
              <a:off x="283981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5" name="Freeform 826"/>
            <p:cNvSpPr>
              <a:spLocks noChangeArrowheads="1"/>
            </p:cNvSpPr>
            <p:nvPr/>
          </p:nvSpPr>
          <p:spPr bwMode="auto">
            <a:xfrm>
              <a:off x="29461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6" name="Freeform 827"/>
            <p:cNvSpPr>
              <a:spLocks noChangeArrowheads="1"/>
            </p:cNvSpPr>
            <p:nvPr/>
          </p:nvSpPr>
          <p:spPr bwMode="auto">
            <a:xfrm>
              <a:off x="3049364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7" name="Freeform 828"/>
            <p:cNvSpPr>
              <a:spLocks noChangeArrowheads="1"/>
            </p:cNvSpPr>
            <p:nvPr/>
          </p:nvSpPr>
          <p:spPr bwMode="auto">
            <a:xfrm>
              <a:off x="315572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8" name="Freeform 829"/>
            <p:cNvSpPr>
              <a:spLocks noChangeArrowheads="1"/>
            </p:cNvSpPr>
            <p:nvPr/>
          </p:nvSpPr>
          <p:spPr bwMode="auto">
            <a:xfrm>
              <a:off x="325097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09" name="Freeform 830"/>
            <p:cNvSpPr>
              <a:spLocks noChangeArrowheads="1"/>
            </p:cNvSpPr>
            <p:nvPr/>
          </p:nvSpPr>
          <p:spPr bwMode="auto">
            <a:xfrm>
              <a:off x="3355752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0" name="Freeform 831"/>
            <p:cNvSpPr>
              <a:spLocks noChangeArrowheads="1"/>
            </p:cNvSpPr>
            <p:nvPr/>
          </p:nvSpPr>
          <p:spPr bwMode="auto">
            <a:xfrm>
              <a:off x="3471639" y="3625621"/>
              <a:ext cx="80963" cy="69850"/>
            </a:xfrm>
            <a:custGeom>
              <a:avLst/>
              <a:gdLst>
                <a:gd name="T0" fmla="*/ 2147483646 w 16"/>
                <a:gd name="T1" fmla="*/ 2147483646 h 14"/>
                <a:gd name="T2" fmla="*/ 2147483646 w 16"/>
                <a:gd name="T3" fmla="*/ 2147483646 h 14"/>
                <a:gd name="T4" fmla="*/ 2147483646 w 16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6"/>
                <a:gd name="T10" fmla="*/ 0 h 14"/>
                <a:gd name="T11" fmla="*/ 16 w 16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4">
                  <a:moveTo>
                    <a:pt x="8" y="3"/>
                  </a:moveTo>
                  <a:cubicBezTo>
                    <a:pt x="12" y="0"/>
                    <a:pt x="16" y="10"/>
                    <a:pt x="13" y="12"/>
                  </a:cubicBezTo>
                  <a:cubicBezTo>
                    <a:pt x="9" y="14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1" name="Freeform 832"/>
            <p:cNvSpPr>
              <a:spLocks noChangeArrowheads="1"/>
            </p:cNvSpPr>
            <p:nvPr/>
          </p:nvSpPr>
          <p:spPr bwMode="auto">
            <a:xfrm>
              <a:off x="3568477" y="3625621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2" name="Freeform 833"/>
            <p:cNvSpPr>
              <a:spLocks noChangeArrowheads="1"/>
            </p:cNvSpPr>
            <p:nvPr/>
          </p:nvSpPr>
          <p:spPr bwMode="auto">
            <a:xfrm>
              <a:off x="367166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3" name="Freeform 834"/>
            <p:cNvSpPr>
              <a:spLocks noChangeArrowheads="1"/>
            </p:cNvSpPr>
            <p:nvPr/>
          </p:nvSpPr>
          <p:spPr bwMode="auto">
            <a:xfrm>
              <a:off x="3987577" y="3625621"/>
              <a:ext cx="100012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3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4" name="Freeform 835"/>
            <p:cNvSpPr>
              <a:spLocks noChangeArrowheads="1"/>
            </p:cNvSpPr>
            <p:nvPr/>
          </p:nvSpPr>
          <p:spPr bwMode="auto">
            <a:xfrm>
              <a:off x="4117752" y="3589108"/>
              <a:ext cx="95250" cy="150813"/>
            </a:xfrm>
            <a:custGeom>
              <a:avLst/>
              <a:gdLst>
                <a:gd name="T0" fmla="*/ 2147483646 w 19"/>
                <a:gd name="T1" fmla="*/ 2147483646 h 30"/>
                <a:gd name="T2" fmla="*/ 705837592 w 19"/>
                <a:gd name="T3" fmla="*/ 2147483646 h 30"/>
                <a:gd name="T4" fmla="*/ 2147483646 w 19"/>
                <a:gd name="T5" fmla="*/ 2147483646 h 30"/>
                <a:gd name="T6" fmla="*/ 0 60000 65536"/>
                <a:gd name="T7" fmla="*/ 0 60000 65536"/>
                <a:gd name="T8" fmla="*/ 0 60000 65536"/>
                <a:gd name="T9" fmla="*/ 0 w 19"/>
                <a:gd name="T10" fmla="*/ 0 h 30"/>
                <a:gd name="T11" fmla="*/ 19 w 19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30">
                  <a:moveTo>
                    <a:pt x="4" y="10"/>
                  </a:moveTo>
                  <a:cubicBezTo>
                    <a:pt x="19" y="0"/>
                    <a:pt x="8" y="30"/>
                    <a:pt x="1" y="16"/>
                  </a:cubicBezTo>
                  <a:cubicBezTo>
                    <a:pt x="0" y="13"/>
                    <a:pt x="1" y="11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5" name="Freeform 836"/>
            <p:cNvSpPr>
              <a:spLocks noChangeArrowheads="1"/>
            </p:cNvSpPr>
            <p:nvPr/>
          </p:nvSpPr>
          <p:spPr bwMode="auto">
            <a:xfrm>
              <a:off x="4193952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6" name="Freeform 837"/>
            <p:cNvSpPr>
              <a:spLocks noChangeArrowheads="1"/>
            </p:cNvSpPr>
            <p:nvPr/>
          </p:nvSpPr>
          <p:spPr bwMode="auto">
            <a:xfrm>
              <a:off x="430031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7" name="Freeform 838"/>
            <p:cNvSpPr>
              <a:spLocks noChangeArrowheads="1"/>
            </p:cNvSpPr>
            <p:nvPr/>
          </p:nvSpPr>
          <p:spPr bwMode="auto">
            <a:xfrm>
              <a:off x="4403502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8" name="Freeform 839"/>
            <p:cNvSpPr>
              <a:spLocks noChangeArrowheads="1"/>
            </p:cNvSpPr>
            <p:nvPr/>
          </p:nvSpPr>
          <p:spPr bwMode="auto">
            <a:xfrm>
              <a:off x="4509864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19" name="Freeform 840"/>
            <p:cNvSpPr>
              <a:spLocks noChangeArrowheads="1"/>
            </p:cNvSpPr>
            <p:nvPr/>
          </p:nvSpPr>
          <p:spPr bwMode="auto">
            <a:xfrm>
              <a:off x="4614639" y="3625621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2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0" name="Freeform 841"/>
            <p:cNvSpPr>
              <a:spLocks noChangeArrowheads="1"/>
            </p:cNvSpPr>
            <p:nvPr/>
          </p:nvSpPr>
          <p:spPr bwMode="auto">
            <a:xfrm>
              <a:off x="471623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1" name="Freeform 842"/>
            <p:cNvSpPr>
              <a:spLocks noChangeArrowheads="1"/>
            </p:cNvSpPr>
            <p:nvPr/>
          </p:nvSpPr>
          <p:spPr bwMode="auto">
            <a:xfrm>
              <a:off x="4821014" y="3625621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2" name="Freeform 843"/>
            <p:cNvSpPr>
              <a:spLocks noChangeArrowheads="1"/>
            </p:cNvSpPr>
            <p:nvPr/>
          </p:nvSpPr>
          <p:spPr bwMode="auto">
            <a:xfrm>
              <a:off x="4925789" y="3625621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3" name="Freeform 844"/>
            <p:cNvSpPr>
              <a:spLocks noChangeArrowheads="1"/>
            </p:cNvSpPr>
            <p:nvPr/>
          </p:nvSpPr>
          <p:spPr bwMode="auto">
            <a:xfrm>
              <a:off x="5022627" y="3625621"/>
              <a:ext cx="125412" cy="84137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20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4" name="Freeform 847"/>
            <p:cNvSpPr>
              <a:spLocks noChangeArrowheads="1"/>
            </p:cNvSpPr>
            <p:nvPr/>
          </p:nvSpPr>
          <p:spPr bwMode="auto">
            <a:xfrm>
              <a:off x="25747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5" name="Freeform 848"/>
            <p:cNvSpPr>
              <a:spLocks noChangeArrowheads="1"/>
            </p:cNvSpPr>
            <p:nvPr/>
          </p:nvSpPr>
          <p:spPr bwMode="auto">
            <a:xfrm>
              <a:off x="2674714" y="36795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6" name="Freeform 849"/>
            <p:cNvSpPr>
              <a:spLocks noChangeArrowheads="1"/>
            </p:cNvSpPr>
            <p:nvPr/>
          </p:nvSpPr>
          <p:spPr bwMode="auto">
            <a:xfrm>
              <a:off x="27794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7" name="Freeform 850"/>
            <p:cNvSpPr>
              <a:spLocks noChangeArrowheads="1"/>
            </p:cNvSpPr>
            <p:nvPr/>
          </p:nvSpPr>
          <p:spPr bwMode="auto">
            <a:xfrm>
              <a:off x="2884264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8" name="Freeform 851"/>
            <p:cNvSpPr>
              <a:spLocks noChangeArrowheads="1"/>
            </p:cNvSpPr>
            <p:nvPr/>
          </p:nvSpPr>
          <p:spPr bwMode="auto">
            <a:xfrm>
              <a:off x="299062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29" name="Freeform 852"/>
            <p:cNvSpPr>
              <a:spLocks noChangeArrowheads="1"/>
            </p:cNvSpPr>
            <p:nvPr/>
          </p:nvSpPr>
          <p:spPr bwMode="auto">
            <a:xfrm>
              <a:off x="30969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0" name="Freeform 853"/>
            <p:cNvSpPr>
              <a:spLocks noChangeArrowheads="1"/>
            </p:cNvSpPr>
            <p:nvPr/>
          </p:nvSpPr>
          <p:spPr bwMode="auto">
            <a:xfrm>
              <a:off x="320017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1" name="Freeform 854"/>
            <p:cNvSpPr>
              <a:spLocks noChangeArrowheads="1"/>
            </p:cNvSpPr>
            <p:nvPr/>
          </p:nvSpPr>
          <p:spPr bwMode="auto">
            <a:xfrm>
              <a:off x="330653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2" name="Freeform 855"/>
            <p:cNvSpPr>
              <a:spLocks noChangeArrowheads="1"/>
            </p:cNvSpPr>
            <p:nvPr/>
          </p:nvSpPr>
          <p:spPr bwMode="auto">
            <a:xfrm>
              <a:off x="3406552" y="3679596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3" name="Freeform 856"/>
            <p:cNvSpPr>
              <a:spLocks noChangeArrowheads="1"/>
            </p:cNvSpPr>
            <p:nvPr/>
          </p:nvSpPr>
          <p:spPr bwMode="auto">
            <a:xfrm>
              <a:off x="36161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4" name="Freeform 857"/>
            <p:cNvSpPr>
              <a:spLocks noChangeArrowheads="1"/>
            </p:cNvSpPr>
            <p:nvPr/>
          </p:nvSpPr>
          <p:spPr bwMode="auto">
            <a:xfrm>
              <a:off x="3722464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5" name="Freeform 858"/>
            <p:cNvSpPr>
              <a:spLocks noChangeArrowheads="1"/>
            </p:cNvSpPr>
            <p:nvPr/>
          </p:nvSpPr>
          <p:spPr bwMode="auto">
            <a:xfrm>
              <a:off x="3827239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6" name="Freeform 859"/>
            <p:cNvSpPr>
              <a:spLocks noChangeArrowheads="1"/>
            </p:cNvSpPr>
            <p:nvPr/>
          </p:nvSpPr>
          <p:spPr bwMode="auto">
            <a:xfrm>
              <a:off x="4244752" y="3679596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7" name="Freeform 860"/>
            <p:cNvSpPr>
              <a:spLocks noChangeArrowheads="1"/>
            </p:cNvSpPr>
            <p:nvPr/>
          </p:nvSpPr>
          <p:spPr bwMode="auto">
            <a:xfrm>
              <a:off x="4349527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8" name="Freeform 861"/>
            <p:cNvSpPr>
              <a:spLocks noChangeArrowheads="1"/>
            </p:cNvSpPr>
            <p:nvPr/>
          </p:nvSpPr>
          <p:spPr bwMode="auto">
            <a:xfrm>
              <a:off x="4455889" y="36795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39" name="Freeform 862"/>
            <p:cNvSpPr>
              <a:spLocks noChangeArrowheads="1"/>
            </p:cNvSpPr>
            <p:nvPr/>
          </p:nvSpPr>
          <p:spPr bwMode="auto">
            <a:xfrm>
              <a:off x="4559077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0" name="Freeform 863"/>
            <p:cNvSpPr>
              <a:spLocks noChangeArrowheads="1"/>
            </p:cNvSpPr>
            <p:nvPr/>
          </p:nvSpPr>
          <p:spPr bwMode="auto">
            <a:xfrm>
              <a:off x="466543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1" name="Freeform 864"/>
            <p:cNvSpPr>
              <a:spLocks noChangeArrowheads="1"/>
            </p:cNvSpPr>
            <p:nvPr/>
          </p:nvSpPr>
          <p:spPr bwMode="auto">
            <a:xfrm>
              <a:off x="4771802" y="36795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2" name="Freeform 865"/>
            <p:cNvSpPr>
              <a:spLocks noChangeArrowheads="1"/>
            </p:cNvSpPr>
            <p:nvPr/>
          </p:nvSpPr>
          <p:spPr bwMode="auto">
            <a:xfrm>
              <a:off x="4874989" y="36795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3" name="Freeform 866"/>
            <p:cNvSpPr>
              <a:spLocks noChangeArrowheads="1"/>
            </p:cNvSpPr>
            <p:nvPr/>
          </p:nvSpPr>
          <p:spPr bwMode="auto">
            <a:xfrm>
              <a:off x="4986114" y="3673246"/>
              <a:ext cx="90488" cy="77787"/>
            </a:xfrm>
            <a:custGeom>
              <a:avLst/>
              <a:gdLst>
                <a:gd name="T0" fmla="*/ 2147483646 w 18"/>
                <a:gd name="T1" fmla="*/ 2147483646 h 15"/>
                <a:gd name="T2" fmla="*/ 2147483646 w 18"/>
                <a:gd name="T3" fmla="*/ 2147483646 h 15"/>
                <a:gd name="T4" fmla="*/ 2147483646 w 18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8"/>
                <a:gd name="T10" fmla="*/ 0 h 15"/>
                <a:gd name="T11" fmla="*/ 18 w 18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5">
                  <a:moveTo>
                    <a:pt x="8" y="3"/>
                  </a:moveTo>
                  <a:cubicBezTo>
                    <a:pt x="12" y="0"/>
                    <a:pt x="18" y="3"/>
                    <a:pt x="16" y="8"/>
                  </a:cubicBezTo>
                  <a:cubicBezTo>
                    <a:pt x="14" y="15"/>
                    <a:pt x="0" y="9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4" name="Freeform 868"/>
            <p:cNvSpPr>
              <a:spLocks noChangeArrowheads="1"/>
            </p:cNvSpPr>
            <p:nvPr/>
          </p:nvSpPr>
          <p:spPr bwMode="auto">
            <a:xfrm>
              <a:off x="262550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5" name="Freeform 869"/>
            <p:cNvSpPr>
              <a:spLocks noChangeArrowheads="1"/>
            </p:cNvSpPr>
            <p:nvPr/>
          </p:nvSpPr>
          <p:spPr bwMode="auto">
            <a:xfrm>
              <a:off x="2728689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6" name="Freeform 870"/>
            <p:cNvSpPr>
              <a:spLocks noChangeArrowheads="1"/>
            </p:cNvSpPr>
            <p:nvPr/>
          </p:nvSpPr>
          <p:spPr bwMode="auto">
            <a:xfrm>
              <a:off x="283505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7" name="Freeform 871"/>
            <p:cNvSpPr>
              <a:spLocks noChangeArrowheads="1"/>
            </p:cNvSpPr>
            <p:nvPr/>
          </p:nvSpPr>
          <p:spPr bwMode="auto">
            <a:xfrm>
              <a:off x="2939827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8" name="Freeform 872"/>
            <p:cNvSpPr>
              <a:spLocks noChangeArrowheads="1"/>
            </p:cNvSpPr>
            <p:nvPr/>
          </p:nvSpPr>
          <p:spPr bwMode="auto">
            <a:xfrm>
              <a:off x="3041427" y="3728808"/>
              <a:ext cx="103187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49" name="Freeform 873"/>
            <p:cNvSpPr>
              <a:spLocks noChangeArrowheads="1"/>
            </p:cNvSpPr>
            <p:nvPr/>
          </p:nvSpPr>
          <p:spPr bwMode="auto">
            <a:xfrm>
              <a:off x="31446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0" name="Freeform 874"/>
            <p:cNvSpPr>
              <a:spLocks noChangeArrowheads="1"/>
            </p:cNvSpPr>
            <p:nvPr/>
          </p:nvSpPr>
          <p:spPr bwMode="auto">
            <a:xfrm>
              <a:off x="325097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1" name="Freeform 875"/>
            <p:cNvSpPr>
              <a:spLocks noChangeArrowheads="1"/>
            </p:cNvSpPr>
            <p:nvPr/>
          </p:nvSpPr>
          <p:spPr bwMode="auto">
            <a:xfrm>
              <a:off x="3355752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2" name="Freeform 876"/>
            <p:cNvSpPr>
              <a:spLocks noChangeArrowheads="1"/>
            </p:cNvSpPr>
            <p:nvPr/>
          </p:nvSpPr>
          <p:spPr bwMode="auto">
            <a:xfrm>
              <a:off x="34621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3" name="Freeform 877"/>
            <p:cNvSpPr>
              <a:spLocks noChangeArrowheads="1"/>
            </p:cNvSpPr>
            <p:nvPr/>
          </p:nvSpPr>
          <p:spPr bwMode="auto">
            <a:xfrm>
              <a:off x="367166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4" name="Freeform 878"/>
            <p:cNvSpPr>
              <a:spLocks noChangeArrowheads="1"/>
            </p:cNvSpPr>
            <p:nvPr/>
          </p:nvSpPr>
          <p:spPr bwMode="auto">
            <a:xfrm>
              <a:off x="377802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5" name="Freeform 879"/>
            <p:cNvSpPr>
              <a:spLocks noChangeArrowheads="1"/>
            </p:cNvSpPr>
            <p:nvPr/>
          </p:nvSpPr>
          <p:spPr bwMode="auto">
            <a:xfrm>
              <a:off x="3878039" y="3728808"/>
              <a:ext cx="106363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6" name="Freeform 880"/>
            <p:cNvSpPr>
              <a:spLocks noChangeArrowheads="1"/>
            </p:cNvSpPr>
            <p:nvPr/>
          </p:nvSpPr>
          <p:spPr bwMode="auto">
            <a:xfrm>
              <a:off x="4300314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7" name="Freeform 881"/>
            <p:cNvSpPr>
              <a:spLocks noChangeArrowheads="1"/>
            </p:cNvSpPr>
            <p:nvPr/>
          </p:nvSpPr>
          <p:spPr bwMode="auto">
            <a:xfrm>
              <a:off x="4403502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8" name="Freeform 882"/>
            <p:cNvSpPr>
              <a:spLocks noChangeArrowheads="1"/>
            </p:cNvSpPr>
            <p:nvPr/>
          </p:nvSpPr>
          <p:spPr bwMode="auto">
            <a:xfrm>
              <a:off x="4614639" y="3728808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59" name="Freeform 883"/>
            <p:cNvSpPr>
              <a:spLocks noChangeArrowheads="1"/>
            </p:cNvSpPr>
            <p:nvPr/>
          </p:nvSpPr>
          <p:spPr bwMode="auto">
            <a:xfrm>
              <a:off x="4716239" y="3728808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0" name="Freeform 885"/>
            <p:cNvSpPr>
              <a:spLocks noChangeArrowheads="1"/>
            </p:cNvSpPr>
            <p:nvPr/>
          </p:nvSpPr>
          <p:spPr bwMode="auto">
            <a:xfrm>
              <a:off x="2574702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1" name="Freeform 886"/>
            <p:cNvSpPr>
              <a:spLocks noChangeArrowheads="1"/>
            </p:cNvSpPr>
            <p:nvPr/>
          </p:nvSpPr>
          <p:spPr bwMode="auto">
            <a:xfrm>
              <a:off x="2674714" y="37843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2" name="Freeform 887"/>
            <p:cNvSpPr>
              <a:spLocks noChangeArrowheads="1"/>
            </p:cNvSpPr>
            <p:nvPr/>
          </p:nvSpPr>
          <p:spPr bwMode="auto">
            <a:xfrm>
              <a:off x="277948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3" name="Freeform 888"/>
            <p:cNvSpPr>
              <a:spLocks noChangeArrowheads="1"/>
            </p:cNvSpPr>
            <p:nvPr/>
          </p:nvSpPr>
          <p:spPr bwMode="auto">
            <a:xfrm>
              <a:off x="2884264" y="37843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4" name="Freeform 889"/>
            <p:cNvSpPr>
              <a:spLocks noChangeArrowheads="1"/>
            </p:cNvSpPr>
            <p:nvPr/>
          </p:nvSpPr>
          <p:spPr bwMode="auto">
            <a:xfrm>
              <a:off x="299062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5" name="Freeform 890"/>
            <p:cNvSpPr>
              <a:spLocks noChangeArrowheads="1"/>
            </p:cNvSpPr>
            <p:nvPr/>
          </p:nvSpPr>
          <p:spPr bwMode="auto">
            <a:xfrm>
              <a:off x="309698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6" name="Freeform 891"/>
            <p:cNvSpPr>
              <a:spLocks noChangeArrowheads="1"/>
            </p:cNvSpPr>
            <p:nvPr/>
          </p:nvSpPr>
          <p:spPr bwMode="auto">
            <a:xfrm>
              <a:off x="320017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7" name="Freeform 892"/>
            <p:cNvSpPr>
              <a:spLocks noChangeArrowheads="1"/>
            </p:cNvSpPr>
            <p:nvPr/>
          </p:nvSpPr>
          <p:spPr bwMode="auto">
            <a:xfrm>
              <a:off x="330653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8" name="Freeform 893"/>
            <p:cNvSpPr>
              <a:spLocks noChangeArrowheads="1"/>
            </p:cNvSpPr>
            <p:nvPr/>
          </p:nvSpPr>
          <p:spPr bwMode="auto">
            <a:xfrm>
              <a:off x="3406552" y="37843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69" name="Freeform 894"/>
            <p:cNvSpPr>
              <a:spLocks noChangeArrowheads="1"/>
            </p:cNvSpPr>
            <p:nvPr/>
          </p:nvSpPr>
          <p:spPr bwMode="auto">
            <a:xfrm>
              <a:off x="3512914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0" name="Freeform 895"/>
            <p:cNvSpPr>
              <a:spLocks noChangeArrowheads="1"/>
            </p:cNvSpPr>
            <p:nvPr/>
          </p:nvSpPr>
          <p:spPr bwMode="auto">
            <a:xfrm>
              <a:off x="3722464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1" name="Freeform 896"/>
            <p:cNvSpPr>
              <a:spLocks noChangeArrowheads="1"/>
            </p:cNvSpPr>
            <p:nvPr/>
          </p:nvSpPr>
          <p:spPr bwMode="auto">
            <a:xfrm>
              <a:off x="3827239" y="37843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2" name="Freeform 897"/>
            <p:cNvSpPr>
              <a:spLocks noChangeArrowheads="1"/>
            </p:cNvSpPr>
            <p:nvPr/>
          </p:nvSpPr>
          <p:spPr bwMode="auto">
            <a:xfrm>
              <a:off x="4244752" y="3784371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3" name="Freeform 898"/>
            <p:cNvSpPr>
              <a:spLocks noChangeArrowheads="1"/>
            </p:cNvSpPr>
            <p:nvPr/>
          </p:nvSpPr>
          <p:spPr bwMode="auto">
            <a:xfrm>
              <a:off x="4349527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4" name="Freeform 899"/>
            <p:cNvSpPr>
              <a:spLocks noChangeArrowheads="1"/>
            </p:cNvSpPr>
            <p:nvPr/>
          </p:nvSpPr>
          <p:spPr bwMode="auto">
            <a:xfrm>
              <a:off x="4665439" y="37843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5" name="Freeform 900"/>
            <p:cNvSpPr>
              <a:spLocks noChangeArrowheads="1"/>
            </p:cNvSpPr>
            <p:nvPr/>
          </p:nvSpPr>
          <p:spPr bwMode="auto">
            <a:xfrm>
              <a:off x="4771802" y="37843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6" name="Freeform 903"/>
            <p:cNvSpPr>
              <a:spLocks noChangeArrowheads="1"/>
            </p:cNvSpPr>
            <p:nvPr/>
          </p:nvSpPr>
          <p:spPr bwMode="auto">
            <a:xfrm>
              <a:off x="2625502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7" name="Freeform 904"/>
            <p:cNvSpPr>
              <a:spLocks noChangeArrowheads="1"/>
            </p:cNvSpPr>
            <p:nvPr/>
          </p:nvSpPr>
          <p:spPr bwMode="auto">
            <a:xfrm>
              <a:off x="2728689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8" name="Freeform 905"/>
            <p:cNvSpPr>
              <a:spLocks noChangeArrowheads="1"/>
            </p:cNvSpPr>
            <p:nvPr/>
          </p:nvSpPr>
          <p:spPr bwMode="auto">
            <a:xfrm>
              <a:off x="2835052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79" name="Freeform 906"/>
            <p:cNvSpPr>
              <a:spLocks noChangeArrowheads="1"/>
            </p:cNvSpPr>
            <p:nvPr/>
          </p:nvSpPr>
          <p:spPr bwMode="auto">
            <a:xfrm>
              <a:off x="2939827" y="3835171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0" name="Freeform 907"/>
            <p:cNvSpPr>
              <a:spLocks noChangeArrowheads="1"/>
            </p:cNvSpPr>
            <p:nvPr/>
          </p:nvSpPr>
          <p:spPr bwMode="auto">
            <a:xfrm>
              <a:off x="3041427" y="3835171"/>
              <a:ext cx="103187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1" name="Freeform 908"/>
            <p:cNvSpPr>
              <a:spLocks noChangeArrowheads="1"/>
            </p:cNvSpPr>
            <p:nvPr/>
          </p:nvSpPr>
          <p:spPr bwMode="auto">
            <a:xfrm>
              <a:off x="31446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2" name="Freeform 909"/>
            <p:cNvSpPr>
              <a:spLocks noChangeArrowheads="1"/>
            </p:cNvSpPr>
            <p:nvPr/>
          </p:nvSpPr>
          <p:spPr bwMode="auto">
            <a:xfrm>
              <a:off x="3250977" y="3835171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3" name="Freeform 910"/>
            <p:cNvSpPr>
              <a:spLocks noChangeArrowheads="1"/>
            </p:cNvSpPr>
            <p:nvPr/>
          </p:nvSpPr>
          <p:spPr bwMode="auto">
            <a:xfrm>
              <a:off x="3355752" y="3835171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4" name="Freeform 911"/>
            <p:cNvSpPr>
              <a:spLocks noChangeArrowheads="1"/>
            </p:cNvSpPr>
            <p:nvPr/>
          </p:nvSpPr>
          <p:spPr bwMode="auto">
            <a:xfrm>
              <a:off x="34621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5" name="Freeform 912"/>
            <p:cNvSpPr>
              <a:spLocks noChangeArrowheads="1"/>
            </p:cNvSpPr>
            <p:nvPr/>
          </p:nvSpPr>
          <p:spPr bwMode="auto">
            <a:xfrm>
              <a:off x="3576414" y="3846283"/>
              <a:ext cx="90488" cy="635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8" y="0"/>
                    <a:pt x="18" y="2"/>
                    <a:pt x="14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6" name="Freeform 913"/>
            <p:cNvSpPr>
              <a:spLocks noChangeArrowheads="1"/>
            </p:cNvSpPr>
            <p:nvPr/>
          </p:nvSpPr>
          <p:spPr bwMode="auto">
            <a:xfrm>
              <a:off x="367166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7" name="Freeform 914"/>
            <p:cNvSpPr>
              <a:spLocks noChangeArrowheads="1"/>
            </p:cNvSpPr>
            <p:nvPr/>
          </p:nvSpPr>
          <p:spPr bwMode="auto">
            <a:xfrm>
              <a:off x="4300314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8" name="Freeform 915"/>
            <p:cNvSpPr>
              <a:spLocks noChangeArrowheads="1"/>
            </p:cNvSpPr>
            <p:nvPr/>
          </p:nvSpPr>
          <p:spPr bwMode="auto">
            <a:xfrm>
              <a:off x="4716239" y="3835171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89" name="Freeform 916"/>
            <p:cNvSpPr>
              <a:spLocks noChangeArrowheads="1"/>
            </p:cNvSpPr>
            <p:nvPr/>
          </p:nvSpPr>
          <p:spPr bwMode="auto">
            <a:xfrm>
              <a:off x="4821014" y="3835171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0" name="Freeform 917"/>
            <p:cNvSpPr>
              <a:spLocks noChangeArrowheads="1"/>
            </p:cNvSpPr>
            <p:nvPr/>
          </p:nvSpPr>
          <p:spPr bwMode="auto">
            <a:xfrm>
              <a:off x="2574702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1" name="Freeform 918"/>
            <p:cNvSpPr>
              <a:spLocks noChangeArrowheads="1"/>
            </p:cNvSpPr>
            <p:nvPr/>
          </p:nvSpPr>
          <p:spPr bwMode="auto">
            <a:xfrm>
              <a:off x="2674714" y="38907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2" name="Freeform 919"/>
            <p:cNvSpPr>
              <a:spLocks noChangeArrowheads="1"/>
            </p:cNvSpPr>
            <p:nvPr/>
          </p:nvSpPr>
          <p:spPr bwMode="auto">
            <a:xfrm>
              <a:off x="277948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3" name="Freeform 920"/>
            <p:cNvSpPr>
              <a:spLocks noChangeArrowheads="1"/>
            </p:cNvSpPr>
            <p:nvPr/>
          </p:nvSpPr>
          <p:spPr bwMode="auto">
            <a:xfrm>
              <a:off x="2884264" y="38907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4" name="Freeform 921"/>
            <p:cNvSpPr>
              <a:spLocks noChangeArrowheads="1"/>
            </p:cNvSpPr>
            <p:nvPr/>
          </p:nvSpPr>
          <p:spPr bwMode="auto">
            <a:xfrm>
              <a:off x="2990627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5" name="Freeform 922"/>
            <p:cNvSpPr>
              <a:spLocks noChangeArrowheads="1"/>
            </p:cNvSpPr>
            <p:nvPr/>
          </p:nvSpPr>
          <p:spPr bwMode="auto">
            <a:xfrm>
              <a:off x="309698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6" name="Freeform 923"/>
            <p:cNvSpPr>
              <a:spLocks noChangeArrowheads="1"/>
            </p:cNvSpPr>
            <p:nvPr/>
          </p:nvSpPr>
          <p:spPr bwMode="auto">
            <a:xfrm>
              <a:off x="3200177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7" name="Freeform 924"/>
            <p:cNvSpPr>
              <a:spLocks noChangeArrowheads="1"/>
            </p:cNvSpPr>
            <p:nvPr/>
          </p:nvSpPr>
          <p:spPr bwMode="auto">
            <a:xfrm>
              <a:off x="3306539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8" name="Freeform 925"/>
            <p:cNvSpPr>
              <a:spLocks noChangeArrowheads="1"/>
            </p:cNvSpPr>
            <p:nvPr/>
          </p:nvSpPr>
          <p:spPr bwMode="auto">
            <a:xfrm>
              <a:off x="3406552" y="3890733"/>
              <a:ext cx="106362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599" name="Freeform 926"/>
            <p:cNvSpPr>
              <a:spLocks noChangeArrowheads="1"/>
            </p:cNvSpPr>
            <p:nvPr/>
          </p:nvSpPr>
          <p:spPr bwMode="auto">
            <a:xfrm>
              <a:off x="3512914" y="38907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0" name="Freeform 927"/>
            <p:cNvSpPr>
              <a:spLocks noChangeArrowheads="1"/>
            </p:cNvSpPr>
            <p:nvPr/>
          </p:nvSpPr>
          <p:spPr bwMode="auto">
            <a:xfrm>
              <a:off x="3631977" y="3890733"/>
              <a:ext cx="84137" cy="65088"/>
            </a:xfrm>
            <a:custGeom>
              <a:avLst/>
              <a:gdLst>
                <a:gd name="T0" fmla="*/ 2147483646 w 17"/>
                <a:gd name="T1" fmla="*/ 1749019702 h 13"/>
                <a:gd name="T2" fmla="*/ 2147483646 w 17"/>
                <a:gd name="T3" fmla="*/ 2147483646 h 13"/>
                <a:gd name="T4" fmla="*/ 2147483646 w 17"/>
                <a:gd name="T5" fmla="*/ 1749019702 h 13"/>
                <a:gd name="T6" fmla="*/ 0 60000 65536"/>
                <a:gd name="T7" fmla="*/ 0 60000 65536"/>
                <a:gd name="T8" fmla="*/ 0 60000 65536"/>
                <a:gd name="T9" fmla="*/ 0 w 17"/>
                <a:gd name="T10" fmla="*/ 0 h 13"/>
                <a:gd name="T11" fmla="*/ 17 w 1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3">
                  <a:moveTo>
                    <a:pt x="7" y="2"/>
                  </a:moveTo>
                  <a:cubicBezTo>
                    <a:pt x="10" y="0"/>
                    <a:pt x="17" y="8"/>
                    <a:pt x="12" y="11"/>
                  </a:cubicBezTo>
                  <a:cubicBezTo>
                    <a:pt x="9" y="13"/>
                    <a:pt x="0" y="6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1" name="Freeform 928"/>
            <p:cNvSpPr>
              <a:spLocks noChangeArrowheads="1"/>
            </p:cNvSpPr>
            <p:nvPr/>
          </p:nvSpPr>
          <p:spPr bwMode="auto">
            <a:xfrm>
              <a:off x="4771802" y="38907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2" name="Freeform 931"/>
            <p:cNvSpPr>
              <a:spLocks noChangeArrowheads="1"/>
            </p:cNvSpPr>
            <p:nvPr/>
          </p:nvSpPr>
          <p:spPr bwMode="auto">
            <a:xfrm>
              <a:off x="2625502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3" name="Freeform 932"/>
            <p:cNvSpPr>
              <a:spLocks noChangeArrowheads="1"/>
            </p:cNvSpPr>
            <p:nvPr/>
          </p:nvSpPr>
          <p:spPr bwMode="auto">
            <a:xfrm>
              <a:off x="2728689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4" name="Freeform 933"/>
            <p:cNvSpPr>
              <a:spLocks noChangeArrowheads="1"/>
            </p:cNvSpPr>
            <p:nvPr/>
          </p:nvSpPr>
          <p:spPr bwMode="auto">
            <a:xfrm>
              <a:off x="2835052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5" name="Freeform 934"/>
            <p:cNvSpPr>
              <a:spLocks noChangeArrowheads="1"/>
            </p:cNvSpPr>
            <p:nvPr/>
          </p:nvSpPr>
          <p:spPr bwMode="auto">
            <a:xfrm>
              <a:off x="2939827" y="3939946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6" name="Freeform 935"/>
            <p:cNvSpPr>
              <a:spLocks noChangeArrowheads="1"/>
            </p:cNvSpPr>
            <p:nvPr/>
          </p:nvSpPr>
          <p:spPr bwMode="auto">
            <a:xfrm>
              <a:off x="3041427" y="3939946"/>
              <a:ext cx="103187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7" name="Freeform 936"/>
            <p:cNvSpPr>
              <a:spLocks noChangeArrowheads="1"/>
            </p:cNvSpPr>
            <p:nvPr/>
          </p:nvSpPr>
          <p:spPr bwMode="auto">
            <a:xfrm>
              <a:off x="314461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8" name="Freeform 937"/>
            <p:cNvSpPr>
              <a:spLocks noChangeArrowheads="1"/>
            </p:cNvSpPr>
            <p:nvPr/>
          </p:nvSpPr>
          <p:spPr bwMode="auto">
            <a:xfrm>
              <a:off x="3250977" y="3939946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09" name="Freeform 938"/>
            <p:cNvSpPr>
              <a:spLocks noChangeArrowheads="1"/>
            </p:cNvSpPr>
            <p:nvPr/>
          </p:nvSpPr>
          <p:spPr bwMode="auto">
            <a:xfrm>
              <a:off x="3355752" y="3939946"/>
              <a:ext cx="101600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0" name="Freeform 939"/>
            <p:cNvSpPr>
              <a:spLocks noChangeArrowheads="1"/>
            </p:cNvSpPr>
            <p:nvPr/>
          </p:nvSpPr>
          <p:spPr bwMode="auto">
            <a:xfrm>
              <a:off x="346211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1" name="Freeform 940"/>
            <p:cNvSpPr>
              <a:spLocks noChangeArrowheads="1"/>
            </p:cNvSpPr>
            <p:nvPr/>
          </p:nvSpPr>
          <p:spPr bwMode="auto">
            <a:xfrm>
              <a:off x="3568477" y="3939946"/>
              <a:ext cx="98425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2" name="Freeform 941"/>
            <p:cNvSpPr>
              <a:spLocks noChangeArrowheads="1"/>
            </p:cNvSpPr>
            <p:nvPr/>
          </p:nvSpPr>
          <p:spPr bwMode="auto">
            <a:xfrm>
              <a:off x="3663727" y="3935183"/>
              <a:ext cx="125412" cy="90488"/>
            </a:xfrm>
            <a:custGeom>
              <a:avLst/>
              <a:gdLst>
                <a:gd name="T0" fmla="*/ 2147483646 w 25"/>
                <a:gd name="T1" fmla="*/ 2147483646 h 18"/>
                <a:gd name="T2" fmla="*/ 2147483646 w 25"/>
                <a:gd name="T3" fmla="*/ 2147483646 h 18"/>
                <a:gd name="T4" fmla="*/ 2147483646 w 25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5"/>
                <a:gd name="T10" fmla="*/ 0 h 18"/>
                <a:gd name="T11" fmla="*/ 25 w 25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8">
                  <a:moveTo>
                    <a:pt x="11" y="3"/>
                  </a:moveTo>
                  <a:cubicBezTo>
                    <a:pt x="11" y="4"/>
                    <a:pt x="17" y="0"/>
                    <a:pt x="19" y="4"/>
                  </a:cubicBezTo>
                  <a:cubicBezTo>
                    <a:pt x="25" y="18"/>
                    <a:pt x="0" y="11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3" name="Freeform 946"/>
            <p:cNvSpPr>
              <a:spLocks noChangeArrowheads="1"/>
            </p:cNvSpPr>
            <p:nvPr/>
          </p:nvSpPr>
          <p:spPr bwMode="auto">
            <a:xfrm>
              <a:off x="2674714" y="399074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4" name="Freeform 947"/>
            <p:cNvSpPr>
              <a:spLocks noChangeArrowheads="1"/>
            </p:cNvSpPr>
            <p:nvPr/>
          </p:nvSpPr>
          <p:spPr bwMode="auto">
            <a:xfrm>
              <a:off x="277948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5" name="Freeform 948"/>
            <p:cNvSpPr>
              <a:spLocks noChangeArrowheads="1"/>
            </p:cNvSpPr>
            <p:nvPr/>
          </p:nvSpPr>
          <p:spPr bwMode="auto">
            <a:xfrm>
              <a:off x="2890614" y="3990746"/>
              <a:ext cx="103188" cy="58737"/>
            </a:xfrm>
            <a:custGeom>
              <a:avLst/>
              <a:gdLst>
                <a:gd name="T0" fmla="*/ 2147483646 w 21"/>
                <a:gd name="T1" fmla="*/ 2085344606 h 12"/>
                <a:gd name="T2" fmla="*/ 2147483646 w 21"/>
                <a:gd name="T3" fmla="*/ 2147483646 h 12"/>
                <a:gd name="T4" fmla="*/ 2147483646 w 21"/>
                <a:gd name="T5" fmla="*/ 2085344606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9" y="3"/>
                  </a:moveTo>
                  <a:cubicBezTo>
                    <a:pt x="13" y="0"/>
                    <a:pt x="21" y="5"/>
                    <a:pt x="17" y="9"/>
                  </a:cubicBezTo>
                  <a:cubicBezTo>
                    <a:pt x="14" y="12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6" name="Freeform 949"/>
            <p:cNvSpPr>
              <a:spLocks noChangeArrowheads="1"/>
            </p:cNvSpPr>
            <p:nvPr/>
          </p:nvSpPr>
          <p:spPr bwMode="auto">
            <a:xfrm>
              <a:off x="2990627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7" name="Freeform 950"/>
            <p:cNvSpPr>
              <a:spLocks noChangeArrowheads="1"/>
            </p:cNvSpPr>
            <p:nvPr/>
          </p:nvSpPr>
          <p:spPr bwMode="auto">
            <a:xfrm>
              <a:off x="309698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8" name="Freeform 951"/>
            <p:cNvSpPr>
              <a:spLocks noChangeArrowheads="1"/>
            </p:cNvSpPr>
            <p:nvPr/>
          </p:nvSpPr>
          <p:spPr bwMode="auto">
            <a:xfrm>
              <a:off x="3200177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19" name="Freeform 952"/>
            <p:cNvSpPr>
              <a:spLocks noChangeArrowheads="1"/>
            </p:cNvSpPr>
            <p:nvPr/>
          </p:nvSpPr>
          <p:spPr bwMode="auto">
            <a:xfrm>
              <a:off x="3306539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0" name="Freeform 953"/>
            <p:cNvSpPr>
              <a:spLocks noChangeArrowheads="1"/>
            </p:cNvSpPr>
            <p:nvPr/>
          </p:nvSpPr>
          <p:spPr bwMode="auto">
            <a:xfrm>
              <a:off x="3406552" y="3990746"/>
              <a:ext cx="106362" cy="90487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1" name="Freeform 954"/>
            <p:cNvSpPr>
              <a:spLocks noChangeArrowheads="1"/>
            </p:cNvSpPr>
            <p:nvPr/>
          </p:nvSpPr>
          <p:spPr bwMode="auto">
            <a:xfrm>
              <a:off x="3512914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2" name="Freeform 955"/>
            <p:cNvSpPr>
              <a:spLocks noChangeArrowheads="1"/>
            </p:cNvSpPr>
            <p:nvPr/>
          </p:nvSpPr>
          <p:spPr bwMode="auto">
            <a:xfrm>
              <a:off x="361610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3" name="Freeform 956"/>
            <p:cNvSpPr>
              <a:spLocks noChangeArrowheads="1"/>
            </p:cNvSpPr>
            <p:nvPr/>
          </p:nvSpPr>
          <p:spPr bwMode="auto">
            <a:xfrm>
              <a:off x="3722464" y="3990746"/>
              <a:ext cx="100013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4" name="Freeform 961"/>
            <p:cNvSpPr>
              <a:spLocks noChangeArrowheads="1"/>
            </p:cNvSpPr>
            <p:nvPr/>
          </p:nvSpPr>
          <p:spPr bwMode="auto">
            <a:xfrm>
              <a:off x="3041427" y="4046308"/>
              <a:ext cx="103187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5" name="Freeform 962"/>
            <p:cNvSpPr>
              <a:spLocks noChangeArrowheads="1"/>
            </p:cNvSpPr>
            <p:nvPr/>
          </p:nvSpPr>
          <p:spPr bwMode="auto">
            <a:xfrm>
              <a:off x="314461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6" name="Freeform 963"/>
            <p:cNvSpPr>
              <a:spLocks noChangeArrowheads="1"/>
            </p:cNvSpPr>
            <p:nvPr/>
          </p:nvSpPr>
          <p:spPr bwMode="auto">
            <a:xfrm>
              <a:off x="325097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7" name="Freeform 964"/>
            <p:cNvSpPr>
              <a:spLocks noChangeArrowheads="1"/>
            </p:cNvSpPr>
            <p:nvPr/>
          </p:nvSpPr>
          <p:spPr bwMode="auto">
            <a:xfrm>
              <a:off x="3355752" y="40463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8" name="Freeform 965"/>
            <p:cNvSpPr>
              <a:spLocks noChangeArrowheads="1"/>
            </p:cNvSpPr>
            <p:nvPr/>
          </p:nvSpPr>
          <p:spPr bwMode="auto">
            <a:xfrm>
              <a:off x="346211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29" name="Freeform 966"/>
            <p:cNvSpPr>
              <a:spLocks noChangeArrowheads="1"/>
            </p:cNvSpPr>
            <p:nvPr/>
          </p:nvSpPr>
          <p:spPr bwMode="auto">
            <a:xfrm>
              <a:off x="3568477" y="40463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0" name="Freeform 967"/>
            <p:cNvSpPr>
              <a:spLocks noChangeArrowheads="1"/>
            </p:cNvSpPr>
            <p:nvPr/>
          </p:nvSpPr>
          <p:spPr bwMode="auto">
            <a:xfrm>
              <a:off x="367166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1" name="Freeform 973"/>
            <p:cNvSpPr>
              <a:spLocks noChangeArrowheads="1"/>
            </p:cNvSpPr>
            <p:nvPr/>
          </p:nvSpPr>
          <p:spPr bwMode="auto">
            <a:xfrm>
              <a:off x="3096989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2" name="Freeform 974"/>
            <p:cNvSpPr>
              <a:spLocks noChangeArrowheads="1"/>
            </p:cNvSpPr>
            <p:nvPr/>
          </p:nvSpPr>
          <p:spPr bwMode="auto">
            <a:xfrm>
              <a:off x="3200177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3" name="Freeform 975"/>
            <p:cNvSpPr>
              <a:spLocks noChangeArrowheads="1"/>
            </p:cNvSpPr>
            <p:nvPr/>
          </p:nvSpPr>
          <p:spPr bwMode="auto">
            <a:xfrm>
              <a:off x="3306539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4" name="Freeform 976"/>
            <p:cNvSpPr>
              <a:spLocks noChangeArrowheads="1"/>
            </p:cNvSpPr>
            <p:nvPr/>
          </p:nvSpPr>
          <p:spPr bwMode="auto">
            <a:xfrm>
              <a:off x="3406552" y="4097108"/>
              <a:ext cx="106362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5" name="Freeform 977"/>
            <p:cNvSpPr>
              <a:spLocks noChangeArrowheads="1"/>
            </p:cNvSpPr>
            <p:nvPr/>
          </p:nvSpPr>
          <p:spPr bwMode="auto">
            <a:xfrm>
              <a:off x="3512914" y="409710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6" name="Freeform 978"/>
            <p:cNvSpPr>
              <a:spLocks noChangeArrowheads="1"/>
            </p:cNvSpPr>
            <p:nvPr/>
          </p:nvSpPr>
          <p:spPr bwMode="auto">
            <a:xfrm>
              <a:off x="361610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7" name="Freeform 979"/>
            <p:cNvSpPr>
              <a:spLocks noChangeArrowheads="1"/>
            </p:cNvSpPr>
            <p:nvPr/>
          </p:nvSpPr>
          <p:spPr bwMode="auto">
            <a:xfrm>
              <a:off x="498135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8" name="Freeform 986"/>
            <p:cNvSpPr>
              <a:spLocks noChangeArrowheads="1"/>
            </p:cNvSpPr>
            <p:nvPr/>
          </p:nvSpPr>
          <p:spPr bwMode="auto">
            <a:xfrm>
              <a:off x="3041427" y="4151083"/>
              <a:ext cx="103187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39" name="Freeform 987"/>
            <p:cNvSpPr>
              <a:spLocks noChangeArrowheads="1"/>
            </p:cNvSpPr>
            <p:nvPr/>
          </p:nvSpPr>
          <p:spPr bwMode="auto">
            <a:xfrm>
              <a:off x="3144614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0" name="Freeform 988"/>
            <p:cNvSpPr>
              <a:spLocks noChangeArrowheads="1"/>
            </p:cNvSpPr>
            <p:nvPr/>
          </p:nvSpPr>
          <p:spPr bwMode="auto">
            <a:xfrm>
              <a:off x="325097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1" name="Freeform 989"/>
            <p:cNvSpPr>
              <a:spLocks noChangeArrowheads="1"/>
            </p:cNvSpPr>
            <p:nvPr/>
          </p:nvSpPr>
          <p:spPr bwMode="auto">
            <a:xfrm>
              <a:off x="3355752" y="41510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2" name="Freeform 990"/>
            <p:cNvSpPr>
              <a:spLocks noChangeArrowheads="1"/>
            </p:cNvSpPr>
            <p:nvPr/>
          </p:nvSpPr>
          <p:spPr bwMode="auto">
            <a:xfrm>
              <a:off x="3568477" y="4151083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3" name="Freeform 991"/>
            <p:cNvSpPr>
              <a:spLocks noChangeArrowheads="1"/>
            </p:cNvSpPr>
            <p:nvPr/>
          </p:nvSpPr>
          <p:spPr bwMode="auto">
            <a:xfrm>
              <a:off x="4925789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4" name="Freeform 999"/>
            <p:cNvSpPr>
              <a:spLocks noChangeArrowheads="1"/>
            </p:cNvSpPr>
            <p:nvPr/>
          </p:nvSpPr>
          <p:spPr bwMode="auto">
            <a:xfrm>
              <a:off x="3096989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5" name="Freeform 1000"/>
            <p:cNvSpPr>
              <a:spLocks noChangeArrowheads="1"/>
            </p:cNvSpPr>
            <p:nvPr/>
          </p:nvSpPr>
          <p:spPr bwMode="auto">
            <a:xfrm>
              <a:off x="3200177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6" name="Freeform 1001"/>
            <p:cNvSpPr>
              <a:spLocks noChangeArrowheads="1"/>
            </p:cNvSpPr>
            <p:nvPr/>
          </p:nvSpPr>
          <p:spPr bwMode="auto">
            <a:xfrm>
              <a:off x="3306539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7" name="Freeform 1002"/>
            <p:cNvSpPr>
              <a:spLocks noChangeArrowheads="1"/>
            </p:cNvSpPr>
            <p:nvPr/>
          </p:nvSpPr>
          <p:spPr bwMode="auto">
            <a:xfrm>
              <a:off x="3406552" y="4200296"/>
              <a:ext cx="106362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8" name="Freeform 1003"/>
            <p:cNvSpPr>
              <a:spLocks noChangeArrowheads="1"/>
            </p:cNvSpPr>
            <p:nvPr/>
          </p:nvSpPr>
          <p:spPr bwMode="auto">
            <a:xfrm>
              <a:off x="3512914" y="4200296"/>
              <a:ext cx="100013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49" name="Freeform 1004"/>
            <p:cNvSpPr>
              <a:spLocks noChangeArrowheads="1"/>
            </p:cNvSpPr>
            <p:nvPr/>
          </p:nvSpPr>
          <p:spPr bwMode="auto">
            <a:xfrm>
              <a:off x="4786089" y="4192358"/>
              <a:ext cx="85725" cy="69850"/>
            </a:xfrm>
            <a:custGeom>
              <a:avLst/>
              <a:gdLst>
                <a:gd name="T0" fmla="*/ 2147483646 w 17"/>
                <a:gd name="T1" fmla="*/ 2147483646 h 14"/>
                <a:gd name="T2" fmla="*/ 2147483646 w 17"/>
                <a:gd name="T3" fmla="*/ 2147483646 h 14"/>
                <a:gd name="T4" fmla="*/ 2147483646 w 1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7" y="4"/>
                  </a:moveTo>
                  <a:cubicBezTo>
                    <a:pt x="13" y="0"/>
                    <a:pt x="17" y="10"/>
                    <a:pt x="13" y="12"/>
                  </a:cubicBezTo>
                  <a:cubicBezTo>
                    <a:pt x="10" y="14"/>
                    <a:pt x="0" y="8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0" name="Freeform 1005"/>
            <p:cNvSpPr>
              <a:spLocks noChangeArrowheads="1"/>
            </p:cNvSpPr>
            <p:nvPr/>
          </p:nvSpPr>
          <p:spPr bwMode="auto">
            <a:xfrm>
              <a:off x="5427439" y="4186008"/>
              <a:ext cx="69850" cy="76200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4" y="5"/>
                  </a:moveTo>
                  <a:cubicBezTo>
                    <a:pt x="12" y="0"/>
                    <a:pt x="14" y="13"/>
                    <a:pt x="8" y="14"/>
                  </a:cubicBezTo>
                  <a:cubicBezTo>
                    <a:pt x="2" y="15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1" name="Freeform 1006"/>
            <p:cNvSpPr>
              <a:spLocks noChangeArrowheads="1"/>
            </p:cNvSpPr>
            <p:nvPr/>
          </p:nvSpPr>
          <p:spPr bwMode="auto">
            <a:xfrm>
              <a:off x="5508402" y="4211408"/>
              <a:ext cx="84137" cy="80963"/>
            </a:xfrm>
            <a:custGeom>
              <a:avLst/>
              <a:gdLst>
                <a:gd name="T0" fmla="*/ 2147483646 w 17"/>
                <a:gd name="T1" fmla="*/ 0 h 16"/>
                <a:gd name="T2" fmla="*/ 2147483646 w 17"/>
                <a:gd name="T3" fmla="*/ 2147483646 h 16"/>
                <a:gd name="T4" fmla="*/ 2147483646 w 17"/>
                <a:gd name="T5" fmla="*/ 0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0"/>
                  </a:moveTo>
                  <a:cubicBezTo>
                    <a:pt x="9" y="0"/>
                    <a:pt x="16" y="0"/>
                    <a:pt x="17" y="4"/>
                  </a:cubicBezTo>
                  <a:cubicBezTo>
                    <a:pt x="17" y="16"/>
                    <a:pt x="0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2" name="Freeform 1016"/>
            <p:cNvSpPr>
              <a:spLocks noChangeArrowheads="1"/>
            </p:cNvSpPr>
            <p:nvPr/>
          </p:nvSpPr>
          <p:spPr bwMode="auto">
            <a:xfrm>
              <a:off x="314461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3" name="Freeform 1017"/>
            <p:cNvSpPr>
              <a:spLocks noChangeArrowheads="1"/>
            </p:cNvSpPr>
            <p:nvPr/>
          </p:nvSpPr>
          <p:spPr bwMode="auto">
            <a:xfrm>
              <a:off x="325097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4" name="Freeform 1018"/>
            <p:cNvSpPr>
              <a:spLocks noChangeArrowheads="1"/>
            </p:cNvSpPr>
            <p:nvPr/>
          </p:nvSpPr>
          <p:spPr bwMode="auto">
            <a:xfrm>
              <a:off x="3355752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5" name="Freeform 1019"/>
            <p:cNvSpPr>
              <a:spLocks noChangeArrowheads="1"/>
            </p:cNvSpPr>
            <p:nvPr/>
          </p:nvSpPr>
          <p:spPr bwMode="auto">
            <a:xfrm>
              <a:off x="346211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6" name="Freeform 1020"/>
            <p:cNvSpPr>
              <a:spLocks noChangeArrowheads="1"/>
            </p:cNvSpPr>
            <p:nvPr/>
          </p:nvSpPr>
          <p:spPr bwMode="auto">
            <a:xfrm>
              <a:off x="5446489" y="425585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7" name="Freeform 1028"/>
            <p:cNvSpPr>
              <a:spLocks noChangeArrowheads="1"/>
            </p:cNvSpPr>
            <p:nvPr/>
          </p:nvSpPr>
          <p:spPr bwMode="auto">
            <a:xfrm>
              <a:off x="3135089" y="4281258"/>
              <a:ext cx="71438" cy="106363"/>
            </a:xfrm>
            <a:custGeom>
              <a:avLst/>
              <a:gdLst>
                <a:gd name="T0" fmla="*/ 1841722667 w 14"/>
                <a:gd name="T1" fmla="*/ 2147483646 h 21"/>
                <a:gd name="T2" fmla="*/ 2147483646 w 14"/>
                <a:gd name="T3" fmla="*/ 2147483646 h 21"/>
                <a:gd name="T4" fmla="*/ 1841722667 w 14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4"/>
                <a:gd name="T10" fmla="*/ 0 h 21"/>
                <a:gd name="T11" fmla="*/ 14 w 14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1">
                  <a:moveTo>
                    <a:pt x="2" y="7"/>
                  </a:moveTo>
                  <a:cubicBezTo>
                    <a:pt x="9" y="0"/>
                    <a:pt x="14" y="21"/>
                    <a:pt x="3" y="16"/>
                  </a:cubicBezTo>
                  <a:cubicBezTo>
                    <a:pt x="0" y="15"/>
                    <a:pt x="1" y="8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8" name="Freeform 1029"/>
            <p:cNvSpPr>
              <a:spLocks noChangeArrowheads="1"/>
            </p:cNvSpPr>
            <p:nvPr/>
          </p:nvSpPr>
          <p:spPr bwMode="auto">
            <a:xfrm>
              <a:off x="3200177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59" name="Freeform 1030"/>
            <p:cNvSpPr>
              <a:spLocks noChangeArrowheads="1"/>
            </p:cNvSpPr>
            <p:nvPr/>
          </p:nvSpPr>
          <p:spPr bwMode="auto">
            <a:xfrm>
              <a:off x="3306539" y="43066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0" name="Freeform 1031"/>
            <p:cNvSpPr>
              <a:spLocks noChangeArrowheads="1"/>
            </p:cNvSpPr>
            <p:nvPr/>
          </p:nvSpPr>
          <p:spPr bwMode="auto">
            <a:xfrm>
              <a:off x="3406552" y="4306658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1" name="Freeform 1032"/>
            <p:cNvSpPr>
              <a:spLocks noChangeArrowheads="1"/>
            </p:cNvSpPr>
            <p:nvPr/>
          </p:nvSpPr>
          <p:spPr bwMode="auto">
            <a:xfrm>
              <a:off x="3512914" y="43066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2" name="Freeform 1040"/>
            <p:cNvSpPr>
              <a:spLocks noChangeArrowheads="1"/>
            </p:cNvSpPr>
            <p:nvPr/>
          </p:nvSpPr>
          <p:spPr bwMode="auto">
            <a:xfrm>
              <a:off x="314461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3" name="Freeform 1041"/>
            <p:cNvSpPr>
              <a:spLocks noChangeArrowheads="1"/>
            </p:cNvSpPr>
            <p:nvPr/>
          </p:nvSpPr>
          <p:spPr bwMode="auto">
            <a:xfrm>
              <a:off x="325097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4" name="Freeform 1042"/>
            <p:cNvSpPr>
              <a:spLocks noChangeArrowheads="1"/>
            </p:cNvSpPr>
            <p:nvPr/>
          </p:nvSpPr>
          <p:spPr bwMode="auto">
            <a:xfrm>
              <a:off x="3355752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5" name="Freeform 1043"/>
            <p:cNvSpPr>
              <a:spLocks noChangeArrowheads="1"/>
            </p:cNvSpPr>
            <p:nvPr/>
          </p:nvSpPr>
          <p:spPr bwMode="auto">
            <a:xfrm>
              <a:off x="346211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6" name="Freeform 1044"/>
            <p:cNvSpPr>
              <a:spLocks noChangeArrowheads="1"/>
            </p:cNvSpPr>
            <p:nvPr/>
          </p:nvSpPr>
          <p:spPr bwMode="auto">
            <a:xfrm>
              <a:off x="3568477" y="43622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7" name="Freeform 1045"/>
            <p:cNvSpPr>
              <a:spLocks noChangeArrowheads="1"/>
            </p:cNvSpPr>
            <p:nvPr/>
          </p:nvSpPr>
          <p:spPr bwMode="auto">
            <a:xfrm>
              <a:off x="5352827" y="4365396"/>
              <a:ext cx="104775" cy="71437"/>
            </a:xfrm>
            <a:custGeom>
              <a:avLst/>
              <a:gdLst>
                <a:gd name="T0" fmla="*/ 2147483646 w 21"/>
                <a:gd name="T1" fmla="*/ 1685362115 h 14"/>
                <a:gd name="T2" fmla="*/ 2147483646 w 21"/>
                <a:gd name="T3" fmla="*/ 2147483646 h 14"/>
                <a:gd name="T4" fmla="*/ 2147483646 w 21"/>
                <a:gd name="T5" fmla="*/ 1685362115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7" y="2"/>
                  </a:moveTo>
                  <a:cubicBezTo>
                    <a:pt x="9" y="0"/>
                    <a:pt x="15" y="0"/>
                    <a:pt x="16" y="3"/>
                  </a:cubicBezTo>
                  <a:cubicBezTo>
                    <a:pt x="21" y="14"/>
                    <a:pt x="0" y="9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8" name="Freeform 1052"/>
            <p:cNvSpPr>
              <a:spLocks noChangeArrowheads="1"/>
            </p:cNvSpPr>
            <p:nvPr/>
          </p:nvSpPr>
          <p:spPr bwMode="auto">
            <a:xfrm>
              <a:off x="3096989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69" name="Freeform 1053"/>
            <p:cNvSpPr>
              <a:spLocks noChangeArrowheads="1"/>
            </p:cNvSpPr>
            <p:nvPr/>
          </p:nvSpPr>
          <p:spPr bwMode="auto">
            <a:xfrm>
              <a:off x="3200177" y="44130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0" name="Freeform 1054"/>
            <p:cNvSpPr>
              <a:spLocks noChangeArrowheads="1"/>
            </p:cNvSpPr>
            <p:nvPr/>
          </p:nvSpPr>
          <p:spPr bwMode="auto">
            <a:xfrm>
              <a:off x="3306539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1" name="Freeform 1055"/>
            <p:cNvSpPr>
              <a:spLocks noChangeArrowheads="1"/>
            </p:cNvSpPr>
            <p:nvPr/>
          </p:nvSpPr>
          <p:spPr bwMode="auto">
            <a:xfrm>
              <a:off x="3406552" y="4413021"/>
              <a:ext cx="106362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2" name="Freeform 1056"/>
            <p:cNvSpPr>
              <a:spLocks noChangeArrowheads="1"/>
            </p:cNvSpPr>
            <p:nvPr/>
          </p:nvSpPr>
          <p:spPr bwMode="auto">
            <a:xfrm>
              <a:off x="3512914" y="44130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3" name="Freeform 1057"/>
            <p:cNvSpPr>
              <a:spLocks noChangeArrowheads="1"/>
            </p:cNvSpPr>
            <p:nvPr/>
          </p:nvSpPr>
          <p:spPr bwMode="auto">
            <a:xfrm>
              <a:off x="3752627" y="4406671"/>
              <a:ext cx="90487" cy="106362"/>
            </a:xfrm>
            <a:custGeom>
              <a:avLst/>
              <a:gdLst>
                <a:gd name="T0" fmla="*/ 2147483646 w 18"/>
                <a:gd name="T1" fmla="*/ 2147483646 h 21"/>
                <a:gd name="T2" fmla="*/ 739404466 w 18"/>
                <a:gd name="T3" fmla="*/ 2147483646 h 21"/>
                <a:gd name="T4" fmla="*/ 2147483646 w 18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8"/>
                <a:gd name="T10" fmla="*/ 0 h 21"/>
                <a:gd name="T11" fmla="*/ 18 w 18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21">
                  <a:moveTo>
                    <a:pt x="7" y="3"/>
                  </a:moveTo>
                  <a:cubicBezTo>
                    <a:pt x="18" y="0"/>
                    <a:pt x="6" y="21"/>
                    <a:pt x="1" y="10"/>
                  </a:cubicBezTo>
                  <a:cubicBezTo>
                    <a:pt x="0" y="5"/>
                    <a:pt x="3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4" name="Freeform 1058"/>
            <p:cNvSpPr>
              <a:spLocks noChangeArrowheads="1"/>
            </p:cNvSpPr>
            <p:nvPr/>
          </p:nvSpPr>
          <p:spPr bwMode="auto">
            <a:xfrm>
              <a:off x="5187727" y="4413021"/>
              <a:ext cx="88900" cy="88900"/>
            </a:xfrm>
            <a:custGeom>
              <a:avLst/>
              <a:gdLst>
                <a:gd name="T0" fmla="*/ 2147483646 w 18"/>
                <a:gd name="T1" fmla="*/ 1590351856 h 18"/>
                <a:gd name="T2" fmla="*/ 2147483646 w 18"/>
                <a:gd name="T3" fmla="*/ 2147483646 h 18"/>
                <a:gd name="T4" fmla="*/ 2147483646 w 18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18"/>
                <a:gd name="T10" fmla="*/ 0 h 18"/>
                <a:gd name="T11" fmla="*/ 18 w 18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8">
                  <a:moveTo>
                    <a:pt x="11" y="2"/>
                  </a:moveTo>
                  <a:cubicBezTo>
                    <a:pt x="14" y="1"/>
                    <a:pt x="18" y="0"/>
                    <a:pt x="18" y="6"/>
                  </a:cubicBezTo>
                  <a:cubicBezTo>
                    <a:pt x="17" y="18"/>
                    <a:pt x="0" y="7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5" name="Freeform 1059"/>
            <p:cNvSpPr>
              <a:spLocks noChangeArrowheads="1"/>
            </p:cNvSpPr>
            <p:nvPr/>
          </p:nvSpPr>
          <p:spPr bwMode="auto">
            <a:xfrm>
              <a:off x="5292502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6" name="Freeform 1060"/>
            <p:cNvSpPr>
              <a:spLocks noChangeArrowheads="1"/>
            </p:cNvSpPr>
            <p:nvPr/>
          </p:nvSpPr>
          <p:spPr bwMode="auto">
            <a:xfrm>
              <a:off x="5502052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7" name="Freeform 1067"/>
            <p:cNvSpPr>
              <a:spLocks noChangeArrowheads="1"/>
            </p:cNvSpPr>
            <p:nvPr/>
          </p:nvSpPr>
          <p:spPr bwMode="auto">
            <a:xfrm>
              <a:off x="3144614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8" name="Freeform 1068"/>
            <p:cNvSpPr>
              <a:spLocks noChangeArrowheads="1"/>
            </p:cNvSpPr>
            <p:nvPr/>
          </p:nvSpPr>
          <p:spPr bwMode="auto">
            <a:xfrm>
              <a:off x="32509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79" name="Freeform 1069"/>
            <p:cNvSpPr>
              <a:spLocks noChangeArrowheads="1"/>
            </p:cNvSpPr>
            <p:nvPr/>
          </p:nvSpPr>
          <p:spPr bwMode="auto">
            <a:xfrm>
              <a:off x="3355752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0" name="Freeform 1070"/>
            <p:cNvSpPr>
              <a:spLocks noChangeArrowheads="1"/>
            </p:cNvSpPr>
            <p:nvPr/>
          </p:nvSpPr>
          <p:spPr bwMode="auto">
            <a:xfrm>
              <a:off x="3462114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1" name="Freeform 1071"/>
            <p:cNvSpPr>
              <a:spLocks noChangeArrowheads="1"/>
            </p:cNvSpPr>
            <p:nvPr/>
          </p:nvSpPr>
          <p:spPr bwMode="auto">
            <a:xfrm>
              <a:off x="513692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2" name="Freeform 1072"/>
            <p:cNvSpPr>
              <a:spLocks noChangeArrowheads="1"/>
            </p:cNvSpPr>
            <p:nvPr/>
          </p:nvSpPr>
          <p:spPr bwMode="auto">
            <a:xfrm>
              <a:off x="5243289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3" name="Freeform 1073"/>
            <p:cNvSpPr>
              <a:spLocks noChangeArrowheads="1"/>
            </p:cNvSpPr>
            <p:nvPr/>
          </p:nvSpPr>
          <p:spPr bwMode="auto">
            <a:xfrm>
              <a:off x="53464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4" name="Freeform 1074"/>
            <p:cNvSpPr>
              <a:spLocks noChangeArrowheads="1"/>
            </p:cNvSpPr>
            <p:nvPr/>
          </p:nvSpPr>
          <p:spPr bwMode="auto">
            <a:xfrm>
              <a:off x="5441727" y="4468583"/>
              <a:ext cx="111125" cy="77788"/>
            </a:xfrm>
            <a:custGeom>
              <a:avLst/>
              <a:gdLst>
                <a:gd name="T0" fmla="*/ 2147483646 w 22"/>
                <a:gd name="T1" fmla="*/ 1551510831 h 16"/>
                <a:gd name="T2" fmla="*/ 2147483646 w 22"/>
                <a:gd name="T3" fmla="*/ 2147483646 h 16"/>
                <a:gd name="T4" fmla="*/ 2147483646 w 22"/>
                <a:gd name="T5" fmla="*/ 1551510831 h 16"/>
                <a:gd name="T6" fmla="*/ 0 60000 65536"/>
                <a:gd name="T7" fmla="*/ 0 60000 65536"/>
                <a:gd name="T8" fmla="*/ 0 60000 65536"/>
                <a:gd name="T9" fmla="*/ 0 w 22"/>
                <a:gd name="T10" fmla="*/ 0 h 16"/>
                <a:gd name="T11" fmla="*/ 22 w 2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6">
                  <a:moveTo>
                    <a:pt x="14" y="2"/>
                  </a:moveTo>
                  <a:cubicBezTo>
                    <a:pt x="14" y="2"/>
                    <a:pt x="22" y="0"/>
                    <a:pt x="19" y="8"/>
                  </a:cubicBezTo>
                  <a:cubicBezTo>
                    <a:pt x="16" y="16"/>
                    <a:pt x="0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5" name="Freeform 1080"/>
            <p:cNvSpPr>
              <a:spLocks noChangeArrowheads="1"/>
            </p:cNvSpPr>
            <p:nvPr/>
          </p:nvSpPr>
          <p:spPr bwMode="auto">
            <a:xfrm>
              <a:off x="3119214" y="4497158"/>
              <a:ext cx="80963" cy="85725"/>
            </a:xfrm>
            <a:custGeom>
              <a:avLst/>
              <a:gdLst>
                <a:gd name="T0" fmla="*/ 2147483646 w 16"/>
                <a:gd name="T1" fmla="*/ 2147483646 h 17"/>
                <a:gd name="T2" fmla="*/ 2147483646 w 16"/>
                <a:gd name="T3" fmla="*/ 2147483646 h 17"/>
                <a:gd name="T4" fmla="*/ 2147483646 w 16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6"/>
                <a:gd name="T10" fmla="*/ 0 h 17"/>
                <a:gd name="T11" fmla="*/ 16 w 1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7">
                  <a:moveTo>
                    <a:pt x="5" y="6"/>
                  </a:moveTo>
                  <a:cubicBezTo>
                    <a:pt x="11" y="0"/>
                    <a:pt x="16" y="13"/>
                    <a:pt x="10" y="15"/>
                  </a:cubicBezTo>
                  <a:cubicBezTo>
                    <a:pt x="5" y="17"/>
                    <a:pt x="0" y="10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6" name="Freeform 1081"/>
            <p:cNvSpPr>
              <a:spLocks noChangeArrowheads="1"/>
            </p:cNvSpPr>
            <p:nvPr/>
          </p:nvSpPr>
          <p:spPr bwMode="auto">
            <a:xfrm>
              <a:off x="320017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7" name="Freeform 1082"/>
            <p:cNvSpPr>
              <a:spLocks noChangeArrowheads="1"/>
            </p:cNvSpPr>
            <p:nvPr/>
          </p:nvSpPr>
          <p:spPr bwMode="auto">
            <a:xfrm>
              <a:off x="3306539" y="45162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8" name="Freeform 1083"/>
            <p:cNvSpPr>
              <a:spLocks noChangeArrowheads="1"/>
            </p:cNvSpPr>
            <p:nvPr/>
          </p:nvSpPr>
          <p:spPr bwMode="auto">
            <a:xfrm>
              <a:off x="3406552" y="4516208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89" name="Freeform 1084"/>
            <p:cNvSpPr>
              <a:spLocks noChangeArrowheads="1"/>
            </p:cNvSpPr>
            <p:nvPr/>
          </p:nvSpPr>
          <p:spPr bwMode="auto">
            <a:xfrm>
              <a:off x="3738339" y="4501921"/>
              <a:ext cx="79375" cy="85725"/>
            </a:xfrm>
            <a:custGeom>
              <a:avLst/>
              <a:gdLst>
                <a:gd name="T0" fmla="*/ 2147483646 w 16"/>
                <a:gd name="T1" fmla="*/ 2147483646 h 17"/>
                <a:gd name="T2" fmla="*/ 2147483646 w 16"/>
                <a:gd name="T3" fmla="*/ 2147483646 h 17"/>
                <a:gd name="T4" fmla="*/ 2147483646 w 16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6"/>
                <a:gd name="T10" fmla="*/ 0 h 17"/>
                <a:gd name="T11" fmla="*/ 16 w 1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7">
                  <a:moveTo>
                    <a:pt x="7" y="5"/>
                  </a:moveTo>
                  <a:cubicBezTo>
                    <a:pt x="14" y="0"/>
                    <a:pt x="16" y="12"/>
                    <a:pt x="12" y="14"/>
                  </a:cubicBezTo>
                  <a:cubicBezTo>
                    <a:pt x="8" y="17"/>
                    <a:pt x="0" y="9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0" name="Freeform 1085"/>
            <p:cNvSpPr>
              <a:spLocks noChangeArrowheads="1"/>
            </p:cNvSpPr>
            <p:nvPr/>
          </p:nvSpPr>
          <p:spPr bwMode="auto">
            <a:xfrm>
              <a:off x="5081364" y="4516208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1" name="Freeform 1086"/>
            <p:cNvSpPr>
              <a:spLocks noChangeArrowheads="1"/>
            </p:cNvSpPr>
            <p:nvPr/>
          </p:nvSpPr>
          <p:spPr bwMode="auto">
            <a:xfrm>
              <a:off x="518772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2" name="Freeform 1087"/>
            <p:cNvSpPr>
              <a:spLocks noChangeArrowheads="1"/>
            </p:cNvSpPr>
            <p:nvPr/>
          </p:nvSpPr>
          <p:spPr bwMode="auto">
            <a:xfrm>
              <a:off x="5292502" y="45162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3" name="Freeform 1088"/>
            <p:cNvSpPr>
              <a:spLocks noChangeArrowheads="1"/>
            </p:cNvSpPr>
            <p:nvPr/>
          </p:nvSpPr>
          <p:spPr bwMode="auto">
            <a:xfrm>
              <a:off x="5397277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4" name="Freeform 1089"/>
            <p:cNvSpPr>
              <a:spLocks noChangeArrowheads="1"/>
            </p:cNvSpPr>
            <p:nvPr/>
          </p:nvSpPr>
          <p:spPr bwMode="auto">
            <a:xfrm>
              <a:off x="5502052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5" name="Freeform 1094"/>
            <p:cNvSpPr>
              <a:spLocks noChangeArrowheads="1"/>
            </p:cNvSpPr>
            <p:nvPr/>
          </p:nvSpPr>
          <p:spPr bwMode="auto">
            <a:xfrm>
              <a:off x="3144614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6" name="Freeform 1095"/>
            <p:cNvSpPr>
              <a:spLocks noChangeArrowheads="1"/>
            </p:cNvSpPr>
            <p:nvPr/>
          </p:nvSpPr>
          <p:spPr bwMode="auto">
            <a:xfrm>
              <a:off x="32509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7" name="Freeform 1096"/>
            <p:cNvSpPr>
              <a:spLocks noChangeArrowheads="1"/>
            </p:cNvSpPr>
            <p:nvPr/>
          </p:nvSpPr>
          <p:spPr bwMode="auto">
            <a:xfrm>
              <a:off x="3355752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8" name="Freeform 1097"/>
            <p:cNvSpPr>
              <a:spLocks noChangeArrowheads="1"/>
            </p:cNvSpPr>
            <p:nvPr/>
          </p:nvSpPr>
          <p:spPr bwMode="auto">
            <a:xfrm>
              <a:off x="3462114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699" name="Freeform 1098"/>
            <p:cNvSpPr>
              <a:spLocks noChangeArrowheads="1"/>
            </p:cNvSpPr>
            <p:nvPr/>
          </p:nvSpPr>
          <p:spPr bwMode="auto">
            <a:xfrm>
              <a:off x="3701827" y="4546371"/>
              <a:ext cx="69850" cy="101600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3" y="6"/>
                  </a:moveTo>
                  <a:cubicBezTo>
                    <a:pt x="13" y="0"/>
                    <a:pt x="14" y="20"/>
                    <a:pt x="3" y="16"/>
                  </a:cubicBezTo>
                  <a:cubicBezTo>
                    <a:pt x="0" y="14"/>
                    <a:pt x="2" y="7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0" name="Freeform 1099"/>
            <p:cNvSpPr>
              <a:spLocks noChangeArrowheads="1"/>
            </p:cNvSpPr>
            <p:nvPr/>
          </p:nvSpPr>
          <p:spPr bwMode="auto">
            <a:xfrm>
              <a:off x="5030564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1" name="Freeform 1100"/>
            <p:cNvSpPr>
              <a:spLocks noChangeArrowheads="1"/>
            </p:cNvSpPr>
            <p:nvPr/>
          </p:nvSpPr>
          <p:spPr bwMode="auto">
            <a:xfrm>
              <a:off x="513692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2" name="Freeform 1101"/>
            <p:cNvSpPr>
              <a:spLocks noChangeArrowheads="1"/>
            </p:cNvSpPr>
            <p:nvPr/>
          </p:nvSpPr>
          <p:spPr bwMode="auto">
            <a:xfrm>
              <a:off x="5243289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3" name="Freeform 1102"/>
            <p:cNvSpPr>
              <a:spLocks noChangeArrowheads="1"/>
            </p:cNvSpPr>
            <p:nvPr/>
          </p:nvSpPr>
          <p:spPr bwMode="auto">
            <a:xfrm>
              <a:off x="53464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4" name="Freeform 1103"/>
            <p:cNvSpPr>
              <a:spLocks noChangeArrowheads="1"/>
            </p:cNvSpPr>
            <p:nvPr/>
          </p:nvSpPr>
          <p:spPr bwMode="auto">
            <a:xfrm>
              <a:off x="5446489" y="456859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5" name="Freeform 1104"/>
            <p:cNvSpPr>
              <a:spLocks noChangeArrowheads="1"/>
            </p:cNvSpPr>
            <p:nvPr/>
          </p:nvSpPr>
          <p:spPr bwMode="auto">
            <a:xfrm>
              <a:off x="5552852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6" name="Freeform 1108"/>
            <p:cNvSpPr>
              <a:spLocks noChangeArrowheads="1"/>
            </p:cNvSpPr>
            <p:nvPr/>
          </p:nvSpPr>
          <p:spPr bwMode="auto">
            <a:xfrm>
              <a:off x="320017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7" name="Freeform 1109"/>
            <p:cNvSpPr>
              <a:spLocks noChangeArrowheads="1"/>
            </p:cNvSpPr>
            <p:nvPr/>
          </p:nvSpPr>
          <p:spPr bwMode="auto">
            <a:xfrm>
              <a:off x="3306539" y="46225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8" name="Freeform 1110"/>
            <p:cNvSpPr>
              <a:spLocks noChangeArrowheads="1"/>
            </p:cNvSpPr>
            <p:nvPr/>
          </p:nvSpPr>
          <p:spPr bwMode="auto">
            <a:xfrm>
              <a:off x="3406552" y="4622571"/>
              <a:ext cx="106362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09" name="Freeform 1111"/>
            <p:cNvSpPr>
              <a:spLocks noChangeArrowheads="1"/>
            </p:cNvSpPr>
            <p:nvPr/>
          </p:nvSpPr>
          <p:spPr bwMode="auto">
            <a:xfrm>
              <a:off x="4981352" y="4616221"/>
              <a:ext cx="95250" cy="92075"/>
            </a:xfrm>
            <a:custGeom>
              <a:avLst/>
              <a:gdLst>
                <a:gd name="T0" fmla="*/ 2147483646 w 19"/>
                <a:gd name="T1" fmla="*/ 2147483646 h 18"/>
                <a:gd name="T2" fmla="*/ 2147483646 w 19"/>
                <a:gd name="T3" fmla="*/ 2147483646 h 18"/>
                <a:gd name="T4" fmla="*/ 2147483646 w 19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9"/>
                <a:gd name="T10" fmla="*/ 0 h 18"/>
                <a:gd name="T11" fmla="*/ 19 w 19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8">
                  <a:moveTo>
                    <a:pt x="9" y="3"/>
                  </a:moveTo>
                  <a:cubicBezTo>
                    <a:pt x="12" y="1"/>
                    <a:pt x="16" y="0"/>
                    <a:pt x="17" y="5"/>
                  </a:cubicBezTo>
                  <a:cubicBezTo>
                    <a:pt x="19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0" name="Freeform 1112"/>
            <p:cNvSpPr>
              <a:spLocks noChangeArrowheads="1"/>
            </p:cNvSpPr>
            <p:nvPr/>
          </p:nvSpPr>
          <p:spPr bwMode="auto">
            <a:xfrm>
              <a:off x="5081364" y="4622571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1" name="Freeform 1113"/>
            <p:cNvSpPr>
              <a:spLocks noChangeArrowheads="1"/>
            </p:cNvSpPr>
            <p:nvPr/>
          </p:nvSpPr>
          <p:spPr bwMode="auto">
            <a:xfrm>
              <a:off x="518772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2" name="Freeform 1114"/>
            <p:cNvSpPr>
              <a:spLocks noChangeArrowheads="1"/>
            </p:cNvSpPr>
            <p:nvPr/>
          </p:nvSpPr>
          <p:spPr bwMode="auto">
            <a:xfrm>
              <a:off x="5292502" y="46225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3" name="Freeform 1115"/>
            <p:cNvSpPr>
              <a:spLocks noChangeArrowheads="1"/>
            </p:cNvSpPr>
            <p:nvPr/>
          </p:nvSpPr>
          <p:spPr bwMode="auto">
            <a:xfrm>
              <a:off x="5397277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4" name="Freeform 1116"/>
            <p:cNvSpPr>
              <a:spLocks noChangeArrowheads="1"/>
            </p:cNvSpPr>
            <p:nvPr/>
          </p:nvSpPr>
          <p:spPr bwMode="auto">
            <a:xfrm>
              <a:off x="5502052" y="46225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5" name="Freeform 1117"/>
            <p:cNvSpPr>
              <a:spLocks noChangeArrowheads="1"/>
            </p:cNvSpPr>
            <p:nvPr/>
          </p:nvSpPr>
          <p:spPr bwMode="auto">
            <a:xfrm>
              <a:off x="5608414" y="46225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6" name="Freeform 1122"/>
            <p:cNvSpPr>
              <a:spLocks noChangeArrowheads="1"/>
            </p:cNvSpPr>
            <p:nvPr/>
          </p:nvSpPr>
          <p:spPr bwMode="auto">
            <a:xfrm>
              <a:off x="32509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7" name="Freeform 1123"/>
            <p:cNvSpPr>
              <a:spLocks noChangeArrowheads="1"/>
            </p:cNvSpPr>
            <p:nvPr/>
          </p:nvSpPr>
          <p:spPr bwMode="auto">
            <a:xfrm>
              <a:off x="3355752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8" name="Freeform 1124"/>
            <p:cNvSpPr>
              <a:spLocks noChangeArrowheads="1"/>
            </p:cNvSpPr>
            <p:nvPr/>
          </p:nvSpPr>
          <p:spPr bwMode="auto">
            <a:xfrm>
              <a:off x="5030564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19" name="Freeform 1125"/>
            <p:cNvSpPr>
              <a:spLocks noChangeArrowheads="1"/>
            </p:cNvSpPr>
            <p:nvPr/>
          </p:nvSpPr>
          <p:spPr bwMode="auto">
            <a:xfrm>
              <a:off x="513692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0" name="Freeform 1126"/>
            <p:cNvSpPr>
              <a:spLocks noChangeArrowheads="1"/>
            </p:cNvSpPr>
            <p:nvPr/>
          </p:nvSpPr>
          <p:spPr bwMode="auto">
            <a:xfrm>
              <a:off x="5243289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1" name="Freeform 1127"/>
            <p:cNvSpPr>
              <a:spLocks noChangeArrowheads="1"/>
            </p:cNvSpPr>
            <p:nvPr/>
          </p:nvSpPr>
          <p:spPr bwMode="auto">
            <a:xfrm>
              <a:off x="53464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2" name="Freeform 1128"/>
            <p:cNvSpPr>
              <a:spLocks noChangeArrowheads="1"/>
            </p:cNvSpPr>
            <p:nvPr/>
          </p:nvSpPr>
          <p:spPr bwMode="auto">
            <a:xfrm>
              <a:off x="5446489" y="4671783"/>
              <a:ext cx="106363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3" name="Freeform 1129"/>
            <p:cNvSpPr>
              <a:spLocks noChangeArrowheads="1"/>
            </p:cNvSpPr>
            <p:nvPr/>
          </p:nvSpPr>
          <p:spPr bwMode="auto">
            <a:xfrm>
              <a:off x="5552852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4" name="Freeform 1130"/>
            <p:cNvSpPr>
              <a:spLocks noChangeArrowheads="1"/>
            </p:cNvSpPr>
            <p:nvPr/>
          </p:nvSpPr>
          <p:spPr bwMode="auto">
            <a:xfrm>
              <a:off x="5659214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5" name="Freeform 1135"/>
            <p:cNvSpPr>
              <a:spLocks noChangeArrowheads="1"/>
            </p:cNvSpPr>
            <p:nvPr/>
          </p:nvSpPr>
          <p:spPr bwMode="auto">
            <a:xfrm>
              <a:off x="3200177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6" name="Freeform 1136"/>
            <p:cNvSpPr>
              <a:spLocks noChangeArrowheads="1"/>
            </p:cNvSpPr>
            <p:nvPr/>
          </p:nvSpPr>
          <p:spPr bwMode="auto">
            <a:xfrm>
              <a:off x="3306539" y="4727346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7" name="Freeform 1137"/>
            <p:cNvSpPr>
              <a:spLocks noChangeArrowheads="1"/>
            </p:cNvSpPr>
            <p:nvPr/>
          </p:nvSpPr>
          <p:spPr bwMode="auto">
            <a:xfrm>
              <a:off x="5081364" y="4727346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8" name="Freeform 1138"/>
            <p:cNvSpPr>
              <a:spLocks noChangeArrowheads="1"/>
            </p:cNvSpPr>
            <p:nvPr/>
          </p:nvSpPr>
          <p:spPr bwMode="auto">
            <a:xfrm>
              <a:off x="5192489" y="4722583"/>
              <a:ext cx="84138" cy="85725"/>
            </a:xfrm>
            <a:custGeom>
              <a:avLst/>
              <a:gdLst>
                <a:gd name="T0" fmla="*/ 2147483646 w 17"/>
                <a:gd name="T1" fmla="*/ 2147483646 h 17"/>
                <a:gd name="T2" fmla="*/ 2147483646 w 17"/>
                <a:gd name="T3" fmla="*/ 2147483646 h 17"/>
                <a:gd name="T4" fmla="*/ 2147483646 w 17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3"/>
                  </a:moveTo>
                  <a:cubicBezTo>
                    <a:pt x="13" y="0"/>
                    <a:pt x="17" y="1"/>
                    <a:pt x="17" y="7"/>
                  </a:cubicBezTo>
                  <a:cubicBezTo>
                    <a:pt x="17" y="17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29" name="Freeform 1139"/>
            <p:cNvSpPr>
              <a:spLocks noChangeArrowheads="1"/>
            </p:cNvSpPr>
            <p:nvPr/>
          </p:nvSpPr>
          <p:spPr bwMode="auto">
            <a:xfrm>
              <a:off x="5298852" y="4722583"/>
              <a:ext cx="98425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3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0" name="Freeform 1140"/>
            <p:cNvSpPr>
              <a:spLocks noChangeArrowheads="1"/>
            </p:cNvSpPr>
            <p:nvPr/>
          </p:nvSpPr>
          <p:spPr bwMode="auto">
            <a:xfrm>
              <a:off x="5397277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1" name="Freeform 1141"/>
            <p:cNvSpPr>
              <a:spLocks noChangeArrowheads="1"/>
            </p:cNvSpPr>
            <p:nvPr/>
          </p:nvSpPr>
          <p:spPr bwMode="auto">
            <a:xfrm>
              <a:off x="5502052" y="4727346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2" name="Freeform 1142"/>
            <p:cNvSpPr>
              <a:spLocks noChangeArrowheads="1"/>
            </p:cNvSpPr>
            <p:nvPr/>
          </p:nvSpPr>
          <p:spPr bwMode="auto">
            <a:xfrm>
              <a:off x="5608414" y="4727346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3" name="Freeform 1146"/>
            <p:cNvSpPr>
              <a:spLocks noChangeArrowheads="1"/>
            </p:cNvSpPr>
            <p:nvPr/>
          </p:nvSpPr>
          <p:spPr bwMode="auto">
            <a:xfrm>
              <a:off x="3255739" y="4778146"/>
              <a:ext cx="100013" cy="55562"/>
            </a:xfrm>
            <a:custGeom>
              <a:avLst/>
              <a:gdLst>
                <a:gd name="T0" fmla="*/ 2147483646 w 20"/>
                <a:gd name="T1" fmla="*/ 1672951616 h 11"/>
                <a:gd name="T2" fmla="*/ 2147483646 w 20"/>
                <a:gd name="T3" fmla="*/ 2147483646 h 11"/>
                <a:gd name="T4" fmla="*/ 2147483646 w 20"/>
                <a:gd name="T5" fmla="*/ 1672951616 h 11"/>
                <a:gd name="T6" fmla="*/ 0 60000 65536"/>
                <a:gd name="T7" fmla="*/ 0 60000 65536"/>
                <a:gd name="T8" fmla="*/ 0 60000 65536"/>
                <a:gd name="T9" fmla="*/ 0 w 20"/>
                <a:gd name="T10" fmla="*/ 0 h 11"/>
                <a:gd name="T11" fmla="*/ 20 w 2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1">
                  <a:moveTo>
                    <a:pt x="9" y="2"/>
                  </a:moveTo>
                  <a:cubicBezTo>
                    <a:pt x="13" y="0"/>
                    <a:pt x="20" y="3"/>
                    <a:pt x="17" y="7"/>
                  </a:cubicBezTo>
                  <a:cubicBezTo>
                    <a:pt x="14" y="11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4" name="Freeform 1147"/>
            <p:cNvSpPr>
              <a:spLocks noChangeArrowheads="1"/>
            </p:cNvSpPr>
            <p:nvPr/>
          </p:nvSpPr>
          <p:spPr bwMode="auto">
            <a:xfrm>
              <a:off x="5036914" y="4778146"/>
              <a:ext cx="95250" cy="74612"/>
            </a:xfrm>
            <a:custGeom>
              <a:avLst/>
              <a:gdLst>
                <a:gd name="T0" fmla="*/ 2147483646 w 19"/>
                <a:gd name="T1" fmla="*/ 1601700778 h 15"/>
                <a:gd name="T2" fmla="*/ 2147483646 w 19"/>
                <a:gd name="T3" fmla="*/ 2147483646 h 15"/>
                <a:gd name="T4" fmla="*/ 2147483646 w 19"/>
                <a:gd name="T5" fmla="*/ 1601700778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9" y="2"/>
                  </a:moveTo>
                  <a:cubicBezTo>
                    <a:pt x="13" y="0"/>
                    <a:pt x="19" y="3"/>
                    <a:pt x="17" y="9"/>
                  </a:cubicBezTo>
                  <a:cubicBezTo>
                    <a:pt x="14" y="15"/>
                    <a:pt x="0" y="7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5" name="Freeform 1148"/>
            <p:cNvSpPr>
              <a:spLocks noChangeArrowheads="1"/>
            </p:cNvSpPr>
            <p:nvPr/>
          </p:nvSpPr>
          <p:spPr bwMode="auto">
            <a:xfrm>
              <a:off x="5446489" y="47781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6" name="Freeform 1149"/>
            <p:cNvSpPr>
              <a:spLocks noChangeArrowheads="1"/>
            </p:cNvSpPr>
            <p:nvPr/>
          </p:nvSpPr>
          <p:spPr bwMode="auto">
            <a:xfrm>
              <a:off x="5552852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7" name="Freeform 1153"/>
            <p:cNvSpPr>
              <a:spLocks noChangeArrowheads="1"/>
            </p:cNvSpPr>
            <p:nvPr/>
          </p:nvSpPr>
          <p:spPr bwMode="auto">
            <a:xfrm>
              <a:off x="5502052" y="4828946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8" name="Freeform 1154"/>
            <p:cNvSpPr>
              <a:spLocks noChangeArrowheads="1"/>
            </p:cNvSpPr>
            <p:nvPr/>
          </p:nvSpPr>
          <p:spPr bwMode="auto">
            <a:xfrm>
              <a:off x="5597302" y="4828946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2" y="3"/>
                  </a:moveTo>
                  <a:cubicBezTo>
                    <a:pt x="15" y="0"/>
                    <a:pt x="18" y="1"/>
                    <a:pt x="19" y="4"/>
                  </a:cubicBezTo>
                  <a:cubicBezTo>
                    <a:pt x="25" y="17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39" name="Freeform 6"/>
            <p:cNvSpPr>
              <a:spLocks noChangeArrowheads="1"/>
            </p:cNvSpPr>
            <p:nvPr/>
          </p:nvSpPr>
          <p:spPr bwMode="auto">
            <a:xfrm>
              <a:off x="8332564" y="2068283"/>
              <a:ext cx="114300" cy="50800"/>
            </a:xfrm>
            <a:custGeom>
              <a:avLst/>
              <a:gdLst>
                <a:gd name="T0" fmla="*/ 2147483646 w 23"/>
                <a:gd name="T1" fmla="*/ 0 h 10"/>
                <a:gd name="T2" fmla="*/ 2147483646 w 23"/>
                <a:gd name="T3" fmla="*/ 2147483646 h 10"/>
                <a:gd name="T4" fmla="*/ 2147483646 w 23"/>
                <a:gd name="T5" fmla="*/ 0 h 10"/>
                <a:gd name="T6" fmla="*/ 0 60000 65536"/>
                <a:gd name="T7" fmla="*/ 0 60000 65536"/>
                <a:gd name="T8" fmla="*/ 0 60000 65536"/>
                <a:gd name="T9" fmla="*/ 0 w 23"/>
                <a:gd name="T10" fmla="*/ 0 h 10"/>
                <a:gd name="T11" fmla="*/ 23 w 23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0">
                  <a:moveTo>
                    <a:pt x="13" y="0"/>
                  </a:moveTo>
                  <a:cubicBezTo>
                    <a:pt x="11" y="0"/>
                    <a:pt x="23" y="6"/>
                    <a:pt x="14" y="9"/>
                  </a:cubicBezTo>
                  <a:cubicBezTo>
                    <a:pt x="8" y="10"/>
                    <a:pt x="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0" name="Freeform 7"/>
            <p:cNvSpPr>
              <a:spLocks noChangeArrowheads="1"/>
            </p:cNvSpPr>
            <p:nvPr/>
          </p:nvSpPr>
          <p:spPr bwMode="auto">
            <a:xfrm>
              <a:off x="8432577" y="2053996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1" name="Freeform 8"/>
            <p:cNvSpPr>
              <a:spLocks noChangeArrowheads="1"/>
            </p:cNvSpPr>
            <p:nvPr/>
          </p:nvSpPr>
          <p:spPr bwMode="auto">
            <a:xfrm>
              <a:off x="8527827" y="2053996"/>
              <a:ext cx="125412" cy="85725"/>
            </a:xfrm>
            <a:custGeom>
              <a:avLst/>
              <a:gdLst>
                <a:gd name="T0" fmla="*/ 2147483646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5"/>
                <a:gd name="T10" fmla="*/ 0 h 17"/>
                <a:gd name="T11" fmla="*/ 25 w 25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7">
                  <a:moveTo>
                    <a:pt x="11" y="3"/>
                  </a:moveTo>
                  <a:cubicBezTo>
                    <a:pt x="12" y="2"/>
                    <a:pt x="18" y="0"/>
                    <a:pt x="19" y="4"/>
                  </a:cubicBezTo>
                  <a:cubicBezTo>
                    <a:pt x="25" y="17"/>
                    <a:pt x="0" y="10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2" name="Freeform 9"/>
            <p:cNvSpPr>
              <a:spLocks noChangeArrowheads="1"/>
            </p:cNvSpPr>
            <p:nvPr/>
          </p:nvSpPr>
          <p:spPr bwMode="auto">
            <a:xfrm>
              <a:off x="8994552" y="2042883"/>
              <a:ext cx="63500" cy="80963"/>
            </a:xfrm>
            <a:custGeom>
              <a:avLst/>
              <a:gdLst>
                <a:gd name="T0" fmla="*/ 1555579038 w 13"/>
                <a:gd name="T1" fmla="*/ 2147483646 h 16"/>
                <a:gd name="T2" fmla="*/ 1555579038 w 13"/>
                <a:gd name="T3" fmla="*/ 2147483646 h 16"/>
                <a:gd name="T4" fmla="*/ 1555579038 w 13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3"/>
                <a:gd name="T10" fmla="*/ 0 h 16"/>
                <a:gd name="T11" fmla="*/ 13 w 13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6">
                  <a:moveTo>
                    <a:pt x="2" y="5"/>
                  </a:moveTo>
                  <a:cubicBezTo>
                    <a:pt x="11" y="0"/>
                    <a:pt x="13" y="16"/>
                    <a:pt x="2" y="14"/>
                  </a:cubicBezTo>
                  <a:cubicBezTo>
                    <a:pt x="0" y="13"/>
                    <a:pt x="0" y="6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3" name="Freeform 10"/>
            <p:cNvSpPr>
              <a:spLocks noChangeArrowheads="1"/>
            </p:cNvSpPr>
            <p:nvPr/>
          </p:nvSpPr>
          <p:spPr bwMode="auto">
            <a:xfrm>
              <a:off x="9058052" y="2053996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4" name="Freeform 11"/>
            <p:cNvSpPr>
              <a:spLocks noChangeArrowheads="1"/>
            </p:cNvSpPr>
            <p:nvPr/>
          </p:nvSpPr>
          <p:spPr bwMode="auto">
            <a:xfrm>
              <a:off x="9164414" y="2053996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5" name="Freeform 12"/>
            <p:cNvSpPr>
              <a:spLocks noChangeArrowheads="1"/>
            </p:cNvSpPr>
            <p:nvPr/>
          </p:nvSpPr>
          <p:spPr bwMode="auto">
            <a:xfrm>
              <a:off x="9273952" y="2053996"/>
              <a:ext cx="100012" cy="69850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8" y="3"/>
                  </a:moveTo>
                  <a:cubicBezTo>
                    <a:pt x="13" y="0"/>
                    <a:pt x="20" y="4"/>
                    <a:pt x="16" y="9"/>
                  </a:cubicBezTo>
                  <a:cubicBezTo>
                    <a:pt x="13" y="14"/>
                    <a:pt x="0" y="8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6" name="Freeform 13"/>
            <p:cNvSpPr>
              <a:spLocks noChangeArrowheads="1"/>
            </p:cNvSpPr>
            <p:nvPr/>
          </p:nvSpPr>
          <p:spPr bwMode="auto">
            <a:xfrm>
              <a:off x="8170639" y="21095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7" name="Freeform 14"/>
            <p:cNvSpPr>
              <a:spLocks noChangeArrowheads="1"/>
            </p:cNvSpPr>
            <p:nvPr/>
          </p:nvSpPr>
          <p:spPr bwMode="auto">
            <a:xfrm>
              <a:off x="8270652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8" name="Freeform 15"/>
            <p:cNvSpPr>
              <a:spLocks noChangeArrowheads="1"/>
            </p:cNvSpPr>
            <p:nvPr/>
          </p:nvSpPr>
          <p:spPr bwMode="auto">
            <a:xfrm>
              <a:off x="8377014" y="21095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49" name="Freeform 16"/>
            <p:cNvSpPr>
              <a:spLocks noChangeArrowheads="1"/>
            </p:cNvSpPr>
            <p:nvPr/>
          </p:nvSpPr>
          <p:spPr bwMode="auto">
            <a:xfrm>
              <a:off x="8483377" y="210955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0" name="Freeform 17"/>
            <p:cNvSpPr>
              <a:spLocks noChangeArrowheads="1"/>
            </p:cNvSpPr>
            <p:nvPr/>
          </p:nvSpPr>
          <p:spPr bwMode="auto">
            <a:xfrm>
              <a:off x="8692927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1" name="Freeform 18"/>
            <p:cNvSpPr>
              <a:spLocks noChangeArrowheads="1"/>
            </p:cNvSpPr>
            <p:nvPr/>
          </p:nvSpPr>
          <p:spPr bwMode="auto">
            <a:xfrm>
              <a:off x="8797702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2" name="Freeform 19"/>
            <p:cNvSpPr>
              <a:spLocks noChangeArrowheads="1"/>
            </p:cNvSpPr>
            <p:nvPr/>
          </p:nvSpPr>
          <p:spPr bwMode="auto">
            <a:xfrm>
              <a:off x="8902477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3" name="Freeform 20"/>
            <p:cNvSpPr>
              <a:spLocks noChangeArrowheads="1"/>
            </p:cNvSpPr>
            <p:nvPr/>
          </p:nvSpPr>
          <p:spPr bwMode="auto">
            <a:xfrm>
              <a:off x="9002489" y="210955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4" name="Freeform 21"/>
            <p:cNvSpPr>
              <a:spLocks noChangeArrowheads="1"/>
            </p:cNvSpPr>
            <p:nvPr/>
          </p:nvSpPr>
          <p:spPr bwMode="auto">
            <a:xfrm>
              <a:off x="9108852" y="21095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5" name="Freeform 22"/>
            <p:cNvSpPr>
              <a:spLocks noChangeArrowheads="1"/>
            </p:cNvSpPr>
            <p:nvPr/>
          </p:nvSpPr>
          <p:spPr bwMode="auto">
            <a:xfrm>
              <a:off x="9213627" y="21095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2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6" name="Freeform 23"/>
            <p:cNvSpPr>
              <a:spLocks noChangeArrowheads="1"/>
            </p:cNvSpPr>
            <p:nvPr/>
          </p:nvSpPr>
          <p:spPr bwMode="auto">
            <a:xfrm>
              <a:off x="9319989" y="2109558"/>
              <a:ext cx="123825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9" y="3"/>
                  </a:moveTo>
                  <a:cubicBezTo>
                    <a:pt x="11" y="1"/>
                    <a:pt x="16" y="0"/>
                    <a:pt x="18" y="3"/>
                  </a:cubicBezTo>
                  <a:cubicBezTo>
                    <a:pt x="25" y="14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7" name="Freeform 24"/>
            <p:cNvSpPr>
              <a:spLocks noChangeArrowheads="1"/>
            </p:cNvSpPr>
            <p:nvPr/>
          </p:nvSpPr>
          <p:spPr bwMode="auto">
            <a:xfrm>
              <a:off x="9434289" y="2104796"/>
              <a:ext cx="120650" cy="69850"/>
            </a:xfrm>
            <a:custGeom>
              <a:avLst/>
              <a:gdLst>
                <a:gd name="T0" fmla="*/ 2147483646 w 24"/>
                <a:gd name="T1" fmla="*/ 2147483646 h 14"/>
                <a:gd name="T2" fmla="*/ 2147483646 w 24"/>
                <a:gd name="T3" fmla="*/ 2147483646 h 14"/>
                <a:gd name="T4" fmla="*/ 2147483646 w 24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4"/>
                <a:gd name="T10" fmla="*/ 0 h 14"/>
                <a:gd name="T11" fmla="*/ 24 w 2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4">
                  <a:moveTo>
                    <a:pt x="5" y="6"/>
                  </a:moveTo>
                  <a:cubicBezTo>
                    <a:pt x="5" y="5"/>
                    <a:pt x="12" y="0"/>
                    <a:pt x="16" y="4"/>
                  </a:cubicBezTo>
                  <a:cubicBezTo>
                    <a:pt x="24" y="13"/>
                    <a:pt x="0" y="14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8" name="Freeform 25"/>
            <p:cNvSpPr>
              <a:spLocks noChangeArrowheads="1"/>
            </p:cNvSpPr>
            <p:nvPr/>
          </p:nvSpPr>
          <p:spPr bwMode="auto">
            <a:xfrm>
              <a:off x="8019827" y="2168296"/>
              <a:ext cx="95250" cy="76200"/>
            </a:xfrm>
            <a:custGeom>
              <a:avLst/>
              <a:gdLst>
                <a:gd name="T0" fmla="*/ 2147483646 w 19"/>
                <a:gd name="T1" fmla="*/ 0 h 15"/>
                <a:gd name="T2" fmla="*/ 2147483646 w 19"/>
                <a:gd name="T3" fmla="*/ 2147483646 h 15"/>
                <a:gd name="T4" fmla="*/ 2147483646 w 19"/>
                <a:gd name="T5" fmla="*/ 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11" y="0"/>
                  </a:moveTo>
                  <a:cubicBezTo>
                    <a:pt x="12" y="0"/>
                    <a:pt x="19" y="1"/>
                    <a:pt x="16" y="7"/>
                  </a:cubicBezTo>
                  <a:cubicBezTo>
                    <a:pt x="12" y="15"/>
                    <a:pt x="0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59" name="Freeform 26"/>
            <p:cNvSpPr>
              <a:spLocks noChangeArrowheads="1"/>
            </p:cNvSpPr>
            <p:nvPr/>
          </p:nvSpPr>
          <p:spPr bwMode="auto">
            <a:xfrm>
              <a:off x="8121427" y="2165121"/>
              <a:ext cx="85725" cy="79375"/>
            </a:xfrm>
            <a:custGeom>
              <a:avLst/>
              <a:gdLst>
                <a:gd name="T0" fmla="*/ 2147483646 w 17"/>
                <a:gd name="T1" fmla="*/ 725432930 h 16"/>
                <a:gd name="T2" fmla="*/ 2147483646 w 17"/>
                <a:gd name="T3" fmla="*/ 2147483646 h 16"/>
                <a:gd name="T4" fmla="*/ 2147483646 w 17"/>
                <a:gd name="T5" fmla="*/ 725432930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9" y="2"/>
                    <a:pt x="17" y="0"/>
                    <a:pt x="17" y="5"/>
                  </a:cubicBezTo>
                  <a:cubicBezTo>
                    <a:pt x="17" y="16"/>
                    <a:pt x="0" y="7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0" name="Freeform 27"/>
            <p:cNvSpPr>
              <a:spLocks noChangeArrowheads="1"/>
            </p:cNvSpPr>
            <p:nvPr/>
          </p:nvSpPr>
          <p:spPr bwMode="auto">
            <a:xfrm>
              <a:off x="8326214" y="216035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1" name="Freeform 28"/>
            <p:cNvSpPr>
              <a:spLocks noChangeArrowheads="1"/>
            </p:cNvSpPr>
            <p:nvPr/>
          </p:nvSpPr>
          <p:spPr bwMode="auto">
            <a:xfrm>
              <a:off x="8427814" y="2160358"/>
              <a:ext cx="100013" cy="77788"/>
            </a:xfrm>
            <a:custGeom>
              <a:avLst/>
              <a:gdLst>
                <a:gd name="T0" fmla="*/ 2147483646 w 20"/>
                <a:gd name="T1" fmla="*/ 1551530278 h 16"/>
                <a:gd name="T2" fmla="*/ 2147483646 w 20"/>
                <a:gd name="T3" fmla="*/ 2147483646 h 16"/>
                <a:gd name="T4" fmla="*/ 2147483646 w 20"/>
                <a:gd name="T5" fmla="*/ 1551530278 h 16"/>
                <a:gd name="T6" fmla="*/ 0 60000 65536"/>
                <a:gd name="T7" fmla="*/ 0 60000 65536"/>
                <a:gd name="T8" fmla="*/ 0 60000 65536"/>
                <a:gd name="T9" fmla="*/ 0 w 20"/>
                <a:gd name="T10" fmla="*/ 0 h 16"/>
                <a:gd name="T11" fmla="*/ 20 w 2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6">
                  <a:moveTo>
                    <a:pt x="11" y="2"/>
                  </a:moveTo>
                  <a:cubicBezTo>
                    <a:pt x="14" y="0"/>
                    <a:pt x="18" y="0"/>
                    <a:pt x="18" y="5"/>
                  </a:cubicBezTo>
                  <a:cubicBezTo>
                    <a:pt x="20" y="16"/>
                    <a:pt x="0" y="9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2" name="Freeform 29"/>
            <p:cNvSpPr>
              <a:spLocks noChangeArrowheads="1"/>
            </p:cNvSpPr>
            <p:nvPr/>
          </p:nvSpPr>
          <p:spPr bwMode="auto">
            <a:xfrm>
              <a:off x="8637364" y="2160358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3" name="Freeform 30"/>
            <p:cNvSpPr>
              <a:spLocks noChangeArrowheads="1"/>
            </p:cNvSpPr>
            <p:nvPr/>
          </p:nvSpPr>
          <p:spPr bwMode="auto">
            <a:xfrm>
              <a:off x="8742139" y="216035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4" name="Freeform 31"/>
            <p:cNvSpPr>
              <a:spLocks noChangeArrowheads="1"/>
            </p:cNvSpPr>
            <p:nvPr/>
          </p:nvSpPr>
          <p:spPr bwMode="auto">
            <a:xfrm>
              <a:off x="8848502" y="216035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5" name="Freeform 32"/>
            <p:cNvSpPr>
              <a:spLocks noChangeArrowheads="1"/>
            </p:cNvSpPr>
            <p:nvPr/>
          </p:nvSpPr>
          <p:spPr bwMode="auto">
            <a:xfrm>
              <a:off x="8954864" y="2160358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6" name="Freeform 33"/>
            <p:cNvSpPr>
              <a:spLocks noChangeArrowheads="1"/>
            </p:cNvSpPr>
            <p:nvPr/>
          </p:nvSpPr>
          <p:spPr bwMode="auto">
            <a:xfrm>
              <a:off x="9058052" y="216035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7" name="Freeform 34"/>
            <p:cNvSpPr>
              <a:spLocks noChangeArrowheads="1"/>
            </p:cNvSpPr>
            <p:nvPr/>
          </p:nvSpPr>
          <p:spPr bwMode="auto">
            <a:xfrm>
              <a:off x="9164414" y="216035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8" name="Freeform 35"/>
            <p:cNvSpPr>
              <a:spLocks noChangeArrowheads="1"/>
            </p:cNvSpPr>
            <p:nvPr/>
          </p:nvSpPr>
          <p:spPr bwMode="auto">
            <a:xfrm>
              <a:off x="9267602" y="2160358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69" name="Freeform 36"/>
            <p:cNvSpPr>
              <a:spLocks noChangeArrowheads="1"/>
            </p:cNvSpPr>
            <p:nvPr/>
          </p:nvSpPr>
          <p:spPr bwMode="auto">
            <a:xfrm>
              <a:off x="9373964" y="2160358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0" name="Freeform 37"/>
            <p:cNvSpPr>
              <a:spLocks noChangeArrowheads="1"/>
            </p:cNvSpPr>
            <p:nvPr/>
          </p:nvSpPr>
          <p:spPr bwMode="auto">
            <a:xfrm>
              <a:off x="8081739" y="2215921"/>
              <a:ext cx="84138" cy="69850"/>
            </a:xfrm>
            <a:custGeom>
              <a:avLst/>
              <a:gdLst>
                <a:gd name="T0" fmla="*/ 2147483646 w 17"/>
                <a:gd name="T1" fmla="*/ 1647946104 h 14"/>
                <a:gd name="T2" fmla="*/ 2147483646 w 17"/>
                <a:gd name="T3" fmla="*/ 2147483646 h 14"/>
                <a:gd name="T4" fmla="*/ 2147483646 w 17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2"/>
                  </a:moveTo>
                  <a:cubicBezTo>
                    <a:pt x="11" y="0"/>
                    <a:pt x="17" y="3"/>
                    <a:pt x="14" y="8"/>
                  </a:cubicBezTo>
                  <a:cubicBezTo>
                    <a:pt x="12" y="14"/>
                    <a:pt x="0" y="7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1" name="Freeform 38"/>
            <p:cNvSpPr>
              <a:spLocks noChangeArrowheads="1"/>
            </p:cNvSpPr>
            <p:nvPr/>
          </p:nvSpPr>
          <p:spPr bwMode="auto">
            <a:xfrm>
              <a:off x="8270652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2" name="Freeform 39"/>
            <p:cNvSpPr>
              <a:spLocks noChangeArrowheads="1"/>
            </p:cNvSpPr>
            <p:nvPr/>
          </p:nvSpPr>
          <p:spPr bwMode="auto">
            <a:xfrm>
              <a:off x="8396064" y="2193696"/>
              <a:ext cx="69850" cy="85725"/>
            </a:xfrm>
            <a:custGeom>
              <a:avLst/>
              <a:gdLst>
                <a:gd name="T0" fmla="*/ 2147483646 w 14"/>
                <a:gd name="T1" fmla="*/ 2147483646 h 17"/>
                <a:gd name="T2" fmla="*/ 2147483646 w 14"/>
                <a:gd name="T3" fmla="*/ 2147483646 h 17"/>
                <a:gd name="T4" fmla="*/ 2147483646 w 14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14"/>
                <a:gd name="T10" fmla="*/ 0 h 17"/>
                <a:gd name="T11" fmla="*/ 14 w 1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7">
                  <a:moveTo>
                    <a:pt x="6" y="6"/>
                  </a:moveTo>
                  <a:cubicBezTo>
                    <a:pt x="13" y="0"/>
                    <a:pt x="14" y="14"/>
                    <a:pt x="10" y="15"/>
                  </a:cubicBezTo>
                  <a:cubicBezTo>
                    <a:pt x="4" y="17"/>
                    <a:pt x="0" y="11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3" name="Freeform 40"/>
            <p:cNvSpPr>
              <a:spLocks noChangeArrowheads="1"/>
            </p:cNvSpPr>
            <p:nvPr/>
          </p:nvSpPr>
          <p:spPr bwMode="auto">
            <a:xfrm>
              <a:off x="8586564" y="22159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4" name="Freeform 41"/>
            <p:cNvSpPr>
              <a:spLocks noChangeArrowheads="1"/>
            </p:cNvSpPr>
            <p:nvPr/>
          </p:nvSpPr>
          <p:spPr bwMode="auto">
            <a:xfrm>
              <a:off x="8692927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5" name="Freeform 42"/>
            <p:cNvSpPr>
              <a:spLocks noChangeArrowheads="1"/>
            </p:cNvSpPr>
            <p:nvPr/>
          </p:nvSpPr>
          <p:spPr bwMode="auto">
            <a:xfrm>
              <a:off x="8797702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6" name="Freeform 43"/>
            <p:cNvSpPr>
              <a:spLocks noChangeArrowheads="1"/>
            </p:cNvSpPr>
            <p:nvPr/>
          </p:nvSpPr>
          <p:spPr bwMode="auto">
            <a:xfrm>
              <a:off x="8902477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7" name="Freeform 44"/>
            <p:cNvSpPr>
              <a:spLocks noChangeArrowheads="1"/>
            </p:cNvSpPr>
            <p:nvPr/>
          </p:nvSpPr>
          <p:spPr bwMode="auto">
            <a:xfrm>
              <a:off x="9002489" y="2215921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8" name="Freeform 45"/>
            <p:cNvSpPr>
              <a:spLocks noChangeArrowheads="1"/>
            </p:cNvSpPr>
            <p:nvPr/>
          </p:nvSpPr>
          <p:spPr bwMode="auto">
            <a:xfrm>
              <a:off x="9108852" y="22159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79" name="Freeform 46"/>
            <p:cNvSpPr>
              <a:spLocks noChangeArrowheads="1"/>
            </p:cNvSpPr>
            <p:nvPr/>
          </p:nvSpPr>
          <p:spPr bwMode="auto">
            <a:xfrm>
              <a:off x="9213627" y="22159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0" name="Freeform 47"/>
            <p:cNvSpPr>
              <a:spLocks noChangeArrowheads="1"/>
            </p:cNvSpPr>
            <p:nvPr/>
          </p:nvSpPr>
          <p:spPr bwMode="auto">
            <a:xfrm>
              <a:off x="9319989" y="22159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1" name="Freeform 48"/>
            <p:cNvSpPr>
              <a:spLocks noChangeArrowheads="1"/>
            </p:cNvSpPr>
            <p:nvPr/>
          </p:nvSpPr>
          <p:spPr bwMode="auto">
            <a:xfrm>
              <a:off x="8567514" y="2255608"/>
              <a:ext cx="69850" cy="79375"/>
            </a:xfrm>
            <a:custGeom>
              <a:avLst/>
              <a:gdLst>
                <a:gd name="T0" fmla="*/ 2147483646 w 14"/>
                <a:gd name="T1" fmla="*/ 2147483646 h 16"/>
                <a:gd name="T2" fmla="*/ 2147483646 w 14"/>
                <a:gd name="T3" fmla="*/ 2147483646 h 16"/>
                <a:gd name="T4" fmla="*/ 2147483646 w 14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4"/>
                <a:gd name="T10" fmla="*/ 0 h 16"/>
                <a:gd name="T11" fmla="*/ 14 w 14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6">
                  <a:moveTo>
                    <a:pt x="3" y="4"/>
                  </a:moveTo>
                  <a:cubicBezTo>
                    <a:pt x="12" y="0"/>
                    <a:pt x="14" y="16"/>
                    <a:pt x="3" y="13"/>
                  </a:cubicBezTo>
                  <a:cubicBezTo>
                    <a:pt x="2" y="13"/>
                    <a:pt x="0" y="6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2" name="Freeform 49"/>
            <p:cNvSpPr>
              <a:spLocks noChangeArrowheads="1"/>
            </p:cNvSpPr>
            <p:nvPr/>
          </p:nvSpPr>
          <p:spPr bwMode="auto">
            <a:xfrm>
              <a:off x="8637364" y="2263546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3" name="Freeform 50"/>
            <p:cNvSpPr>
              <a:spLocks noChangeArrowheads="1"/>
            </p:cNvSpPr>
            <p:nvPr/>
          </p:nvSpPr>
          <p:spPr bwMode="auto">
            <a:xfrm>
              <a:off x="8742139" y="226354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4" name="Freeform 51"/>
            <p:cNvSpPr>
              <a:spLocks noChangeArrowheads="1"/>
            </p:cNvSpPr>
            <p:nvPr/>
          </p:nvSpPr>
          <p:spPr bwMode="auto">
            <a:xfrm>
              <a:off x="8848502" y="226354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5" name="Freeform 52"/>
            <p:cNvSpPr>
              <a:spLocks noChangeArrowheads="1"/>
            </p:cNvSpPr>
            <p:nvPr/>
          </p:nvSpPr>
          <p:spPr bwMode="auto">
            <a:xfrm>
              <a:off x="8954864" y="226354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6" name="Freeform 53"/>
            <p:cNvSpPr>
              <a:spLocks noChangeArrowheads="1"/>
            </p:cNvSpPr>
            <p:nvPr/>
          </p:nvSpPr>
          <p:spPr bwMode="auto">
            <a:xfrm>
              <a:off x="9058052" y="226354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7" name="Freeform 54"/>
            <p:cNvSpPr>
              <a:spLocks noChangeArrowheads="1"/>
            </p:cNvSpPr>
            <p:nvPr/>
          </p:nvSpPr>
          <p:spPr bwMode="auto">
            <a:xfrm>
              <a:off x="9164414" y="226354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8" name="Freeform 55"/>
            <p:cNvSpPr>
              <a:spLocks noChangeArrowheads="1"/>
            </p:cNvSpPr>
            <p:nvPr/>
          </p:nvSpPr>
          <p:spPr bwMode="auto">
            <a:xfrm>
              <a:off x="9267602" y="226354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89" name="Freeform 56"/>
            <p:cNvSpPr>
              <a:spLocks noChangeArrowheads="1"/>
            </p:cNvSpPr>
            <p:nvPr/>
          </p:nvSpPr>
          <p:spPr bwMode="auto">
            <a:xfrm>
              <a:off x="9373964" y="226354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0" name="Freeform 57"/>
            <p:cNvSpPr>
              <a:spLocks noChangeArrowheads="1"/>
            </p:cNvSpPr>
            <p:nvPr/>
          </p:nvSpPr>
          <p:spPr bwMode="auto">
            <a:xfrm>
              <a:off x="8692927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1" name="Freeform 58"/>
            <p:cNvSpPr>
              <a:spLocks noChangeArrowheads="1"/>
            </p:cNvSpPr>
            <p:nvPr/>
          </p:nvSpPr>
          <p:spPr bwMode="auto">
            <a:xfrm>
              <a:off x="8797702" y="23191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2" name="Freeform 59"/>
            <p:cNvSpPr>
              <a:spLocks noChangeArrowheads="1"/>
            </p:cNvSpPr>
            <p:nvPr/>
          </p:nvSpPr>
          <p:spPr bwMode="auto">
            <a:xfrm>
              <a:off x="8902477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3" name="Freeform 60"/>
            <p:cNvSpPr>
              <a:spLocks noChangeArrowheads="1"/>
            </p:cNvSpPr>
            <p:nvPr/>
          </p:nvSpPr>
          <p:spPr bwMode="auto">
            <a:xfrm>
              <a:off x="9002489" y="2319108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4" name="Freeform 61"/>
            <p:cNvSpPr>
              <a:spLocks noChangeArrowheads="1"/>
            </p:cNvSpPr>
            <p:nvPr/>
          </p:nvSpPr>
          <p:spPr bwMode="auto">
            <a:xfrm>
              <a:off x="9108852" y="23191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5" name="Freeform 62"/>
            <p:cNvSpPr>
              <a:spLocks noChangeArrowheads="1"/>
            </p:cNvSpPr>
            <p:nvPr/>
          </p:nvSpPr>
          <p:spPr bwMode="auto">
            <a:xfrm>
              <a:off x="9213627" y="23191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6" name="Freeform 63"/>
            <p:cNvSpPr>
              <a:spLocks noChangeArrowheads="1"/>
            </p:cNvSpPr>
            <p:nvPr/>
          </p:nvSpPr>
          <p:spPr bwMode="auto">
            <a:xfrm>
              <a:off x="9319989" y="23191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7" name="Freeform 66"/>
            <p:cNvSpPr>
              <a:spLocks noChangeArrowheads="1"/>
            </p:cNvSpPr>
            <p:nvPr/>
          </p:nvSpPr>
          <p:spPr bwMode="auto">
            <a:xfrm>
              <a:off x="8121427" y="2369908"/>
              <a:ext cx="100012" cy="55563"/>
            </a:xfrm>
            <a:custGeom>
              <a:avLst/>
              <a:gdLst>
                <a:gd name="T0" fmla="*/ 2147483646 w 20"/>
                <a:gd name="T1" fmla="*/ 1672981725 h 11"/>
                <a:gd name="T2" fmla="*/ 2147483646 w 20"/>
                <a:gd name="T3" fmla="*/ 2147483646 h 11"/>
                <a:gd name="T4" fmla="*/ 2147483646 w 20"/>
                <a:gd name="T5" fmla="*/ 1672981725 h 11"/>
                <a:gd name="T6" fmla="*/ 0 60000 65536"/>
                <a:gd name="T7" fmla="*/ 0 60000 65536"/>
                <a:gd name="T8" fmla="*/ 0 60000 65536"/>
                <a:gd name="T9" fmla="*/ 0 w 20"/>
                <a:gd name="T10" fmla="*/ 0 h 11"/>
                <a:gd name="T11" fmla="*/ 20 w 2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1">
                  <a:moveTo>
                    <a:pt x="9" y="2"/>
                  </a:moveTo>
                  <a:cubicBezTo>
                    <a:pt x="13" y="0"/>
                    <a:pt x="20" y="3"/>
                    <a:pt x="17" y="7"/>
                  </a:cubicBezTo>
                  <a:cubicBezTo>
                    <a:pt x="14" y="11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8" name="Freeform 67"/>
            <p:cNvSpPr>
              <a:spLocks noChangeArrowheads="1"/>
            </p:cNvSpPr>
            <p:nvPr/>
          </p:nvSpPr>
          <p:spPr bwMode="auto">
            <a:xfrm>
              <a:off x="8221439" y="2369908"/>
              <a:ext cx="88900" cy="69850"/>
            </a:xfrm>
            <a:custGeom>
              <a:avLst/>
              <a:gdLst>
                <a:gd name="T0" fmla="*/ 2147483646 w 18"/>
                <a:gd name="T1" fmla="*/ 1647921157 h 14"/>
                <a:gd name="T2" fmla="*/ 2147483646 w 18"/>
                <a:gd name="T3" fmla="*/ 2147483646 h 14"/>
                <a:gd name="T4" fmla="*/ 2147483646 w 18"/>
                <a:gd name="T5" fmla="*/ 1647921157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18" y="14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799" name="Freeform 68"/>
            <p:cNvSpPr>
              <a:spLocks noChangeArrowheads="1"/>
            </p:cNvSpPr>
            <p:nvPr/>
          </p:nvSpPr>
          <p:spPr bwMode="auto">
            <a:xfrm>
              <a:off x="8742139" y="23699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0" name="Freeform 69"/>
            <p:cNvSpPr>
              <a:spLocks noChangeArrowheads="1"/>
            </p:cNvSpPr>
            <p:nvPr/>
          </p:nvSpPr>
          <p:spPr bwMode="auto">
            <a:xfrm>
              <a:off x="8848502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1" name="Freeform 70"/>
            <p:cNvSpPr>
              <a:spLocks noChangeArrowheads="1"/>
            </p:cNvSpPr>
            <p:nvPr/>
          </p:nvSpPr>
          <p:spPr bwMode="auto">
            <a:xfrm>
              <a:off x="8954864" y="23699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2" name="Freeform 71"/>
            <p:cNvSpPr>
              <a:spLocks noChangeArrowheads="1"/>
            </p:cNvSpPr>
            <p:nvPr/>
          </p:nvSpPr>
          <p:spPr bwMode="auto">
            <a:xfrm>
              <a:off x="9058052" y="23699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3" name="Freeform 72"/>
            <p:cNvSpPr>
              <a:spLocks noChangeArrowheads="1"/>
            </p:cNvSpPr>
            <p:nvPr/>
          </p:nvSpPr>
          <p:spPr bwMode="auto">
            <a:xfrm>
              <a:off x="9164414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4" name="Freeform 73"/>
            <p:cNvSpPr>
              <a:spLocks noChangeArrowheads="1"/>
            </p:cNvSpPr>
            <p:nvPr/>
          </p:nvSpPr>
          <p:spPr bwMode="auto">
            <a:xfrm>
              <a:off x="9267602" y="23699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5" name="Freeform 74"/>
            <p:cNvSpPr>
              <a:spLocks noChangeArrowheads="1"/>
            </p:cNvSpPr>
            <p:nvPr/>
          </p:nvSpPr>
          <p:spPr bwMode="auto">
            <a:xfrm>
              <a:off x="9373964" y="23699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6" name="Freeform 79"/>
            <p:cNvSpPr>
              <a:spLocks noChangeArrowheads="1"/>
            </p:cNvSpPr>
            <p:nvPr/>
          </p:nvSpPr>
          <p:spPr bwMode="auto">
            <a:xfrm>
              <a:off x="7537227" y="2420708"/>
              <a:ext cx="103187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7" name="Freeform 80"/>
            <p:cNvSpPr>
              <a:spLocks noChangeArrowheads="1"/>
            </p:cNvSpPr>
            <p:nvPr/>
          </p:nvSpPr>
          <p:spPr bwMode="auto">
            <a:xfrm>
              <a:off x="7970614" y="2430233"/>
              <a:ext cx="85725" cy="65088"/>
            </a:xfrm>
            <a:custGeom>
              <a:avLst/>
              <a:gdLst>
                <a:gd name="T0" fmla="*/ 2147483646 w 17"/>
                <a:gd name="T1" fmla="*/ 735093858 h 13"/>
                <a:gd name="T2" fmla="*/ 2147483646 w 17"/>
                <a:gd name="T3" fmla="*/ 2147483646 h 13"/>
                <a:gd name="T4" fmla="*/ 2147483646 w 17"/>
                <a:gd name="T5" fmla="*/ 735093858 h 13"/>
                <a:gd name="T6" fmla="*/ 0 60000 65536"/>
                <a:gd name="T7" fmla="*/ 0 60000 65536"/>
                <a:gd name="T8" fmla="*/ 0 60000 65536"/>
                <a:gd name="T9" fmla="*/ 0 w 17"/>
                <a:gd name="T10" fmla="*/ 0 h 13"/>
                <a:gd name="T11" fmla="*/ 17 w 1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3">
                  <a:moveTo>
                    <a:pt x="9" y="1"/>
                  </a:moveTo>
                  <a:cubicBezTo>
                    <a:pt x="12" y="0"/>
                    <a:pt x="17" y="7"/>
                    <a:pt x="13" y="10"/>
                  </a:cubicBezTo>
                  <a:cubicBezTo>
                    <a:pt x="8" y="13"/>
                    <a:pt x="0" y="3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8" name="Freeform 81"/>
            <p:cNvSpPr>
              <a:spLocks noChangeArrowheads="1"/>
            </p:cNvSpPr>
            <p:nvPr/>
          </p:nvSpPr>
          <p:spPr bwMode="auto">
            <a:xfrm>
              <a:off x="8059514" y="2420708"/>
              <a:ext cx="100013" cy="79375"/>
            </a:xfrm>
            <a:custGeom>
              <a:avLst/>
              <a:gdLst>
                <a:gd name="T0" fmla="*/ 2147483646 w 20"/>
                <a:gd name="T1" fmla="*/ 2094646719 h 16"/>
                <a:gd name="T2" fmla="*/ 2147483646 w 20"/>
                <a:gd name="T3" fmla="*/ 2147483646 h 16"/>
                <a:gd name="T4" fmla="*/ 2147483646 w 20"/>
                <a:gd name="T5" fmla="*/ 2094646719 h 16"/>
                <a:gd name="T6" fmla="*/ 0 60000 65536"/>
                <a:gd name="T7" fmla="*/ 0 60000 65536"/>
                <a:gd name="T8" fmla="*/ 0 60000 65536"/>
                <a:gd name="T9" fmla="*/ 0 w 20"/>
                <a:gd name="T10" fmla="*/ 0 h 16"/>
                <a:gd name="T11" fmla="*/ 20 w 2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6">
                  <a:moveTo>
                    <a:pt x="10" y="3"/>
                  </a:moveTo>
                  <a:cubicBezTo>
                    <a:pt x="11" y="2"/>
                    <a:pt x="17" y="0"/>
                    <a:pt x="18" y="5"/>
                  </a:cubicBezTo>
                  <a:cubicBezTo>
                    <a:pt x="20" y="16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09" name="Freeform 82"/>
            <p:cNvSpPr>
              <a:spLocks noChangeArrowheads="1"/>
            </p:cNvSpPr>
            <p:nvPr/>
          </p:nvSpPr>
          <p:spPr bwMode="auto">
            <a:xfrm>
              <a:off x="8797702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0" name="Freeform 83"/>
            <p:cNvSpPr>
              <a:spLocks noChangeArrowheads="1"/>
            </p:cNvSpPr>
            <p:nvPr/>
          </p:nvSpPr>
          <p:spPr bwMode="auto">
            <a:xfrm>
              <a:off x="8902477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1" name="Freeform 84"/>
            <p:cNvSpPr>
              <a:spLocks noChangeArrowheads="1"/>
            </p:cNvSpPr>
            <p:nvPr/>
          </p:nvSpPr>
          <p:spPr bwMode="auto">
            <a:xfrm>
              <a:off x="9002489" y="2420708"/>
              <a:ext cx="106363" cy="90488"/>
            </a:xfrm>
            <a:custGeom>
              <a:avLst/>
              <a:gdLst>
                <a:gd name="T0" fmla="*/ 2147483646 w 21"/>
                <a:gd name="T1" fmla="*/ 2141745391 h 18"/>
                <a:gd name="T2" fmla="*/ 2147483646 w 21"/>
                <a:gd name="T3" fmla="*/ 2147483646 h 18"/>
                <a:gd name="T4" fmla="*/ 2147483646 w 21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2" name="Freeform 85"/>
            <p:cNvSpPr>
              <a:spLocks noChangeArrowheads="1"/>
            </p:cNvSpPr>
            <p:nvPr/>
          </p:nvSpPr>
          <p:spPr bwMode="auto">
            <a:xfrm>
              <a:off x="9108852" y="2420708"/>
              <a:ext cx="100012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3" name="Freeform 86"/>
            <p:cNvSpPr>
              <a:spLocks noChangeArrowheads="1"/>
            </p:cNvSpPr>
            <p:nvPr/>
          </p:nvSpPr>
          <p:spPr bwMode="auto">
            <a:xfrm>
              <a:off x="9213627" y="2420708"/>
              <a:ext cx="101600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4" name="Freeform 87"/>
            <p:cNvSpPr>
              <a:spLocks noChangeArrowheads="1"/>
            </p:cNvSpPr>
            <p:nvPr/>
          </p:nvSpPr>
          <p:spPr bwMode="auto">
            <a:xfrm>
              <a:off x="9319989" y="2420708"/>
              <a:ext cx="98425" cy="90488"/>
            </a:xfrm>
            <a:custGeom>
              <a:avLst/>
              <a:gdLst>
                <a:gd name="T0" fmla="*/ 2147483646 w 20"/>
                <a:gd name="T1" fmla="*/ 2141745391 h 18"/>
                <a:gd name="T2" fmla="*/ 2147483646 w 20"/>
                <a:gd name="T3" fmla="*/ 2147483646 h 18"/>
                <a:gd name="T4" fmla="*/ 2147483646 w 20"/>
                <a:gd name="T5" fmla="*/ 214174539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5" name="Freeform 92"/>
            <p:cNvSpPr>
              <a:spLocks noChangeArrowheads="1"/>
            </p:cNvSpPr>
            <p:nvPr/>
          </p:nvSpPr>
          <p:spPr bwMode="auto">
            <a:xfrm>
              <a:off x="7522939" y="2458808"/>
              <a:ext cx="69850" cy="77788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4"/>
                <a:gd name="T10" fmla="*/ 0 h 15"/>
                <a:gd name="T11" fmla="*/ 14 w 1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15">
                  <a:moveTo>
                    <a:pt x="3" y="5"/>
                  </a:moveTo>
                  <a:cubicBezTo>
                    <a:pt x="11" y="0"/>
                    <a:pt x="14" y="15"/>
                    <a:pt x="5" y="14"/>
                  </a:cubicBezTo>
                  <a:cubicBezTo>
                    <a:pt x="0" y="14"/>
                    <a:pt x="1" y="6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6" name="Freeform 93"/>
            <p:cNvSpPr>
              <a:spLocks noChangeArrowheads="1"/>
            </p:cNvSpPr>
            <p:nvPr/>
          </p:nvSpPr>
          <p:spPr bwMode="auto">
            <a:xfrm>
              <a:off x="7592789" y="2485796"/>
              <a:ext cx="111125" cy="60325"/>
            </a:xfrm>
            <a:custGeom>
              <a:avLst/>
              <a:gdLst>
                <a:gd name="T0" fmla="*/ 2147483646 w 22"/>
                <a:gd name="T1" fmla="*/ 0 h 12"/>
                <a:gd name="T2" fmla="*/ 2147483646 w 22"/>
                <a:gd name="T3" fmla="*/ 2147483646 h 12"/>
                <a:gd name="T4" fmla="*/ 2147483646 w 22"/>
                <a:gd name="T5" fmla="*/ 0 h 12"/>
                <a:gd name="T6" fmla="*/ 0 60000 65536"/>
                <a:gd name="T7" fmla="*/ 0 60000 65536"/>
                <a:gd name="T8" fmla="*/ 0 60000 65536"/>
                <a:gd name="T9" fmla="*/ 0 w 22"/>
                <a:gd name="T10" fmla="*/ 0 h 12"/>
                <a:gd name="T11" fmla="*/ 22 w 22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2">
                  <a:moveTo>
                    <a:pt x="12" y="0"/>
                  </a:moveTo>
                  <a:cubicBezTo>
                    <a:pt x="12" y="0"/>
                    <a:pt x="22" y="1"/>
                    <a:pt x="17" y="7"/>
                  </a:cubicBezTo>
                  <a:cubicBezTo>
                    <a:pt x="13" y="12"/>
                    <a:pt x="0" y="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7" name="Freeform 94"/>
            <p:cNvSpPr>
              <a:spLocks noChangeArrowheads="1"/>
            </p:cNvSpPr>
            <p:nvPr/>
          </p:nvSpPr>
          <p:spPr bwMode="auto">
            <a:xfrm>
              <a:off x="769915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8" name="Freeform 95"/>
            <p:cNvSpPr>
              <a:spLocks noChangeArrowheads="1"/>
            </p:cNvSpPr>
            <p:nvPr/>
          </p:nvSpPr>
          <p:spPr bwMode="auto">
            <a:xfrm>
              <a:off x="7810277" y="2476271"/>
              <a:ext cx="95250" cy="74612"/>
            </a:xfrm>
            <a:custGeom>
              <a:avLst/>
              <a:gdLst>
                <a:gd name="T0" fmla="*/ 2147483646 w 19"/>
                <a:gd name="T1" fmla="*/ 1601700778 h 15"/>
                <a:gd name="T2" fmla="*/ 2147483646 w 19"/>
                <a:gd name="T3" fmla="*/ 2147483646 h 15"/>
                <a:gd name="T4" fmla="*/ 2147483646 w 19"/>
                <a:gd name="T5" fmla="*/ 1601700778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8" y="2"/>
                  </a:moveTo>
                  <a:cubicBezTo>
                    <a:pt x="12" y="0"/>
                    <a:pt x="19" y="2"/>
                    <a:pt x="16" y="9"/>
                  </a:cubicBezTo>
                  <a:cubicBezTo>
                    <a:pt x="13" y="15"/>
                    <a:pt x="0" y="8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19" name="Freeform 96"/>
            <p:cNvSpPr>
              <a:spLocks noChangeArrowheads="1"/>
            </p:cNvSpPr>
            <p:nvPr/>
          </p:nvSpPr>
          <p:spPr bwMode="auto">
            <a:xfrm>
              <a:off x="8221439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0" name="Freeform 97"/>
            <p:cNvSpPr>
              <a:spLocks noChangeArrowheads="1"/>
            </p:cNvSpPr>
            <p:nvPr/>
          </p:nvSpPr>
          <p:spPr bwMode="auto">
            <a:xfrm>
              <a:off x="8332564" y="2485796"/>
              <a:ext cx="114300" cy="53975"/>
            </a:xfrm>
            <a:custGeom>
              <a:avLst/>
              <a:gdLst>
                <a:gd name="T0" fmla="*/ 2147483646 w 23"/>
                <a:gd name="T1" fmla="*/ 0 h 11"/>
                <a:gd name="T2" fmla="*/ 2147483646 w 23"/>
                <a:gd name="T3" fmla="*/ 2147483646 h 11"/>
                <a:gd name="T4" fmla="*/ 2147483646 w 23"/>
                <a:gd name="T5" fmla="*/ 0 h 11"/>
                <a:gd name="T6" fmla="*/ 0 60000 65536"/>
                <a:gd name="T7" fmla="*/ 0 60000 65536"/>
                <a:gd name="T8" fmla="*/ 0 60000 65536"/>
                <a:gd name="T9" fmla="*/ 0 w 23"/>
                <a:gd name="T10" fmla="*/ 0 h 11"/>
                <a:gd name="T11" fmla="*/ 23 w 23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1">
                  <a:moveTo>
                    <a:pt x="13" y="0"/>
                  </a:moveTo>
                  <a:cubicBezTo>
                    <a:pt x="11" y="0"/>
                    <a:pt x="23" y="6"/>
                    <a:pt x="14" y="9"/>
                  </a:cubicBezTo>
                  <a:cubicBezTo>
                    <a:pt x="8" y="11"/>
                    <a:pt x="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1" name="Freeform 98"/>
            <p:cNvSpPr>
              <a:spLocks noChangeArrowheads="1"/>
            </p:cNvSpPr>
            <p:nvPr/>
          </p:nvSpPr>
          <p:spPr bwMode="auto">
            <a:xfrm>
              <a:off x="884850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2" name="Freeform 99"/>
            <p:cNvSpPr>
              <a:spLocks noChangeArrowheads="1"/>
            </p:cNvSpPr>
            <p:nvPr/>
          </p:nvSpPr>
          <p:spPr bwMode="auto">
            <a:xfrm>
              <a:off x="8954864" y="24762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3" name="Freeform 100"/>
            <p:cNvSpPr>
              <a:spLocks noChangeArrowheads="1"/>
            </p:cNvSpPr>
            <p:nvPr/>
          </p:nvSpPr>
          <p:spPr bwMode="auto">
            <a:xfrm>
              <a:off x="9058052" y="24762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4" name="Freeform 101"/>
            <p:cNvSpPr>
              <a:spLocks noChangeArrowheads="1"/>
            </p:cNvSpPr>
            <p:nvPr/>
          </p:nvSpPr>
          <p:spPr bwMode="auto">
            <a:xfrm>
              <a:off x="9164414" y="2476271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5" name="Freeform 102"/>
            <p:cNvSpPr>
              <a:spLocks noChangeArrowheads="1"/>
            </p:cNvSpPr>
            <p:nvPr/>
          </p:nvSpPr>
          <p:spPr bwMode="auto">
            <a:xfrm>
              <a:off x="9267602" y="2476271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6" name="Freeform 114"/>
            <p:cNvSpPr>
              <a:spLocks noChangeArrowheads="1"/>
            </p:cNvSpPr>
            <p:nvPr/>
          </p:nvSpPr>
          <p:spPr bwMode="auto">
            <a:xfrm>
              <a:off x="7648352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2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7" name="Freeform 115"/>
            <p:cNvSpPr>
              <a:spLocks noChangeArrowheads="1"/>
            </p:cNvSpPr>
            <p:nvPr/>
          </p:nvSpPr>
          <p:spPr bwMode="auto">
            <a:xfrm>
              <a:off x="77499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8" name="Freeform 116"/>
            <p:cNvSpPr>
              <a:spLocks noChangeArrowheads="1"/>
            </p:cNvSpPr>
            <p:nvPr/>
          </p:nvSpPr>
          <p:spPr bwMode="auto">
            <a:xfrm>
              <a:off x="7861077" y="2531833"/>
              <a:ext cx="84137" cy="77788"/>
            </a:xfrm>
            <a:custGeom>
              <a:avLst/>
              <a:gdLst>
                <a:gd name="T0" fmla="*/ 2147483646 w 17"/>
                <a:gd name="T1" fmla="*/ 668344773 h 16"/>
                <a:gd name="T2" fmla="*/ 2147483646 w 17"/>
                <a:gd name="T3" fmla="*/ 2147483646 h 16"/>
                <a:gd name="T4" fmla="*/ 2147483646 w 17"/>
                <a:gd name="T5" fmla="*/ 668344773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9" y="1"/>
                    <a:pt x="16" y="0"/>
                    <a:pt x="17" y="5"/>
                  </a:cubicBezTo>
                  <a:cubicBezTo>
                    <a:pt x="17" y="16"/>
                    <a:pt x="0" y="7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29" name="Freeform 117"/>
            <p:cNvSpPr>
              <a:spLocks noChangeArrowheads="1"/>
            </p:cNvSpPr>
            <p:nvPr/>
          </p:nvSpPr>
          <p:spPr bwMode="auto">
            <a:xfrm>
              <a:off x="8277002" y="2525483"/>
              <a:ext cx="100012" cy="69850"/>
            </a:xfrm>
            <a:custGeom>
              <a:avLst/>
              <a:gdLst>
                <a:gd name="T0" fmla="*/ 2147483646 w 20"/>
                <a:gd name="T1" fmla="*/ 1647946104 h 14"/>
                <a:gd name="T2" fmla="*/ 2147483646 w 20"/>
                <a:gd name="T3" fmla="*/ 2147483646 h 14"/>
                <a:gd name="T4" fmla="*/ 2147483646 w 20"/>
                <a:gd name="T5" fmla="*/ 1647946104 h 14"/>
                <a:gd name="T6" fmla="*/ 0 60000 65536"/>
                <a:gd name="T7" fmla="*/ 0 60000 65536"/>
                <a:gd name="T8" fmla="*/ 0 60000 65536"/>
                <a:gd name="T9" fmla="*/ 0 w 20"/>
                <a:gd name="T10" fmla="*/ 0 h 14"/>
                <a:gd name="T11" fmla="*/ 20 w 20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4">
                  <a:moveTo>
                    <a:pt x="9" y="2"/>
                  </a:moveTo>
                  <a:cubicBezTo>
                    <a:pt x="13" y="0"/>
                    <a:pt x="20" y="4"/>
                    <a:pt x="17" y="9"/>
                  </a:cubicBezTo>
                  <a:cubicBezTo>
                    <a:pt x="14" y="14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0" name="Freeform 118"/>
            <p:cNvSpPr>
              <a:spLocks noChangeArrowheads="1"/>
            </p:cNvSpPr>
            <p:nvPr/>
          </p:nvSpPr>
          <p:spPr bwMode="auto">
            <a:xfrm>
              <a:off x="8377014" y="2525483"/>
              <a:ext cx="100013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1" name="Freeform 119"/>
            <p:cNvSpPr>
              <a:spLocks noChangeArrowheads="1"/>
            </p:cNvSpPr>
            <p:nvPr/>
          </p:nvSpPr>
          <p:spPr bwMode="auto">
            <a:xfrm>
              <a:off x="8486552" y="2531833"/>
              <a:ext cx="85725" cy="77788"/>
            </a:xfrm>
            <a:custGeom>
              <a:avLst/>
              <a:gdLst>
                <a:gd name="T0" fmla="*/ 2147483646 w 17"/>
                <a:gd name="T1" fmla="*/ 668344773 h 16"/>
                <a:gd name="T2" fmla="*/ 2147483646 w 17"/>
                <a:gd name="T3" fmla="*/ 2147483646 h 16"/>
                <a:gd name="T4" fmla="*/ 2147483646 w 17"/>
                <a:gd name="T5" fmla="*/ 668344773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9" y="1"/>
                  </a:moveTo>
                  <a:cubicBezTo>
                    <a:pt x="10" y="1"/>
                    <a:pt x="17" y="0"/>
                    <a:pt x="17" y="5"/>
                  </a:cubicBezTo>
                  <a:cubicBezTo>
                    <a:pt x="17" y="16"/>
                    <a:pt x="0" y="8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2" name="Freeform 120"/>
            <p:cNvSpPr>
              <a:spLocks noChangeArrowheads="1"/>
            </p:cNvSpPr>
            <p:nvPr/>
          </p:nvSpPr>
          <p:spPr bwMode="auto">
            <a:xfrm>
              <a:off x="8902477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3" name="Freeform 121"/>
            <p:cNvSpPr>
              <a:spLocks noChangeArrowheads="1"/>
            </p:cNvSpPr>
            <p:nvPr/>
          </p:nvSpPr>
          <p:spPr bwMode="auto">
            <a:xfrm>
              <a:off x="9002489" y="2525483"/>
              <a:ext cx="106363" cy="90488"/>
            </a:xfrm>
            <a:custGeom>
              <a:avLst/>
              <a:gdLst>
                <a:gd name="T0" fmla="*/ 2147483646 w 21"/>
                <a:gd name="T1" fmla="*/ 1759287804 h 18"/>
                <a:gd name="T2" fmla="*/ 2147483646 w 21"/>
                <a:gd name="T3" fmla="*/ 2147483646 h 18"/>
                <a:gd name="T4" fmla="*/ 2147483646 w 21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4" name="Freeform 122"/>
            <p:cNvSpPr>
              <a:spLocks noChangeArrowheads="1"/>
            </p:cNvSpPr>
            <p:nvPr/>
          </p:nvSpPr>
          <p:spPr bwMode="auto">
            <a:xfrm>
              <a:off x="9108852" y="2525483"/>
              <a:ext cx="100012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5" name="Freeform 123"/>
            <p:cNvSpPr>
              <a:spLocks noChangeArrowheads="1"/>
            </p:cNvSpPr>
            <p:nvPr/>
          </p:nvSpPr>
          <p:spPr bwMode="auto">
            <a:xfrm>
              <a:off x="9213627" y="2525483"/>
              <a:ext cx="101600" cy="90488"/>
            </a:xfrm>
            <a:custGeom>
              <a:avLst/>
              <a:gdLst>
                <a:gd name="T0" fmla="*/ 2147483646 w 20"/>
                <a:gd name="T1" fmla="*/ 1759287804 h 18"/>
                <a:gd name="T2" fmla="*/ 2147483646 w 20"/>
                <a:gd name="T3" fmla="*/ 2147483646 h 18"/>
                <a:gd name="T4" fmla="*/ 2147483646 w 20"/>
                <a:gd name="T5" fmla="*/ 1759287804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6" name="Freeform 140"/>
            <p:cNvSpPr>
              <a:spLocks noChangeArrowheads="1"/>
            </p:cNvSpPr>
            <p:nvPr/>
          </p:nvSpPr>
          <p:spPr bwMode="auto">
            <a:xfrm>
              <a:off x="6756177" y="2576283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1"/>
                    <a:pt x="16" y="0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7" name="Freeform 141"/>
            <p:cNvSpPr>
              <a:spLocks noChangeArrowheads="1"/>
            </p:cNvSpPr>
            <p:nvPr/>
          </p:nvSpPr>
          <p:spPr bwMode="auto">
            <a:xfrm>
              <a:off x="6862539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8" name="Freeform 142"/>
            <p:cNvSpPr>
              <a:spLocks noChangeArrowheads="1"/>
            </p:cNvSpPr>
            <p:nvPr/>
          </p:nvSpPr>
          <p:spPr bwMode="auto">
            <a:xfrm>
              <a:off x="69673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39" name="Freeform 143"/>
            <p:cNvSpPr>
              <a:spLocks noChangeArrowheads="1"/>
            </p:cNvSpPr>
            <p:nvPr/>
          </p:nvSpPr>
          <p:spPr bwMode="auto">
            <a:xfrm>
              <a:off x="7067327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0" name="Freeform 144"/>
            <p:cNvSpPr>
              <a:spLocks noChangeArrowheads="1"/>
            </p:cNvSpPr>
            <p:nvPr/>
          </p:nvSpPr>
          <p:spPr bwMode="auto">
            <a:xfrm>
              <a:off x="7183214" y="2581046"/>
              <a:ext cx="95250" cy="76200"/>
            </a:xfrm>
            <a:custGeom>
              <a:avLst/>
              <a:gdLst>
                <a:gd name="T0" fmla="*/ 2147483646 w 19"/>
                <a:gd name="T1" fmla="*/ 1811949640 h 15"/>
                <a:gd name="T2" fmla="*/ 2147483646 w 19"/>
                <a:gd name="T3" fmla="*/ 2147483646 h 15"/>
                <a:gd name="T4" fmla="*/ 2147483646 w 19"/>
                <a:gd name="T5" fmla="*/ 181194964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8" y="2"/>
                  </a:moveTo>
                  <a:cubicBezTo>
                    <a:pt x="11" y="0"/>
                    <a:pt x="19" y="2"/>
                    <a:pt x="16" y="8"/>
                  </a:cubicBezTo>
                  <a:cubicBezTo>
                    <a:pt x="13" y="15"/>
                    <a:pt x="0" y="8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1" name="Freeform 145"/>
            <p:cNvSpPr>
              <a:spLocks noChangeArrowheads="1"/>
            </p:cNvSpPr>
            <p:nvPr/>
          </p:nvSpPr>
          <p:spPr bwMode="auto">
            <a:xfrm>
              <a:off x="7272114" y="2581046"/>
              <a:ext cx="95250" cy="95250"/>
            </a:xfrm>
            <a:custGeom>
              <a:avLst/>
              <a:gdLst>
                <a:gd name="T0" fmla="*/ 2147483646 w 19"/>
                <a:gd name="T1" fmla="*/ 1663761829 h 19"/>
                <a:gd name="T2" fmla="*/ 2147483646 w 19"/>
                <a:gd name="T3" fmla="*/ 2147483646 h 19"/>
                <a:gd name="T4" fmla="*/ 2147483646 w 19"/>
                <a:gd name="T5" fmla="*/ 1663761829 h 19"/>
                <a:gd name="T6" fmla="*/ 0 60000 65536"/>
                <a:gd name="T7" fmla="*/ 0 60000 65536"/>
                <a:gd name="T8" fmla="*/ 0 60000 65536"/>
                <a:gd name="T9" fmla="*/ 0 w 19"/>
                <a:gd name="T10" fmla="*/ 0 h 19"/>
                <a:gd name="T11" fmla="*/ 19 w 19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9">
                  <a:moveTo>
                    <a:pt x="14" y="2"/>
                  </a:moveTo>
                  <a:cubicBezTo>
                    <a:pt x="15" y="1"/>
                    <a:pt x="19" y="0"/>
                    <a:pt x="19" y="6"/>
                  </a:cubicBezTo>
                  <a:cubicBezTo>
                    <a:pt x="18" y="19"/>
                    <a:pt x="0" y="5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2" name="Freeform 146"/>
            <p:cNvSpPr>
              <a:spLocks noChangeArrowheads="1"/>
            </p:cNvSpPr>
            <p:nvPr/>
          </p:nvSpPr>
          <p:spPr bwMode="auto">
            <a:xfrm>
              <a:off x="7383239" y="25810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3" name="Freeform 147"/>
            <p:cNvSpPr>
              <a:spLocks noChangeArrowheads="1"/>
            </p:cNvSpPr>
            <p:nvPr/>
          </p:nvSpPr>
          <p:spPr bwMode="auto">
            <a:xfrm>
              <a:off x="7492777" y="2576283"/>
              <a:ext cx="100012" cy="85725"/>
            </a:xfrm>
            <a:custGeom>
              <a:avLst/>
              <a:gdLst>
                <a:gd name="T0" fmla="*/ 2147483646 w 20"/>
                <a:gd name="T1" fmla="*/ 2147483646 h 17"/>
                <a:gd name="T2" fmla="*/ 2147483646 w 20"/>
                <a:gd name="T3" fmla="*/ 2147483646 h 17"/>
                <a:gd name="T4" fmla="*/ 2147483646 w 20"/>
                <a:gd name="T5" fmla="*/ 2147483646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3"/>
                  </a:moveTo>
                  <a:cubicBezTo>
                    <a:pt x="8" y="3"/>
                    <a:pt x="16" y="0"/>
                    <a:pt x="17" y="4"/>
                  </a:cubicBezTo>
                  <a:cubicBezTo>
                    <a:pt x="20" y="17"/>
                    <a:pt x="0" y="12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4" name="Freeform 148"/>
            <p:cNvSpPr>
              <a:spLocks noChangeArrowheads="1"/>
            </p:cNvSpPr>
            <p:nvPr/>
          </p:nvSpPr>
          <p:spPr bwMode="auto">
            <a:xfrm>
              <a:off x="7703914" y="2576283"/>
              <a:ext cx="101600" cy="58738"/>
            </a:xfrm>
            <a:custGeom>
              <a:avLst/>
              <a:gdLst>
                <a:gd name="T0" fmla="*/ 2147483646 w 20"/>
                <a:gd name="T1" fmla="*/ 2085380109 h 12"/>
                <a:gd name="T2" fmla="*/ 2147483646 w 20"/>
                <a:gd name="T3" fmla="*/ 2147483646 h 12"/>
                <a:gd name="T4" fmla="*/ 2147483646 w 20"/>
                <a:gd name="T5" fmla="*/ 2085380109 h 12"/>
                <a:gd name="T6" fmla="*/ 0 60000 65536"/>
                <a:gd name="T7" fmla="*/ 0 60000 65536"/>
                <a:gd name="T8" fmla="*/ 0 60000 65536"/>
                <a:gd name="T9" fmla="*/ 0 w 20"/>
                <a:gd name="T10" fmla="*/ 0 h 12"/>
                <a:gd name="T11" fmla="*/ 20 w 2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2">
                  <a:moveTo>
                    <a:pt x="8" y="3"/>
                  </a:moveTo>
                  <a:cubicBezTo>
                    <a:pt x="13" y="0"/>
                    <a:pt x="20" y="6"/>
                    <a:pt x="16" y="9"/>
                  </a:cubicBezTo>
                  <a:cubicBezTo>
                    <a:pt x="13" y="12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5" name="Freeform 149"/>
            <p:cNvSpPr>
              <a:spLocks noChangeArrowheads="1"/>
            </p:cNvSpPr>
            <p:nvPr/>
          </p:nvSpPr>
          <p:spPr bwMode="auto">
            <a:xfrm>
              <a:off x="8221439" y="2576283"/>
              <a:ext cx="100013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1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6" name="Freeform 150"/>
            <p:cNvSpPr>
              <a:spLocks noChangeArrowheads="1"/>
            </p:cNvSpPr>
            <p:nvPr/>
          </p:nvSpPr>
          <p:spPr bwMode="auto">
            <a:xfrm>
              <a:off x="8432577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7" name="Freeform 151"/>
            <p:cNvSpPr>
              <a:spLocks noChangeArrowheads="1"/>
            </p:cNvSpPr>
            <p:nvPr/>
          </p:nvSpPr>
          <p:spPr bwMode="auto">
            <a:xfrm>
              <a:off x="8883427" y="2561996"/>
              <a:ext cx="85725" cy="128587"/>
            </a:xfrm>
            <a:custGeom>
              <a:avLst/>
              <a:gdLst>
                <a:gd name="T0" fmla="*/ 2147483646 w 17"/>
                <a:gd name="T1" fmla="*/ 2147483646 h 26"/>
                <a:gd name="T2" fmla="*/ 0 w 17"/>
                <a:gd name="T3" fmla="*/ 2147483646 h 26"/>
                <a:gd name="T4" fmla="*/ 2147483646 w 17"/>
                <a:gd name="T5" fmla="*/ 2147483646 h 26"/>
                <a:gd name="T6" fmla="*/ 0 60000 65536"/>
                <a:gd name="T7" fmla="*/ 0 60000 65536"/>
                <a:gd name="T8" fmla="*/ 0 60000 65536"/>
                <a:gd name="T9" fmla="*/ 0 w 17"/>
                <a:gd name="T10" fmla="*/ 0 h 26"/>
                <a:gd name="T11" fmla="*/ 17 w 17"/>
                <a:gd name="T12" fmla="*/ 26 h 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26">
                  <a:moveTo>
                    <a:pt x="4" y="6"/>
                  </a:moveTo>
                  <a:cubicBezTo>
                    <a:pt x="17" y="0"/>
                    <a:pt x="6" y="26"/>
                    <a:pt x="0" y="12"/>
                  </a:cubicBezTo>
                  <a:cubicBezTo>
                    <a:pt x="0" y="11"/>
                    <a:pt x="3" y="7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8" name="Freeform 152"/>
            <p:cNvSpPr>
              <a:spLocks noChangeArrowheads="1"/>
            </p:cNvSpPr>
            <p:nvPr/>
          </p:nvSpPr>
          <p:spPr bwMode="auto">
            <a:xfrm>
              <a:off x="8954864" y="2581046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49" name="Freeform 153"/>
            <p:cNvSpPr>
              <a:spLocks noChangeArrowheads="1"/>
            </p:cNvSpPr>
            <p:nvPr/>
          </p:nvSpPr>
          <p:spPr bwMode="auto">
            <a:xfrm>
              <a:off x="9058052" y="25810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0" name="Freeform 154"/>
            <p:cNvSpPr>
              <a:spLocks noChangeArrowheads="1"/>
            </p:cNvSpPr>
            <p:nvPr/>
          </p:nvSpPr>
          <p:spPr bwMode="auto">
            <a:xfrm>
              <a:off x="9164414" y="25810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1" name="Freeform 177"/>
            <p:cNvSpPr>
              <a:spLocks noChangeArrowheads="1"/>
            </p:cNvSpPr>
            <p:nvPr/>
          </p:nvSpPr>
          <p:spPr bwMode="auto">
            <a:xfrm>
              <a:off x="68069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2" name="Freeform 178"/>
            <p:cNvSpPr>
              <a:spLocks noChangeArrowheads="1"/>
            </p:cNvSpPr>
            <p:nvPr/>
          </p:nvSpPr>
          <p:spPr bwMode="auto">
            <a:xfrm>
              <a:off x="69117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3" name="Freeform 179"/>
            <p:cNvSpPr>
              <a:spLocks noChangeArrowheads="1"/>
            </p:cNvSpPr>
            <p:nvPr/>
          </p:nvSpPr>
          <p:spPr bwMode="auto">
            <a:xfrm>
              <a:off x="701811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4" name="Freeform 180"/>
            <p:cNvSpPr>
              <a:spLocks noChangeArrowheads="1"/>
            </p:cNvSpPr>
            <p:nvPr/>
          </p:nvSpPr>
          <p:spPr bwMode="auto">
            <a:xfrm>
              <a:off x="7121302" y="2631846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5" name="Freeform 181"/>
            <p:cNvSpPr>
              <a:spLocks noChangeArrowheads="1"/>
            </p:cNvSpPr>
            <p:nvPr/>
          </p:nvSpPr>
          <p:spPr bwMode="auto">
            <a:xfrm>
              <a:off x="722766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6" name="Freeform 182"/>
            <p:cNvSpPr>
              <a:spLocks noChangeArrowheads="1"/>
            </p:cNvSpPr>
            <p:nvPr/>
          </p:nvSpPr>
          <p:spPr bwMode="auto">
            <a:xfrm>
              <a:off x="733402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7" name="Freeform 183"/>
            <p:cNvSpPr>
              <a:spLocks noChangeArrowheads="1"/>
            </p:cNvSpPr>
            <p:nvPr/>
          </p:nvSpPr>
          <p:spPr bwMode="auto">
            <a:xfrm>
              <a:off x="7434039" y="2631846"/>
              <a:ext cx="103188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8" name="Freeform 184"/>
            <p:cNvSpPr>
              <a:spLocks noChangeArrowheads="1"/>
            </p:cNvSpPr>
            <p:nvPr/>
          </p:nvSpPr>
          <p:spPr bwMode="auto">
            <a:xfrm>
              <a:off x="7570564" y="2590571"/>
              <a:ext cx="84138" cy="155575"/>
            </a:xfrm>
            <a:custGeom>
              <a:avLst/>
              <a:gdLst>
                <a:gd name="T0" fmla="*/ 2147483646 w 17"/>
                <a:gd name="T1" fmla="*/ 2147483646 h 31"/>
                <a:gd name="T2" fmla="*/ 1631826814 w 17"/>
                <a:gd name="T3" fmla="*/ 2147483646 h 31"/>
                <a:gd name="T4" fmla="*/ 2147483646 w 17"/>
                <a:gd name="T5" fmla="*/ 2147483646 h 31"/>
                <a:gd name="T6" fmla="*/ 0 60000 65536"/>
                <a:gd name="T7" fmla="*/ 0 60000 65536"/>
                <a:gd name="T8" fmla="*/ 0 60000 65536"/>
                <a:gd name="T9" fmla="*/ 0 w 17"/>
                <a:gd name="T10" fmla="*/ 0 h 31"/>
                <a:gd name="T11" fmla="*/ 17 w 17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31">
                  <a:moveTo>
                    <a:pt x="4" y="10"/>
                  </a:moveTo>
                  <a:cubicBezTo>
                    <a:pt x="17" y="0"/>
                    <a:pt x="8" y="31"/>
                    <a:pt x="2" y="17"/>
                  </a:cubicBezTo>
                  <a:cubicBezTo>
                    <a:pt x="0" y="14"/>
                    <a:pt x="2" y="12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59" name="Freeform 185"/>
            <p:cNvSpPr>
              <a:spLocks noChangeArrowheads="1"/>
            </p:cNvSpPr>
            <p:nvPr/>
          </p:nvSpPr>
          <p:spPr bwMode="auto">
            <a:xfrm>
              <a:off x="7634064" y="2631846"/>
              <a:ext cx="131763" cy="84137"/>
            </a:xfrm>
            <a:custGeom>
              <a:avLst/>
              <a:gdLst>
                <a:gd name="T0" fmla="*/ 2147483646 w 26"/>
                <a:gd name="T1" fmla="*/ 1631807420 h 17"/>
                <a:gd name="T2" fmla="*/ 2147483646 w 26"/>
                <a:gd name="T3" fmla="*/ 2147483646 h 17"/>
                <a:gd name="T4" fmla="*/ 2147483646 w 26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6"/>
                <a:gd name="T10" fmla="*/ 0 h 17"/>
                <a:gd name="T11" fmla="*/ 26 w 26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7">
                  <a:moveTo>
                    <a:pt x="12" y="2"/>
                  </a:moveTo>
                  <a:cubicBezTo>
                    <a:pt x="11" y="3"/>
                    <a:pt x="18" y="0"/>
                    <a:pt x="20" y="4"/>
                  </a:cubicBezTo>
                  <a:cubicBezTo>
                    <a:pt x="26" y="17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0" name="Freeform 186"/>
            <p:cNvSpPr>
              <a:spLocks noChangeArrowheads="1"/>
            </p:cNvSpPr>
            <p:nvPr/>
          </p:nvSpPr>
          <p:spPr bwMode="auto">
            <a:xfrm>
              <a:off x="7854727" y="263184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1" name="Freeform 187"/>
            <p:cNvSpPr>
              <a:spLocks noChangeArrowheads="1"/>
            </p:cNvSpPr>
            <p:nvPr/>
          </p:nvSpPr>
          <p:spPr bwMode="auto">
            <a:xfrm>
              <a:off x="7961089" y="263184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2" name="Freeform 188"/>
            <p:cNvSpPr>
              <a:spLocks noChangeArrowheads="1"/>
            </p:cNvSpPr>
            <p:nvPr/>
          </p:nvSpPr>
          <p:spPr bwMode="auto">
            <a:xfrm>
              <a:off x="8065864" y="263184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3" name="Freeform 189"/>
            <p:cNvSpPr>
              <a:spLocks noChangeArrowheads="1"/>
            </p:cNvSpPr>
            <p:nvPr/>
          </p:nvSpPr>
          <p:spPr bwMode="auto">
            <a:xfrm>
              <a:off x="8502427" y="2615971"/>
              <a:ext cx="79375" cy="79375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6" y="5"/>
                  </a:moveTo>
                  <a:cubicBezTo>
                    <a:pt x="14" y="0"/>
                    <a:pt x="16" y="13"/>
                    <a:pt x="11" y="14"/>
                  </a:cubicBezTo>
                  <a:cubicBezTo>
                    <a:pt x="7" y="16"/>
                    <a:pt x="0" y="9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4" name="Freeform 190"/>
            <p:cNvSpPr>
              <a:spLocks noChangeArrowheads="1"/>
            </p:cNvSpPr>
            <p:nvPr/>
          </p:nvSpPr>
          <p:spPr bwMode="auto">
            <a:xfrm>
              <a:off x="8581802" y="2635021"/>
              <a:ext cx="111125" cy="80962"/>
            </a:xfrm>
            <a:custGeom>
              <a:avLst/>
              <a:gdLst>
                <a:gd name="T0" fmla="*/ 2147483646 w 22"/>
                <a:gd name="T1" fmla="*/ 739937019 h 16"/>
                <a:gd name="T2" fmla="*/ 2147483646 w 22"/>
                <a:gd name="T3" fmla="*/ 2147483646 h 16"/>
                <a:gd name="T4" fmla="*/ 2147483646 w 22"/>
                <a:gd name="T5" fmla="*/ 739937019 h 16"/>
                <a:gd name="T6" fmla="*/ 0 60000 65536"/>
                <a:gd name="T7" fmla="*/ 0 60000 65536"/>
                <a:gd name="T8" fmla="*/ 0 60000 65536"/>
                <a:gd name="T9" fmla="*/ 0 w 22"/>
                <a:gd name="T10" fmla="*/ 0 h 16"/>
                <a:gd name="T11" fmla="*/ 22 w 22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6">
                  <a:moveTo>
                    <a:pt x="11" y="1"/>
                  </a:moveTo>
                  <a:cubicBezTo>
                    <a:pt x="11" y="1"/>
                    <a:pt x="18" y="0"/>
                    <a:pt x="19" y="4"/>
                  </a:cubicBezTo>
                  <a:cubicBezTo>
                    <a:pt x="22" y="16"/>
                    <a:pt x="0" y="8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5" name="Freeform 191"/>
            <p:cNvSpPr>
              <a:spLocks noChangeArrowheads="1"/>
            </p:cNvSpPr>
            <p:nvPr/>
          </p:nvSpPr>
          <p:spPr bwMode="auto">
            <a:xfrm>
              <a:off x="8902477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6" name="Freeform 192"/>
            <p:cNvSpPr>
              <a:spLocks noChangeArrowheads="1"/>
            </p:cNvSpPr>
            <p:nvPr/>
          </p:nvSpPr>
          <p:spPr bwMode="auto">
            <a:xfrm>
              <a:off x="9002489" y="263184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7" name="Freeform 193"/>
            <p:cNvSpPr>
              <a:spLocks noChangeArrowheads="1"/>
            </p:cNvSpPr>
            <p:nvPr/>
          </p:nvSpPr>
          <p:spPr bwMode="auto">
            <a:xfrm>
              <a:off x="9108852" y="263184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8" name="Freeform 222"/>
            <p:cNvSpPr>
              <a:spLocks noChangeArrowheads="1"/>
            </p:cNvSpPr>
            <p:nvPr/>
          </p:nvSpPr>
          <p:spPr bwMode="auto">
            <a:xfrm>
              <a:off x="7765827" y="2639783"/>
              <a:ext cx="103187" cy="61913"/>
            </a:xfrm>
            <a:custGeom>
              <a:avLst/>
              <a:gdLst>
                <a:gd name="T0" fmla="*/ 2147483646 w 21"/>
                <a:gd name="T1" fmla="*/ 2147483646 h 12"/>
                <a:gd name="T2" fmla="*/ 2147483646 w 21"/>
                <a:gd name="T3" fmla="*/ 2147483646 h 12"/>
                <a:gd name="T4" fmla="*/ 2147483646 w 21"/>
                <a:gd name="T5" fmla="*/ 2147483646 h 12"/>
                <a:gd name="T6" fmla="*/ 0 60000 65536"/>
                <a:gd name="T7" fmla="*/ 0 60000 65536"/>
                <a:gd name="T8" fmla="*/ 0 60000 65536"/>
                <a:gd name="T9" fmla="*/ 0 w 21"/>
                <a:gd name="T10" fmla="*/ 0 h 12"/>
                <a:gd name="T11" fmla="*/ 21 w 21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2">
                  <a:moveTo>
                    <a:pt x="4" y="3"/>
                  </a:moveTo>
                  <a:cubicBezTo>
                    <a:pt x="6" y="1"/>
                    <a:pt x="13" y="0"/>
                    <a:pt x="15" y="3"/>
                  </a:cubicBezTo>
                  <a:cubicBezTo>
                    <a:pt x="21" y="12"/>
                    <a:pt x="0" y="1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69" name="Freeform 223"/>
            <p:cNvSpPr>
              <a:spLocks noChangeArrowheads="1"/>
            </p:cNvSpPr>
            <p:nvPr/>
          </p:nvSpPr>
          <p:spPr bwMode="auto">
            <a:xfrm>
              <a:off x="686253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0" name="Freeform 224"/>
            <p:cNvSpPr>
              <a:spLocks noChangeArrowheads="1"/>
            </p:cNvSpPr>
            <p:nvPr/>
          </p:nvSpPr>
          <p:spPr bwMode="auto">
            <a:xfrm>
              <a:off x="696731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1" name="Freeform 225"/>
            <p:cNvSpPr>
              <a:spLocks noChangeArrowheads="1"/>
            </p:cNvSpPr>
            <p:nvPr/>
          </p:nvSpPr>
          <p:spPr bwMode="auto">
            <a:xfrm>
              <a:off x="7067327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2" name="Freeform 226"/>
            <p:cNvSpPr>
              <a:spLocks noChangeArrowheads="1"/>
            </p:cNvSpPr>
            <p:nvPr/>
          </p:nvSpPr>
          <p:spPr bwMode="auto">
            <a:xfrm>
              <a:off x="71721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3" name="Freeform 227"/>
            <p:cNvSpPr>
              <a:spLocks noChangeArrowheads="1"/>
            </p:cNvSpPr>
            <p:nvPr/>
          </p:nvSpPr>
          <p:spPr bwMode="auto">
            <a:xfrm>
              <a:off x="7278464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4" name="Freeform 228"/>
            <p:cNvSpPr>
              <a:spLocks noChangeArrowheads="1"/>
            </p:cNvSpPr>
            <p:nvPr/>
          </p:nvSpPr>
          <p:spPr bwMode="auto">
            <a:xfrm>
              <a:off x="7383239" y="26874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5" name="Freeform 229"/>
            <p:cNvSpPr>
              <a:spLocks noChangeArrowheads="1"/>
            </p:cNvSpPr>
            <p:nvPr/>
          </p:nvSpPr>
          <p:spPr bwMode="auto">
            <a:xfrm>
              <a:off x="7592789" y="2695346"/>
              <a:ext cx="106363" cy="71437"/>
            </a:xfrm>
            <a:custGeom>
              <a:avLst/>
              <a:gdLst>
                <a:gd name="T0" fmla="*/ 2147483646 w 21"/>
                <a:gd name="T1" fmla="*/ 0 h 14"/>
                <a:gd name="T2" fmla="*/ 2147483646 w 21"/>
                <a:gd name="T3" fmla="*/ 2147483646 h 14"/>
                <a:gd name="T4" fmla="*/ 2147483646 w 21"/>
                <a:gd name="T5" fmla="*/ 0 h 14"/>
                <a:gd name="T6" fmla="*/ 0 60000 65536"/>
                <a:gd name="T7" fmla="*/ 0 60000 65536"/>
                <a:gd name="T8" fmla="*/ 0 60000 65536"/>
                <a:gd name="T9" fmla="*/ 0 w 21"/>
                <a:gd name="T10" fmla="*/ 0 h 14"/>
                <a:gd name="T11" fmla="*/ 21 w 21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4">
                  <a:moveTo>
                    <a:pt x="12" y="0"/>
                  </a:moveTo>
                  <a:cubicBezTo>
                    <a:pt x="13" y="0"/>
                    <a:pt x="21" y="0"/>
                    <a:pt x="17" y="6"/>
                  </a:cubicBezTo>
                  <a:cubicBezTo>
                    <a:pt x="13" y="14"/>
                    <a:pt x="0" y="2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6" name="Freeform 230"/>
            <p:cNvSpPr>
              <a:spLocks noChangeArrowheads="1"/>
            </p:cNvSpPr>
            <p:nvPr/>
          </p:nvSpPr>
          <p:spPr bwMode="auto">
            <a:xfrm>
              <a:off x="769915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7" name="Freeform 231"/>
            <p:cNvSpPr>
              <a:spLocks noChangeArrowheads="1"/>
            </p:cNvSpPr>
            <p:nvPr/>
          </p:nvSpPr>
          <p:spPr bwMode="auto">
            <a:xfrm>
              <a:off x="7799164" y="2687408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8" name="Freeform 232"/>
            <p:cNvSpPr>
              <a:spLocks noChangeArrowheads="1"/>
            </p:cNvSpPr>
            <p:nvPr/>
          </p:nvSpPr>
          <p:spPr bwMode="auto">
            <a:xfrm>
              <a:off x="790552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79" name="Freeform 233"/>
            <p:cNvSpPr>
              <a:spLocks noChangeArrowheads="1"/>
            </p:cNvSpPr>
            <p:nvPr/>
          </p:nvSpPr>
          <p:spPr bwMode="auto">
            <a:xfrm>
              <a:off x="8011889" y="26874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0" name="Freeform 234"/>
            <p:cNvSpPr>
              <a:spLocks noChangeArrowheads="1"/>
            </p:cNvSpPr>
            <p:nvPr/>
          </p:nvSpPr>
          <p:spPr bwMode="auto">
            <a:xfrm>
              <a:off x="8115077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1" name="Freeform 235"/>
            <p:cNvSpPr>
              <a:spLocks noChangeArrowheads="1"/>
            </p:cNvSpPr>
            <p:nvPr/>
          </p:nvSpPr>
          <p:spPr bwMode="auto">
            <a:xfrm>
              <a:off x="8432577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2" name="Freeform 236"/>
            <p:cNvSpPr>
              <a:spLocks noChangeArrowheads="1"/>
            </p:cNvSpPr>
            <p:nvPr/>
          </p:nvSpPr>
          <p:spPr bwMode="auto">
            <a:xfrm>
              <a:off x="8848502" y="26874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3" name="Freeform 237"/>
            <p:cNvSpPr>
              <a:spLocks noChangeArrowheads="1"/>
            </p:cNvSpPr>
            <p:nvPr/>
          </p:nvSpPr>
          <p:spPr bwMode="auto">
            <a:xfrm>
              <a:off x="8954864" y="2687408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4" name="Freeform 266"/>
            <p:cNvSpPr>
              <a:spLocks noChangeArrowheads="1"/>
            </p:cNvSpPr>
            <p:nvPr/>
          </p:nvSpPr>
          <p:spPr bwMode="auto">
            <a:xfrm>
              <a:off x="6756177" y="2687408"/>
              <a:ext cx="125412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8" y="3"/>
                  </a:moveTo>
                  <a:cubicBezTo>
                    <a:pt x="11" y="0"/>
                    <a:pt x="16" y="0"/>
                    <a:pt x="17" y="3"/>
                  </a:cubicBezTo>
                  <a:cubicBezTo>
                    <a:pt x="25" y="14"/>
                    <a:pt x="0" y="12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5" name="Freeform 268"/>
            <p:cNvSpPr>
              <a:spLocks noChangeArrowheads="1"/>
            </p:cNvSpPr>
            <p:nvPr/>
          </p:nvSpPr>
          <p:spPr bwMode="auto">
            <a:xfrm>
              <a:off x="6811739" y="2731858"/>
              <a:ext cx="95250" cy="90488"/>
            </a:xfrm>
            <a:custGeom>
              <a:avLst/>
              <a:gdLst>
                <a:gd name="T0" fmla="*/ 2147483646 w 19"/>
                <a:gd name="T1" fmla="*/ 2147483646 h 18"/>
                <a:gd name="T2" fmla="*/ 2147483646 w 19"/>
                <a:gd name="T3" fmla="*/ 2147483646 h 18"/>
                <a:gd name="T4" fmla="*/ 2147483646 w 19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9"/>
                <a:gd name="T10" fmla="*/ 0 h 18"/>
                <a:gd name="T11" fmla="*/ 19 w 19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8">
                  <a:moveTo>
                    <a:pt x="9" y="3"/>
                  </a:moveTo>
                  <a:cubicBezTo>
                    <a:pt x="12" y="1"/>
                    <a:pt x="16" y="0"/>
                    <a:pt x="17" y="6"/>
                  </a:cubicBezTo>
                  <a:cubicBezTo>
                    <a:pt x="19" y="18"/>
                    <a:pt x="0" y="1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6" name="Freeform 269"/>
            <p:cNvSpPr>
              <a:spLocks noChangeArrowheads="1"/>
            </p:cNvSpPr>
            <p:nvPr/>
          </p:nvSpPr>
          <p:spPr bwMode="auto">
            <a:xfrm>
              <a:off x="6911752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7" name="Freeform 270"/>
            <p:cNvSpPr>
              <a:spLocks noChangeArrowheads="1"/>
            </p:cNvSpPr>
            <p:nvPr/>
          </p:nvSpPr>
          <p:spPr bwMode="auto">
            <a:xfrm>
              <a:off x="701811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8" name="Freeform 271"/>
            <p:cNvSpPr>
              <a:spLocks noChangeArrowheads="1"/>
            </p:cNvSpPr>
            <p:nvPr/>
          </p:nvSpPr>
          <p:spPr bwMode="auto">
            <a:xfrm>
              <a:off x="7121302" y="2735033"/>
              <a:ext cx="103187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89" name="Freeform 272"/>
            <p:cNvSpPr>
              <a:spLocks noChangeArrowheads="1"/>
            </p:cNvSpPr>
            <p:nvPr/>
          </p:nvSpPr>
          <p:spPr bwMode="auto">
            <a:xfrm>
              <a:off x="72276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0" name="Freeform 273"/>
            <p:cNvSpPr>
              <a:spLocks noChangeArrowheads="1"/>
            </p:cNvSpPr>
            <p:nvPr/>
          </p:nvSpPr>
          <p:spPr bwMode="auto">
            <a:xfrm>
              <a:off x="733402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1" name="Freeform 274"/>
            <p:cNvSpPr>
              <a:spLocks noChangeArrowheads="1"/>
            </p:cNvSpPr>
            <p:nvPr/>
          </p:nvSpPr>
          <p:spPr bwMode="auto">
            <a:xfrm>
              <a:off x="7434039" y="2735033"/>
              <a:ext cx="103188" cy="87313"/>
            </a:xfrm>
            <a:custGeom>
              <a:avLst/>
              <a:gdLst>
                <a:gd name="T0" fmla="*/ 2147483646 w 21"/>
                <a:gd name="T1" fmla="*/ 1840912428 h 17"/>
                <a:gd name="T2" fmla="*/ 2147483646 w 21"/>
                <a:gd name="T3" fmla="*/ 2147483646 h 17"/>
                <a:gd name="T4" fmla="*/ 2147483646 w 21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2" name="Freeform 275"/>
            <p:cNvSpPr>
              <a:spLocks noChangeArrowheads="1"/>
            </p:cNvSpPr>
            <p:nvPr/>
          </p:nvSpPr>
          <p:spPr bwMode="auto">
            <a:xfrm>
              <a:off x="7537227" y="2735033"/>
              <a:ext cx="103187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3" name="Freeform 276"/>
            <p:cNvSpPr>
              <a:spLocks noChangeArrowheads="1"/>
            </p:cNvSpPr>
            <p:nvPr/>
          </p:nvSpPr>
          <p:spPr bwMode="auto">
            <a:xfrm>
              <a:off x="7643589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4" name="Freeform 277"/>
            <p:cNvSpPr>
              <a:spLocks noChangeArrowheads="1"/>
            </p:cNvSpPr>
            <p:nvPr/>
          </p:nvSpPr>
          <p:spPr bwMode="auto">
            <a:xfrm>
              <a:off x="7754714" y="2731858"/>
              <a:ext cx="95250" cy="79375"/>
            </a:xfrm>
            <a:custGeom>
              <a:avLst/>
              <a:gdLst>
                <a:gd name="T0" fmla="*/ 2147483646 w 19"/>
                <a:gd name="T1" fmla="*/ 2147483646 h 16"/>
                <a:gd name="T2" fmla="*/ 2147483646 w 19"/>
                <a:gd name="T3" fmla="*/ 2147483646 h 16"/>
                <a:gd name="T4" fmla="*/ 2147483646 w 19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9"/>
                <a:gd name="T10" fmla="*/ 0 h 16"/>
                <a:gd name="T11" fmla="*/ 19 w 19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6">
                  <a:moveTo>
                    <a:pt x="9" y="3"/>
                  </a:moveTo>
                  <a:cubicBezTo>
                    <a:pt x="13" y="0"/>
                    <a:pt x="19" y="4"/>
                    <a:pt x="17" y="10"/>
                  </a:cubicBezTo>
                  <a:cubicBezTo>
                    <a:pt x="14" y="16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5" name="Freeform 278"/>
            <p:cNvSpPr>
              <a:spLocks noChangeArrowheads="1"/>
            </p:cNvSpPr>
            <p:nvPr/>
          </p:nvSpPr>
          <p:spPr bwMode="auto">
            <a:xfrm>
              <a:off x="7854727" y="273503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6" name="Freeform 279"/>
            <p:cNvSpPr>
              <a:spLocks noChangeArrowheads="1"/>
            </p:cNvSpPr>
            <p:nvPr/>
          </p:nvSpPr>
          <p:spPr bwMode="auto">
            <a:xfrm>
              <a:off x="7961089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7" name="Freeform 280"/>
            <p:cNvSpPr>
              <a:spLocks noChangeArrowheads="1"/>
            </p:cNvSpPr>
            <p:nvPr/>
          </p:nvSpPr>
          <p:spPr bwMode="auto">
            <a:xfrm>
              <a:off x="8065864" y="273503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8" name="Freeform 281"/>
            <p:cNvSpPr>
              <a:spLocks noChangeArrowheads="1"/>
            </p:cNvSpPr>
            <p:nvPr/>
          </p:nvSpPr>
          <p:spPr bwMode="auto">
            <a:xfrm>
              <a:off x="8483377" y="2735033"/>
              <a:ext cx="98425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899" name="Freeform 282"/>
            <p:cNvSpPr>
              <a:spLocks noChangeArrowheads="1"/>
            </p:cNvSpPr>
            <p:nvPr/>
          </p:nvSpPr>
          <p:spPr bwMode="auto">
            <a:xfrm>
              <a:off x="8902477" y="273503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0" name="Freeform 283"/>
            <p:cNvSpPr>
              <a:spLocks noChangeArrowheads="1"/>
            </p:cNvSpPr>
            <p:nvPr/>
          </p:nvSpPr>
          <p:spPr bwMode="auto">
            <a:xfrm>
              <a:off x="9002489" y="2735033"/>
              <a:ext cx="100013" cy="76200"/>
            </a:xfrm>
            <a:custGeom>
              <a:avLst/>
              <a:gdLst>
                <a:gd name="T0" fmla="*/ 2147483646 w 20"/>
                <a:gd name="T1" fmla="*/ 1811949640 h 15"/>
                <a:gd name="T2" fmla="*/ 2147483646 w 20"/>
                <a:gd name="T3" fmla="*/ 2147483646 h 15"/>
                <a:gd name="T4" fmla="*/ 2147483646 w 20"/>
                <a:gd name="T5" fmla="*/ 1811949640 h 15"/>
                <a:gd name="T6" fmla="*/ 0 60000 65536"/>
                <a:gd name="T7" fmla="*/ 0 60000 65536"/>
                <a:gd name="T8" fmla="*/ 0 60000 65536"/>
                <a:gd name="T9" fmla="*/ 0 w 20"/>
                <a:gd name="T10" fmla="*/ 0 h 15"/>
                <a:gd name="T11" fmla="*/ 20 w 20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5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5"/>
                    <a:pt x="0" y="1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1" name="Freeform 313"/>
            <p:cNvSpPr>
              <a:spLocks noChangeArrowheads="1"/>
            </p:cNvSpPr>
            <p:nvPr/>
          </p:nvSpPr>
          <p:spPr bwMode="auto">
            <a:xfrm>
              <a:off x="675617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2" name="Freeform 314"/>
            <p:cNvSpPr>
              <a:spLocks noChangeArrowheads="1"/>
            </p:cNvSpPr>
            <p:nvPr/>
          </p:nvSpPr>
          <p:spPr bwMode="auto">
            <a:xfrm>
              <a:off x="686253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3" name="Freeform 315"/>
            <p:cNvSpPr>
              <a:spLocks noChangeArrowheads="1"/>
            </p:cNvSpPr>
            <p:nvPr/>
          </p:nvSpPr>
          <p:spPr bwMode="auto">
            <a:xfrm>
              <a:off x="696731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4" name="Freeform 316"/>
            <p:cNvSpPr>
              <a:spLocks noChangeArrowheads="1"/>
            </p:cNvSpPr>
            <p:nvPr/>
          </p:nvSpPr>
          <p:spPr bwMode="auto">
            <a:xfrm>
              <a:off x="7067327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5" name="Freeform 317"/>
            <p:cNvSpPr>
              <a:spLocks noChangeArrowheads="1"/>
            </p:cNvSpPr>
            <p:nvPr/>
          </p:nvSpPr>
          <p:spPr bwMode="auto">
            <a:xfrm>
              <a:off x="71721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6" name="Freeform 318"/>
            <p:cNvSpPr>
              <a:spLocks noChangeArrowheads="1"/>
            </p:cNvSpPr>
            <p:nvPr/>
          </p:nvSpPr>
          <p:spPr bwMode="auto">
            <a:xfrm>
              <a:off x="7278464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7" name="Freeform 319"/>
            <p:cNvSpPr>
              <a:spLocks noChangeArrowheads="1"/>
            </p:cNvSpPr>
            <p:nvPr/>
          </p:nvSpPr>
          <p:spPr bwMode="auto">
            <a:xfrm>
              <a:off x="738323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8" name="Freeform 320"/>
            <p:cNvSpPr>
              <a:spLocks noChangeArrowheads="1"/>
            </p:cNvSpPr>
            <p:nvPr/>
          </p:nvSpPr>
          <p:spPr bwMode="auto">
            <a:xfrm>
              <a:off x="7489602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09" name="Freeform 321"/>
            <p:cNvSpPr>
              <a:spLocks noChangeArrowheads="1"/>
            </p:cNvSpPr>
            <p:nvPr/>
          </p:nvSpPr>
          <p:spPr bwMode="auto">
            <a:xfrm>
              <a:off x="7592789" y="2785833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0" name="Freeform 322"/>
            <p:cNvSpPr>
              <a:spLocks noChangeArrowheads="1"/>
            </p:cNvSpPr>
            <p:nvPr/>
          </p:nvSpPr>
          <p:spPr bwMode="auto">
            <a:xfrm>
              <a:off x="7799164" y="2785833"/>
              <a:ext cx="106363" cy="92075"/>
            </a:xfrm>
            <a:custGeom>
              <a:avLst/>
              <a:gdLst>
                <a:gd name="T0" fmla="*/ 2147483646 w 21"/>
                <a:gd name="T1" fmla="*/ 2147483646 h 18"/>
                <a:gd name="T2" fmla="*/ 2147483646 w 21"/>
                <a:gd name="T3" fmla="*/ 2147483646 h 18"/>
                <a:gd name="T4" fmla="*/ 2147483646 w 21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1" name="Freeform 323"/>
            <p:cNvSpPr>
              <a:spLocks noChangeArrowheads="1"/>
            </p:cNvSpPr>
            <p:nvPr/>
          </p:nvSpPr>
          <p:spPr bwMode="auto">
            <a:xfrm>
              <a:off x="7905527" y="2785833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2" name="Freeform 324"/>
            <p:cNvSpPr>
              <a:spLocks noChangeArrowheads="1"/>
            </p:cNvSpPr>
            <p:nvPr/>
          </p:nvSpPr>
          <p:spPr bwMode="auto">
            <a:xfrm>
              <a:off x="8011889" y="2785833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3" name="Freeform 325"/>
            <p:cNvSpPr>
              <a:spLocks noChangeArrowheads="1"/>
            </p:cNvSpPr>
            <p:nvPr/>
          </p:nvSpPr>
          <p:spPr bwMode="auto">
            <a:xfrm>
              <a:off x="8954864" y="2785833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4" name="Freeform 354"/>
            <p:cNvSpPr>
              <a:spLocks noChangeArrowheads="1"/>
            </p:cNvSpPr>
            <p:nvPr/>
          </p:nvSpPr>
          <p:spPr bwMode="auto">
            <a:xfrm>
              <a:off x="680697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5" name="Freeform 355"/>
            <p:cNvSpPr>
              <a:spLocks noChangeArrowheads="1"/>
            </p:cNvSpPr>
            <p:nvPr/>
          </p:nvSpPr>
          <p:spPr bwMode="auto">
            <a:xfrm>
              <a:off x="6900639" y="2841396"/>
              <a:ext cx="128588" cy="80962"/>
            </a:xfrm>
            <a:custGeom>
              <a:avLst/>
              <a:gdLst>
                <a:gd name="T0" fmla="*/ 2147483646 w 25"/>
                <a:gd name="T1" fmla="*/ 1760538931 h 16"/>
                <a:gd name="T2" fmla="*/ 2147483646 w 25"/>
                <a:gd name="T3" fmla="*/ 2147483646 h 16"/>
                <a:gd name="T4" fmla="*/ 2147483646 w 25"/>
                <a:gd name="T5" fmla="*/ 1760538931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20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6" name="Freeform 356"/>
            <p:cNvSpPr>
              <a:spLocks noChangeArrowheads="1"/>
            </p:cNvSpPr>
            <p:nvPr/>
          </p:nvSpPr>
          <p:spPr bwMode="auto">
            <a:xfrm>
              <a:off x="722766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7" name="Freeform 357"/>
            <p:cNvSpPr>
              <a:spLocks noChangeArrowheads="1"/>
            </p:cNvSpPr>
            <p:nvPr/>
          </p:nvSpPr>
          <p:spPr bwMode="auto">
            <a:xfrm>
              <a:off x="7334027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8" name="Freeform 358"/>
            <p:cNvSpPr>
              <a:spLocks noChangeArrowheads="1"/>
            </p:cNvSpPr>
            <p:nvPr/>
          </p:nvSpPr>
          <p:spPr bwMode="auto">
            <a:xfrm>
              <a:off x="7434039" y="2841396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19" name="Freeform 359"/>
            <p:cNvSpPr>
              <a:spLocks noChangeArrowheads="1"/>
            </p:cNvSpPr>
            <p:nvPr/>
          </p:nvSpPr>
          <p:spPr bwMode="auto">
            <a:xfrm>
              <a:off x="7537227" y="2841396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0" name="Freeform 360"/>
            <p:cNvSpPr>
              <a:spLocks noChangeArrowheads="1"/>
            </p:cNvSpPr>
            <p:nvPr/>
          </p:nvSpPr>
          <p:spPr bwMode="auto">
            <a:xfrm>
              <a:off x="7643589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1" name="Freeform 361"/>
            <p:cNvSpPr>
              <a:spLocks noChangeArrowheads="1"/>
            </p:cNvSpPr>
            <p:nvPr/>
          </p:nvSpPr>
          <p:spPr bwMode="auto">
            <a:xfrm>
              <a:off x="7749952" y="28413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2" name="Freeform 362"/>
            <p:cNvSpPr>
              <a:spLocks noChangeArrowheads="1"/>
            </p:cNvSpPr>
            <p:nvPr/>
          </p:nvSpPr>
          <p:spPr bwMode="auto">
            <a:xfrm>
              <a:off x="7854727" y="28413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3" name="Freeform 363"/>
            <p:cNvSpPr>
              <a:spLocks noChangeArrowheads="1"/>
            </p:cNvSpPr>
            <p:nvPr/>
          </p:nvSpPr>
          <p:spPr bwMode="auto">
            <a:xfrm>
              <a:off x="7961089" y="2841396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4" name="Freeform 364"/>
            <p:cNvSpPr>
              <a:spLocks noChangeArrowheads="1"/>
            </p:cNvSpPr>
            <p:nvPr/>
          </p:nvSpPr>
          <p:spPr bwMode="auto">
            <a:xfrm>
              <a:off x="8377014" y="2841396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5" name="Freeform 365"/>
            <p:cNvSpPr>
              <a:spLocks noChangeArrowheads="1"/>
            </p:cNvSpPr>
            <p:nvPr/>
          </p:nvSpPr>
          <p:spPr bwMode="auto">
            <a:xfrm>
              <a:off x="8491314" y="2838221"/>
              <a:ext cx="84138" cy="69850"/>
            </a:xfrm>
            <a:custGeom>
              <a:avLst/>
              <a:gdLst>
                <a:gd name="T0" fmla="*/ 2147483646 w 17"/>
                <a:gd name="T1" fmla="*/ 2147483646 h 14"/>
                <a:gd name="T2" fmla="*/ 2147483646 w 17"/>
                <a:gd name="T3" fmla="*/ 2147483646 h 14"/>
                <a:gd name="T4" fmla="*/ 2147483646 w 17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3"/>
                  </a:moveTo>
                  <a:cubicBezTo>
                    <a:pt x="13" y="0"/>
                    <a:pt x="17" y="10"/>
                    <a:pt x="13" y="12"/>
                  </a:cubicBezTo>
                  <a:cubicBezTo>
                    <a:pt x="10" y="14"/>
                    <a:pt x="0" y="7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6" name="Freeform 391"/>
            <p:cNvSpPr>
              <a:spLocks noChangeArrowheads="1"/>
            </p:cNvSpPr>
            <p:nvPr/>
          </p:nvSpPr>
          <p:spPr bwMode="auto">
            <a:xfrm>
              <a:off x="7294339" y="2882671"/>
              <a:ext cx="84138" cy="79375"/>
            </a:xfrm>
            <a:custGeom>
              <a:avLst/>
              <a:gdLst>
                <a:gd name="T0" fmla="*/ 2147483646 w 17"/>
                <a:gd name="T1" fmla="*/ 2147483646 h 16"/>
                <a:gd name="T2" fmla="*/ 2147483646 w 17"/>
                <a:gd name="T3" fmla="*/ 2147483646 h 16"/>
                <a:gd name="T4" fmla="*/ 2147483646 w 17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7"/>
                <a:gd name="T10" fmla="*/ 0 h 16"/>
                <a:gd name="T11" fmla="*/ 17 w 17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6">
                  <a:moveTo>
                    <a:pt x="7" y="4"/>
                  </a:moveTo>
                  <a:cubicBezTo>
                    <a:pt x="11" y="0"/>
                    <a:pt x="17" y="6"/>
                    <a:pt x="15" y="11"/>
                  </a:cubicBezTo>
                  <a:cubicBezTo>
                    <a:pt x="12" y="16"/>
                    <a:pt x="0" y="12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7" name="Freeform 392"/>
            <p:cNvSpPr>
              <a:spLocks noChangeArrowheads="1"/>
            </p:cNvSpPr>
            <p:nvPr/>
          </p:nvSpPr>
          <p:spPr bwMode="auto">
            <a:xfrm>
              <a:off x="738323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8" name="Freeform 393"/>
            <p:cNvSpPr>
              <a:spLocks noChangeArrowheads="1"/>
            </p:cNvSpPr>
            <p:nvPr/>
          </p:nvSpPr>
          <p:spPr bwMode="auto">
            <a:xfrm>
              <a:off x="748960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29" name="Freeform 394"/>
            <p:cNvSpPr>
              <a:spLocks noChangeArrowheads="1"/>
            </p:cNvSpPr>
            <p:nvPr/>
          </p:nvSpPr>
          <p:spPr bwMode="auto">
            <a:xfrm>
              <a:off x="7592789" y="28921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0" name="Freeform 395"/>
            <p:cNvSpPr>
              <a:spLocks noChangeArrowheads="1"/>
            </p:cNvSpPr>
            <p:nvPr/>
          </p:nvSpPr>
          <p:spPr bwMode="auto">
            <a:xfrm>
              <a:off x="7699152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1" name="Freeform 396"/>
            <p:cNvSpPr>
              <a:spLocks noChangeArrowheads="1"/>
            </p:cNvSpPr>
            <p:nvPr/>
          </p:nvSpPr>
          <p:spPr bwMode="auto">
            <a:xfrm>
              <a:off x="7799164" y="2892196"/>
              <a:ext cx="106363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2" name="Freeform 397"/>
            <p:cNvSpPr>
              <a:spLocks noChangeArrowheads="1"/>
            </p:cNvSpPr>
            <p:nvPr/>
          </p:nvSpPr>
          <p:spPr bwMode="auto">
            <a:xfrm>
              <a:off x="7905527" y="28921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3" name="Freeform 398"/>
            <p:cNvSpPr>
              <a:spLocks noChangeArrowheads="1"/>
            </p:cNvSpPr>
            <p:nvPr/>
          </p:nvSpPr>
          <p:spPr bwMode="auto">
            <a:xfrm>
              <a:off x="8011889" y="28921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4" name="Freeform 399"/>
            <p:cNvSpPr>
              <a:spLocks noChangeArrowheads="1"/>
            </p:cNvSpPr>
            <p:nvPr/>
          </p:nvSpPr>
          <p:spPr bwMode="auto">
            <a:xfrm>
              <a:off x="8432577" y="2892196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5" name="Freeform 421"/>
            <p:cNvSpPr>
              <a:spLocks noChangeArrowheads="1"/>
            </p:cNvSpPr>
            <p:nvPr/>
          </p:nvSpPr>
          <p:spPr bwMode="auto">
            <a:xfrm>
              <a:off x="7357839" y="2927121"/>
              <a:ext cx="76200" cy="100012"/>
            </a:xfrm>
            <a:custGeom>
              <a:avLst/>
              <a:gdLst>
                <a:gd name="T0" fmla="*/ 2147483646 w 15"/>
                <a:gd name="T1" fmla="*/ 2147483646 h 20"/>
                <a:gd name="T2" fmla="*/ 2147483646 w 15"/>
                <a:gd name="T3" fmla="*/ 2147483646 h 20"/>
                <a:gd name="T4" fmla="*/ 2147483646 w 15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5"/>
                <a:gd name="T10" fmla="*/ 0 h 20"/>
                <a:gd name="T11" fmla="*/ 15 w 15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20">
                  <a:moveTo>
                    <a:pt x="4" y="6"/>
                  </a:moveTo>
                  <a:cubicBezTo>
                    <a:pt x="14" y="0"/>
                    <a:pt x="15" y="20"/>
                    <a:pt x="4" y="15"/>
                  </a:cubicBezTo>
                  <a:cubicBezTo>
                    <a:pt x="0" y="13"/>
                    <a:pt x="2" y="7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6" name="Freeform 422"/>
            <p:cNvSpPr>
              <a:spLocks noChangeArrowheads="1"/>
            </p:cNvSpPr>
            <p:nvPr/>
          </p:nvSpPr>
          <p:spPr bwMode="auto">
            <a:xfrm>
              <a:off x="7434039" y="2947758"/>
              <a:ext cx="103188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7" name="Freeform 423"/>
            <p:cNvSpPr>
              <a:spLocks noChangeArrowheads="1"/>
            </p:cNvSpPr>
            <p:nvPr/>
          </p:nvSpPr>
          <p:spPr bwMode="auto">
            <a:xfrm>
              <a:off x="7537227" y="294775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8" name="Freeform 424"/>
            <p:cNvSpPr>
              <a:spLocks noChangeArrowheads="1"/>
            </p:cNvSpPr>
            <p:nvPr/>
          </p:nvSpPr>
          <p:spPr bwMode="auto">
            <a:xfrm>
              <a:off x="7643589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39" name="Freeform 425"/>
            <p:cNvSpPr>
              <a:spLocks noChangeArrowheads="1"/>
            </p:cNvSpPr>
            <p:nvPr/>
          </p:nvSpPr>
          <p:spPr bwMode="auto">
            <a:xfrm>
              <a:off x="7749952" y="29477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0" name="Freeform 426"/>
            <p:cNvSpPr>
              <a:spLocks noChangeArrowheads="1"/>
            </p:cNvSpPr>
            <p:nvPr/>
          </p:nvSpPr>
          <p:spPr bwMode="auto">
            <a:xfrm>
              <a:off x="7854727" y="29477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1" name="Freeform 427"/>
            <p:cNvSpPr>
              <a:spLocks noChangeArrowheads="1"/>
            </p:cNvSpPr>
            <p:nvPr/>
          </p:nvSpPr>
          <p:spPr bwMode="auto">
            <a:xfrm>
              <a:off x="7961089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2" name="Freeform 428"/>
            <p:cNvSpPr>
              <a:spLocks noChangeArrowheads="1"/>
            </p:cNvSpPr>
            <p:nvPr/>
          </p:nvSpPr>
          <p:spPr bwMode="auto">
            <a:xfrm>
              <a:off x="806586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3" name="Freeform 429"/>
            <p:cNvSpPr>
              <a:spLocks noChangeArrowheads="1"/>
            </p:cNvSpPr>
            <p:nvPr/>
          </p:nvSpPr>
          <p:spPr bwMode="auto">
            <a:xfrm>
              <a:off x="837701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4" name="Freeform 430"/>
            <p:cNvSpPr>
              <a:spLocks noChangeArrowheads="1"/>
            </p:cNvSpPr>
            <p:nvPr/>
          </p:nvSpPr>
          <p:spPr bwMode="auto">
            <a:xfrm>
              <a:off x="8483377" y="29477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5" name="Freeform 431"/>
            <p:cNvSpPr>
              <a:spLocks noChangeArrowheads="1"/>
            </p:cNvSpPr>
            <p:nvPr/>
          </p:nvSpPr>
          <p:spPr bwMode="auto">
            <a:xfrm>
              <a:off x="8586564" y="29477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6" name="Freeform 454"/>
            <p:cNvSpPr>
              <a:spLocks noChangeArrowheads="1"/>
            </p:cNvSpPr>
            <p:nvPr/>
          </p:nvSpPr>
          <p:spPr bwMode="auto">
            <a:xfrm>
              <a:off x="7413402" y="2981096"/>
              <a:ext cx="76200" cy="77787"/>
            </a:xfrm>
            <a:custGeom>
              <a:avLst/>
              <a:gdLst>
                <a:gd name="T0" fmla="*/ 2147483646 w 15"/>
                <a:gd name="T1" fmla="*/ 2147483646 h 15"/>
                <a:gd name="T2" fmla="*/ 2147483646 w 15"/>
                <a:gd name="T3" fmla="*/ 2147483646 h 15"/>
                <a:gd name="T4" fmla="*/ 2147483646 w 15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4" y="5"/>
                  </a:moveTo>
                  <a:cubicBezTo>
                    <a:pt x="12" y="0"/>
                    <a:pt x="15" y="15"/>
                    <a:pt x="6" y="14"/>
                  </a:cubicBezTo>
                  <a:cubicBezTo>
                    <a:pt x="1" y="14"/>
                    <a:pt x="0" y="8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7" name="Freeform 455"/>
            <p:cNvSpPr>
              <a:spLocks noChangeArrowheads="1"/>
            </p:cNvSpPr>
            <p:nvPr/>
          </p:nvSpPr>
          <p:spPr bwMode="auto">
            <a:xfrm>
              <a:off x="748960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8" name="Freeform 456"/>
            <p:cNvSpPr>
              <a:spLocks noChangeArrowheads="1"/>
            </p:cNvSpPr>
            <p:nvPr/>
          </p:nvSpPr>
          <p:spPr bwMode="auto">
            <a:xfrm>
              <a:off x="7592789" y="2996971"/>
              <a:ext cx="101600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49" name="Freeform 457"/>
            <p:cNvSpPr>
              <a:spLocks noChangeArrowheads="1"/>
            </p:cNvSpPr>
            <p:nvPr/>
          </p:nvSpPr>
          <p:spPr bwMode="auto">
            <a:xfrm>
              <a:off x="76991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0" name="Freeform 458"/>
            <p:cNvSpPr>
              <a:spLocks noChangeArrowheads="1"/>
            </p:cNvSpPr>
            <p:nvPr/>
          </p:nvSpPr>
          <p:spPr bwMode="auto">
            <a:xfrm>
              <a:off x="7799164" y="2996971"/>
              <a:ext cx="106363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1" name="Freeform 459"/>
            <p:cNvSpPr>
              <a:spLocks noChangeArrowheads="1"/>
            </p:cNvSpPr>
            <p:nvPr/>
          </p:nvSpPr>
          <p:spPr bwMode="auto">
            <a:xfrm>
              <a:off x="790552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2" name="Freeform 460"/>
            <p:cNvSpPr>
              <a:spLocks noChangeArrowheads="1"/>
            </p:cNvSpPr>
            <p:nvPr/>
          </p:nvSpPr>
          <p:spPr bwMode="auto">
            <a:xfrm>
              <a:off x="801188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3" name="Freeform 461"/>
            <p:cNvSpPr>
              <a:spLocks noChangeArrowheads="1"/>
            </p:cNvSpPr>
            <p:nvPr/>
          </p:nvSpPr>
          <p:spPr bwMode="auto">
            <a:xfrm>
              <a:off x="8115077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4" name="Freeform 462"/>
            <p:cNvSpPr>
              <a:spLocks noChangeArrowheads="1"/>
            </p:cNvSpPr>
            <p:nvPr/>
          </p:nvSpPr>
          <p:spPr bwMode="auto">
            <a:xfrm>
              <a:off x="8221439" y="2996971"/>
              <a:ext cx="100013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5" name="Freeform 463"/>
            <p:cNvSpPr>
              <a:spLocks noChangeArrowheads="1"/>
            </p:cNvSpPr>
            <p:nvPr/>
          </p:nvSpPr>
          <p:spPr bwMode="auto">
            <a:xfrm>
              <a:off x="8346852" y="3003321"/>
              <a:ext cx="85725" cy="69850"/>
            </a:xfrm>
            <a:custGeom>
              <a:avLst/>
              <a:gdLst>
                <a:gd name="T0" fmla="*/ 2147483646 w 17"/>
                <a:gd name="T1" fmla="*/ 699118671 h 14"/>
                <a:gd name="T2" fmla="*/ 2147483646 w 17"/>
                <a:gd name="T3" fmla="*/ 2147483646 h 14"/>
                <a:gd name="T4" fmla="*/ 2147483646 w 17"/>
                <a:gd name="T5" fmla="*/ 699118671 h 14"/>
                <a:gd name="T6" fmla="*/ 0 60000 65536"/>
                <a:gd name="T7" fmla="*/ 0 60000 65536"/>
                <a:gd name="T8" fmla="*/ 0 60000 65536"/>
                <a:gd name="T9" fmla="*/ 0 w 17"/>
                <a:gd name="T10" fmla="*/ 0 h 14"/>
                <a:gd name="T11" fmla="*/ 17 w 17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4">
                  <a:moveTo>
                    <a:pt x="8" y="1"/>
                  </a:moveTo>
                  <a:cubicBezTo>
                    <a:pt x="17" y="0"/>
                    <a:pt x="13" y="14"/>
                    <a:pt x="6" y="10"/>
                  </a:cubicBezTo>
                  <a:cubicBezTo>
                    <a:pt x="0" y="8"/>
                    <a:pt x="4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6" name="Freeform 464"/>
            <p:cNvSpPr>
              <a:spLocks noChangeArrowheads="1"/>
            </p:cNvSpPr>
            <p:nvPr/>
          </p:nvSpPr>
          <p:spPr bwMode="auto">
            <a:xfrm>
              <a:off x="8432577" y="299697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7" name="Freeform 465"/>
            <p:cNvSpPr>
              <a:spLocks noChangeArrowheads="1"/>
            </p:cNvSpPr>
            <p:nvPr/>
          </p:nvSpPr>
          <p:spPr bwMode="auto">
            <a:xfrm>
              <a:off x="8537352" y="2996971"/>
              <a:ext cx="100012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8" name="Freeform 466"/>
            <p:cNvSpPr>
              <a:spLocks noChangeArrowheads="1"/>
            </p:cNvSpPr>
            <p:nvPr/>
          </p:nvSpPr>
          <p:spPr bwMode="auto">
            <a:xfrm>
              <a:off x="8637364" y="2996971"/>
              <a:ext cx="104775" cy="90487"/>
            </a:xfrm>
            <a:custGeom>
              <a:avLst/>
              <a:gdLst>
                <a:gd name="T0" fmla="*/ 2147483646 w 21"/>
                <a:gd name="T1" fmla="*/ 1759268362 h 18"/>
                <a:gd name="T2" fmla="*/ 2147483646 w 21"/>
                <a:gd name="T3" fmla="*/ 2147483646 h 18"/>
                <a:gd name="T4" fmla="*/ 2147483646 w 21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59" name="Freeform 489"/>
            <p:cNvSpPr>
              <a:spLocks noChangeArrowheads="1"/>
            </p:cNvSpPr>
            <p:nvPr/>
          </p:nvSpPr>
          <p:spPr bwMode="auto">
            <a:xfrm>
              <a:off x="7434039" y="3052533"/>
              <a:ext cx="103188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0" name="Freeform 490"/>
            <p:cNvSpPr>
              <a:spLocks noChangeArrowheads="1"/>
            </p:cNvSpPr>
            <p:nvPr/>
          </p:nvSpPr>
          <p:spPr bwMode="auto">
            <a:xfrm>
              <a:off x="7537227" y="3052533"/>
              <a:ext cx="103187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1" name="Freeform 491"/>
            <p:cNvSpPr>
              <a:spLocks noChangeArrowheads="1"/>
            </p:cNvSpPr>
            <p:nvPr/>
          </p:nvSpPr>
          <p:spPr bwMode="auto">
            <a:xfrm>
              <a:off x="764358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2" name="Freeform 492"/>
            <p:cNvSpPr>
              <a:spLocks noChangeArrowheads="1"/>
            </p:cNvSpPr>
            <p:nvPr/>
          </p:nvSpPr>
          <p:spPr bwMode="auto">
            <a:xfrm>
              <a:off x="7749952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3" name="Freeform 493"/>
            <p:cNvSpPr>
              <a:spLocks noChangeArrowheads="1"/>
            </p:cNvSpPr>
            <p:nvPr/>
          </p:nvSpPr>
          <p:spPr bwMode="auto">
            <a:xfrm>
              <a:off x="7854727" y="30525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4" name="Freeform 494"/>
            <p:cNvSpPr>
              <a:spLocks noChangeArrowheads="1"/>
            </p:cNvSpPr>
            <p:nvPr/>
          </p:nvSpPr>
          <p:spPr bwMode="auto">
            <a:xfrm>
              <a:off x="80658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5" name="Freeform 495"/>
            <p:cNvSpPr>
              <a:spLocks noChangeArrowheads="1"/>
            </p:cNvSpPr>
            <p:nvPr/>
          </p:nvSpPr>
          <p:spPr bwMode="auto">
            <a:xfrm>
              <a:off x="8170639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6" name="Freeform 496"/>
            <p:cNvSpPr>
              <a:spLocks noChangeArrowheads="1"/>
            </p:cNvSpPr>
            <p:nvPr/>
          </p:nvSpPr>
          <p:spPr bwMode="auto">
            <a:xfrm>
              <a:off x="837701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7" name="Freeform 497"/>
            <p:cNvSpPr>
              <a:spLocks noChangeArrowheads="1"/>
            </p:cNvSpPr>
            <p:nvPr/>
          </p:nvSpPr>
          <p:spPr bwMode="auto">
            <a:xfrm>
              <a:off x="8483377" y="30525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8" name="Freeform 498"/>
            <p:cNvSpPr>
              <a:spLocks noChangeArrowheads="1"/>
            </p:cNvSpPr>
            <p:nvPr/>
          </p:nvSpPr>
          <p:spPr bwMode="auto">
            <a:xfrm>
              <a:off x="8586564" y="30525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69" name="Freeform 499"/>
            <p:cNvSpPr>
              <a:spLocks noChangeArrowheads="1"/>
            </p:cNvSpPr>
            <p:nvPr/>
          </p:nvSpPr>
          <p:spPr bwMode="auto">
            <a:xfrm>
              <a:off x="8692927" y="30525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0" name="Freeform 526"/>
            <p:cNvSpPr>
              <a:spLocks noChangeArrowheads="1"/>
            </p:cNvSpPr>
            <p:nvPr/>
          </p:nvSpPr>
          <p:spPr bwMode="auto">
            <a:xfrm>
              <a:off x="7529289" y="3087458"/>
              <a:ext cx="63500" cy="80963"/>
            </a:xfrm>
            <a:custGeom>
              <a:avLst/>
              <a:gdLst>
                <a:gd name="T0" fmla="*/ 1555579038 w 13"/>
                <a:gd name="T1" fmla="*/ 2147483646 h 16"/>
                <a:gd name="T2" fmla="*/ 2147483646 w 13"/>
                <a:gd name="T3" fmla="*/ 2147483646 h 16"/>
                <a:gd name="T4" fmla="*/ 1555579038 w 13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3"/>
                <a:gd name="T10" fmla="*/ 0 h 16"/>
                <a:gd name="T11" fmla="*/ 13 w 13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6">
                  <a:moveTo>
                    <a:pt x="2" y="5"/>
                  </a:moveTo>
                  <a:cubicBezTo>
                    <a:pt x="7" y="0"/>
                    <a:pt x="13" y="13"/>
                    <a:pt x="7" y="14"/>
                  </a:cubicBezTo>
                  <a:cubicBezTo>
                    <a:pt x="2" y="16"/>
                    <a:pt x="0" y="7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1" name="Freeform 527"/>
            <p:cNvSpPr>
              <a:spLocks noChangeArrowheads="1"/>
            </p:cNvSpPr>
            <p:nvPr/>
          </p:nvSpPr>
          <p:spPr bwMode="auto">
            <a:xfrm>
              <a:off x="7592789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2" name="Freeform 528"/>
            <p:cNvSpPr>
              <a:spLocks noChangeArrowheads="1"/>
            </p:cNvSpPr>
            <p:nvPr/>
          </p:nvSpPr>
          <p:spPr bwMode="auto">
            <a:xfrm>
              <a:off x="7699152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3" name="Freeform 529"/>
            <p:cNvSpPr>
              <a:spLocks noChangeArrowheads="1"/>
            </p:cNvSpPr>
            <p:nvPr/>
          </p:nvSpPr>
          <p:spPr bwMode="auto">
            <a:xfrm>
              <a:off x="7799164" y="3103333"/>
              <a:ext cx="106363" cy="84138"/>
            </a:xfrm>
            <a:custGeom>
              <a:avLst/>
              <a:gdLst>
                <a:gd name="T0" fmla="*/ 2147483646 w 21"/>
                <a:gd name="T1" fmla="*/ 1631826814 h 17"/>
                <a:gd name="T2" fmla="*/ 2147483646 w 21"/>
                <a:gd name="T3" fmla="*/ 2147483646 h 17"/>
                <a:gd name="T4" fmla="*/ 2147483646 w 21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4" name="Freeform 530"/>
            <p:cNvSpPr>
              <a:spLocks noChangeArrowheads="1"/>
            </p:cNvSpPr>
            <p:nvPr/>
          </p:nvSpPr>
          <p:spPr bwMode="auto">
            <a:xfrm>
              <a:off x="790552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5" name="Freeform 531"/>
            <p:cNvSpPr>
              <a:spLocks noChangeArrowheads="1"/>
            </p:cNvSpPr>
            <p:nvPr/>
          </p:nvSpPr>
          <p:spPr bwMode="auto">
            <a:xfrm>
              <a:off x="801188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6" name="Freeform 532"/>
            <p:cNvSpPr>
              <a:spLocks noChangeArrowheads="1"/>
            </p:cNvSpPr>
            <p:nvPr/>
          </p:nvSpPr>
          <p:spPr bwMode="auto">
            <a:xfrm>
              <a:off x="8115077" y="3103333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7" name="Freeform 533"/>
            <p:cNvSpPr>
              <a:spLocks noChangeArrowheads="1"/>
            </p:cNvSpPr>
            <p:nvPr/>
          </p:nvSpPr>
          <p:spPr bwMode="auto">
            <a:xfrm>
              <a:off x="8221439" y="3103333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8" name="Freeform 534"/>
            <p:cNvSpPr>
              <a:spLocks noChangeArrowheads="1"/>
            </p:cNvSpPr>
            <p:nvPr/>
          </p:nvSpPr>
          <p:spPr bwMode="auto">
            <a:xfrm>
              <a:off x="8326214" y="3103333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79" name="Freeform 535"/>
            <p:cNvSpPr>
              <a:spLocks noChangeArrowheads="1"/>
            </p:cNvSpPr>
            <p:nvPr/>
          </p:nvSpPr>
          <p:spPr bwMode="auto">
            <a:xfrm>
              <a:off x="8432577" y="3103333"/>
              <a:ext cx="98425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0" name="Freeform 536"/>
            <p:cNvSpPr>
              <a:spLocks noChangeArrowheads="1"/>
            </p:cNvSpPr>
            <p:nvPr/>
          </p:nvSpPr>
          <p:spPr bwMode="auto">
            <a:xfrm>
              <a:off x="8561164" y="3081108"/>
              <a:ext cx="80963" cy="92075"/>
            </a:xfrm>
            <a:custGeom>
              <a:avLst/>
              <a:gdLst>
                <a:gd name="T0" fmla="*/ 2147483646 w 16"/>
                <a:gd name="T1" fmla="*/ 2147483646 h 18"/>
                <a:gd name="T2" fmla="*/ 2147483646 w 16"/>
                <a:gd name="T3" fmla="*/ 2147483646 h 18"/>
                <a:gd name="T4" fmla="*/ 2147483646 w 16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16"/>
                <a:gd name="T10" fmla="*/ 0 h 18"/>
                <a:gd name="T11" fmla="*/ 16 w 16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8">
                  <a:moveTo>
                    <a:pt x="4" y="6"/>
                  </a:moveTo>
                  <a:cubicBezTo>
                    <a:pt x="16" y="0"/>
                    <a:pt x="10" y="18"/>
                    <a:pt x="3" y="14"/>
                  </a:cubicBezTo>
                  <a:cubicBezTo>
                    <a:pt x="0" y="12"/>
                    <a:pt x="1" y="8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1" name="Freeform 537"/>
            <p:cNvSpPr>
              <a:spLocks noChangeArrowheads="1"/>
            </p:cNvSpPr>
            <p:nvPr/>
          </p:nvSpPr>
          <p:spPr bwMode="auto">
            <a:xfrm>
              <a:off x="8751664" y="3112858"/>
              <a:ext cx="92075" cy="65088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0 h 13"/>
                <a:gd name="T6" fmla="*/ 0 60000 65536"/>
                <a:gd name="T7" fmla="*/ 0 60000 65536"/>
                <a:gd name="T8" fmla="*/ 0 60000 65536"/>
                <a:gd name="T9" fmla="*/ 0 w 18"/>
                <a:gd name="T10" fmla="*/ 0 h 13"/>
                <a:gd name="T11" fmla="*/ 18 w 1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3">
                  <a:moveTo>
                    <a:pt x="8" y="0"/>
                  </a:moveTo>
                  <a:cubicBezTo>
                    <a:pt x="9" y="0"/>
                    <a:pt x="18" y="3"/>
                    <a:pt x="15" y="8"/>
                  </a:cubicBezTo>
                  <a:cubicBezTo>
                    <a:pt x="11" y="13"/>
                    <a:pt x="0" y="5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2" name="Freeform 562"/>
            <p:cNvSpPr>
              <a:spLocks noChangeArrowheads="1"/>
            </p:cNvSpPr>
            <p:nvPr/>
          </p:nvSpPr>
          <p:spPr bwMode="auto">
            <a:xfrm>
              <a:off x="7537227" y="3157308"/>
              <a:ext cx="103187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3" name="Freeform 563"/>
            <p:cNvSpPr>
              <a:spLocks noChangeArrowheads="1"/>
            </p:cNvSpPr>
            <p:nvPr/>
          </p:nvSpPr>
          <p:spPr bwMode="auto">
            <a:xfrm>
              <a:off x="7643589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4" name="Freeform 564"/>
            <p:cNvSpPr>
              <a:spLocks noChangeArrowheads="1"/>
            </p:cNvSpPr>
            <p:nvPr/>
          </p:nvSpPr>
          <p:spPr bwMode="auto">
            <a:xfrm>
              <a:off x="7749952" y="31573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5" name="Freeform 565"/>
            <p:cNvSpPr>
              <a:spLocks noChangeArrowheads="1"/>
            </p:cNvSpPr>
            <p:nvPr/>
          </p:nvSpPr>
          <p:spPr bwMode="auto">
            <a:xfrm>
              <a:off x="7854727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6" name="Freeform 566"/>
            <p:cNvSpPr>
              <a:spLocks noChangeArrowheads="1"/>
            </p:cNvSpPr>
            <p:nvPr/>
          </p:nvSpPr>
          <p:spPr bwMode="auto">
            <a:xfrm>
              <a:off x="7961089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7" name="Freeform 567"/>
            <p:cNvSpPr>
              <a:spLocks noChangeArrowheads="1"/>
            </p:cNvSpPr>
            <p:nvPr/>
          </p:nvSpPr>
          <p:spPr bwMode="auto">
            <a:xfrm>
              <a:off x="806586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8" name="Freeform 568"/>
            <p:cNvSpPr>
              <a:spLocks noChangeArrowheads="1"/>
            </p:cNvSpPr>
            <p:nvPr/>
          </p:nvSpPr>
          <p:spPr bwMode="auto">
            <a:xfrm>
              <a:off x="8270652" y="31573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89" name="Freeform 569"/>
            <p:cNvSpPr>
              <a:spLocks noChangeArrowheads="1"/>
            </p:cNvSpPr>
            <p:nvPr/>
          </p:nvSpPr>
          <p:spPr bwMode="auto">
            <a:xfrm>
              <a:off x="8377014" y="315730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0" name="Freeform 570"/>
            <p:cNvSpPr>
              <a:spLocks noChangeArrowheads="1"/>
            </p:cNvSpPr>
            <p:nvPr/>
          </p:nvSpPr>
          <p:spPr bwMode="auto">
            <a:xfrm>
              <a:off x="8483377" y="31573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1" name="Freeform 600"/>
            <p:cNvSpPr>
              <a:spLocks noChangeArrowheads="1"/>
            </p:cNvSpPr>
            <p:nvPr/>
          </p:nvSpPr>
          <p:spPr bwMode="auto">
            <a:xfrm>
              <a:off x="7522939" y="3173183"/>
              <a:ext cx="66675" cy="125413"/>
            </a:xfrm>
            <a:custGeom>
              <a:avLst/>
              <a:gdLst>
                <a:gd name="T0" fmla="*/ 2147483646 w 13"/>
                <a:gd name="T1" fmla="*/ 2147483646 h 25"/>
                <a:gd name="T2" fmla="*/ 2147483646 w 13"/>
                <a:gd name="T3" fmla="*/ 2147483646 h 25"/>
                <a:gd name="T4" fmla="*/ 2147483646 w 13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3"/>
                <a:gd name="T10" fmla="*/ 0 h 25"/>
                <a:gd name="T11" fmla="*/ 13 w 13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25">
                  <a:moveTo>
                    <a:pt x="3" y="9"/>
                  </a:moveTo>
                  <a:cubicBezTo>
                    <a:pt x="11" y="0"/>
                    <a:pt x="13" y="25"/>
                    <a:pt x="3" y="18"/>
                  </a:cubicBezTo>
                  <a:cubicBezTo>
                    <a:pt x="0" y="17"/>
                    <a:pt x="0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2" name="Freeform 601"/>
            <p:cNvSpPr>
              <a:spLocks noChangeArrowheads="1"/>
            </p:cNvSpPr>
            <p:nvPr/>
          </p:nvSpPr>
          <p:spPr bwMode="auto">
            <a:xfrm>
              <a:off x="7592789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3" name="Freeform 602"/>
            <p:cNvSpPr>
              <a:spLocks noChangeArrowheads="1"/>
            </p:cNvSpPr>
            <p:nvPr/>
          </p:nvSpPr>
          <p:spPr bwMode="auto">
            <a:xfrm>
              <a:off x="7699152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4" name="Freeform 603"/>
            <p:cNvSpPr>
              <a:spLocks noChangeArrowheads="1"/>
            </p:cNvSpPr>
            <p:nvPr/>
          </p:nvSpPr>
          <p:spPr bwMode="auto">
            <a:xfrm>
              <a:off x="7799164" y="3206521"/>
              <a:ext cx="106363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5" name="Freeform 604"/>
            <p:cNvSpPr>
              <a:spLocks noChangeArrowheads="1"/>
            </p:cNvSpPr>
            <p:nvPr/>
          </p:nvSpPr>
          <p:spPr bwMode="auto">
            <a:xfrm>
              <a:off x="790552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6" name="Freeform 605"/>
            <p:cNvSpPr>
              <a:spLocks noChangeArrowheads="1"/>
            </p:cNvSpPr>
            <p:nvPr/>
          </p:nvSpPr>
          <p:spPr bwMode="auto">
            <a:xfrm>
              <a:off x="8011889" y="3206521"/>
              <a:ext cx="100013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7" name="Freeform 606"/>
            <p:cNvSpPr>
              <a:spLocks noChangeArrowheads="1"/>
            </p:cNvSpPr>
            <p:nvPr/>
          </p:nvSpPr>
          <p:spPr bwMode="auto">
            <a:xfrm>
              <a:off x="8115077" y="3206521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8" name="Freeform 607"/>
            <p:cNvSpPr>
              <a:spLocks noChangeArrowheads="1"/>
            </p:cNvSpPr>
            <p:nvPr/>
          </p:nvSpPr>
          <p:spPr bwMode="auto">
            <a:xfrm>
              <a:off x="8326214" y="3206521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999" name="Freeform 609"/>
            <p:cNvSpPr>
              <a:spLocks noChangeArrowheads="1"/>
            </p:cNvSpPr>
            <p:nvPr/>
          </p:nvSpPr>
          <p:spPr bwMode="auto">
            <a:xfrm>
              <a:off x="8432577" y="3206521"/>
              <a:ext cx="98425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0" name="Freeform 610"/>
            <p:cNvSpPr>
              <a:spLocks noChangeArrowheads="1"/>
            </p:cNvSpPr>
            <p:nvPr/>
          </p:nvSpPr>
          <p:spPr bwMode="auto">
            <a:xfrm>
              <a:off x="8537352" y="3206521"/>
              <a:ext cx="85725" cy="87312"/>
            </a:xfrm>
            <a:custGeom>
              <a:avLst/>
              <a:gdLst>
                <a:gd name="T0" fmla="*/ 2147483646 w 17"/>
                <a:gd name="T1" fmla="*/ 1840891344 h 17"/>
                <a:gd name="T2" fmla="*/ 2147483646 w 17"/>
                <a:gd name="T3" fmla="*/ 2147483646 h 17"/>
                <a:gd name="T4" fmla="*/ 2147483646 w 17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17"/>
                <a:gd name="T10" fmla="*/ 0 h 17"/>
                <a:gd name="T11" fmla="*/ 17 w 17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7">
                  <a:moveTo>
                    <a:pt x="9" y="2"/>
                  </a:moveTo>
                  <a:cubicBezTo>
                    <a:pt x="13" y="0"/>
                    <a:pt x="17" y="1"/>
                    <a:pt x="17" y="6"/>
                  </a:cubicBezTo>
                  <a:cubicBezTo>
                    <a:pt x="17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1" name="Freeform 635"/>
            <p:cNvSpPr>
              <a:spLocks noChangeArrowheads="1"/>
            </p:cNvSpPr>
            <p:nvPr/>
          </p:nvSpPr>
          <p:spPr bwMode="auto">
            <a:xfrm>
              <a:off x="7537227" y="3257321"/>
              <a:ext cx="103187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2" name="Freeform 636"/>
            <p:cNvSpPr>
              <a:spLocks noChangeArrowheads="1"/>
            </p:cNvSpPr>
            <p:nvPr/>
          </p:nvSpPr>
          <p:spPr bwMode="auto">
            <a:xfrm>
              <a:off x="7643589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3" name="Freeform 637"/>
            <p:cNvSpPr>
              <a:spLocks noChangeArrowheads="1"/>
            </p:cNvSpPr>
            <p:nvPr/>
          </p:nvSpPr>
          <p:spPr bwMode="auto">
            <a:xfrm>
              <a:off x="7749952" y="3257321"/>
              <a:ext cx="100012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4" name="Freeform 638"/>
            <p:cNvSpPr>
              <a:spLocks noChangeArrowheads="1"/>
            </p:cNvSpPr>
            <p:nvPr/>
          </p:nvSpPr>
          <p:spPr bwMode="auto">
            <a:xfrm>
              <a:off x="7854727" y="3257321"/>
              <a:ext cx="101600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5" name="Freeform 639"/>
            <p:cNvSpPr>
              <a:spLocks noChangeArrowheads="1"/>
            </p:cNvSpPr>
            <p:nvPr/>
          </p:nvSpPr>
          <p:spPr bwMode="auto">
            <a:xfrm>
              <a:off x="7961089" y="3257321"/>
              <a:ext cx="98425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6" name="Freeform 640"/>
            <p:cNvSpPr>
              <a:spLocks noChangeArrowheads="1"/>
            </p:cNvSpPr>
            <p:nvPr/>
          </p:nvSpPr>
          <p:spPr bwMode="auto">
            <a:xfrm>
              <a:off x="806586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7" name="Freeform 641"/>
            <p:cNvSpPr>
              <a:spLocks noChangeArrowheads="1"/>
            </p:cNvSpPr>
            <p:nvPr/>
          </p:nvSpPr>
          <p:spPr bwMode="auto">
            <a:xfrm>
              <a:off x="8307164" y="3243033"/>
              <a:ext cx="88900" cy="120650"/>
            </a:xfrm>
            <a:custGeom>
              <a:avLst/>
              <a:gdLst>
                <a:gd name="T0" fmla="*/ 2147483646 w 18"/>
                <a:gd name="T1" fmla="*/ 2147483646 h 24"/>
                <a:gd name="T2" fmla="*/ 685073278 w 18"/>
                <a:gd name="T3" fmla="*/ 2147483646 h 24"/>
                <a:gd name="T4" fmla="*/ 2147483646 w 18"/>
                <a:gd name="T5" fmla="*/ 2147483646 h 24"/>
                <a:gd name="T6" fmla="*/ 0 60000 65536"/>
                <a:gd name="T7" fmla="*/ 0 60000 65536"/>
                <a:gd name="T8" fmla="*/ 0 60000 65536"/>
                <a:gd name="T9" fmla="*/ 0 w 18"/>
                <a:gd name="T10" fmla="*/ 0 h 24"/>
                <a:gd name="T11" fmla="*/ 18 w 18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24">
                  <a:moveTo>
                    <a:pt x="5" y="6"/>
                  </a:moveTo>
                  <a:cubicBezTo>
                    <a:pt x="18" y="0"/>
                    <a:pt x="5" y="24"/>
                    <a:pt x="1" y="11"/>
                  </a:cubicBezTo>
                  <a:cubicBezTo>
                    <a:pt x="0" y="9"/>
                    <a:pt x="2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8" name="Freeform 642"/>
            <p:cNvSpPr>
              <a:spLocks noChangeArrowheads="1"/>
            </p:cNvSpPr>
            <p:nvPr/>
          </p:nvSpPr>
          <p:spPr bwMode="auto">
            <a:xfrm>
              <a:off x="8377014" y="3257321"/>
              <a:ext cx="100013" cy="92075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09" name="Freeform 663"/>
            <p:cNvSpPr>
              <a:spLocks noChangeArrowheads="1"/>
            </p:cNvSpPr>
            <p:nvPr/>
          </p:nvSpPr>
          <p:spPr bwMode="auto">
            <a:xfrm>
              <a:off x="7518177" y="3282721"/>
              <a:ext cx="80962" cy="106362"/>
            </a:xfrm>
            <a:custGeom>
              <a:avLst/>
              <a:gdLst>
                <a:gd name="T0" fmla="*/ 2147483646 w 16"/>
                <a:gd name="T1" fmla="*/ 2147483646 h 21"/>
                <a:gd name="T2" fmla="*/ 2147483646 w 16"/>
                <a:gd name="T3" fmla="*/ 2147483646 h 21"/>
                <a:gd name="T4" fmla="*/ 2147483646 w 16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6"/>
                <a:gd name="T10" fmla="*/ 0 h 21"/>
                <a:gd name="T11" fmla="*/ 16 w 16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21">
                  <a:moveTo>
                    <a:pt x="4" y="8"/>
                  </a:moveTo>
                  <a:cubicBezTo>
                    <a:pt x="11" y="0"/>
                    <a:pt x="16" y="21"/>
                    <a:pt x="5" y="17"/>
                  </a:cubicBezTo>
                  <a:cubicBezTo>
                    <a:pt x="4" y="17"/>
                    <a:pt x="0" y="12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0" name="Freeform 664"/>
            <p:cNvSpPr>
              <a:spLocks noChangeArrowheads="1"/>
            </p:cNvSpPr>
            <p:nvPr/>
          </p:nvSpPr>
          <p:spPr bwMode="auto">
            <a:xfrm>
              <a:off x="7592789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1" name="Freeform 665"/>
            <p:cNvSpPr>
              <a:spLocks noChangeArrowheads="1"/>
            </p:cNvSpPr>
            <p:nvPr/>
          </p:nvSpPr>
          <p:spPr bwMode="auto">
            <a:xfrm>
              <a:off x="7699152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2" name="Freeform 666"/>
            <p:cNvSpPr>
              <a:spLocks noChangeArrowheads="1"/>
            </p:cNvSpPr>
            <p:nvPr/>
          </p:nvSpPr>
          <p:spPr bwMode="auto">
            <a:xfrm>
              <a:off x="7799164" y="3312883"/>
              <a:ext cx="106363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3" name="Freeform 667"/>
            <p:cNvSpPr>
              <a:spLocks noChangeArrowheads="1"/>
            </p:cNvSpPr>
            <p:nvPr/>
          </p:nvSpPr>
          <p:spPr bwMode="auto">
            <a:xfrm>
              <a:off x="790552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4" name="Freeform 668"/>
            <p:cNvSpPr>
              <a:spLocks noChangeArrowheads="1"/>
            </p:cNvSpPr>
            <p:nvPr/>
          </p:nvSpPr>
          <p:spPr bwMode="auto">
            <a:xfrm>
              <a:off x="801188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5" name="Freeform 669"/>
            <p:cNvSpPr>
              <a:spLocks noChangeArrowheads="1"/>
            </p:cNvSpPr>
            <p:nvPr/>
          </p:nvSpPr>
          <p:spPr bwMode="auto">
            <a:xfrm>
              <a:off x="8115077" y="33128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6" name="Freeform 670"/>
            <p:cNvSpPr>
              <a:spLocks noChangeArrowheads="1"/>
            </p:cNvSpPr>
            <p:nvPr/>
          </p:nvSpPr>
          <p:spPr bwMode="auto">
            <a:xfrm>
              <a:off x="8221439" y="33128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7" name="Freeform 671"/>
            <p:cNvSpPr>
              <a:spLocks noChangeArrowheads="1"/>
            </p:cNvSpPr>
            <p:nvPr/>
          </p:nvSpPr>
          <p:spPr bwMode="auto">
            <a:xfrm>
              <a:off x="8326214" y="33128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8" name="Freeform 691"/>
            <p:cNvSpPr>
              <a:spLocks noChangeArrowheads="1"/>
            </p:cNvSpPr>
            <p:nvPr/>
          </p:nvSpPr>
          <p:spPr bwMode="auto">
            <a:xfrm>
              <a:off x="7537227" y="3363683"/>
              <a:ext cx="103187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19" name="Freeform 692"/>
            <p:cNvSpPr>
              <a:spLocks noChangeArrowheads="1"/>
            </p:cNvSpPr>
            <p:nvPr/>
          </p:nvSpPr>
          <p:spPr bwMode="auto">
            <a:xfrm>
              <a:off x="764358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0" name="Freeform 693"/>
            <p:cNvSpPr>
              <a:spLocks noChangeArrowheads="1"/>
            </p:cNvSpPr>
            <p:nvPr/>
          </p:nvSpPr>
          <p:spPr bwMode="auto">
            <a:xfrm>
              <a:off x="7749952" y="3363683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1" name="Freeform 694"/>
            <p:cNvSpPr>
              <a:spLocks noChangeArrowheads="1"/>
            </p:cNvSpPr>
            <p:nvPr/>
          </p:nvSpPr>
          <p:spPr bwMode="auto">
            <a:xfrm>
              <a:off x="7854727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2" name="Freeform 695"/>
            <p:cNvSpPr>
              <a:spLocks noChangeArrowheads="1"/>
            </p:cNvSpPr>
            <p:nvPr/>
          </p:nvSpPr>
          <p:spPr bwMode="auto">
            <a:xfrm>
              <a:off x="7961089" y="3363683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3" name="Freeform 696"/>
            <p:cNvSpPr>
              <a:spLocks noChangeArrowheads="1"/>
            </p:cNvSpPr>
            <p:nvPr/>
          </p:nvSpPr>
          <p:spPr bwMode="auto">
            <a:xfrm>
              <a:off x="8065864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4" name="Freeform 697"/>
            <p:cNvSpPr>
              <a:spLocks noChangeArrowheads="1"/>
            </p:cNvSpPr>
            <p:nvPr/>
          </p:nvSpPr>
          <p:spPr bwMode="auto">
            <a:xfrm>
              <a:off x="8170639" y="3363683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5" name="Freeform 698"/>
            <p:cNvSpPr>
              <a:spLocks noChangeArrowheads="1"/>
            </p:cNvSpPr>
            <p:nvPr/>
          </p:nvSpPr>
          <p:spPr bwMode="auto">
            <a:xfrm>
              <a:off x="8270652" y="3363683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6" name="Freeform 717"/>
            <p:cNvSpPr>
              <a:spLocks noChangeArrowheads="1"/>
            </p:cNvSpPr>
            <p:nvPr/>
          </p:nvSpPr>
          <p:spPr bwMode="auto">
            <a:xfrm>
              <a:off x="7592789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7" name="Freeform 718"/>
            <p:cNvSpPr>
              <a:spLocks noChangeArrowheads="1"/>
            </p:cNvSpPr>
            <p:nvPr/>
          </p:nvSpPr>
          <p:spPr bwMode="auto">
            <a:xfrm>
              <a:off x="7699152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8" name="Freeform 719"/>
            <p:cNvSpPr>
              <a:spLocks noChangeArrowheads="1"/>
            </p:cNvSpPr>
            <p:nvPr/>
          </p:nvSpPr>
          <p:spPr bwMode="auto">
            <a:xfrm>
              <a:off x="7799164" y="3419246"/>
              <a:ext cx="106363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29" name="Freeform 720"/>
            <p:cNvSpPr>
              <a:spLocks noChangeArrowheads="1"/>
            </p:cNvSpPr>
            <p:nvPr/>
          </p:nvSpPr>
          <p:spPr bwMode="auto">
            <a:xfrm>
              <a:off x="790552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0" name="Freeform 721"/>
            <p:cNvSpPr>
              <a:spLocks noChangeArrowheads="1"/>
            </p:cNvSpPr>
            <p:nvPr/>
          </p:nvSpPr>
          <p:spPr bwMode="auto">
            <a:xfrm>
              <a:off x="801188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1" name="Freeform 722"/>
            <p:cNvSpPr>
              <a:spLocks noChangeArrowheads="1"/>
            </p:cNvSpPr>
            <p:nvPr/>
          </p:nvSpPr>
          <p:spPr bwMode="auto">
            <a:xfrm>
              <a:off x="8115077" y="34192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2" name="Freeform 723"/>
            <p:cNvSpPr>
              <a:spLocks noChangeArrowheads="1"/>
            </p:cNvSpPr>
            <p:nvPr/>
          </p:nvSpPr>
          <p:spPr bwMode="auto">
            <a:xfrm>
              <a:off x="8221439" y="3419246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3" name="Freeform 724"/>
            <p:cNvSpPr>
              <a:spLocks noChangeArrowheads="1"/>
            </p:cNvSpPr>
            <p:nvPr/>
          </p:nvSpPr>
          <p:spPr bwMode="auto">
            <a:xfrm>
              <a:off x="8326214" y="34192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4" name="Freeform 741"/>
            <p:cNvSpPr>
              <a:spLocks noChangeArrowheads="1"/>
            </p:cNvSpPr>
            <p:nvPr/>
          </p:nvSpPr>
          <p:spPr bwMode="auto">
            <a:xfrm>
              <a:off x="764358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5" name="Freeform 742"/>
            <p:cNvSpPr>
              <a:spLocks noChangeArrowheads="1"/>
            </p:cNvSpPr>
            <p:nvPr/>
          </p:nvSpPr>
          <p:spPr bwMode="auto">
            <a:xfrm>
              <a:off x="7749952" y="3468458"/>
              <a:ext cx="100012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6" name="Freeform 743"/>
            <p:cNvSpPr>
              <a:spLocks noChangeArrowheads="1"/>
            </p:cNvSpPr>
            <p:nvPr/>
          </p:nvSpPr>
          <p:spPr bwMode="auto">
            <a:xfrm>
              <a:off x="7854727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7" name="Freeform 744"/>
            <p:cNvSpPr>
              <a:spLocks noChangeArrowheads="1"/>
            </p:cNvSpPr>
            <p:nvPr/>
          </p:nvSpPr>
          <p:spPr bwMode="auto">
            <a:xfrm>
              <a:off x="7961089" y="3468458"/>
              <a:ext cx="98425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8" name="Freeform 745"/>
            <p:cNvSpPr>
              <a:spLocks noChangeArrowheads="1"/>
            </p:cNvSpPr>
            <p:nvPr/>
          </p:nvSpPr>
          <p:spPr bwMode="auto">
            <a:xfrm>
              <a:off x="8065864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39" name="Freeform 746"/>
            <p:cNvSpPr>
              <a:spLocks noChangeArrowheads="1"/>
            </p:cNvSpPr>
            <p:nvPr/>
          </p:nvSpPr>
          <p:spPr bwMode="auto">
            <a:xfrm>
              <a:off x="8170639" y="3468458"/>
              <a:ext cx="100013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0" name="Freeform 747"/>
            <p:cNvSpPr>
              <a:spLocks noChangeArrowheads="1"/>
            </p:cNvSpPr>
            <p:nvPr/>
          </p:nvSpPr>
          <p:spPr bwMode="auto">
            <a:xfrm>
              <a:off x="8270652" y="3468458"/>
              <a:ext cx="101600" cy="87313"/>
            </a:xfrm>
            <a:custGeom>
              <a:avLst/>
              <a:gdLst>
                <a:gd name="T0" fmla="*/ 2147483646 w 20"/>
                <a:gd name="T1" fmla="*/ 1840932972 h 17"/>
                <a:gd name="T2" fmla="*/ 2147483646 w 20"/>
                <a:gd name="T3" fmla="*/ 2147483646 h 17"/>
                <a:gd name="T4" fmla="*/ 2147483646 w 20"/>
                <a:gd name="T5" fmla="*/ 1840932972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1" name="Freeform 766"/>
            <p:cNvSpPr>
              <a:spLocks noChangeArrowheads="1"/>
            </p:cNvSpPr>
            <p:nvPr/>
          </p:nvSpPr>
          <p:spPr bwMode="auto">
            <a:xfrm>
              <a:off x="7729314" y="3500208"/>
              <a:ext cx="69850" cy="103188"/>
            </a:xfrm>
            <a:custGeom>
              <a:avLst/>
              <a:gdLst>
                <a:gd name="T0" fmla="*/ 2147483646 w 14"/>
                <a:gd name="T1" fmla="*/ 2147483646 h 21"/>
                <a:gd name="T2" fmla="*/ 2147483646 w 14"/>
                <a:gd name="T3" fmla="*/ 2147483646 h 21"/>
                <a:gd name="T4" fmla="*/ 2147483646 w 14"/>
                <a:gd name="T5" fmla="*/ 2147483646 h 21"/>
                <a:gd name="T6" fmla="*/ 0 60000 65536"/>
                <a:gd name="T7" fmla="*/ 0 60000 65536"/>
                <a:gd name="T8" fmla="*/ 0 60000 65536"/>
                <a:gd name="T9" fmla="*/ 0 w 14"/>
                <a:gd name="T10" fmla="*/ 0 h 21"/>
                <a:gd name="T11" fmla="*/ 14 w 14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1">
                  <a:moveTo>
                    <a:pt x="3" y="7"/>
                  </a:moveTo>
                  <a:cubicBezTo>
                    <a:pt x="13" y="0"/>
                    <a:pt x="14" y="21"/>
                    <a:pt x="3" y="16"/>
                  </a:cubicBezTo>
                  <a:cubicBezTo>
                    <a:pt x="0" y="14"/>
                    <a:pt x="2" y="8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2" name="Freeform 767"/>
            <p:cNvSpPr>
              <a:spLocks noChangeArrowheads="1"/>
            </p:cNvSpPr>
            <p:nvPr/>
          </p:nvSpPr>
          <p:spPr bwMode="auto">
            <a:xfrm>
              <a:off x="7799164" y="3524021"/>
              <a:ext cx="106363" cy="85725"/>
            </a:xfrm>
            <a:custGeom>
              <a:avLst/>
              <a:gdLst>
                <a:gd name="T0" fmla="*/ 2147483646 w 21"/>
                <a:gd name="T1" fmla="*/ 1807451113 h 17"/>
                <a:gd name="T2" fmla="*/ 2147483646 w 21"/>
                <a:gd name="T3" fmla="*/ 2147483646 h 17"/>
                <a:gd name="T4" fmla="*/ 2147483646 w 21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3" name="Freeform 768"/>
            <p:cNvSpPr>
              <a:spLocks noChangeArrowheads="1"/>
            </p:cNvSpPr>
            <p:nvPr/>
          </p:nvSpPr>
          <p:spPr bwMode="auto">
            <a:xfrm>
              <a:off x="7905527" y="3524021"/>
              <a:ext cx="100012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4" name="Freeform 769"/>
            <p:cNvSpPr>
              <a:spLocks noChangeArrowheads="1"/>
            </p:cNvSpPr>
            <p:nvPr/>
          </p:nvSpPr>
          <p:spPr bwMode="auto">
            <a:xfrm>
              <a:off x="801188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5" name="Freeform 770"/>
            <p:cNvSpPr>
              <a:spLocks noChangeArrowheads="1"/>
            </p:cNvSpPr>
            <p:nvPr/>
          </p:nvSpPr>
          <p:spPr bwMode="auto">
            <a:xfrm>
              <a:off x="8121427" y="3519258"/>
              <a:ext cx="93662" cy="74613"/>
            </a:xfrm>
            <a:custGeom>
              <a:avLst/>
              <a:gdLst>
                <a:gd name="T0" fmla="*/ 2147483646 w 19"/>
                <a:gd name="T1" fmla="*/ 2119228065 h 15"/>
                <a:gd name="T2" fmla="*/ 2147483646 w 19"/>
                <a:gd name="T3" fmla="*/ 2147483646 h 15"/>
                <a:gd name="T4" fmla="*/ 2147483646 w 19"/>
                <a:gd name="T5" fmla="*/ 2119228065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9" y="3"/>
                  </a:moveTo>
                  <a:cubicBezTo>
                    <a:pt x="13" y="0"/>
                    <a:pt x="19" y="3"/>
                    <a:pt x="17" y="9"/>
                  </a:cubicBezTo>
                  <a:cubicBezTo>
                    <a:pt x="14" y="15"/>
                    <a:pt x="0" y="8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6" name="Freeform 771"/>
            <p:cNvSpPr>
              <a:spLocks noChangeArrowheads="1"/>
            </p:cNvSpPr>
            <p:nvPr/>
          </p:nvSpPr>
          <p:spPr bwMode="auto">
            <a:xfrm>
              <a:off x="8221439" y="3524021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7" name="Freeform 792"/>
            <p:cNvSpPr>
              <a:spLocks noChangeArrowheads="1"/>
            </p:cNvSpPr>
            <p:nvPr/>
          </p:nvSpPr>
          <p:spPr bwMode="auto">
            <a:xfrm>
              <a:off x="7749952" y="35748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8" name="Freeform 793"/>
            <p:cNvSpPr>
              <a:spLocks noChangeArrowheads="1"/>
            </p:cNvSpPr>
            <p:nvPr/>
          </p:nvSpPr>
          <p:spPr bwMode="auto">
            <a:xfrm>
              <a:off x="7854727" y="35748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49" name="Freeform 794"/>
            <p:cNvSpPr>
              <a:spLocks noChangeArrowheads="1"/>
            </p:cNvSpPr>
            <p:nvPr/>
          </p:nvSpPr>
          <p:spPr bwMode="auto">
            <a:xfrm>
              <a:off x="7949977" y="3574821"/>
              <a:ext cx="125412" cy="79375"/>
            </a:xfrm>
            <a:custGeom>
              <a:avLst/>
              <a:gdLst>
                <a:gd name="T0" fmla="*/ 2147483646 w 25"/>
                <a:gd name="T1" fmla="*/ 1726029219 h 16"/>
                <a:gd name="T2" fmla="*/ 2147483646 w 25"/>
                <a:gd name="T3" fmla="*/ 2147483646 h 16"/>
                <a:gd name="T4" fmla="*/ 2147483646 w 25"/>
                <a:gd name="T5" fmla="*/ 1726029219 h 16"/>
                <a:gd name="T6" fmla="*/ 0 60000 65536"/>
                <a:gd name="T7" fmla="*/ 0 60000 65536"/>
                <a:gd name="T8" fmla="*/ 0 60000 65536"/>
                <a:gd name="T9" fmla="*/ 0 w 25"/>
                <a:gd name="T10" fmla="*/ 0 h 16"/>
                <a:gd name="T11" fmla="*/ 25 w 25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6">
                  <a:moveTo>
                    <a:pt x="12" y="2"/>
                  </a:moveTo>
                  <a:cubicBezTo>
                    <a:pt x="15" y="0"/>
                    <a:pt x="18" y="0"/>
                    <a:pt x="19" y="3"/>
                  </a:cubicBezTo>
                  <a:cubicBezTo>
                    <a:pt x="25" y="16"/>
                    <a:pt x="0" y="1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0" name="Freeform 795"/>
            <p:cNvSpPr>
              <a:spLocks noChangeArrowheads="1"/>
            </p:cNvSpPr>
            <p:nvPr/>
          </p:nvSpPr>
          <p:spPr bwMode="auto">
            <a:xfrm>
              <a:off x="8284939" y="3570058"/>
              <a:ext cx="80963" cy="74613"/>
            </a:xfrm>
            <a:custGeom>
              <a:avLst/>
              <a:gdLst>
                <a:gd name="T0" fmla="*/ 2147483646 w 16"/>
                <a:gd name="T1" fmla="*/ 2119228065 h 15"/>
                <a:gd name="T2" fmla="*/ 2147483646 w 16"/>
                <a:gd name="T3" fmla="*/ 2147483646 h 15"/>
                <a:gd name="T4" fmla="*/ 2147483646 w 16"/>
                <a:gd name="T5" fmla="*/ 2119228065 h 15"/>
                <a:gd name="T6" fmla="*/ 0 60000 65536"/>
                <a:gd name="T7" fmla="*/ 0 60000 65536"/>
                <a:gd name="T8" fmla="*/ 0 60000 65536"/>
                <a:gd name="T9" fmla="*/ 0 w 16"/>
                <a:gd name="T10" fmla="*/ 0 h 15"/>
                <a:gd name="T11" fmla="*/ 16 w 16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5">
                  <a:moveTo>
                    <a:pt x="7" y="3"/>
                  </a:moveTo>
                  <a:cubicBezTo>
                    <a:pt x="13" y="0"/>
                    <a:pt x="16" y="10"/>
                    <a:pt x="12" y="12"/>
                  </a:cubicBezTo>
                  <a:cubicBezTo>
                    <a:pt x="9" y="15"/>
                    <a:pt x="0" y="7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1" name="Freeform 821"/>
            <p:cNvSpPr>
              <a:spLocks noChangeArrowheads="1"/>
            </p:cNvSpPr>
            <p:nvPr/>
          </p:nvSpPr>
          <p:spPr bwMode="auto">
            <a:xfrm>
              <a:off x="7799164" y="3625621"/>
              <a:ext cx="106363" cy="88900"/>
            </a:xfrm>
            <a:custGeom>
              <a:avLst/>
              <a:gdLst>
                <a:gd name="T0" fmla="*/ 2147483646 w 21"/>
                <a:gd name="T1" fmla="*/ 2104159283 h 18"/>
                <a:gd name="T2" fmla="*/ 2147483646 w 21"/>
                <a:gd name="T3" fmla="*/ 2147483646 h 18"/>
                <a:gd name="T4" fmla="*/ 2147483646 w 21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2" name="Freeform 822"/>
            <p:cNvSpPr>
              <a:spLocks noChangeArrowheads="1"/>
            </p:cNvSpPr>
            <p:nvPr/>
          </p:nvSpPr>
          <p:spPr bwMode="auto">
            <a:xfrm>
              <a:off x="7905527" y="3625621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3" name="Freeform 845"/>
            <p:cNvSpPr>
              <a:spLocks noChangeArrowheads="1"/>
            </p:cNvSpPr>
            <p:nvPr/>
          </p:nvSpPr>
          <p:spPr bwMode="auto">
            <a:xfrm>
              <a:off x="7854727" y="3679596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4" name="Freeform 846"/>
            <p:cNvSpPr>
              <a:spLocks noChangeArrowheads="1"/>
            </p:cNvSpPr>
            <p:nvPr/>
          </p:nvSpPr>
          <p:spPr bwMode="auto">
            <a:xfrm>
              <a:off x="7970614" y="3670071"/>
              <a:ext cx="79375" cy="80962"/>
            </a:xfrm>
            <a:custGeom>
              <a:avLst/>
              <a:gdLst>
                <a:gd name="T0" fmla="*/ 2147483646 w 16"/>
                <a:gd name="T1" fmla="*/ 2147483646 h 16"/>
                <a:gd name="T2" fmla="*/ 2147483646 w 16"/>
                <a:gd name="T3" fmla="*/ 2147483646 h 16"/>
                <a:gd name="T4" fmla="*/ 2147483646 w 16"/>
                <a:gd name="T5" fmla="*/ 2147483646 h 16"/>
                <a:gd name="T6" fmla="*/ 0 60000 65536"/>
                <a:gd name="T7" fmla="*/ 0 60000 65536"/>
                <a:gd name="T8" fmla="*/ 0 60000 65536"/>
                <a:gd name="T9" fmla="*/ 0 w 16"/>
                <a:gd name="T10" fmla="*/ 0 h 16"/>
                <a:gd name="T11" fmla="*/ 16 w 16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16">
                  <a:moveTo>
                    <a:pt x="8" y="4"/>
                  </a:moveTo>
                  <a:cubicBezTo>
                    <a:pt x="14" y="0"/>
                    <a:pt x="16" y="11"/>
                    <a:pt x="13" y="13"/>
                  </a:cubicBezTo>
                  <a:cubicBezTo>
                    <a:pt x="9" y="16"/>
                    <a:pt x="0" y="8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5" name="Freeform 867"/>
            <p:cNvSpPr>
              <a:spLocks noChangeArrowheads="1"/>
            </p:cNvSpPr>
            <p:nvPr/>
          </p:nvSpPr>
          <p:spPr bwMode="auto">
            <a:xfrm>
              <a:off x="7905527" y="3728808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6" name="Freeform 884"/>
            <p:cNvSpPr>
              <a:spLocks noChangeArrowheads="1"/>
            </p:cNvSpPr>
            <p:nvPr/>
          </p:nvSpPr>
          <p:spPr bwMode="auto">
            <a:xfrm>
              <a:off x="7961089" y="3784371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7" name="Freeform 901"/>
            <p:cNvSpPr>
              <a:spLocks noChangeArrowheads="1"/>
            </p:cNvSpPr>
            <p:nvPr/>
          </p:nvSpPr>
          <p:spPr bwMode="auto">
            <a:xfrm>
              <a:off x="8065864" y="3779608"/>
              <a:ext cx="125413" cy="69850"/>
            </a:xfrm>
            <a:custGeom>
              <a:avLst/>
              <a:gdLst>
                <a:gd name="T0" fmla="*/ 2147483646 w 25"/>
                <a:gd name="T1" fmla="*/ 2147483646 h 14"/>
                <a:gd name="T2" fmla="*/ 2147483646 w 25"/>
                <a:gd name="T3" fmla="*/ 2147483646 h 14"/>
                <a:gd name="T4" fmla="*/ 2147483646 w 25"/>
                <a:gd name="T5" fmla="*/ 2147483646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6" y="5"/>
                  </a:moveTo>
                  <a:cubicBezTo>
                    <a:pt x="6" y="5"/>
                    <a:pt x="12" y="0"/>
                    <a:pt x="16" y="4"/>
                  </a:cubicBezTo>
                  <a:cubicBezTo>
                    <a:pt x="25" y="13"/>
                    <a:pt x="0" y="14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8" name="Freeform 902"/>
            <p:cNvSpPr>
              <a:spLocks noChangeArrowheads="1"/>
            </p:cNvSpPr>
            <p:nvPr/>
          </p:nvSpPr>
          <p:spPr bwMode="auto">
            <a:xfrm>
              <a:off x="8111902" y="3835171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59" name="Freeform 929"/>
            <p:cNvSpPr>
              <a:spLocks noChangeArrowheads="1"/>
            </p:cNvSpPr>
            <p:nvPr/>
          </p:nvSpPr>
          <p:spPr bwMode="auto">
            <a:xfrm>
              <a:off x="8421464" y="3939946"/>
              <a:ext cx="100013" cy="85725"/>
            </a:xfrm>
            <a:custGeom>
              <a:avLst/>
              <a:gdLst>
                <a:gd name="T0" fmla="*/ 2147483646 w 20"/>
                <a:gd name="T1" fmla="*/ 1807451113 h 17"/>
                <a:gd name="T2" fmla="*/ 2147483646 w 20"/>
                <a:gd name="T3" fmla="*/ 2147483646 h 17"/>
                <a:gd name="T4" fmla="*/ 2147483646 w 20"/>
                <a:gd name="T5" fmla="*/ 1807451113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0" name="Freeform 930"/>
            <p:cNvSpPr>
              <a:spLocks noChangeArrowheads="1"/>
            </p:cNvSpPr>
            <p:nvPr/>
          </p:nvSpPr>
          <p:spPr bwMode="auto">
            <a:xfrm>
              <a:off x="8516714" y="3935183"/>
              <a:ext cx="131763" cy="90488"/>
            </a:xfrm>
            <a:custGeom>
              <a:avLst/>
              <a:gdLst>
                <a:gd name="T0" fmla="*/ 2147483646 w 26"/>
                <a:gd name="T1" fmla="*/ 2147483646 h 18"/>
                <a:gd name="T2" fmla="*/ 2147483646 w 26"/>
                <a:gd name="T3" fmla="*/ 2147483646 h 18"/>
                <a:gd name="T4" fmla="*/ 2147483646 w 26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6"/>
                <a:gd name="T10" fmla="*/ 0 h 18"/>
                <a:gd name="T11" fmla="*/ 26 w 26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8">
                  <a:moveTo>
                    <a:pt x="12" y="3"/>
                  </a:moveTo>
                  <a:cubicBezTo>
                    <a:pt x="11" y="4"/>
                    <a:pt x="18" y="0"/>
                    <a:pt x="20" y="4"/>
                  </a:cubicBezTo>
                  <a:cubicBezTo>
                    <a:pt x="26" y="18"/>
                    <a:pt x="0" y="11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1" name="Freeform 942"/>
            <p:cNvSpPr>
              <a:spLocks noChangeArrowheads="1"/>
            </p:cNvSpPr>
            <p:nvPr/>
          </p:nvSpPr>
          <p:spPr bwMode="auto">
            <a:xfrm>
              <a:off x="837225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2" name="Freeform 943"/>
            <p:cNvSpPr>
              <a:spLocks noChangeArrowheads="1"/>
            </p:cNvSpPr>
            <p:nvPr/>
          </p:nvSpPr>
          <p:spPr bwMode="auto">
            <a:xfrm>
              <a:off x="8477027" y="3990746"/>
              <a:ext cx="98425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3" name="Freeform 944"/>
            <p:cNvSpPr>
              <a:spLocks noChangeArrowheads="1"/>
            </p:cNvSpPr>
            <p:nvPr/>
          </p:nvSpPr>
          <p:spPr bwMode="auto">
            <a:xfrm>
              <a:off x="8581802" y="3990746"/>
              <a:ext cx="100012" cy="90487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4" name="Freeform 945"/>
            <p:cNvSpPr>
              <a:spLocks noChangeArrowheads="1"/>
            </p:cNvSpPr>
            <p:nvPr/>
          </p:nvSpPr>
          <p:spPr bwMode="auto">
            <a:xfrm>
              <a:off x="8692927" y="4000271"/>
              <a:ext cx="88900" cy="71437"/>
            </a:xfrm>
            <a:custGeom>
              <a:avLst/>
              <a:gdLst>
                <a:gd name="T0" fmla="*/ 2147483646 w 18"/>
                <a:gd name="T1" fmla="*/ 715002728 h 14"/>
                <a:gd name="T2" fmla="*/ 2147483646 w 18"/>
                <a:gd name="T3" fmla="*/ 2147483646 h 14"/>
                <a:gd name="T4" fmla="*/ 2147483646 w 18"/>
                <a:gd name="T5" fmla="*/ 715002728 h 14"/>
                <a:gd name="T6" fmla="*/ 0 60000 65536"/>
                <a:gd name="T7" fmla="*/ 0 60000 65536"/>
                <a:gd name="T8" fmla="*/ 0 60000 65536"/>
                <a:gd name="T9" fmla="*/ 0 w 18"/>
                <a:gd name="T10" fmla="*/ 0 h 14"/>
                <a:gd name="T11" fmla="*/ 18 w 18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4">
                  <a:moveTo>
                    <a:pt x="8" y="1"/>
                  </a:moveTo>
                  <a:cubicBezTo>
                    <a:pt x="9" y="0"/>
                    <a:pt x="18" y="2"/>
                    <a:pt x="16" y="7"/>
                  </a:cubicBezTo>
                  <a:cubicBezTo>
                    <a:pt x="13" y="14"/>
                    <a:pt x="0" y="6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5" name="Freeform 957"/>
            <p:cNvSpPr>
              <a:spLocks noChangeArrowheads="1"/>
            </p:cNvSpPr>
            <p:nvPr/>
          </p:nvSpPr>
          <p:spPr bwMode="auto">
            <a:xfrm>
              <a:off x="8421464" y="404630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6" name="Freeform 958"/>
            <p:cNvSpPr>
              <a:spLocks noChangeArrowheads="1"/>
            </p:cNvSpPr>
            <p:nvPr/>
          </p:nvSpPr>
          <p:spPr bwMode="auto">
            <a:xfrm>
              <a:off x="852782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7" name="Freeform 959"/>
            <p:cNvSpPr>
              <a:spLocks noChangeArrowheads="1"/>
            </p:cNvSpPr>
            <p:nvPr/>
          </p:nvSpPr>
          <p:spPr bwMode="auto">
            <a:xfrm>
              <a:off x="8631014" y="404630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8" name="Freeform 960"/>
            <p:cNvSpPr>
              <a:spLocks noChangeArrowheads="1"/>
            </p:cNvSpPr>
            <p:nvPr/>
          </p:nvSpPr>
          <p:spPr bwMode="auto">
            <a:xfrm>
              <a:off x="8737377" y="40463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69" name="Freeform 968"/>
            <p:cNvSpPr>
              <a:spLocks noChangeArrowheads="1"/>
            </p:cNvSpPr>
            <p:nvPr/>
          </p:nvSpPr>
          <p:spPr bwMode="auto">
            <a:xfrm>
              <a:off x="837225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0" name="Freeform 969"/>
            <p:cNvSpPr>
              <a:spLocks noChangeArrowheads="1"/>
            </p:cNvSpPr>
            <p:nvPr/>
          </p:nvSpPr>
          <p:spPr bwMode="auto">
            <a:xfrm>
              <a:off x="8477027" y="4097108"/>
              <a:ext cx="98425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1" name="Freeform 970"/>
            <p:cNvSpPr>
              <a:spLocks noChangeArrowheads="1"/>
            </p:cNvSpPr>
            <p:nvPr/>
          </p:nvSpPr>
          <p:spPr bwMode="auto">
            <a:xfrm>
              <a:off x="8581802" y="4097108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2" name="Freeform 971"/>
            <p:cNvSpPr>
              <a:spLocks noChangeArrowheads="1"/>
            </p:cNvSpPr>
            <p:nvPr/>
          </p:nvSpPr>
          <p:spPr bwMode="auto">
            <a:xfrm>
              <a:off x="8686577" y="4097108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3" name="Freeform 972"/>
            <p:cNvSpPr>
              <a:spLocks noChangeArrowheads="1"/>
            </p:cNvSpPr>
            <p:nvPr/>
          </p:nvSpPr>
          <p:spPr bwMode="auto">
            <a:xfrm>
              <a:off x="8788177" y="4097108"/>
              <a:ext cx="104775" cy="88900"/>
            </a:xfrm>
            <a:custGeom>
              <a:avLst/>
              <a:gdLst>
                <a:gd name="T0" fmla="*/ 2147483646 w 21"/>
                <a:gd name="T1" fmla="*/ 1590351856 h 18"/>
                <a:gd name="T2" fmla="*/ 2147483646 w 21"/>
                <a:gd name="T3" fmla="*/ 2147483646 h 18"/>
                <a:gd name="T4" fmla="*/ 2147483646 w 21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4" name="Freeform 980"/>
            <p:cNvSpPr>
              <a:spLocks noChangeArrowheads="1"/>
            </p:cNvSpPr>
            <p:nvPr/>
          </p:nvSpPr>
          <p:spPr bwMode="auto">
            <a:xfrm>
              <a:off x="8321452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5" name="Freeform 981"/>
            <p:cNvSpPr>
              <a:spLocks noChangeArrowheads="1"/>
            </p:cNvSpPr>
            <p:nvPr/>
          </p:nvSpPr>
          <p:spPr bwMode="auto">
            <a:xfrm>
              <a:off x="8421464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6" name="Freeform 982"/>
            <p:cNvSpPr>
              <a:spLocks noChangeArrowheads="1"/>
            </p:cNvSpPr>
            <p:nvPr/>
          </p:nvSpPr>
          <p:spPr bwMode="auto">
            <a:xfrm>
              <a:off x="852782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7" name="Freeform 983"/>
            <p:cNvSpPr>
              <a:spLocks noChangeArrowheads="1"/>
            </p:cNvSpPr>
            <p:nvPr/>
          </p:nvSpPr>
          <p:spPr bwMode="auto">
            <a:xfrm>
              <a:off x="8631014" y="4151083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8" name="Freeform 984"/>
            <p:cNvSpPr>
              <a:spLocks noChangeArrowheads="1"/>
            </p:cNvSpPr>
            <p:nvPr/>
          </p:nvSpPr>
          <p:spPr bwMode="auto">
            <a:xfrm>
              <a:off x="8737377" y="4151083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79" name="Freeform 985"/>
            <p:cNvSpPr>
              <a:spLocks noChangeArrowheads="1"/>
            </p:cNvSpPr>
            <p:nvPr/>
          </p:nvSpPr>
          <p:spPr bwMode="auto">
            <a:xfrm>
              <a:off x="8843739" y="4151083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0" name="Freeform 992"/>
            <p:cNvSpPr>
              <a:spLocks noChangeArrowheads="1"/>
            </p:cNvSpPr>
            <p:nvPr/>
          </p:nvSpPr>
          <p:spPr bwMode="auto">
            <a:xfrm>
              <a:off x="8372252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1" name="Freeform 993"/>
            <p:cNvSpPr>
              <a:spLocks noChangeArrowheads="1"/>
            </p:cNvSpPr>
            <p:nvPr/>
          </p:nvSpPr>
          <p:spPr bwMode="auto">
            <a:xfrm>
              <a:off x="8477027" y="4200296"/>
              <a:ext cx="98425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2" name="Freeform 994"/>
            <p:cNvSpPr>
              <a:spLocks noChangeArrowheads="1"/>
            </p:cNvSpPr>
            <p:nvPr/>
          </p:nvSpPr>
          <p:spPr bwMode="auto">
            <a:xfrm>
              <a:off x="8581802" y="4200296"/>
              <a:ext cx="100012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3" name="Freeform 995"/>
            <p:cNvSpPr>
              <a:spLocks noChangeArrowheads="1"/>
            </p:cNvSpPr>
            <p:nvPr/>
          </p:nvSpPr>
          <p:spPr bwMode="auto">
            <a:xfrm>
              <a:off x="8686577" y="4200296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8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4" name="Freeform 996"/>
            <p:cNvSpPr>
              <a:spLocks noChangeArrowheads="1"/>
            </p:cNvSpPr>
            <p:nvPr/>
          </p:nvSpPr>
          <p:spPr bwMode="auto">
            <a:xfrm>
              <a:off x="8788177" y="4200296"/>
              <a:ext cx="104775" cy="92075"/>
            </a:xfrm>
            <a:custGeom>
              <a:avLst/>
              <a:gdLst>
                <a:gd name="T0" fmla="*/ 2147483646 w 21"/>
                <a:gd name="T1" fmla="*/ 1790127265 h 18"/>
                <a:gd name="T2" fmla="*/ 2147483646 w 21"/>
                <a:gd name="T3" fmla="*/ 2147483646 h 18"/>
                <a:gd name="T4" fmla="*/ 2147483646 w 21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1"/>
                <a:gd name="T10" fmla="*/ 0 h 18"/>
                <a:gd name="T11" fmla="*/ 21 w 21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5" name="Freeform 997"/>
            <p:cNvSpPr>
              <a:spLocks noChangeArrowheads="1"/>
            </p:cNvSpPr>
            <p:nvPr/>
          </p:nvSpPr>
          <p:spPr bwMode="auto">
            <a:xfrm>
              <a:off x="8892952" y="4200296"/>
              <a:ext cx="101600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6" name="Freeform 998"/>
            <p:cNvSpPr>
              <a:spLocks noChangeArrowheads="1"/>
            </p:cNvSpPr>
            <p:nvPr/>
          </p:nvSpPr>
          <p:spPr bwMode="auto">
            <a:xfrm>
              <a:off x="8999314" y="4200296"/>
              <a:ext cx="98425" cy="92075"/>
            </a:xfrm>
            <a:custGeom>
              <a:avLst/>
              <a:gdLst>
                <a:gd name="T0" fmla="*/ 2147483646 w 20"/>
                <a:gd name="T1" fmla="*/ 1790127265 h 18"/>
                <a:gd name="T2" fmla="*/ 2147483646 w 20"/>
                <a:gd name="T3" fmla="*/ 2147483646 h 18"/>
                <a:gd name="T4" fmla="*/ 2147483646 w 20"/>
                <a:gd name="T5" fmla="*/ 1790127265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7" name="Freeform 1007"/>
            <p:cNvSpPr>
              <a:spLocks noChangeArrowheads="1"/>
            </p:cNvSpPr>
            <p:nvPr/>
          </p:nvSpPr>
          <p:spPr bwMode="auto">
            <a:xfrm>
              <a:off x="8321452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8" name="Freeform 1008"/>
            <p:cNvSpPr>
              <a:spLocks noChangeArrowheads="1"/>
            </p:cNvSpPr>
            <p:nvPr/>
          </p:nvSpPr>
          <p:spPr bwMode="auto">
            <a:xfrm>
              <a:off x="8421464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89" name="Freeform 1009"/>
            <p:cNvSpPr>
              <a:spLocks noChangeArrowheads="1"/>
            </p:cNvSpPr>
            <p:nvPr/>
          </p:nvSpPr>
          <p:spPr bwMode="auto">
            <a:xfrm>
              <a:off x="852782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0" name="Freeform 1011"/>
            <p:cNvSpPr>
              <a:spLocks noChangeArrowheads="1"/>
            </p:cNvSpPr>
            <p:nvPr/>
          </p:nvSpPr>
          <p:spPr bwMode="auto">
            <a:xfrm>
              <a:off x="8631014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1" name="Freeform 1012"/>
            <p:cNvSpPr>
              <a:spLocks noChangeArrowheads="1"/>
            </p:cNvSpPr>
            <p:nvPr/>
          </p:nvSpPr>
          <p:spPr bwMode="auto">
            <a:xfrm>
              <a:off x="8737377" y="425585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2" name="Freeform 1013"/>
            <p:cNvSpPr>
              <a:spLocks noChangeArrowheads="1"/>
            </p:cNvSpPr>
            <p:nvPr/>
          </p:nvSpPr>
          <p:spPr bwMode="auto">
            <a:xfrm>
              <a:off x="8843739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3" name="Freeform 1014"/>
            <p:cNvSpPr>
              <a:spLocks noChangeArrowheads="1"/>
            </p:cNvSpPr>
            <p:nvPr/>
          </p:nvSpPr>
          <p:spPr bwMode="auto">
            <a:xfrm>
              <a:off x="8948514" y="4255858"/>
              <a:ext cx="101600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4" name="Freeform 1015"/>
            <p:cNvSpPr>
              <a:spLocks noChangeArrowheads="1"/>
            </p:cNvSpPr>
            <p:nvPr/>
          </p:nvSpPr>
          <p:spPr bwMode="auto">
            <a:xfrm>
              <a:off x="9053289" y="4255858"/>
              <a:ext cx="100013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5" name="Freeform 1021"/>
            <p:cNvSpPr>
              <a:spLocks noChangeArrowheads="1"/>
            </p:cNvSpPr>
            <p:nvPr/>
          </p:nvSpPr>
          <p:spPr bwMode="auto">
            <a:xfrm>
              <a:off x="8372252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6" name="Freeform 1022"/>
            <p:cNvSpPr>
              <a:spLocks noChangeArrowheads="1"/>
            </p:cNvSpPr>
            <p:nvPr/>
          </p:nvSpPr>
          <p:spPr bwMode="auto">
            <a:xfrm>
              <a:off x="8477027" y="43066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7" name="Freeform 1023"/>
            <p:cNvSpPr>
              <a:spLocks noChangeArrowheads="1"/>
            </p:cNvSpPr>
            <p:nvPr/>
          </p:nvSpPr>
          <p:spPr bwMode="auto">
            <a:xfrm>
              <a:off x="8581802" y="430665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8" name="Freeform 1024"/>
            <p:cNvSpPr>
              <a:spLocks noChangeArrowheads="1"/>
            </p:cNvSpPr>
            <p:nvPr/>
          </p:nvSpPr>
          <p:spPr bwMode="auto">
            <a:xfrm>
              <a:off x="8686577" y="43066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099" name="Freeform 1025"/>
            <p:cNvSpPr>
              <a:spLocks noChangeArrowheads="1"/>
            </p:cNvSpPr>
            <p:nvPr/>
          </p:nvSpPr>
          <p:spPr bwMode="auto">
            <a:xfrm>
              <a:off x="8788177" y="4306658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0" name="Freeform 1026"/>
            <p:cNvSpPr>
              <a:spLocks noChangeArrowheads="1"/>
            </p:cNvSpPr>
            <p:nvPr/>
          </p:nvSpPr>
          <p:spPr bwMode="auto">
            <a:xfrm>
              <a:off x="8892952" y="430665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1" name="Freeform 1027"/>
            <p:cNvSpPr>
              <a:spLocks noChangeArrowheads="1"/>
            </p:cNvSpPr>
            <p:nvPr/>
          </p:nvSpPr>
          <p:spPr bwMode="auto">
            <a:xfrm>
              <a:off x="8999314" y="43066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2" name="Freeform 1033"/>
            <p:cNvSpPr>
              <a:spLocks noChangeArrowheads="1"/>
            </p:cNvSpPr>
            <p:nvPr/>
          </p:nvSpPr>
          <p:spPr bwMode="auto">
            <a:xfrm>
              <a:off x="8421464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3" name="Freeform 1034"/>
            <p:cNvSpPr>
              <a:spLocks noChangeArrowheads="1"/>
            </p:cNvSpPr>
            <p:nvPr/>
          </p:nvSpPr>
          <p:spPr bwMode="auto">
            <a:xfrm>
              <a:off x="852782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4" name="Freeform 1035"/>
            <p:cNvSpPr>
              <a:spLocks noChangeArrowheads="1"/>
            </p:cNvSpPr>
            <p:nvPr/>
          </p:nvSpPr>
          <p:spPr bwMode="auto">
            <a:xfrm>
              <a:off x="8631014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5" name="Freeform 1036"/>
            <p:cNvSpPr>
              <a:spLocks noChangeArrowheads="1"/>
            </p:cNvSpPr>
            <p:nvPr/>
          </p:nvSpPr>
          <p:spPr bwMode="auto">
            <a:xfrm>
              <a:off x="8737377" y="43622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6" name="Freeform 1037"/>
            <p:cNvSpPr>
              <a:spLocks noChangeArrowheads="1"/>
            </p:cNvSpPr>
            <p:nvPr/>
          </p:nvSpPr>
          <p:spPr bwMode="auto">
            <a:xfrm>
              <a:off x="8843739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7" name="Freeform 1038"/>
            <p:cNvSpPr>
              <a:spLocks noChangeArrowheads="1"/>
            </p:cNvSpPr>
            <p:nvPr/>
          </p:nvSpPr>
          <p:spPr bwMode="auto">
            <a:xfrm>
              <a:off x="8948514" y="43622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8" name="Freeform 1039"/>
            <p:cNvSpPr>
              <a:spLocks noChangeArrowheads="1"/>
            </p:cNvSpPr>
            <p:nvPr/>
          </p:nvSpPr>
          <p:spPr bwMode="auto">
            <a:xfrm>
              <a:off x="9053289" y="4362221"/>
              <a:ext cx="100013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09" name="Freeform 1046"/>
            <p:cNvSpPr>
              <a:spLocks noChangeArrowheads="1"/>
            </p:cNvSpPr>
            <p:nvPr/>
          </p:nvSpPr>
          <p:spPr bwMode="auto">
            <a:xfrm>
              <a:off x="8477027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0" name="Freeform 1047"/>
            <p:cNvSpPr>
              <a:spLocks noChangeArrowheads="1"/>
            </p:cNvSpPr>
            <p:nvPr/>
          </p:nvSpPr>
          <p:spPr bwMode="auto">
            <a:xfrm>
              <a:off x="8581802" y="4413021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1" name="Freeform 1048"/>
            <p:cNvSpPr>
              <a:spLocks noChangeArrowheads="1"/>
            </p:cNvSpPr>
            <p:nvPr/>
          </p:nvSpPr>
          <p:spPr bwMode="auto">
            <a:xfrm>
              <a:off x="8686577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2" name="Freeform 1049"/>
            <p:cNvSpPr>
              <a:spLocks noChangeArrowheads="1"/>
            </p:cNvSpPr>
            <p:nvPr/>
          </p:nvSpPr>
          <p:spPr bwMode="auto">
            <a:xfrm>
              <a:off x="8788177" y="4413021"/>
              <a:ext cx="104775" cy="84137"/>
            </a:xfrm>
            <a:custGeom>
              <a:avLst/>
              <a:gdLst>
                <a:gd name="T0" fmla="*/ 2147483646 w 21"/>
                <a:gd name="T1" fmla="*/ 1631807420 h 17"/>
                <a:gd name="T2" fmla="*/ 2147483646 w 21"/>
                <a:gd name="T3" fmla="*/ 2147483646 h 17"/>
                <a:gd name="T4" fmla="*/ 2147483646 w 21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3" name="Freeform 1050"/>
            <p:cNvSpPr>
              <a:spLocks noChangeArrowheads="1"/>
            </p:cNvSpPr>
            <p:nvPr/>
          </p:nvSpPr>
          <p:spPr bwMode="auto">
            <a:xfrm>
              <a:off x="8892952" y="4413021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4" name="Freeform 1051"/>
            <p:cNvSpPr>
              <a:spLocks noChangeArrowheads="1"/>
            </p:cNvSpPr>
            <p:nvPr/>
          </p:nvSpPr>
          <p:spPr bwMode="auto">
            <a:xfrm>
              <a:off x="8999314" y="4413021"/>
              <a:ext cx="98425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5" name="Freeform 1061"/>
            <p:cNvSpPr>
              <a:spLocks noChangeArrowheads="1"/>
            </p:cNvSpPr>
            <p:nvPr/>
          </p:nvSpPr>
          <p:spPr bwMode="auto">
            <a:xfrm>
              <a:off x="852782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6" name="Freeform 1062"/>
            <p:cNvSpPr>
              <a:spLocks noChangeArrowheads="1"/>
            </p:cNvSpPr>
            <p:nvPr/>
          </p:nvSpPr>
          <p:spPr bwMode="auto">
            <a:xfrm>
              <a:off x="8631014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7" name="Freeform 1063"/>
            <p:cNvSpPr>
              <a:spLocks noChangeArrowheads="1"/>
            </p:cNvSpPr>
            <p:nvPr/>
          </p:nvSpPr>
          <p:spPr bwMode="auto">
            <a:xfrm>
              <a:off x="8737377" y="4462233"/>
              <a:ext cx="100012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8" name="Freeform 1064"/>
            <p:cNvSpPr>
              <a:spLocks noChangeArrowheads="1"/>
            </p:cNvSpPr>
            <p:nvPr/>
          </p:nvSpPr>
          <p:spPr bwMode="auto">
            <a:xfrm>
              <a:off x="8843739" y="4462233"/>
              <a:ext cx="100013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8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19" name="Freeform 1065"/>
            <p:cNvSpPr>
              <a:spLocks noChangeArrowheads="1"/>
            </p:cNvSpPr>
            <p:nvPr/>
          </p:nvSpPr>
          <p:spPr bwMode="auto">
            <a:xfrm>
              <a:off x="8948514" y="4462233"/>
              <a:ext cx="101600" cy="90488"/>
            </a:xfrm>
            <a:custGeom>
              <a:avLst/>
              <a:gdLst>
                <a:gd name="T0" fmla="*/ 2147483646 w 20"/>
                <a:gd name="T1" fmla="*/ 2147483646 h 18"/>
                <a:gd name="T2" fmla="*/ 2147483646 w 20"/>
                <a:gd name="T3" fmla="*/ 2147483646 h 18"/>
                <a:gd name="T4" fmla="*/ 2147483646 w 20"/>
                <a:gd name="T5" fmla="*/ 214748364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0" name="Freeform 1066"/>
            <p:cNvSpPr>
              <a:spLocks noChangeArrowheads="1"/>
            </p:cNvSpPr>
            <p:nvPr/>
          </p:nvSpPr>
          <p:spPr bwMode="auto">
            <a:xfrm>
              <a:off x="9078689" y="4446358"/>
              <a:ext cx="65088" cy="76200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0 60000 65536"/>
                <a:gd name="T7" fmla="*/ 0 60000 65536"/>
                <a:gd name="T8" fmla="*/ 0 60000 65536"/>
                <a:gd name="T9" fmla="*/ 0 w 13"/>
                <a:gd name="T10" fmla="*/ 0 h 15"/>
                <a:gd name="T11" fmla="*/ 13 w 13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5">
                  <a:moveTo>
                    <a:pt x="4" y="6"/>
                  </a:moveTo>
                  <a:cubicBezTo>
                    <a:pt x="12" y="0"/>
                    <a:pt x="13" y="14"/>
                    <a:pt x="7" y="15"/>
                  </a:cubicBezTo>
                  <a:cubicBezTo>
                    <a:pt x="2" y="15"/>
                    <a:pt x="0" y="8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1" name="Freeform 1075"/>
            <p:cNvSpPr>
              <a:spLocks noChangeArrowheads="1"/>
            </p:cNvSpPr>
            <p:nvPr/>
          </p:nvSpPr>
          <p:spPr bwMode="auto">
            <a:xfrm>
              <a:off x="8581802" y="4516208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2" name="Freeform 1076"/>
            <p:cNvSpPr>
              <a:spLocks noChangeArrowheads="1"/>
            </p:cNvSpPr>
            <p:nvPr/>
          </p:nvSpPr>
          <p:spPr bwMode="auto">
            <a:xfrm>
              <a:off x="8686577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5"/>
                  </a:cubicBezTo>
                  <a:cubicBezTo>
                    <a:pt x="20" y="17"/>
                    <a:pt x="0" y="9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3" name="Freeform 1077"/>
            <p:cNvSpPr>
              <a:spLocks noChangeArrowheads="1"/>
            </p:cNvSpPr>
            <p:nvPr/>
          </p:nvSpPr>
          <p:spPr bwMode="auto">
            <a:xfrm>
              <a:off x="8788177" y="4516208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1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4" name="Freeform 1078"/>
            <p:cNvSpPr>
              <a:spLocks noChangeArrowheads="1"/>
            </p:cNvSpPr>
            <p:nvPr/>
          </p:nvSpPr>
          <p:spPr bwMode="auto">
            <a:xfrm>
              <a:off x="8892952" y="4516208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5" name="Freeform 1079"/>
            <p:cNvSpPr>
              <a:spLocks noChangeArrowheads="1"/>
            </p:cNvSpPr>
            <p:nvPr/>
          </p:nvSpPr>
          <p:spPr bwMode="auto">
            <a:xfrm>
              <a:off x="8999314" y="451620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6" name="Freeform 1090"/>
            <p:cNvSpPr>
              <a:spLocks noChangeArrowheads="1"/>
            </p:cNvSpPr>
            <p:nvPr/>
          </p:nvSpPr>
          <p:spPr bwMode="auto">
            <a:xfrm>
              <a:off x="852782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7" name="Freeform 1091"/>
            <p:cNvSpPr>
              <a:spLocks noChangeArrowheads="1"/>
            </p:cNvSpPr>
            <p:nvPr/>
          </p:nvSpPr>
          <p:spPr bwMode="auto">
            <a:xfrm>
              <a:off x="8631014" y="4568596"/>
              <a:ext cx="101600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8" name="Freeform 1092"/>
            <p:cNvSpPr>
              <a:spLocks noChangeArrowheads="1"/>
            </p:cNvSpPr>
            <p:nvPr/>
          </p:nvSpPr>
          <p:spPr bwMode="auto">
            <a:xfrm>
              <a:off x="8737377" y="4568596"/>
              <a:ext cx="100012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29" name="Freeform 1093"/>
            <p:cNvSpPr>
              <a:spLocks noChangeArrowheads="1"/>
            </p:cNvSpPr>
            <p:nvPr/>
          </p:nvSpPr>
          <p:spPr bwMode="auto">
            <a:xfrm>
              <a:off x="8843739" y="4568596"/>
              <a:ext cx="100013" cy="88900"/>
            </a:xfrm>
            <a:custGeom>
              <a:avLst/>
              <a:gdLst>
                <a:gd name="T0" fmla="*/ 2147483646 w 20"/>
                <a:gd name="T1" fmla="*/ 1590351856 h 18"/>
                <a:gd name="T2" fmla="*/ 2147483646 w 20"/>
                <a:gd name="T3" fmla="*/ 2147483646 h 18"/>
                <a:gd name="T4" fmla="*/ 2147483646 w 20"/>
                <a:gd name="T5" fmla="*/ 1590351856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0" name="Freeform 1105"/>
            <p:cNvSpPr>
              <a:spLocks noChangeArrowheads="1"/>
            </p:cNvSpPr>
            <p:nvPr/>
          </p:nvSpPr>
          <p:spPr bwMode="auto">
            <a:xfrm>
              <a:off x="8581802" y="4622571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1" name="Freeform 1106"/>
            <p:cNvSpPr>
              <a:spLocks noChangeArrowheads="1"/>
            </p:cNvSpPr>
            <p:nvPr/>
          </p:nvSpPr>
          <p:spPr bwMode="auto">
            <a:xfrm>
              <a:off x="8686577" y="4622571"/>
              <a:ext cx="101600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2" name="Freeform 1107"/>
            <p:cNvSpPr>
              <a:spLocks noChangeArrowheads="1"/>
            </p:cNvSpPr>
            <p:nvPr/>
          </p:nvSpPr>
          <p:spPr bwMode="auto">
            <a:xfrm>
              <a:off x="8788177" y="4622571"/>
              <a:ext cx="104775" cy="85725"/>
            </a:xfrm>
            <a:custGeom>
              <a:avLst/>
              <a:gdLst>
                <a:gd name="T0" fmla="*/ 2147483646 w 21"/>
                <a:gd name="T1" fmla="*/ 1662606119 h 17"/>
                <a:gd name="T2" fmla="*/ 2147483646 w 21"/>
                <a:gd name="T3" fmla="*/ 2147483646 h 17"/>
                <a:gd name="T4" fmla="*/ 2147483646 w 21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3" name="Freeform 1118"/>
            <p:cNvSpPr>
              <a:spLocks noChangeArrowheads="1"/>
            </p:cNvSpPr>
            <p:nvPr/>
          </p:nvSpPr>
          <p:spPr bwMode="auto">
            <a:xfrm>
              <a:off x="852782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4" name="Freeform 1119"/>
            <p:cNvSpPr>
              <a:spLocks noChangeArrowheads="1"/>
            </p:cNvSpPr>
            <p:nvPr/>
          </p:nvSpPr>
          <p:spPr bwMode="auto">
            <a:xfrm>
              <a:off x="8631014" y="4671783"/>
              <a:ext cx="101600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5" name="Freeform 1120"/>
            <p:cNvSpPr>
              <a:spLocks noChangeArrowheads="1"/>
            </p:cNvSpPr>
            <p:nvPr/>
          </p:nvSpPr>
          <p:spPr bwMode="auto">
            <a:xfrm>
              <a:off x="8737377" y="4671783"/>
              <a:ext cx="100012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6" name="Freeform 1121"/>
            <p:cNvSpPr>
              <a:spLocks noChangeArrowheads="1"/>
            </p:cNvSpPr>
            <p:nvPr/>
          </p:nvSpPr>
          <p:spPr bwMode="auto">
            <a:xfrm>
              <a:off x="8843739" y="4671783"/>
              <a:ext cx="100013" cy="87313"/>
            </a:xfrm>
            <a:custGeom>
              <a:avLst/>
              <a:gdLst>
                <a:gd name="T0" fmla="*/ 2147483646 w 20"/>
                <a:gd name="T1" fmla="*/ 1840912428 h 17"/>
                <a:gd name="T2" fmla="*/ 2147483646 w 20"/>
                <a:gd name="T3" fmla="*/ 2147483646 h 17"/>
                <a:gd name="T4" fmla="*/ 2147483646 w 20"/>
                <a:gd name="T5" fmla="*/ 1840912428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7" name="Freeform 1131"/>
            <p:cNvSpPr>
              <a:spLocks noChangeArrowheads="1"/>
            </p:cNvSpPr>
            <p:nvPr/>
          </p:nvSpPr>
          <p:spPr bwMode="auto">
            <a:xfrm>
              <a:off x="8511952" y="4692421"/>
              <a:ext cx="63500" cy="125412"/>
            </a:xfrm>
            <a:custGeom>
              <a:avLst/>
              <a:gdLst>
                <a:gd name="T0" fmla="*/ 2034217615 w 13"/>
                <a:gd name="T1" fmla="*/ 2147483646 h 25"/>
                <a:gd name="T2" fmla="*/ 2034217615 w 13"/>
                <a:gd name="T3" fmla="*/ 2147483646 h 25"/>
                <a:gd name="T4" fmla="*/ 2034217615 w 13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3"/>
                <a:gd name="T10" fmla="*/ 0 h 25"/>
                <a:gd name="T11" fmla="*/ 13 w 13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25">
                  <a:moveTo>
                    <a:pt x="3" y="9"/>
                  </a:moveTo>
                  <a:cubicBezTo>
                    <a:pt x="11" y="0"/>
                    <a:pt x="13" y="25"/>
                    <a:pt x="3" y="18"/>
                  </a:cubicBezTo>
                  <a:cubicBezTo>
                    <a:pt x="0" y="16"/>
                    <a:pt x="0" y="11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8" name="Freeform 1132"/>
            <p:cNvSpPr>
              <a:spLocks noChangeArrowheads="1"/>
            </p:cNvSpPr>
            <p:nvPr/>
          </p:nvSpPr>
          <p:spPr bwMode="auto">
            <a:xfrm>
              <a:off x="8581802" y="4727346"/>
              <a:ext cx="100012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39" name="Freeform 1133"/>
            <p:cNvSpPr>
              <a:spLocks noChangeArrowheads="1"/>
            </p:cNvSpPr>
            <p:nvPr/>
          </p:nvSpPr>
          <p:spPr bwMode="auto">
            <a:xfrm>
              <a:off x="8686577" y="4727346"/>
              <a:ext cx="101600" cy="87312"/>
            </a:xfrm>
            <a:custGeom>
              <a:avLst/>
              <a:gdLst>
                <a:gd name="T0" fmla="*/ 2147483646 w 20"/>
                <a:gd name="T1" fmla="*/ 1840891344 h 17"/>
                <a:gd name="T2" fmla="*/ 2147483646 w 20"/>
                <a:gd name="T3" fmla="*/ 2147483646 h 17"/>
                <a:gd name="T4" fmla="*/ 2147483646 w 20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9" y="2"/>
                  </a:moveTo>
                  <a:cubicBezTo>
                    <a:pt x="13" y="0"/>
                    <a:pt x="16" y="0"/>
                    <a:pt x="17" y="4"/>
                  </a:cubicBezTo>
                  <a:cubicBezTo>
                    <a:pt x="20" y="17"/>
                    <a:pt x="0" y="8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0" name="Freeform 1134"/>
            <p:cNvSpPr>
              <a:spLocks noChangeArrowheads="1"/>
            </p:cNvSpPr>
            <p:nvPr/>
          </p:nvSpPr>
          <p:spPr bwMode="auto">
            <a:xfrm>
              <a:off x="8788177" y="4727346"/>
              <a:ext cx="104775" cy="87312"/>
            </a:xfrm>
            <a:custGeom>
              <a:avLst/>
              <a:gdLst>
                <a:gd name="T0" fmla="*/ 2147483646 w 21"/>
                <a:gd name="T1" fmla="*/ 1840891344 h 17"/>
                <a:gd name="T2" fmla="*/ 2147483646 w 21"/>
                <a:gd name="T3" fmla="*/ 2147483646 h 17"/>
                <a:gd name="T4" fmla="*/ 2147483646 w 21"/>
                <a:gd name="T5" fmla="*/ 1840891344 h 17"/>
                <a:gd name="T6" fmla="*/ 0 60000 65536"/>
                <a:gd name="T7" fmla="*/ 0 60000 65536"/>
                <a:gd name="T8" fmla="*/ 0 60000 65536"/>
                <a:gd name="T9" fmla="*/ 0 w 21"/>
                <a:gd name="T10" fmla="*/ 0 h 17"/>
                <a:gd name="T11" fmla="*/ 21 w 2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1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1" name="Freeform 1143"/>
            <p:cNvSpPr>
              <a:spLocks noChangeArrowheads="1"/>
            </p:cNvSpPr>
            <p:nvPr/>
          </p:nvSpPr>
          <p:spPr bwMode="auto">
            <a:xfrm>
              <a:off x="8527827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2" name="Freeform 1144"/>
            <p:cNvSpPr>
              <a:spLocks noChangeArrowheads="1"/>
            </p:cNvSpPr>
            <p:nvPr/>
          </p:nvSpPr>
          <p:spPr bwMode="auto">
            <a:xfrm>
              <a:off x="8631014" y="4778146"/>
              <a:ext cx="101600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3" name="Freeform 1145"/>
            <p:cNvSpPr>
              <a:spLocks noChangeArrowheads="1"/>
            </p:cNvSpPr>
            <p:nvPr/>
          </p:nvSpPr>
          <p:spPr bwMode="auto">
            <a:xfrm>
              <a:off x="8737377" y="4778146"/>
              <a:ext cx="100012" cy="84137"/>
            </a:xfrm>
            <a:custGeom>
              <a:avLst/>
              <a:gdLst>
                <a:gd name="T0" fmla="*/ 2147483646 w 20"/>
                <a:gd name="T1" fmla="*/ 1631807420 h 17"/>
                <a:gd name="T2" fmla="*/ 2147483646 w 20"/>
                <a:gd name="T3" fmla="*/ 2147483646 h 17"/>
                <a:gd name="T4" fmla="*/ 2147483646 w 20"/>
                <a:gd name="T5" fmla="*/ 1631807420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4" name="Freeform 1150"/>
            <p:cNvSpPr>
              <a:spLocks noChangeArrowheads="1"/>
            </p:cNvSpPr>
            <p:nvPr/>
          </p:nvSpPr>
          <p:spPr bwMode="auto">
            <a:xfrm>
              <a:off x="8477027" y="4828946"/>
              <a:ext cx="98425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7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5" name="Freeform 1151"/>
            <p:cNvSpPr>
              <a:spLocks noChangeArrowheads="1"/>
            </p:cNvSpPr>
            <p:nvPr/>
          </p:nvSpPr>
          <p:spPr bwMode="auto">
            <a:xfrm>
              <a:off x="8581802" y="4828946"/>
              <a:ext cx="100012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6" name="Freeform 1152"/>
            <p:cNvSpPr>
              <a:spLocks noChangeArrowheads="1"/>
            </p:cNvSpPr>
            <p:nvPr/>
          </p:nvSpPr>
          <p:spPr bwMode="auto">
            <a:xfrm>
              <a:off x="8686577" y="4828946"/>
              <a:ext cx="101600" cy="88900"/>
            </a:xfrm>
            <a:custGeom>
              <a:avLst/>
              <a:gdLst>
                <a:gd name="T0" fmla="*/ 2147483646 w 20"/>
                <a:gd name="T1" fmla="*/ 2104159283 h 18"/>
                <a:gd name="T2" fmla="*/ 2147483646 w 20"/>
                <a:gd name="T3" fmla="*/ 2147483646 h 18"/>
                <a:gd name="T4" fmla="*/ 2147483646 w 20"/>
                <a:gd name="T5" fmla="*/ 2104159283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9" y="3"/>
                  </a:moveTo>
                  <a:cubicBezTo>
                    <a:pt x="13" y="0"/>
                    <a:pt x="16" y="1"/>
                    <a:pt x="17" y="5"/>
                  </a:cubicBezTo>
                  <a:cubicBezTo>
                    <a:pt x="20" y="18"/>
                    <a:pt x="0" y="9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7" name="Freeform 1155"/>
            <p:cNvSpPr>
              <a:spLocks noChangeArrowheads="1"/>
            </p:cNvSpPr>
            <p:nvPr/>
          </p:nvSpPr>
          <p:spPr bwMode="auto">
            <a:xfrm>
              <a:off x="8527827" y="4884508"/>
              <a:ext cx="100012" cy="84138"/>
            </a:xfrm>
            <a:custGeom>
              <a:avLst/>
              <a:gdLst>
                <a:gd name="T0" fmla="*/ 2147483646 w 20"/>
                <a:gd name="T1" fmla="*/ 1631826814 h 17"/>
                <a:gd name="T2" fmla="*/ 2147483646 w 20"/>
                <a:gd name="T3" fmla="*/ 2147483646 h 17"/>
                <a:gd name="T4" fmla="*/ 2147483646 w 20"/>
                <a:gd name="T5" fmla="*/ 1631826814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8" name="Freeform 1156"/>
            <p:cNvSpPr>
              <a:spLocks noChangeArrowheads="1"/>
            </p:cNvSpPr>
            <p:nvPr/>
          </p:nvSpPr>
          <p:spPr bwMode="auto">
            <a:xfrm>
              <a:off x="8662764" y="4859108"/>
              <a:ext cx="69850" cy="10001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4" y="7"/>
                  </a:moveTo>
                  <a:cubicBezTo>
                    <a:pt x="14" y="0"/>
                    <a:pt x="13" y="20"/>
                    <a:pt x="4" y="16"/>
                  </a:cubicBezTo>
                  <a:cubicBezTo>
                    <a:pt x="0" y="15"/>
                    <a:pt x="0" y="1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49" name="Freeform 1157"/>
            <p:cNvSpPr>
              <a:spLocks noChangeArrowheads="1"/>
            </p:cNvSpPr>
            <p:nvPr/>
          </p:nvSpPr>
          <p:spPr bwMode="auto">
            <a:xfrm>
              <a:off x="8477027" y="4933721"/>
              <a:ext cx="98425" cy="90487"/>
            </a:xfrm>
            <a:custGeom>
              <a:avLst/>
              <a:gdLst>
                <a:gd name="T0" fmla="*/ 2147483646 w 20"/>
                <a:gd name="T1" fmla="*/ 1759268362 h 18"/>
                <a:gd name="T2" fmla="*/ 2147483646 w 20"/>
                <a:gd name="T3" fmla="*/ 2147483646 h 18"/>
                <a:gd name="T4" fmla="*/ 2147483646 w 20"/>
                <a:gd name="T5" fmla="*/ 1759268362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0" name="Freeform 1158"/>
            <p:cNvSpPr>
              <a:spLocks noChangeArrowheads="1"/>
            </p:cNvSpPr>
            <p:nvPr/>
          </p:nvSpPr>
          <p:spPr bwMode="auto">
            <a:xfrm>
              <a:off x="8527827" y="4987696"/>
              <a:ext cx="100012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1" name="Freeform 1159"/>
            <p:cNvSpPr>
              <a:spLocks noChangeArrowheads="1"/>
            </p:cNvSpPr>
            <p:nvPr/>
          </p:nvSpPr>
          <p:spPr bwMode="auto">
            <a:xfrm>
              <a:off x="8477027" y="5038496"/>
              <a:ext cx="98425" cy="90487"/>
            </a:xfrm>
            <a:custGeom>
              <a:avLst/>
              <a:gdLst>
                <a:gd name="T0" fmla="*/ 2147483646 w 20"/>
                <a:gd name="T1" fmla="*/ 1618742051 h 18"/>
                <a:gd name="T2" fmla="*/ 2147483646 w 20"/>
                <a:gd name="T3" fmla="*/ 2147483646 h 18"/>
                <a:gd name="T4" fmla="*/ 2147483646 w 20"/>
                <a:gd name="T5" fmla="*/ 1618742051 h 18"/>
                <a:gd name="T6" fmla="*/ 0 60000 65536"/>
                <a:gd name="T7" fmla="*/ 0 60000 65536"/>
                <a:gd name="T8" fmla="*/ 0 60000 65536"/>
                <a:gd name="T9" fmla="*/ 0 w 20"/>
                <a:gd name="T10" fmla="*/ 0 h 18"/>
                <a:gd name="T11" fmla="*/ 20 w 20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8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8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2" name="Freeform 1160"/>
            <p:cNvSpPr>
              <a:spLocks noChangeArrowheads="1"/>
            </p:cNvSpPr>
            <p:nvPr/>
          </p:nvSpPr>
          <p:spPr bwMode="auto">
            <a:xfrm>
              <a:off x="8421464" y="5094058"/>
              <a:ext cx="100013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8" y="4"/>
                  </a:cubicBezTo>
                  <a:cubicBezTo>
                    <a:pt x="20" y="17"/>
                    <a:pt x="0" y="8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3" name="Freeform 1161"/>
            <p:cNvSpPr>
              <a:spLocks noChangeArrowheads="1"/>
            </p:cNvSpPr>
            <p:nvPr/>
          </p:nvSpPr>
          <p:spPr bwMode="auto">
            <a:xfrm>
              <a:off x="8556402" y="5068658"/>
              <a:ext cx="71437" cy="10001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2147483646 h 20"/>
                <a:gd name="T4" fmla="*/ 2147483646 w 14"/>
                <a:gd name="T5" fmla="*/ 2147483646 h 20"/>
                <a:gd name="T6" fmla="*/ 0 60000 65536"/>
                <a:gd name="T7" fmla="*/ 0 60000 65536"/>
                <a:gd name="T8" fmla="*/ 0 60000 65536"/>
                <a:gd name="T9" fmla="*/ 0 w 14"/>
                <a:gd name="T10" fmla="*/ 0 h 20"/>
                <a:gd name="T11" fmla="*/ 14 w 1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0">
                  <a:moveTo>
                    <a:pt x="4" y="7"/>
                  </a:moveTo>
                  <a:cubicBezTo>
                    <a:pt x="13" y="0"/>
                    <a:pt x="14" y="20"/>
                    <a:pt x="4" y="16"/>
                  </a:cubicBezTo>
                  <a:cubicBezTo>
                    <a:pt x="0" y="14"/>
                    <a:pt x="1" y="9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4" name="Freeform 1162"/>
            <p:cNvSpPr>
              <a:spLocks noChangeArrowheads="1"/>
            </p:cNvSpPr>
            <p:nvPr/>
          </p:nvSpPr>
          <p:spPr bwMode="auto">
            <a:xfrm>
              <a:off x="8477027" y="5144858"/>
              <a:ext cx="98425" cy="85725"/>
            </a:xfrm>
            <a:custGeom>
              <a:avLst/>
              <a:gdLst>
                <a:gd name="T0" fmla="*/ 2147483646 w 20"/>
                <a:gd name="T1" fmla="*/ 1662606119 h 17"/>
                <a:gd name="T2" fmla="*/ 2147483646 w 20"/>
                <a:gd name="T3" fmla="*/ 2147483646 h 17"/>
                <a:gd name="T4" fmla="*/ 2147483646 w 20"/>
                <a:gd name="T5" fmla="*/ 1662606119 h 17"/>
                <a:gd name="T6" fmla="*/ 0 60000 65536"/>
                <a:gd name="T7" fmla="*/ 0 60000 65536"/>
                <a:gd name="T8" fmla="*/ 0 60000 65536"/>
                <a:gd name="T9" fmla="*/ 0 w 20"/>
                <a:gd name="T10" fmla="*/ 0 h 17"/>
                <a:gd name="T11" fmla="*/ 20 w 20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7">
                  <a:moveTo>
                    <a:pt x="10" y="2"/>
                  </a:moveTo>
                  <a:cubicBezTo>
                    <a:pt x="13" y="0"/>
                    <a:pt x="17" y="0"/>
                    <a:pt x="17" y="5"/>
                  </a:cubicBezTo>
                  <a:cubicBezTo>
                    <a:pt x="20" y="17"/>
                    <a:pt x="0" y="9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5" name="Freeform 1163"/>
            <p:cNvSpPr>
              <a:spLocks noChangeArrowheads="1"/>
            </p:cNvSpPr>
            <p:nvPr/>
          </p:nvSpPr>
          <p:spPr bwMode="auto">
            <a:xfrm>
              <a:off x="8457977" y="5163908"/>
              <a:ext cx="69850" cy="125413"/>
            </a:xfrm>
            <a:custGeom>
              <a:avLst/>
              <a:gdLst>
                <a:gd name="T0" fmla="*/ 2147483646 w 14"/>
                <a:gd name="T1" fmla="*/ 2147483646 h 25"/>
                <a:gd name="T2" fmla="*/ 2147483646 w 14"/>
                <a:gd name="T3" fmla="*/ 2147483646 h 25"/>
                <a:gd name="T4" fmla="*/ 2147483646 w 14"/>
                <a:gd name="T5" fmla="*/ 2147483646 h 25"/>
                <a:gd name="T6" fmla="*/ 0 60000 65536"/>
                <a:gd name="T7" fmla="*/ 0 60000 65536"/>
                <a:gd name="T8" fmla="*/ 0 60000 65536"/>
                <a:gd name="T9" fmla="*/ 0 w 14"/>
                <a:gd name="T10" fmla="*/ 0 h 25"/>
                <a:gd name="T11" fmla="*/ 14 w 1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" h="25">
                  <a:moveTo>
                    <a:pt x="3" y="9"/>
                  </a:moveTo>
                  <a:cubicBezTo>
                    <a:pt x="12" y="0"/>
                    <a:pt x="14" y="25"/>
                    <a:pt x="3" y="18"/>
                  </a:cubicBezTo>
                  <a:cubicBezTo>
                    <a:pt x="0" y="15"/>
                    <a:pt x="4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  <p:sp>
          <p:nvSpPr>
            <p:cNvPr id="1156" name="Freeform 1164"/>
            <p:cNvSpPr>
              <a:spLocks noChangeArrowheads="1"/>
            </p:cNvSpPr>
            <p:nvPr/>
          </p:nvSpPr>
          <p:spPr bwMode="auto">
            <a:xfrm>
              <a:off x="8505602" y="5208358"/>
              <a:ext cx="92075" cy="155575"/>
            </a:xfrm>
            <a:custGeom>
              <a:avLst/>
              <a:gdLst>
                <a:gd name="T0" fmla="*/ 2147483646 w 18"/>
                <a:gd name="T1" fmla="*/ 2147483646 h 31"/>
                <a:gd name="T2" fmla="*/ 752370401 w 18"/>
                <a:gd name="T3" fmla="*/ 2147483646 h 31"/>
                <a:gd name="T4" fmla="*/ 2147483646 w 18"/>
                <a:gd name="T5" fmla="*/ 2147483646 h 31"/>
                <a:gd name="T6" fmla="*/ 0 60000 65536"/>
                <a:gd name="T7" fmla="*/ 0 60000 65536"/>
                <a:gd name="T8" fmla="*/ 0 60000 65536"/>
                <a:gd name="T9" fmla="*/ 0 w 18"/>
                <a:gd name="T10" fmla="*/ 0 h 31"/>
                <a:gd name="T11" fmla="*/ 18 w 18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31">
                  <a:moveTo>
                    <a:pt x="4" y="10"/>
                  </a:moveTo>
                  <a:cubicBezTo>
                    <a:pt x="18" y="0"/>
                    <a:pt x="7" y="31"/>
                    <a:pt x="1" y="17"/>
                  </a:cubicBezTo>
                  <a:cubicBezTo>
                    <a:pt x="0" y="14"/>
                    <a:pt x="1" y="12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400">
                <a:latin typeface="Dotum" pitchFamily="34" charset="-127"/>
                <a:ea typeface="Dotum" pitchFamily="34" charset="-127"/>
              </a:endParaRPr>
            </a:p>
          </p:txBody>
        </p:sp>
      </p:grpSp>
      <p:sp>
        <p:nvSpPr>
          <p:cNvPr id="1157" name="文本框 1156"/>
          <p:cNvSpPr txBox="1"/>
          <p:nvPr/>
        </p:nvSpPr>
        <p:spPr>
          <a:xfrm>
            <a:off x="858129" y="2627302"/>
            <a:ext cx="3137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400" b="1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58" name="文本框 1157"/>
          <p:cNvSpPr txBox="1"/>
          <p:nvPr/>
        </p:nvSpPr>
        <p:spPr>
          <a:xfrm>
            <a:off x="858129" y="3458299"/>
            <a:ext cx="1188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68</a:t>
            </a:r>
            <a:r>
              <a:rPr lang="en-US" altLang="zh-CN" sz="2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2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59" name="矩形 1158"/>
          <p:cNvSpPr/>
          <p:nvPr/>
        </p:nvSpPr>
        <p:spPr>
          <a:xfrm>
            <a:off x="858129" y="4043074"/>
            <a:ext cx="35028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A designer can use default text to simulate what text would look like. </a:t>
            </a:r>
            <a:endParaRPr lang="zh-CN" altLang="en-US" sz="1400" dirty="0">
              <a:solidFill>
                <a:srgbClr val="182E60"/>
              </a:solidFill>
            </a:endParaRPr>
          </a:p>
        </p:txBody>
      </p:sp>
      <p:sp>
        <p:nvSpPr>
          <p:cNvPr id="1164" name="泪滴形 1163"/>
          <p:cNvSpPr/>
          <p:nvPr/>
        </p:nvSpPr>
        <p:spPr>
          <a:xfrm rot="8031379">
            <a:off x="7493764" y="2060915"/>
            <a:ext cx="374384" cy="369368"/>
          </a:xfrm>
          <a:prstGeom prst="teardrop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67" name="泪滴形 1166"/>
          <p:cNvSpPr/>
          <p:nvPr/>
        </p:nvSpPr>
        <p:spPr>
          <a:xfrm rot="8031379">
            <a:off x="10166626" y="2895654"/>
            <a:ext cx="374384" cy="369368"/>
          </a:xfrm>
          <a:prstGeom prst="teardrop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79" name="椭圆 1178"/>
          <p:cNvSpPr/>
          <p:nvPr/>
        </p:nvSpPr>
        <p:spPr>
          <a:xfrm>
            <a:off x="5244204" y="3691080"/>
            <a:ext cx="1187774" cy="1170935"/>
          </a:xfrm>
          <a:prstGeom prst="ellipse">
            <a:avLst/>
          </a:prstGeom>
          <a:solidFill>
            <a:srgbClr val="182E60"/>
          </a:solidFill>
          <a:ln>
            <a:noFill/>
          </a:ln>
          <a:effectLst>
            <a:outerShdw blurRad="139700" dist="88900" dir="7800000" sx="102000" sy="102000" algn="ctr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2" name="椭圆 1181"/>
          <p:cNvSpPr/>
          <p:nvPr/>
        </p:nvSpPr>
        <p:spPr>
          <a:xfrm>
            <a:off x="7123291" y="2757810"/>
            <a:ext cx="1187774" cy="1170935"/>
          </a:xfrm>
          <a:prstGeom prst="ellipse">
            <a:avLst/>
          </a:prstGeom>
          <a:solidFill>
            <a:srgbClr val="182E60"/>
          </a:solidFill>
          <a:ln>
            <a:noFill/>
          </a:ln>
          <a:effectLst>
            <a:outerShdw blurRad="139700" dist="88900" dir="7800000" sx="102000" sy="102000" algn="ctr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5" name="椭圆 1184"/>
          <p:cNvSpPr/>
          <p:nvPr/>
        </p:nvSpPr>
        <p:spPr>
          <a:xfrm>
            <a:off x="9791952" y="3519162"/>
            <a:ext cx="1187774" cy="1170935"/>
          </a:xfrm>
          <a:prstGeom prst="ellipse">
            <a:avLst/>
          </a:prstGeom>
          <a:solidFill>
            <a:srgbClr val="182E60"/>
          </a:solidFill>
          <a:ln>
            <a:noFill/>
          </a:ln>
          <a:effectLst>
            <a:outerShdw blurRad="139700" dist="88900" dir="7800000" sx="102000" sy="102000" algn="ctr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61" name="泪滴形 1160"/>
          <p:cNvSpPr/>
          <p:nvPr/>
        </p:nvSpPr>
        <p:spPr>
          <a:xfrm rot="8031379">
            <a:off x="5650899" y="3162000"/>
            <a:ext cx="374384" cy="369368"/>
          </a:xfrm>
          <a:prstGeom prst="teardrop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62" name="文本框 1161"/>
          <p:cNvSpPr txBox="1"/>
          <p:nvPr/>
        </p:nvSpPr>
        <p:spPr>
          <a:xfrm>
            <a:off x="5493434" y="4055882"/>
            <a:ext cx="893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33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65" name="文本框 1164"/>
          <p:cNvSpPr txBox="1"/>
          <p:nvPr/>
        </p:nvSpPr>
        <p:spPr>
          <a:xfrm>
            <a:off x="7336299" y="3063981"/>
            <a:ext cx="893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55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68" name="文本框 1167"/>
          <p:cNvSpPr txBox="1"/>
          <p:nvPr/>
        </p:nvSpPr>
        <p:spPr>
          <a:xfrm>
            <a:off x="10009161" y="3830480"/>
            <a:ext cx="893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88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372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525" y="-4123"/>
            <a:ext cx="12182475" cy="2838451"/>
          </a:xfrm>
          <a:custGeom>
            <a:avLst/>
            <a:gdLst>
              <a:gd name="T0" fmla="*/ 0 w 1259"/>
              <a:gd name="T1" fmla="*/ 0 h 291"/>
              <a:gd name="T2" fmla="*/ 28 w 1259"/>
              <a:gd name="T3" fmla="*/ 129 h 291"/>
              <a:gd name="T4" fmla="*/ 98 w 1259"/>
              <a:gd name="T5" fmla="*/ 183 h 291"/>
              <a:gd name="T6" fmla="*/ 570 w 1259"/>
              <a:gd name="T7" fmla="*/ 278 h 291"/>
              <a:gd name="T8" fmla="*/ 685 w 1259"/>
              <a:gd name="T9" fmla="*/ 278 h 291"/>
              <a:gd name="T10" fmla="*/ 1018 w 1259"/>
              <a:gd name="T11" fmla="*/ 211 h 291"/>
              <a:gd name="T12" fmla="*/ 1161 w 1259"/>
              <a:gd name="T13" fmla="*/ 182 h 291"/>
              <a:gd name="T14" fmla="*/ 1236 w 1259"/>
              <a:gd name="T15" fmla="*/ 119 h 291"/>
              <a:gd name="T16" fmla="*/ 1259 w 1259"/>
              <a:gd name="T17" fmla="*/ 0 h 291"/>
              <a:gd name="T18" fmla="*/ 0 w 1259"/>
              <a:gd name="T1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9" h="291">
                <a:moveTo>
                  <a:pt x="0" y="0"/>
                </a:move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42" y="172"/>
                  <a:pt x="98" y="183"/>
                </a:cubicBezTo>
                <a:cubicBezTo>
                  <a:pt x="570" y="278"/>
                  <a:pt x="570" y="278"/>
                  <a:pt x="570" y="278"/>
                </a:cubicBezTo>
                <a:cubicBezTo>
                  <a:pt x="570" y="278"/>
                  <a:pt x="623" y="291"/>
                  <a:pt x="685" y="278"/>
                </a:cubicBezTo>
                <a:cubicBezTo>
                  <a:pt x="1018" y="211"/>
                  <a:pt x="1018" y="211"/>
                  <a:pt x="1018" y="211"/>
                </a:cubicBezTo>
                <a:cubicBezTo>
                  <a:pt x="1161" y="182"/>
                  <a:pt x="1161" y="182"/>
                  <a:pt x="1161" y="182"/>
                </a:cubicBezTo>
                <a:cubicBezTo>
                  <a:pt x="1161" y="182"/>
                  <a:pt x="1227" y="167"/>
                  <a:pt x="1236" y="119"/>
                </a:cubicBezTo>
                <a:cubicBezTo>
                  <a:pt x="1259" y="0"/>
                  <a:pt x="1259" y="0"/>
                  <a:pt x="12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82E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44344" y="2840516"/>
            <a:ext cx="33353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60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感谢导师</a:t>
            </a:r>
            <a:endParaRPr lang="zh-CN" altLang="en-US" sz="6000" dirty="0">
              <a:solidFill>
                <a:srgbClr val="182E60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5652" y="3856516"/>
            <a:ext cx="71927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还有陪我度过最美青春的小伙伴们</a:t>
            </a:r>
            <a:endParaRPr lang="zh-CN" altLang="en-US" sz="3600" dirty="0">
              <a:solidFill>
                <a:srgbClr val="182E60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48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6701048" y="2402016"/>
            <a:ext cx="3131946" cy="412777"/>
          </a:xfrm>
          <a:prstGeom prst="roundRect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701048" y="3258332"/>
            <a:ext cx="3131946" cy="412777"/>
          </a:xfrm>
          <a:prstGeom prst="roundRect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701048" y="4099386"/>
            <a:ext cx="3131946" cy="412777"/>
          </a:xfrm>
          <a:prstGeom prst="roundRect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701048" y="4930386"/>
            <a:ext cx="3131946" cy="412777"/>
          </a:xfrm>
          <a:prstGeom prst="roundRect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2E6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89186" y="0"/>
            <a:ext cx="1386782" cy="3302758"/>
          </a:xfrm>
          <a:prstGeom prst="rect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084252" y="1937983"/>
            <a:ext cx="2232000" cy="2232726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2157190" y="2039815"/>
            <a:ext cx="2088000" cy="2058168"/>
          </a:xfrm>
          <a:prstGeom prst="donut">
            <a:avLst>
              <a:gd name="adj" fmla="val 27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77359" y="2470383"/>
            <a:ext cx="1637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目录</a:t>
            </a:r>
            <a:endParaRPr lang="zh-CN" altLang="en-US" sz="54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77593" y="3263953"/>
            <a:ext cx="143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CONTENTS</a:t>
            </a:r>
            <a:endParaRPr lang="zh-CN" altLang="en-US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24676" y="2388368"/>
            <a:ext cx="396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r>
              <a:rPr lang="en-US" altLang="zh-CN" sz="28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研究背景简介</a:t>
            </a:r>
            <a:endParaRPr lang="zh-CN" altLang="en-US" sz="28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02433" y="3232768"/>
            <a:ext cx="3980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r>
              <a:rPr lang="en-US" altLang="zh-CN" sz="28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研究过程演示</a:t>
            </a:r>
            <a:endParaRPr lang="zh-CN" altLang="en-US" sz="28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91262" y="4059306"/>
            <a:ext cx="396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r>
              <a:rPr lang="en-US" altLang="zh-CN" sz="28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遗留问题探讨</a:t>
            </a:r>
            <a:endParaRPr lang="zh-CN" altLang="en-US" sz="28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82667" y="4915623"/>
            <a:ext cx="3980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r>
              <a:rPr lang="en-US" altLang="zh-CN" sz="2800" dirty="0" smtClean="0">
                <a:solidFill>
                  <a:srgbClr val="182E60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论文归纳总结</a:t>
            </a:r>
            <a:endParaRPr lang="zh-CN" altLang="en-US" sz="28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20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545420" y="962556"/>
            <a:ext cx="4968000" cy="4968000"/>
          </a:xfrm>
          <a:prstGeom prst="ellipse">
            <a:avLst/>
          </a:prstGeom>
          <a:noFill/>
          <a:ln w="38100">
            <a:solidFill>
              <a:srgbClr val="182E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697287" y="1122056"/>
            <a:ext cx="4680000" cy="4680000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094866" y="3292221"/>
            <a:ext cx="3897221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研究背景</a:t>
            </a:r>
            <a:r>
              <a:rPr lang="zh-CN" altLang="en-US" sz="4800" b="1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简介</a:t>
            </a:r>
            <a:endParaRPr lang="zh-CN" altLang="en-US" sz="4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79216" y="1809257"/>
            <a:ext cx="1267340" cy="1298974"/>
          </a:xfrm>
          <a:prstGeom prst="roundRect">
            <a:avLst>
              <a:gd name="adj" fmla="val 136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33992" y="1583496"/>
            <a:ext cx="10486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11500" dirty="0">
              <a:solidFill>
                <a:srgbClr val="182E60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8048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84869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59603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66424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46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1074886" y="4425270"/>
            <a:ext cx="1311582" cy="1307771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960405" y="2379117"/>
            <a:ext cx="7955302" cy="4310987"/>
          </a:xfrm>
          <a:custGeom>
            <a:avLst/>
            <a:gdLst>
              <a:gd name="connsiteX0" fmla="*/ 4680000 w 9360000"/>
              <a:gd name="connsiteY0" fmla="*/ 0 h 5083792"/>
              <a:gd name="connsiteX1" fmla="*/ 9360000 w 9360000"/>
              <a:gd name="connsiteY1" fmla="*/ 4680000 h 5083792"/>
              <a:gd name="connsiteX2" fmla="*/ 9353910 w 9360000"/>
              <a:gd name="connsiteY2" fmla="*/ 4920832 h 5083792"/>
              <a:gd name="connsiteX3" fmla="*/ 9341519 w 9360000"/>
              <a:gd name="connsiteY3" fmla="*/ 5083792 h 5083792"/>
              <a:gd name="connsiteX4" fmla="*/ 18481 w 9360000"/>
              <a:gd name="connsiteY4" fmla="*/ 5083792 h 5083792"/>
              <a:gd name="connsiteX5" fmla="*/ 6090 w 9360000"/>
              <a:gd name="connsiteY5" fmla="*/ 4920832 h 5083792"/>
              <a:gd name="connsiteX6" fmla="*/ 0 w 9360000"/>
              <a:gd name="connsiteY6" fmla="*/ 4680000 h 5083792"/>
              <a:gd name="connsiteX7" fmla="*/ 4680000 w 9360000"/>
              <a:gd name="connsiteY7" fmla="*/ 0 h 508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60000" h="5083792">
                <a:moveTo>
                  <a:pt x="4680000" y="0"/>
                </a:moveTo>
                <a:cubicBezTo>
                  <a:pt x="7264693" y="0"/>
                  <a:pt x="9360000" y="2095307"/>
                  <a:pt x="9360000" y="4680000"/>
                </a:cubicBezTo>
                <a:cubicBezTo>
                  <a:pt x="9360000" y="4760771"/>
                  <a:pt x="9357954" y="4841065"/>
                  <a:pt x="9353910" y="4920832"/>
                </a:cubicBezTo>
                <a:lnTo>
                  <a:pt x="9341519" y="5083792"/>
                </a:lnTo>
                <a:lnTo>
                  <a:pt x="18481" y="5083792"/>
                </a:lnTo>
                <a:lnTo>
                  <a:pt x="6090" y="4920832"/>
                </a:lnTo>
                <a:cubicBezTo>
                  <a:pt x="2046" y="4841065"/>
                  <a:pt x="0" y="4760771"/>
                  <a:pt x="0" y="4680000"/>
                </a:cubicBezTo>
                <a:cubicBezTo>
                  <a:pt x="0" y="2095307"/>
                  <a:pt x="2095307" y="0"/>
                  <a:pt x="4680000" y="0"/>
                </a:cubicBezTo>
                <a:close/>
              </a:path>
            </a:pathLst>
          </a:custGeom>
          <a:gradFill>
            <a:gsLst>
              <a:gs pos="3600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285397" y="8842499"/>
            <a:ext cx="6996749" cy="1895926"/>
          </a:xfrm>
          <a:custGeom>
            <a:avLst/>
            <a:gdLst>
              <a:gd name="connsiteX0" fmla="*/ 0 w 7790148"/>
              <a:gd name="connsiteY0" fmla="*/ 0 h 2085742"/>
              <a:gd name="connsiteX1" fmla="*/ 7790148 w 7790148"/>
              <a:gd name="connsiteY1" fmla="*/ 0 h 2085742"/>
              <a:gd name="connsiteX2" fmla="*/ 7775804 w 7790148"/>
              <a:gd name="connsiteY2" fmla="*/ 22375 h 2085742"/>
              <a:gd name="connsiteX3" fmla="*/ 3895074 w 7790148"/>
              <a:gd name="connsiteY3" fmla="*/ 2085742 h 2085742"/>
              <a:gd name="connsiteX4" fmla="*/ 14344 w 7790148"/>
              <a:gd name="connsiteY4" fmla="*/ 22375 h 2085742"/>
              <a:gd name="connsiteX5" fmla="*/ 0 w 7790148"/>
              <a:gd name="connsiteY5" fmla="*/ 0 h 208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90148" h="2085742">
                <a:moveTo>
                  <a:pt x="0" y="0"/>
                </a:moveTo>
                <a:lnTo>
                  <a:pt x="7790148" y="0"/>
                </a:lnTo>
                <a:lnTo>
                  <a:pt x="7775804" y="22375"/>
                </a:lnTo>
                <a:cubicBezTo>
                  <a:pt x="6934774" y="1267263"/>
                  <a:pt x="5510507" y="2085742"/>
                  <a:pt x="3895074" y="2085742"/>
                </a:cubicBezTo>
                <a:cubicBezTo>
                  <a:pt x="2279641" y="2085742"/>
                  <a:pt x="855374" y="1267263"/>
                  <a:pt x="14344" y="22375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75084" y="1608065"/>
            <a:ext cx="3725944" cy="3087820"/>
            <a:chOff x="450850" y="871824"/>
            <a:chExt cx="6439998" cy="5459413"/>
          </a:xfrm>
          <a:effectLst>
            <a:reflection blurRad="6350" stA="52000" endA="300" endPos="25000" dir="5400000" sy="-100000" algn="bl" rotWithShape="0"/>
          </a:effectLst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850" y="871824"/>
              <a:ext cx="6439998" cy="5459413"/>
            </a:xfrm>
            <a:prstGeom prst="rect">
              <a:avLst/>
            </a:prstGeom>
            <a:effectLst>
              <a:outerShdw blurRad="50800" dist="1016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矩形 10"/>
            <p:cNvSpPr/>
            <p:nvPr/>
          </p:nvSpPr>
          <p:spPr>
            <a:xfrm>
              <a:off x="682388" y="1064104"/>
              <a:ext cx="5974000" cy="36000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3928230" y="1064525"/>
              <a:ext cx="2728158" cy="3343703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6400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13" name="文本框 26"/>
          <p:cNvSpPr>
            <a:spLocks noChangeArrowheads="1"/>
          </p:cNvSpPr>
          <p:nvPr/>
        </p:nvSpPr>
        <p:spPr bwMode="auto">
          <a:xfrm>
            <a:off x="5623758" y="5551192"/>
            <a:ext cx="7008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宋体" pitchFamily="2" charset="-122"/>
              </a:rPr>
              <a:t>标题</a:t>
            </a:r>
            <a:endParaRPr lang="zh-CN" altLang="en-US" sz="2000" b="1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3793" y="5914889"/>
            <a:ext cx="3889625" cy="41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2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5" name="椭圆 14"/>
          <p:cNvSpPr/>
          <p:nvPr/>
        </p:nvSpPr>
        <p:spPr>
          <a:xfrm>
            <a:off x="2634581" y="3371576"/>
            <a:ext cx="710952" cy="719533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449932" y="2462479"/>
            <a:ext cx="910196" cy="930613"/>
          </a:xfrm>
          <a:prstGeom prst="ellipse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946562" y="1616168"/>
            <a:ext cx="320263" cy="322548"/>
          </a:xfrm>
          <a:prstGeom prst="ellipse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215070" y="928048"/>
            <a:ext cx="267282" cy="247718"/>
          </a:xfrm>
          <a:prstGeom prst="ellipse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738959" y="1630124"/>
            <a:ext cx="453538" cy="455910"/>
          </a:xfrm>
          <a:prstGeom prst="ellipse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725035" y="3371576"/>
            <a:ext cx="1529214" cy="1532769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813770" y="2044823"/>
            <a:ext cx="831488" cy="830525"/>
          </a:xfrm>
          <a:prstGeom prst="ellipse">
            <a:avLst/>
          </a:prstGeom>
          <a:solidFill>
            <a:srgbClr val="B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Freeform 78"/>
          <p:cNvSpPr>
            <a:spLocks/>
          </p:cNvSpPr>
          <p:nvPr/>
        </p:nvSpPr>
        <p:spPr bwMode="auto">
          <a:xfrm>
            <a:off x="2855371" y="3530171"/>
            <a:ext cx="226061" cy="424473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prstClr val="black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24" name="Freeform 154"/>
          <p:cNvSpPr>
            <a:spLocks/>
          </p:cNvSpPr>
          <p:nvPr/>
        </p:nvSpPr>
        <p:spPr bwMode="auto">
          <a:xfrm>
            <a:off x="9118693" y="3868154"/>
            <a:ext cx="964920" cy="704670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prstClr val="black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25" name="Freeform 65"/>
          <p:cNvSpPr>
            <a:spLocks noEditPoints="1"/>
          </p:cNvSpPr>
          <p:nvPr/>
        </p:nvSpPr>
        <p:spPr bwMode="auto">
          <a:xfrm>
            <a:off x="1477410" y="4820513"/>
            <a:ext cx="623928" cy="559606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prstClr val="black"/>
              </a:solidFill>
              <a:latin typeface="Dotum" pitchFamily="34" charset="-127"/>
              <a:ea typeface="Dotum" pitchFamily="34" charset="-127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621863" y="2734890"/>
            <a:ext cx="508104" cy="458164"/>
            <a:chOff x="6067091" y="5703816"/>
            <a:chExt cx="394021" cy="354857"/>
          </a:xfrm>
          <a:solidFill>
            <a:schemeClr val="bg1"/>
          </a:solidFill>
        </p:grpSpPr>
        <p:sp>
          <p:nvSpPr>
            <p:cNvPr id="27" name="Freeform 396"/>
            <p:cNvSpPr>
              <a:spLocks/>
            </p:cNvSpPr>
            <p:nvPr/>
          </p:nvSpPr>
          <p:spPr bwMode="auto">
            <a:xfrm>
              <a:off x="6067091" y="5703816"/>
              <a:ext cx="394021" cy="247467"/>
            </a:xfrm>
            <a:custGeom>
              <a:avLst/>
              <a:gdLst/>
              <a:ahLst/>
              <a:cxnLst>
                <a:cxn ang="0">
                  <a:pos x="138" y="152"/>
                </a:cxn>
                <a:cxn ang="0">
                  <a:pos x="218" y="151"/>
                </a:cxn>
                <a:cxn ang="0">
                  <a:pos x="234" y="143"/>
                </a:cxn>
                <a:cxn ang="0">
                  <a:pos x="242" y="127"/>
                </a:cxn>
                <a:cxn ang="0">
                  <a:pos x="242" y="115"/>
                </a:cxn>
                <a:cxn ang="0">
                  <a:pos x="234" y="100"/>
                </a:cxn>
                <a:cxn ang="0">
                  <a:pos x="219" y="90"/>
                </a:cxn>
                <a:cxn ang="0">
                  <a:pos x="209" y="84"/>
                </a:cxn>
                <a:cxn ang="0">
                  <a:pos x="215" y="61"/>
                </a:cxn>
                <a:cxn ang="0">
                  <a:pos x="211" y="39"/>
                </a:cxn>
                <a:cxn ang="0">
                  <a:pos x="192" y="16"/>
                </a:cxn>
                <a:cxn ang="0">
                  <a:pos x="164" y="8"/>
                </a:cxn>
                <a:cxn ang="0">
                  <a:pos x="139" y="13"/>
                </a:cxn>
                <a:cxn ang="0">
                  <a:pos x="118" y="34"/>
                </a:cxn>
                <a:cxn ang="0">
                  <a:pos x="110" y="25"/>
                </a:cxn>
                <a:cxn ang="0">
                  <a:pos x="93" y="21"/>
                </a:cxn>
                <a:cxn ang="0">
                  <a:pos x="83" y="23"/>
                </a:cxn>
                <a:cxn ang="0">
                  <a:pos x="69" y="34"/>
                </a:cxn>
                <a:cxn ang="0">
                  <a:pos x="64" y="48"/>
                </a:cxn>
                <a:cxn ang="0">
                  <a:pos x="58" y="52"/>
                </a:cxn>
                <a:cxn ang="0">
                  <a:pos x="30" y="61"/>
                </a:cxn>
                <a:cxn ang="0">
                  <a:pos x="12" y="84"/>
                </a:cxn>
                <a:cxn ang="0">
                  <a:pos x="8" y="102"/>
                </a:cxn>
                <a:cxn ang="0">
                  <a:pos x="16" y="129"/>
                </a:cxn>
                <a:cxn ang="0">
                  <a:pos x="38" y="147"/>
                </a:cxn>
                <a:cxn ang="0">
                  <a:pos x="57" y="152"/>
                </a:cxn>
                <a:cxn ang="0">
                  <a:pos x="51" y="160"/>
                </a:cxn>
                <a:cxn ang="0">
                  <a:pos x="31" y="154"/>
                </a:cxn>
                <a:cxn ang="0">
                  <a:pos x="8" y="133"/>
                </a:cxn>
                <a:cxn ang="0">
                  <a:pos x="0" y="102"/>
                </a:cxn>
                <a:cxn ang="0">
                  <a:pos x="4" y="81"/>
                </a:cxn>
                <a:cxn ang="0">
                  <a:pos x="24" y="55"/>
                </a:cxn>
                <a:cxn ang="0">
                  <a:pos x="57" y="44"/>
                </a:cxn>
                <a:cxn ang="0">
                  <a:pos x="61" y="32"/>
                </a:cxn>
                <a:cxn ang="0">
                  <a:pos x="74" y="19"/>
                </a:cxn>
                <a:cxn ang="0">
                  <a:pos x="93" y="13"/>
                </a:cxn>
                <a:cxn ang="0">
                  <a:pos x="105" y="15"/>
                </a:cxn>
                <a:cxn ang="0">
                  <a:pos x="116" y="21"/>
                </a:cxn>
                <a:cxn ang="0">
                  <a:pos x="150" y="1"/>
                </a:cxn>
                <a:cxn ang="0">
                  <a:pos x="176" y="1"/>
                </a:cxn>
                <a:cxn ang="0">
                  <a:pos x="205" y="17"/>
                </a:cxn>
                <a:cxn ang="0">
                  <a:pos x="222" y="48"/>
                </a:cxn>
                <a:cxn ang="0">
                  <a:pos x="223" y="71"/>
                </a:cxn>
                <a:cxn ang="0">
                  <a:pos x="226" y="84"/>
                </a:cxn>
                <a:cxn ang="0">
                  <a:pos x="242" y="96"/>
                </a:cxn>
                <a:cxn ang="0">
                  <a:pos x="250" y="113"/>
                </a:cxn>
                <a:cxn ang="0">
                  <a:pos x="250" y="128"/>
                </a:cxn>
                <a:cxn ang="0">
                  <a:pos x="239" y="148"/>
                </a:cxn>
                <a:cxn ang="0">
                  <a:pos x="220" y="159"/>
                </a:cxn>
              </a:cxnLst>
              <a:rect l="0" t="0" r="r" b="b"/>
              <a:pathLst>
                <a:path w="251" h="160">
                  <a:moveTo>
                    <a:pt x="212" y="160"/>
                  </a:moveTo>
                  <a:lnTo>
                    <a:pt x="138" y="160"/>
                  </a:lnTo>
                  <a:lnTo>
                    <a:pt x="138" y="152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8" y="151"/>
                  </a:lnTo>
                  <a:lnTo>
                    <a:pt x="224" y="150"/>
                  </a:lnTo>
                  <a:lnTo>
                    <a:pt x="230" y="147"/>
                  </a:lnTo>
                  <a:lnTo>
                    <a:pt x="234" y="143"/>
                  </a:lnTo>
                  <a:lnTo>
                    <a:pt x="238" y="139"/>
                  </a:lnTo>
                  <a:lnTo>
                    <a:pt x="240" y="133"/>
                  </a:lnTo>
                  <a:lnTo>
                    <a:pt x="242" y="127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2" y="115"/>
                  </a:lnTo>
                  <a:lnTo>
                    <a:pt x="240" y="109"/>
                  </a:lnTo>
                  <a:lnTo>
                    <a:pt x="238" y="104"/>
                  </a:lnTo>
                  <a:lnTo>
                    <a:pt x="234" y="100"/>
                  </a:lnTo>
                  <a:lnTo>
                    <a:pt x="230" y="96"/>
                  </a:lnTo>
                  <a:lnTo>
                    <a:pt x="224" y="93"/>
                  </a:lnTo>
                  <a:lnTo>
                    <a:pt x="219" y="90"/>
                  </a:lnTo>
                  <a:lnTo>
                    <a:pt x="213" y="90"/>
                  </a:lnTo>
                  <a:lnTo>
                    <a:pt x="207" y="89"/>
                  </a:lnTo>
                  <a:lnTo>
                    <a:pt x="209" y="84"/>
                  </a:lnTo>
                  <a:lnTo>
                    <a:pt x="209" y="84"/>
                  </a:lnTo>
                  <a:lnTo>
                    <a:pt x="213" y="73"/>
                  </a:lnTo>
                  <a:lnTo>
                    <a:pt x="215" y="61"/>
                  </a:lnTo>
                  <a:lnTo>
                    <a:pt x="215" y="61"/>
                  </a:lnTo>
                  <a:lnTo>
                    <a:pt x="215" y="50"/>
                  </a:lnTo>
                  <a:lnTo>
                    <a:pt x="211" y="39"/>
                  </a:lnTo>
                  <a:lnTo>
                    <a:pt x="207" y="31"/>
                  </a:lnTo>
                  <a:lnTo>
                    <a:pt x="200" y="23"/>
                  </a:lnTo>
                  <a:lnTo>
                    <a:pt x="192" y="16"/>
                  </a:lnTo>
                  <a:lnTo>
                    <a:pt x="184" y="12"/>
                  </a:lnTo>
                  <a:lnTo>
                    <a:pt x="173" y="9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50" y="9"/>
                  </a:lnTo>
                  <a:lnTo>
                    <a:pt x="139" y="13"/>
                  </a:lnTo>
                  <a:lnTo>
                    <a:pt x="128" y="20"/>
                  </a:lnTo>
                  <a:lnTo>
                    <a:pt x="120" y="29"/>
                  </a:lnTo>
                  <a:lnTo>
                    <a:pt x="118" y="34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0" y="25"/>
                  </a:lnTo>
                  <a:lnTo>
                    <a:pt x="105" y="23"/>
                  </a:lnTo>
                  <a:lnTo>
                    <a:pt x="99" y="21"/>
                  </a:lnTo>
                  <a:lnTo>
                    <a:pt x="93" y="21"/>
                  </a:lnTo>
                  <a:lnTo>
                    <a:pt x="93" y="21"/>
                  </a:lnTo>
                  <a:lnTo>
                    <a:pt x="88" y="21"/>
                  </a:lnTo>
                  <a:lnTo>
                    <a:pt x="83" y="23"/>
                  </a:lnTo>
                  <a:lnTo>
                    <a:pt x="77" y="25"/>
                  </a:lnTo>
                  <a:lnTo>
                    <a:pt x="73" y="29"/>
                  </a:lnTo>
                  <a:lnTo>
                    <a:pt x="69" y="34"/>
                  </a:lnTo>
                  <a:lnTo>
                    <a:pt x="66" y="38"/>
                  </a:lnTo>
                  <a:lnTo>
                    <a:pt x="65" y="43"/>
                  </a:lnTo>
                  <a:lnTo>
                    <a:pt x="64" y="48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47" y="54"/>
                  </a:lnTo>
                  <a:lnTo>
                    <a:pt x="38" y="57"/>
                  </a:lnTo>
                  <a:lnTo>
                    <a:pt x="30" y="61"/>
                  </a:lnTo>
                  <a:lnTo>
                    <a:pt x="23" y="67"/>
                  </a:lnTo>
                  <a:lnTo>
                    <a:pt x="16" y="74"/>
                  </a:lnTo>
                  <a:lnTo>
                    <a:pt x="12" y="84"/>
                  </a:lnTo>
                  <a:lnTo>
                    <a:pt x="10" y="9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10" y="112"/>
                  </a:lnTo>
                  <a:lnTo>
                    <a:pt x="12" y="121"/>
                  </a:lnTo>
                  <a:lnTo>
                    <a:pt x="16" y="129"/>
                  </a:lnTo>
                  <a:lnTo>
                    <a:pt x="22" y="138"/>
                  </a:lnTo>
                  <a:lnTo>
                    <a:pt x="29" y="143"/>
                  </a:lnTo>
                  <a:lnTo>
                    <a:pt x="38" y="147"/>
                  </a:lnTo>
                  <a:lnTo>
                    <a:pt x="46" y="151"/>
                  </a:lnTo>
                  <a:lnTo>
                    <a:pt x="56" y="152"/>
                  </a:lnTo>
                  <a:lnTo>
                    <a:pt x="57" y="152"/>
                  </a:lnTo>
                  <a:lnTo>
                    <a:pt x="112" y="152"/>
                  </a:lnTo>
                  <a:lnTo>
                    <a:pt x="112" y="160"/>
                  </a:lnTo>
                  <a:lnTo>
                    <a:pt x="51" y="160"/>
                  </a:lnTo>
                  <a:lnTo>
                    <a:pt x="51" y="160"/>
                  </a:lnTo>
                  <a:lnTo>
                    <a:pt x="41" y="158"/>
                  </a:lnTo>
                  <a:lnTo>
                    <a:pt x="31" y="154"/>
                  </a:lnTo>
                  <a:lnTo>
                    <a:pt x="23" y="148"/>
                  </a:lnTo>
                  <a:lnTo>
                    <a:pt x="15" y="142"/>
                  </a:lnTo>
                  <a:lnTo>
                    <a:pt x="8" y="133"/>
                  </a:lnTo>
                  <a:lnTo>
                    <a:pt x="4" y="124"/>
                  </a:lnTo>
                  <a:lnTo>
                    <a:pt x="1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0"/>
                  </a:lnTo>
                  <a:lnTo>
                    <a:pt x="4" y="81"/>
                  </a:lnTo>
                  <a:lnTo>
                    <a:pt x="10" y="70"/>
                  </a:lnTo>
                  <a:lnTo>
                    <a:pt x="16" y="62"/>
                  </a:lnTo>
                  <a:lnTo>
                    <a:pt x="24" y="55"/>
                  </a:lnTo>
                  <a:lnTo>
                    <a:pt x="34" y="50"/>
                  </a:lnTo>
                  <a:lnTo>
                    <a:pt x="45" y="46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8" y="38"/>
                  </a:lnTo>
                  <a:lnTo>
                    <a:pt x="61" y="32"/>
                  </a:lnTo>
                  <a:lnTo>
                    <a:pt x="65" y="27"/>
                  </a:lnTo>
                  <a:lnTo>
                    <a:pt x="69" y="21"/>
                  </a:lnTo>
                  <a:lnTo>
                    <a:pt x="74" y="19"/>
                  </a:lnTo>
                  <a:lnTo>
                    <a:pt x="80" y="16"/>
                  </a:lnTo>
                  <a:lnTo>
                    <a:pt x="87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100" y="13"/>
                  </a:lnTo>
                  <a:lnTo>
                    <a:pt x="105" y="15"/>
                  </a:lnTo>
                  <a:lnTo>
                    <a:pt x="112" y="17"/>
                  </a:lnTo>
                  <a:lnTo>
                    <a:pt x="116" y="21"/>
                  </a:lnTo>
                  <a:lnTo>
                    <a:pt x="116" y="21"/>
                  </a:lnTo>
                  <a:lnTo>
                    <a:pt x="126" y="12"/>
                  </a:lnTo>
                  <a:lnTo>
                    <a:pt x="138" y="5"/>
                  </a:lnTo>
                  <a:lnTo>
                    <a:pt x="150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6" y="1"/>
                  </a:lnTo>
                  <a:lnTo>
                    <a:pt x="186" y="4"/>
                  </a:lnTo>
                  <a:lnTo>
                    <a:pt x="197" y="9"/>
                  </a:lnTo>
                  <a:lnTo>
                    <a:pt x="205" y="17"/>
                  </a:lnTo>
                  <a:lnTo>
                    <a:pt x="213" y="27"/>
                  </a:lnTo>
                  <a:lnTo>
                    <a:pt x="219" y="36"/>
                  </a:lnTo>
                  <a:lnTo>
                    <a:pt x="222" y="48"/>
                  </a:lnTo>
                  <a:lnTo>
                    <a:pt x="223" y="61"/>
                  </a:lnTo>
                  <a:lnTo>
                    <a:pt x="223" y="61"/>
                  </a:lnTo>
                  <a:lnTo>
                    <a:pt x="223" y="71"/>
                  </a:lnTo>
                  <a:lnTo>
                    <a:pt x="219" y="82"/>
                  </a:lnTo>
                  <a:lnTo>
                    <a:pt x="219" y="82"/>
                  </a:lnTo>
                  <a:lnTo>
                    <a:pt x="226" y="84"/>
                  </a:lnTo>
                  <a:lnTo>
                    <a:pt x="232" y="88"/>
                  </a:lnTo>
                  <a:lnTo>
                    <a:pt x="238" y="90"/>
                  </a:lnTo>
                  <a:lnTo>
                    <a:pt x="242" y="96"/>
                  </a:lnTo>
                  <a:lnTo>
                    <a:pt x="246" y="101"/>
                  </a:lnTo>
                  <a:lnTo>
                    <a:pt x="249" y="108"/>
                  </a:lnTo>
                  <a:lnTo>
                    <a:pt x="250" y="113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0" y="128"/>
                  </a:lnTo>
                  <a:lnTo>
                    <a:pt x="249" y="136"/>
                  </a:lnTo>
                  <a:lnTo>
                    <a:pt x="245" y="143"/>
                  </a:lnTo>
                  <a:lnTo>
                    <a:pt x="239" y="148"/>
                  </a:lnTo>
                  <a:lnTo>
                    <a:pt x="234" y="154"/>
                  </a:lnTo>
                  <a:lnTo>
                    <a:pt x="227" y="156"/>
                  </a:lnTo>
                  <a:lnTo>
                    <a:pt x="220" y="159"/>
                  </a:lnTo>
                  <a:lnTo>
                    <a:pt x="212" y="160"/>
                  </a:lnTo>
                  <a:lnTo>
                    <a:pt x="212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397"/>
            <p:cNvSpPr>
              <a:spLocks/>
            </p:cNvSpPr>
            <p:nvPr/>
          </p:nvSpPr>
          <p:spPr bwMode="auto">
            <a:xfrm>
              <a:off x="6198431" y="5806538"/>
              <a:ext cx="131340" cy="70039"/>
            </a:xfrm>
            <a:custGeom>
              <a:avLst/>
              <a:gdLst/>
              <a:ahLst/>
              <a:cxnLst>
                <a:cxn ang="0">
                  <a:pos x="5" y="47"/>
                </a:cxn>
                <a:cxn ang="0">
                  <a:pos x="0" y="42"/>
                </a:cxn>
                <a:cxn ang="0">
                  <a:pos x="42" y="0"/>
                </a:cxn>
                <a:cxn ang="0">
                  <a:pos x="84" y="42"/>
                </a:cxn>
                <a:cxn ang="0">
                  <a:pos x="78" y="47"/>
                </a:cxn>
                <a:cxn ang="0">
                  <a:pos x="42" y="11"/>
                </a:cxn>
                <a:cxn ang="0">
                  <a:pos x="5" y="47"/>
                </a:cxn>
              </a:cxnLst>
              <a:rect l="0" t="0" r="r" b="b"/>
              <a:pathLst>
                <a:path w="84" h="47">
                  <a:moveTo>
                    <a:pt x="5" y="47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84" y="42"/>
                  </a:lnTo>
                  <a:lnTo>
                    <a:pt x="78" y="47"/>
                  </a:lnTo>
                  <a:lnTo>
                    <a:pt x="42" y="11"/>
                  </a:lnTo>
                  <a:lnTo>
                    <a:pt x="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Rectangle 398"/>
            <p:cNvSpPr>
              <a:spLocks noChangeArrowheads="1"/>
            </p:cNvSpPr>
            <p:nvPr/>
          </p:nvSpPr>
          <p:spPr bwMode="auto">
            <a:xfrm>
              <a:off x="6259410" y="5815877"/>
              <a:ext cx="14073" cy="2427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028621" y="2223221"/>
            <a:ext cx="451257" cy="496029"/>
            <a:chOff x="7713525" y="5689801"/>
            <a:chExt cx="351806" cy="396880"/>
          </a:xfrm>
          <a:solidFill>
            <a:schemeClr val="bg1"/>
          </a:solidFill>
        </p:grpSpPr>
        <p:sp>
          <p:nvSpPr>
            <p:cNvPr id="31" name="Freeform 410"/>
            <p:cNvSpPr>
              <a:spLocks noEditPoints="1"/>
            </p:cNvSpPr>
            <p:nvPr/>
          </p:nvSpPr>
          <p:spPr bwMode="auto">
            <a:xfrm>
              <a:off x="7713525" y="5811200"/>
              <a:ext cx="112577" cy="275481"/>
            </a:xfrm>
            <a:custGeom>
              <a:avLst/>
              <a:gdLst/>
              <a:ahLst/>
              <a:cxnLst>
                <a:cxn ang="0">
                  <a:pos x="52" y="178"/>
                </a:cxn>
                <a:cxn ang="0">
                  <a:pos x="21" y="178"/>
                </a:cxn>
                <a:cxn ang="0">
                  <a:pos x="21" y="178"/>
                </a:cxn>
                <a:cxn ang="0">
                  <a:pos x="16" y="177"/>
                </a:cxn>
                <a:cxn ang="0">
                  <a:pos x="12" y="175"/>
                </a:cxn>
                <a:cxn ang="0">
                  <a:pos x="7" y="171"/>
                </a:cxn>
                <a:cxn ang="0">
                  <a:pos x="2" y="164"/>
                </a:cxn>
                <a:cxn ang="0">
                  <a:pos x="0" y="162"/>
                </a:cxn>
                <a:cxn ang="0">
                  <a:pos x="0" y="156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16"/>
                </a:cxn>
                <a:cxn ang="0">
                  <a:pos x="2" y="13"/>
                </a:cxn>
                <a:cxn ang="0">
                  <a:pos x="7" y="6"/>
                </a:cxn>
                <a:cxn ang="0">
                  <a:pos x="12" y="2"/>
                </a:cxn>
                <a:cxn ang="0">
                  <a:pos x="16" y="1"/>
                </a:cxn>
                <a:cxn ang="0">
                  <a:pos x="21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6" y="1"/>
                </a:cxn>
                <a:cxn ang="0">
                  <a:pos x="60" y="2"/>
                </a:cxn>
                <a:cxn ang="0">
                  <a:pos x="66" y="6"/>
                </a:cxn>
                <a:cxn ang="0">
                  <a:pos x="71" y="13"/>
                </a:cxn>
                <a:cxn ang="0">
                  <a:pos x="72" y="16"/>
                </a:cxn>
                <a:cxn ang="0">
                  <a:pos x="72" y="21"/>
                </a:cxn>
                <a:cxn ang="0">
                  <a:pos x="72" y="156"/>
                </a:cxn>
                <a:cxn ang="0">
                  <a:pos x="72" y="156"/>
                </a:cxn>
                <a:cxn ang="0">
                  <a:pos x="72" y="162"/>
                </a:cxn>
                <a:cxn ang="0">
                  <a:pos x="71" y="164"/>
                </a:cxn>
                <a:cxn ang="0">
                  <a:pos x="66" y="171"/>
                </a:cxn>
                <a:cxn ang="0">
                  <a:pos x="60" y="175"/>
                </a:cxn>
                <a:cxn ang="0">
                  <a:pos x="56" y="177"/>
                </a:cxn>
                <a:cxn ang="0">
                  <a:pos x="52" y="178"/>
                </a:cxn>
                <a:cxn ang="0">
                  <a:pos x="52" y="178"/>
                </a:cxn>
                <a:cxn ang="0">
                  <a:pos x="21" y="10"/>
                </a:cxn>
                <a:cxn ang="0">
                  <a:pos x="21" y="10"/>
                </a:cxn>
                <a:cxn ang="0">
                  <a:pos x="18" y="12"/>
                </a:cxn>
                <a:cxn ang="0">
                  <a:pos x="14" y="13"/>
                </a:cxn>
                <a:cxn ang="0">
                  <a:pos x="12" y="17"/>
                </a:cxn>
                <a:cxn ang="0">
                  <a:pos x="11" y="21"/>
                </a:cxn>
                <a:cxn ang="0">
                  <a:pos x="11" y="156"/>
                </a:cxn>
                <a:cxn ang="0">
                  <a:pos x="11" y="156"/>
                </a:cxn>
                <a:cxn ang="0">
                  <a:pos x="12" y="160"/>
                </a:cxn>
                <a:cxn ang="0">
                  <a:pos x="14" y="164"/>
                </a:cxn>
                <a:cxn ang="0">
                  <a:pos x="18" y="166"/>
                </a:cxn>
                <a:cxn ang="0">
                  <a:pos x="21" y="167"/>
                </a:cxn>
                <a:cxn ang="0">
                  <a:pos x="52" y="167"/>
                </a:cxn>
                <a:cxn ang="0">
                  <a:pos x="52" y="167"/>
                </a:cxn>
                <a:cxn ang="0">
                  <a:pos x="56" y="166"/>
                </a:cxn>
                <a:cxn ang="0">
                  <a:pos x="58" y="164"/>
                </a:cxn>
                <a:cxn ang="0">
                  <a:pos x="60" y="160"/>
                </a:cxn>
                <a:cxn ang="0">
                  <a:pos x="61" y="156"/>
                </a:cxn>
                <a:cxn ang="0">
                  <a:pos x="61" y="21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8" y="13"/>
                </a:cxn>
                <a:cxn ang="0">
                  <a:pos x="56" y="12"/>
                </a:cxn>
                <a:cxn ang="0">
                  <a:pos x="52" y="10"/>
                </a:cxn>
                <a:cxn ang="0">
                  <a:pos x="21" y="10"/>
                </a:cxn>
              </a:cxnLst>
              <a:rect l="0" t="0" r="r" b="b"/>
              <a:pathLst>
                <a:path w="72" h="178">
                  <a:moveTo>
                    <a:pt x="52" y="178"/>
                  </a:moveTo>
                  <a:lnTo>
                    <a:pt x="21" y="178"/>
                  </a:lnTo>
                  <a:lnTo>
                    <a:pt x="21" y="178"/>
                  </a:lnTo>
                  <a:lnTo>
                    <a:pt x="16" y="177"/>
                  </a:lnTo>
                  <a:lnTo>
                    <a:pt x="12" y="175"/>
                  </a:lnTo>
                  <a:lnTo>
                    <a:pt x="7" y="171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1"/>
                  </a:lnTo>
                  <a:lnTo>
                    <a:pt x="60" y="2"/>
                  </a:lnTo>
                  <a:lnTo>
                    <a:pt x="66" y="6"/>
                  </a:lnTo>
                  <a:lnTo>
                    <a:pt x="71" y="13"/>
                  </a:lnTo>
                  <a:lnTo>
                    <a:pt x="72" y="16"/>
                  </a:lnTo>
                  <a:lnTo>
                    <a:pt x="72" y="21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72" y="162"/>
                  </a:lnTo>
                  <a:lnTo>
                    <a:pt x="71" y="164"/>
                  </a:lnTo>
                  <a:lnTo>
                    <a:pt x="66" y="171"/>
                  </a:lnTo>
                  <a:lnTo>
                    <a:pt x="60" y="175"/>
                  </a:lnTo>
                  <a:lnTo>
                    <a:pt x="56" y="177"/>
                  </a:lnTo>
                  <a:lnTo>
                    <a:pt x="52" y="178"/>
                  </a:lnTo>
                  <a:lnTo>
                    <a:pt x="52" y="178"/>
                  </a:lnTo>
                  <a:close/>
                  <a:moveTo>
                    <a:pt x="21" y="10"/>
                  </a:moveTo>
                  <a:lnTo>
                    <a:pt x="21" y="10"/>
                  </a:lnTo>
                  <a:lnTo>
                    <a:pt x="18" y="12"/>
                  </a:lnTo>
                  <a:lnTo>
                    <a:pt x="14" y="13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12" y="160"/>
                  </a:lnTo>
                  <a:lnTo>
                    <a:pt x="14" y="164"/>
                  </a:lnTo>
                  <a:lnTo>
                    <a:pt x="18" y="166"/>
                  </a:lnTo>
                  <a:lnTo>
                    <a:pt x="21" y="167"/>
                  </a:lnTo>
                  <a:lnTo>
                    <a:pt x="52" y="167"/>
                  </a:lnTo>
                  <a:lnTo>
                    <a:pt x="52" y="167"/>
                  </a:lnTo>
                  <a:lnTo>
                    <a:pt x="56" y="166"/>
                  </a:lnTo>
                  <a:lnTo>
                    <a:pt x="58" y="164"/>
                  </a:lnTo>
                  <a:lnTo>
                    <a:pt x="60" y="160"/>
                  </a:lnTo>
                  <a:lnTo>
                    <a:pt x="61" y="156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8" y="13"/>
                  </a:lnTo>
                  <a:lnTo>
                    <a:pt x="56" y="12"/>
                  </a:lnTo>
                  <a:lnTo>
                    <a:pt x="52" y="10"/>
                  </a:lnTo>
                  <a:lnTo>
                    <a:pt x="2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Freeform 411"/>
            <p:cNvSpPr>
              <a:spLocks noEditPoints="1"/>
            </p:cNvSpPr>
            <p:nvPr/>
          </p:nvSpPr>
          <p:spPr bwMode="auto">
            <a:xfrm>
              <a:off x="7835483" y="5689801"/>
              <a:ext cx="107888" cy="396880"/>
            </a:xfrm>
            <a:custGeom>
              <a:avLst/>
              <a:gdLst/>
              <a:ahLst/>
              <a:cxnLst>
                <a:cxn ang="0">
                  <a:pos x="51" y="254"/>
                </a:cxn>
                <a:cxn ang="0">
                  <a:pos x="20" y="254"/>
                </a:cxn>
                <a:cxn ang="0">
                  <a:pos x="20" y="254"/>
                </a:cxn>
                <a:cxn ang="0">
                  <a:pos x="16" y="253"/>
                </a:cxn>
                <a:cxn ang="0">
                  <a:pos x="13" y="251"/>
                </a:cxn>
                <a:cxn ang="0">
                  <a:pos x="7" y="247"/>
                </a:cxn>
                <a:cxn ang="0">
                  <a:pos x="1" y="240"/>
                </a:cxn>
                <a:cxn ang="0">
                  <a:pos x="1" y="238"/>
                </a:cxn>
                <a:cxn ang="0">
                  <a:pos x="0" y="23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1" y="14"/>
                </a:cxn>
                <a:cxn ang="0">
                  <a:pos x="7" y="7"/>
                </a:cxn>
                <a:cxn ang="0">
                  <a:pos x="13" y="1"/>
                </a:cxn>
                <a:cxn ang="0">
                  <a:pos x="16" y="1"/>
                </a:cxn>
                <a:cxn ang="0">
                  <a:pos x="20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55" y="1"/>
                </a:cxn>
                <a:cxn ang="0">
                  <a:pos x="59" y="1"/>
                </a:cxn>
                <a:cxn ang="0">
                  <a:pos x="66" y="7"/>
                </a:cxn>
                <a:cxn ang="0">
                  <a:pos x="70" y="14"/>
                </a:cxn>
                <a:cxn ang="0">
                  <a:pos x="71" y="16"/>
                </a:cxn>
                <a:cxn ang="0">
                  <a:pos x="71" y="20"/>
                </a:cxn>
                <a:cxn ang="0">
                  <a:pos x="71" y="232"/>
                </a:cxn>
                <a:cxn ang="0">
                  <a:pos x="71" y="232"/>
                </a:cxn>
                <a:cxn ang="0">
                  <a:pos x="71" y="238"/>
                </a:cxn>
                <a:cxn ang="0">
                  <a:pos x="70" y="240"/>
                </a:cxn>
                <a:cxn ang="0">
                  <a:pos x="66" y="247"/>
                </a:cxn>
                <a:cxn ang="0">
                  <a:pos x="59" y="251"/>
                </a:cxn>
                <a:cxn ang="0">
                  <a:pos x="55" y="253"/>
                </a:cxn>
                <a:cxn ang="0">
                  <a:pos x="51" y="254"/>
                </a:cxn>
                <a:cxn ang="0">
                  <a:pos x="51" y="254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17" y="12"/>
                </a:cxn>
                <a:cxn ang="0">
                  <a:pos x="13" y="14"/>
                </a:cxn>
                <a:cxn ang="0">
                  <a:pos x="12" y="18"/>
                </a:cxn>
                <a:cxn ang="0">
                  <a:pos x="11" y="20"/>
                </a:cxn>
                <a:cxn ang="0">
                  <a:pos x="11" y="232"/>
                </a:cxn>
                <a:cxn ang="0">
                  <a:pos x="11" y="232"/>
                </a:cxn>
                <a:cxn ang="0">
                  <a:pos x="12" y="236"/>
                </a:cxn>
                <a:cxn ang="0">
                  <a:pos x="13" y="240"/>
                </a:cxn>
                <a:cxn ang="0">
                  <a:pos x="17" y="242"/>
                </a:cxn>
                <a:cxn ang="0">
                  <a:pos x="20" y="243"/>
                </a:cxn>
                <a:cxn ang="0">
                  <a:pos x="51" y="243"/>
                </a:cxn>
                <a:cxn ang="0">
                  <a:pos x="51" y="243"/>
                </a:cxn>
                <a:cxn ang="0">
                  <a:pos x="55" y="242"/>
                </a:cxn>
                <a:cxn ang="0">
                  <a:pos x="58" y="240"/>
                </a:cxn>
                <a:cxn ang="0">
                  <a:pos x="59" y="236"/>
                </a:cxn>
                <a:cxn ang="0">
                  <a:pos x="61" y="232"/>
                </a:cxn>
                <a:cxn ang="0">
                  <a:pos x="61" y="20"/>
                </a:cxn>
                <a:cxn ang="0">
                  <a:pos x="61" y="20"/>
                </a:cxn>
                <a:cxn ang="0">
                  <a:pos x="59" y="18"/>
                </a:cxn>
                <a:cxn ang="0">
                  <a:pos x="58" y="14"/>
                </a:cxn>
                <a:cxn ang="0">
                  <a:pos x="55" y="12"/>
                </a:cxn>
                <a:cxn ang="0">
                  <a:pos x="51" y="11"/>
                </a:cxn>
                <a:cxn ang="0">
                  <a:pos x="20" y="11"/>
                </a:cxn>
              </a:cxnLst>
              <a:rect l="0" t="0" r="r" b="b"/>
              <a:pathLst>
                <a:path w="71" h="254">
                  <a:moveTo>
                    <a:pt x="51" y="254"/>
                  </a:moveTo>
                  <a:lnTo>
                    <a:pt x="20" y="254"/>
                  </a:lnTo>
                  <a:lnTo>
                    <a:pt x="20" y="254"/>
                  </a:lnTo>
                  <a:lnTo>
                    <a:pt x="16" y="253"/>
                  </a:lnTo>
                  <a:lnTo>
                    <a:pt x="13" y="251"/>
                  </a:lnTo>
                  <a:lnTo>
                    <a:pt x="7" y="247"/>
                  </a:lnTo>
                  <a:lnTo>
                    <a:pt x="1" y="240"/>
                  </a:lnTo>
                  <a:lnTo>
                    <a:pt x="1" y="238"/>
                  </a:lnTo>
                  <a:lnTo>
                    <a:pt x="0" y="23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7" y="7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2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1"/>
                  </a:lnTo>
                  <a:lnTo>
                    <a:pt x="59" y="1"/>
                  </a:lnTo>
                  <a:lnTo>
                    <a:pt x="66" y="7"/>
                  </a:lnTo>
                  <a:lnTo>
                    <a:pt x="70" y="14"/>
                  </a:lnTo>
                  <a:lnTo>
                    <a:pt x="71" y="16"/>
                  </a:lnTo>
                  <a:lnTo>
                    <a:pt x="71" y="20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1" y="238"/>
                  </a:lnTo>
                  <a:lnTo>
                    <a:pt x="70" y="240"/>
                  </a:lnTo>
                  <a:lnTo>
                    <a:pt x="66" y="247"/>
                  </a:lnTo>
                  <a:lnTo>
                    <a:pt x="59" y="251"/>
                  </a:lnTo>
                  <a:lnTo>
                    <a:pt x="55" y="253"/>
                  </a:lnTo>
                  <a:lnTo>
                    <a:pt x="51" y="254"/>
                  </a:lnTo>
                  <a:lnTo>
                    <a:pt x="51" y="254"/>
                  </a:lnTo>
                  <a:close/>
                  <a:moveTo>
                    <a:pt x="20" y="11"/>
                  </a:moveTo>
                  <a:lnTo>
                    <a:pt x="20" y="11"/>
                  </a:lnTo>
                  <a:lnTo>
                    <a:pt x="17" y="12"/>
                  </a:lnTo>
                  <a:lnTo>
                    <a:pt x="13" y="14"/>
                  </a:lnTo>
                  <a:lnTo>
                    <a:pt x="12" y="18"/>
                  </a:lnTo>
                  <a:lnTo>
                    <a:pt x="11" y="20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12" y="236"/>
                  </a:lnTo>
                  <a:lnTo>
                    <a:pt x="13" y="240"/>
                  </a:lnTo>
                  <a:lnTo>
                    <a:pt x="17" y="242"/>
                  </a:lnTo>
                  <a:lnTo>
                    <a:pt x="20" y="243"/>
                  </a:lnTo>
                  <a:lnTo>
                    <a:pt x="51" y="243"/>
                  </a:lnTo>
                  <a:lnTo>
                    <a:pt x="51" y="243"/>
                  </a:lnTo>
                  <a:lnTo>
                    <a:pt x="55" y="242"/>
                  </a:lnTo>
                  <a:lnTo>
                    <a:pt x="58" y="240"/>
                  </a:lnTo>
                  <a:lnTo>
                    <a:pt x="59" y="236"/>
                  </a:lnTo>
                  <a:lnTo>
                    <a:pt x="61" y="232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9" y="18"/>
                  </a:lnTo>
                  <a:lnTo>
                    <a:pt x="58" y="14"/>
                  </a:lnTo>
                  <a:lnTo>
                    <a:pt x="55" y="12"/>
                  </a:lnTo>
                  <a:lnTo>
                    <a:pt x="51" y="11"/>
                  </a:lnTo>
                  <a:lnTo>
                    <a:pt x="2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412"/>
            <p:cNvSpPr>
              <a:spLocks noEditPoints="1"/>
            </p:cNvSpPr>
            <p:nvPr/>
          </p:nvSpPr>
          <p:spPr bwMode="auto">
            <a:xfrm>
              <a:off x="7952754" y="5881235"/>
              <a:ext cx="112577" cy="205443"/>
            </a:xfrm>
            <a:custGeom>
              <a:avLst/>
              <a:gdLst/>
              <a:ahLst/>
              <a:cxnLst>
                <a:cxn ang="0">
                  <a:pos x="51" y="132"/>
                </a:cxn>
                <a:cxn ang="0">
                  <a:pos x="20" y="132"/>
                </a:cxn>
                <a:cxn ang="0">
                  <a:pos x="20" y="132"/>
                </a:cxn>
                <a:cxn ang="0">
                  <a:pos x="16" y="131"/>
                </a:cxn>
                <a:cxn ang="0">
                  <a:pos x="13" y="129"/>
                </a:cxn>
                <a:cxn ang="0">
                  <a:pos x="6" y="125"/>
                </a:cxn>
                <a:cxn ang="0">
                  <a:pos x="1" y="118"/>
                </a:cxn>
                <a:cxn ang="0">
                  <a:pos x="1" y="116"/>
                </a:cxn>
                <a:cxn ang="0">
                  <a:pos x="0" y="11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1" y="12"/>
                </a:cxn>
                <a:cxn ang="0">
                  <a:pos x="6" y="5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20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55" y="0"/>
                </a:cxn>
                <a:cxn ang="0">
                  <a:pos x="59" y="1"/>
                </a:cxn>
                <a:cxn ang="0">
                  <a:pos x="66" y="5"/>
                </a:cxn>
                <a:cxn ang="0">
                  <a:pos x="70" y="12"/>
                </a:cxn>
                <a:cxn ang="0">
                  <a:pos x="71" y="16"/>
                </a:cxn>
                <a:cxn ang="0">
                  <a:pos x="71" y="20"/>
                </a:cxn>
                <a:cxn ang="0">
                  <a:pos x="71" y="110"/>
                </a:cxn>
                <a:cxn ang="0">
                  <a:pos x="71" y="110"/>
                </a:cxn>
                <a:cxn ang="0">
                  <a:pos x="71" y="116"/>
                </a:cxn>
                <a:cxn ang="0">
                  <a:pos x="70" y="118"/>
                </a:cxn>
                <a:cxn ang="0">
                  <a:pos x="66" y="125"/>
                </a:cxn>
                <a:cxn ang="0">
                  <a:pos x="59" y="129"/>
                </a:cxn>
                <a:cxn ang="0">
                  <a:pos x="55" y="131"/>
                </a:cxn>
                <a:cxn ang="0">
                  <a:pos x="51" y="132"/>
                </a:cxn>
                <a:cxn ang="0">
                  <a:pos x="51" y="13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7" y="12"/>
                </a:cxn>
                <a:cxn ang="0">
                  <a:pos x="13" y="13"/>
                </a:cxn>
                <a:cxn ang="0">
                  <a:pos x="12" y="16"/>
                </a:cxn>
                <a:cxn ang="0">
                  <a:pos x="10" y="20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2" y="114"/>
                </a:cxn>
                <a:cxn ang="0">
                  <a:pos x="13" y="118"/>
                </a:cxn>
                <a:cxn ang="0">
                  <a:pos x="17" y="120"/>
                </a:cxn>
                <a:cxn ang="0">
                  <a:pos x="20" y="121"/>
                </a:cxn>
                <a:cxn ang="0">
                  <a:pos x="51" y="121"/>
                </a:cxn>
                <a:cxn ang="0">
                  <a:pos x="51" y="121"/>
                </a:cxn>
                <a:cxn ang="0">
                  <a:pos x="55" y="120"/>
                </a:cxn>
                <a:cxn ang="0">
                  <a:pos x="58" y="118"/>
                </a:cxn>
                <a:cxn ang="0">
                  <a:pos x="60" y="114"/>
                </a:cxn>
                <a:cxn ang="0">
                  <a:pos x="60" y="110"/>
                </a:cxn>
                <a:cxn ang="0">
                  <a:pos x="60" y="20"/>
                </a:cxn>
                <a:cxn ang="0">
                  <a:pos x="60" y="20"/>
                </a:cxn>
                <a:cxn ang="0">
                  <a:pos x="60" y="16"/>
                </a:cxn>
                <a:cxn ang="0">
                  <a:pos x="58" y="13"/>
                </a:cxn>
                <a:cxn ang="0">
                  <a:pos x="55" y="12"/>
                </a:cxn>
                <a:cxn ang="0">
                  <a:pos x="51" y="10"/>
                </a:cxn>
                <a:cxn ang="0">
                  <a:pos x="20" y="10"/>
                </a:cxn>
              </a:cxnLst>
              <a:rect l="0" t="0" r="r" b="b"/>
              <a:pathLst>
                <a:path w="71" h="132">
                  <a:moveTo>
                    <a:pt x="51" y="132"/>
                  </a:moveTo>
                  <a:lnTo>
                    <a:pt x="20" y="132"/>
                  </a:lnTo>
                  <a:lnTo>
                    <a:pt x="20" y="132"/>
                  </a:lnTo>
                  <a:lnTo>
                    <a:pt x="16" y="131"/>
                  </a:lnTo>
                  <a:lnTo>
                    <a:pt x="13" y="129"/>
                  </a:lnTo>
                  <a:lnTo>
                    <a:pt x="6" y="125"/>
                  </a:lnTo>
                  <a:lnTo>
                    <a:pt x="1" y="118"/>
                  </a:lnTo>
                  <a:lnTo>
                    <a:pt x="1" y="116"/>
                  </a:lnTo>
                  <a:lnTo>
                    <a:pt x="0" y="11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6"/>
                  </a:lnTo>
                  <a:lnTo>
                    <a:pt x="1" y="12"/>
                  </a:lnTo>
                  <a:lnTo>
                    <a:pt x="6" y="5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9" y="1"/>
                  </a:lnTo>
                  <a:lnTo>
                    <a:pt x="66" y="5"/>
                  </a:lnTo>
                  <a:lnTo>
                    <a:pt x="70" y="12"/>
                  </a:lnTo>
                  <a:lnTo>
                    <a:pt x="71" y="16"/>
                  </a:lnTo>
                  <a:lnTo>
                    <a:pt x="71" y="20"/>
                  </a:lnTo>
                  <a:lnTo>
                    <a:pt x="71" y="110"/>
                  </a:lnTo>
                  <a:lnTo>
                    <a:pt x="71" y="110"/>
                  </a:lnTo>
                  <a:lnTo>
                    <a:pt x="71" y="116"/>
                  </a:lnTo>
                  <a:lnTo>
                    <a:pt x="70" y="118"/>
                  </a:lnTo>
                  <a:lnTo>
                    <a:pt x="66" y="125"/>
                  </a:lnTo>
                  <a:lnTo>
                    <a:pt x="59" y="129"/>
                  </a:lnTo>
                  <a:lnTo>
                    <a:pt x="55" y="131"/>
                  </a:lnTo>
                  <a:lnTo>
                    <a:pt x="51" y="132"/>
                  </a:lnTo>
                  <a:lnTo>
                    <a:pt x="51" y="132"/>
                  </a:lnTo>
                  <a:close/>
                  <a:moveTo>
                    <a:pt x="20" y="10"/>
                  </a:moveTo>
                  <a:lnTo>
                    <a:pt x="20" y="10"/>
                  </a:lnTo>
                  <a:lnTo>
                    <a:pt x="17" y="12"/>
                  </a:lnTo>
                  <a:lnTo>
                    <a:pt x="13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2" y="114"/>
                  </a:lnTo>
                  <a:lnTo>
                    <a:pt x="13" y="118"/>
                  </a:lnTo>
                  <a:lnTo>
                    <a:pt x="17" y="120"/>
                  </a:lnTo>
                  <a:lnTo>
                    <a:pt x="20" y="121"/>
                  </a:lnTo>
                  <a:lnTo>
                    <a:pt x="51" y="121"/>
                  </a:lnTo>
                  <a:lnTo>
                    <a:pt x="51" y="121"/>
                  </a:lnTo>
                  <a:lnTo>
                    <a:pt x="55" y="120"/>
                  </a:lnTo>
                  <a:lnTo>
                    <a:pt x="58" y="118"/>
                  </a:lnTo>
                  <a:lnTo>
                    <a:pt x="60" y="114"/>
                  </a:lnTo>
                  <a:lnTo>
                    <a:pt x="60" y="11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3"/>
                  </a:lnTo>
                  <a:lnTo>
                    <a:pt x="55" y="12"/>
                  </a:lnTo>
                  <a:lnTo>
                    <a:pt x="51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59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686567" y="1920758"/>
            <a:ext cx="5095165" cy="3245837"/>
            <a:chOff x="5550089" y="1893463"/>
            <a:chExt cx="5095165" cy="3245837"/>
          </a:xfrm>
          <a:blipFill dpi="0" rotWithShape="1">
            <a:blip r:embed="rId2"/>
            <a:srcRect/>
            <a:stretch>
              <a:fillRect t="-6000"/>
            </a:stretch>
          </a:blipFill>
        </p:grpSpPr>
        <p:sp>
          <p:nvSpPr>
            <p:cNvPr id="2" name="六边形 1"/>
            <p:cNvSpPr/>
            <p:nvPr/>
          </p:nvSpPr>
          <p:spPr>
            <a:xfrm>
              <a:off x="7498079" y="1893463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六边形 2"/>
            <p:cNvSpPr/>
            <p:nvPr/>
          </p:nvSpPr>
          <p:spPr>
            <a:xfrm>
              <a:off x="8488552" y="2430626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六边形 3"/>
            <p:cNvSpPr/>
            <p:nvPr/>
          </p:nvSpPr>
          <p:spPr>
            <a:xfrm>
              <a:off x="6518592" y="2453484"/>
              <a:ext cx="1164400" cy="1028611"/>
            </a:xfrm>
            <a:prstGeom prst="hexagon">
              <a:avLst/>
            </a:prstGeom>
            <a:solidFill>
              <a:srgbClr val="B62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六边形 4"/>
            <p:cNvSpPr/>
            <p:nvPr/>
          </p:nvSpPr>
          <p:spPr>
            <a:xfrm>
              <a:off x="7509064" y="2990648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六边形 5"/>
            <p:cNvSpPr/>
            <p:nvPr/>
          </p:nvSpPr>
          <p:spPr>
            <a:xfrm>
              <a:off x="6529577" y="3550669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六边形 6"/>
            <p:cNvSpPr/>
            <p:nvPr/>
          </p:nvSpPr>
          <p:spPr>
            <a:xfrm>
              <a:off x="7520049" y="4087832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六边形 7"/>
            <p:cNvSpPr/>
            <p:nvPr/>
          </p:nvSpPr>
          <p:spPr>
            <a:xfrm>
              <a:off x="8490381" y="3527809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六边形 8"/>
            <p:cNvSpPr/>
            <p:nvPr/>
          </p:nvSpPr>
          <p:spPr>
            <a:xfrm>
              <a:off x="9480854" y="4064973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9469868" y="2967789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5561075" y="4110689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5550089" y="3013505"/>
              <a:ext cx="1164400" cy="1028611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六边形 12"/>
          <p:cNvSpPr/>
          <p:nvPr/>
        </p:nvSpPr>
        <p:spPr>
          <a:xfrm>
            <a:off x="7085311" y="1897901"/>
            <a:ext cx="593187" cy="514304"/>
          </a:xfrm>
          <a:prstGeom prst="hexagon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/>
        </p:nvSpPr>
        <p:spPr>
          <a:xfrm>
            <a:off x="9719856" y="2412202"/>
            <a:ext cx="593187" cy="514304"/>
          </a:xfrm>
          <a:prstGeom prst="hexagon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8745863" y="4652290"/>
            <a:ext cx="593187" cy="514304"/>
          </a:xfrm>
          <a:prstGeom prst="hexagon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7782850" y="1023581"/>
            <a:ext cx="504000" cy="411444"/>
          </a:xfrm>
          <a:prstGeom prst="hexagon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8311957" y="5498038"/>
            <a:ext cx="487000" cy="411444"/>
          </a:xfrm>
          <a:prstGeom prst="hexagon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208684" y="2657036"/>
            <a:ext cx="3185895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rgbClr val="B6202C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研究背景</a:t>
            </a:r>
            <a:endParaRPr lang="zh-CN" altLang="en-US" sz="4800" b="1" dirty="0">
              <a:solidFill>
                <a:srgbClr val="B6202C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35980" y="3512210"/>
            <a:ext cx="3404177" cy="33855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rgbClr val="182E60"/>
                </a:solidFill>
                <a:effectLst>
                  <a:outerShdw dist="25400" dir="19200000" algn="l" rotWithShape="0">
                    <a:srgbClr val="E1DDD5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ANNUAL REPORT POWER POINT</a:t>
            </a:r>
            <a:endParaRPr lang="zh-CN" altLang="en-US" sz="1600" b="1" dirty="0">
              <a:solidFill>
                <a:srgbClr val="182E60"/>
              </a:solidFill>
              <a:effectLst>
                <a:outerShdw dist="25400" dir="19200000" algn="l" rotWithShape="0">
                  <a:srgbClr val="E1DDD5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18712" y="3931174"/>
            <a:ext cx="42813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A designer can use default text to simulate what text would look like</a:t>
            </a:r>
            <a:r>
              <a:rPr lang="en-US" altLang="zh-CN" sz="12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 designer can use default text to simulate what text would look like. A designer can use default text to simulate what text would look like. </a:t>
            </a:r>
            <a:endParaRPr lang="zh-CN" altLang="en-US" sz="1200" dirty="0">
              <a:solidFill>
                <a:srgbClr val="182E60"/>
              </a:solidFill>
            </a:endParaRPr>
          </a:p>
          <a:p>
            <a:r>
              <a:rPr lang="en-US" altLang="zh-CN" sz="12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200" dirty="0">
              <a:solidFill>
                <a:srgbClr val="182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98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545420" y="962556"/>
            <a:ext cx="4968000" cy="4968000"/>
          </a:xfrm>
          <a:prstGeom prst="ellipse">
            <a:avLst/>
          </a:prstGeom>
          <a:noFill/>
          <a:ln w="38100">
            <a:solidFill>
              <a:srgbClr val="182E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97287" y="1122056"/>
            <a:ext cx="4680000" cy="4680000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94866" y="3292221"/>
            <a:ext cx="3922869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研究过程</a:t>
            </a:r>
            <a:r>
              <a:rPr lang="zh-CN" altLang="en-US" sz="4800" b="1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演示</a:t>
            </a:r>
            <a:endParaRPr lang="zh-CN" altLang="en-US" sz="4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379216" y="1809257"/>
            <a:ext cx="1267340" cy="1298974"/>
          </a:xfrm>
          <a:prstGeom prst="roundRect">
            <a:avLst>
              <a:gd name="adj" fmla="val 136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33992" y="1583496"/>
            <a:ext cx="104860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182E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11500" dirty="0">
              <a:solidFill>
                <a:srgbClr val="182E60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8048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84869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59603" y="4186356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66424" y="4528047"/>
            <a:ext cx="136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补充内容           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686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/>
          <p:nvPr/>
        </p:nvGrpSpPr>
        <p:grpSpPr>
          <a:xfrm>
            <a:off x="1023638" y="3054326"/>
            <a:ext cx="1378995" cy="1545306"/>
            <a:chOff x="5776018" y="1601281"/>
            <a:chExt cx="1112102" cy="1257309"/>
          </a:xfrm>
        </p:grpSpPr>
        <p:sp>
          <p:nvSpPr>
            <p:cNvPr id="3" name="Text Placeholder 3"/>
            <p:cNvSpPr txBox="1">
              <a:spLocks/>
            </p:cNvSpPr>
            <p:nvPr/>
          </p:nvSpPr>
          <p:spPr>
            <a:xfrm>
              <a:off x="6083862" y="1601281"/>
              <a:ext cx="496418" cy="20033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40">
                <a:spcBef>
                  <a:spcPct val="20000"/>
                </a:spcBef>
                <a:defRPr/>
              </a:pPr>
              <a:r>
                <a:rPr lang="zh-CN" altLang="en-US" sz="1600" dirty="0" smtClean="0">
                  <a:solidFill>
                    <a:srgbClr val="B6202C"/>
                  </a:solidFill>
                </a:rPr>
                <a:t>第一步</a:t>
              </a:r>
              <a:endParaRPr lang="en-US" sz="1600" dirty="0">
                <a:solidFill>
                  <a:srgbClr val="B6202C"/>
                </a:solidFill>
              </a:endParaRPr>
            </a:p>
          </p:txBody>
        </p:sp>
        <p:sp>
          <p:nvSpPr>
            <p:cNvPr id="4" name="Text Placeholder 3"/>
            <p:cNvSpPr txBox="1">
              <a:spLocks/>
            </p:cNvSpPr>
            <p:nvPr/>
          </p:nvSpPr>
          <p:spPr>
            <a:xfrm>
              <a:off x="5776018" y="1806840"/>
              <a:ext cx="1112102" cy="105175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en-US" altLang="zh-CN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 </a:t>
              </a:r>
            </a:p>
            <a:p>
              <a:endParaRPr lang="en-US" altLang="zh-CN" sz="14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3531115" y="3055940"/>
            <a:ext cx="1413840" cy="1542080"/>
            <a:chOff x="5776018" y="1540321"/>
            <a:chExt cx="1140204" cy="1254684"/>
          </a:xfrm>
        </p:grpSpPr>
        <p:sp>
          <p:nvSpPr>
            <p:cNvPr id="6" name="Text Placeholder 3"/>
            <p:cNvSpPr txBox="1">
              <a:spLocks/>
            </p:cNvSpPr>
            <p:nvPr/>
          </p:nvSpPr>
          <p:spPr>
            <a:xfrm>
              <a:off x="6097912" y="1540321"/>
              <a:ext cx="496418" cy="20033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40">
                <a:spcBef>
                  <a:spcPct val="20000"/>
                </a:spcBef>
                <a:defRPr/>
              </a:pPr>
              <a:r>
                <a:rPr lang="zh-CN" altLang="en-US" sz="1600" dirty="0" smtClean="0">
                  <a:solidFill>
                    <a:srgbClr val="B6202C"/>
                  </a:solidFill>
                </a:rPr>
                <a:t>第二步</a:t>
              </a:r>
              <a:endParaRPr lang="en-US" sz="1600" dirty="0">
                <a:solidFill>
                  <a:srgbClr val="B6202C"/>
                </a:solidFill>
              </a:endParaRPr>
            </a:p>
          </p:txBody>
        </p:sp>
        <p:sp>
          <p:nvSpPr>
            <p:cNvPr id="7" name="Text Placeholder 3"/>
            <p:cNvSpPr txBox="1">
              <a:spLocks/>
            </p:cNvSpPr>
            <p:nvPr/>
          </p:nvSpPr>
          <p:spPr>
            <a:xfrm>
              <a:off x="5776018" y="1743255"/>
              <a:ext cx="1140204" cy="105175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en-US" altLang="zh-CN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 </a:t>
              </a:r>
            </a:p>
            <a:p>
              <a:endParaRPr lang="en-US" altLang="zh-CN" sz="14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" name="Group 72"/>
          <p:cNvGrpSpPr/>
          <p:nvPr/>
        </p:nvGrpSpPr>
        <p:grpSpPr>
          <a:xfrm>
            <a:off x="6104750" y="3067528"/>
            <a:ext cx="1428642" cy="1528522"/>
            <a:chOff x="5776018" y="1537993"/>
            <a:chExt cx="1152141" cy="1243653"/>
          </a:xfrm>
        </p:grpSpPr>
        <p:sp>
          <p:nvSpPr>
            <p:cNvPr id="9" name="Text Placeholder 3"/>
            <p:cNvSpPr txBox="1">
              <a:spLocks/>
            </p:cNvSpPr>
            <p:nvPr/>
          </p:nvSpPr>
          <p:spPr>
            <a:xfrm>
              <a:off x="6103879" y="1537993"/>
              <a:ext cx="496418" cy="200333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40">
                <a:spcBef>
                  <a:spcPct val="20000"/>
                </a:spcBef>
                <a:defRPr/>
              </a:pPr>
              <a:r>
                <a:rPr lang="zh-CN" altLang="en-US" sz="1600" dirty="0" smtClean="0">
                  <a:solidFill>
                    <a:srgbClr val="B6202C"/>
                  </a:solidFill>
                </a:rPr>
                <a:t>第三步</a:t>
              </a:r>
              <a:endParaRPr lang="en-US" sz="1600" dirty="0">
                <a:solidFill>
                  <a:srgbClr val="B6202C"/>
                </a:solidFill>
              </a:endParaRPr>
            </a:p>
          </p:txBody>
        </p:sp>
        <p:sp>
          <p:nvSpPr>
            <p:cNvPr id="10" name="Text Placeholder 3"/>
            <p:cNvSpPr txBox="1">
              <a:spLocks/>
            </p:cNvSpPr>
            <p:nvPr/>
          </p:nvSpPr>
          <p:spPr>
            <a:xfrm>
              <a:off x="5776018" y="1729896"/>
              <a:ext cx="1152141" cy="105175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en-US" altLang="zh-CN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 </a:t>
              </a:r>
            </a:p>
            <a:p>
              <a:endParaRPr lang="en-US" altLang="zh-CN" sz="14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1" name="Group 72"/>
          <p:cNvGrpSpPr/>
          <p:nvPr/>
        </p:nvGrpSpPr>
        <p:grpSpPr>
          <a:xfrm>
            <a:off x="8653310" y="3072254"/>
            <a:ext cx="1384485" cy="1519066"/>
            <a:chOff x="5776018" y="1545687"/>
            <a:chExt cx="1116530" cy="1235959"/>
          </a:xfrm>
        </p:grpSpPr>
        <p:sp>
          <p:nvSpPr>
            <p:cNvPr id="12" name="Text Placeholder 3"/>
            <p:cNvSpPr txBox="1">
              <a:spLocks/>
            </p:cNvSpPr>
            <p:nvPr/>
          </p:nvSpPr>
          <p:spPr>
            <a:xfrm>
              <a:off x="6107404" y="1545687"/>
              <a:ext cx="453758" cy="18369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40">
                <a:spcBef>
                  <a:spcPct val="20000"/>
                </a:spcBef>
                <a:defRPr/>
              </a:pPr>
              <a:r>
                <a:rPr lang="zh-CN" altLang="en-US" sz="1467" dirty="0" smtClean="0">
                  <a:solidFill>
                    <a:srgbClr val="B6202C"/>
                  </a:solidFill>
                </a:rPr>
                <a:t>第四步</a:t>
              </a:r>
              <a:endParaRPr lang="en-US" sz="1467" dirty="0">
                <a:solidFill>
                  <a:srgbClr val="B6202C"/>
                </a:solidFill>
              </a:endParaRPr>
            </a:p>
          </p:txBody>
        </p:sp>
        <p:sp>
          <p:nvSpPr>
            <p:cNvPr id="13" name="Text Placeholder 3"/>
            <p:cNvSpPr txBox="1">
              <a:spLocks/>
            </p:cNvSpPr>
            <p:nvPr/>
          </p:nvSpPr>
          <p:spPr>
            <a:xfrm>
              <a:off x="5776018" y="1729896"/>
              <a:ext cx="1116530" cy="105175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en-US" altLang="zh-CN" sz="1400" dirty="0">
                  <a:solidFill>
                    <a:srgbClr val="182E6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 </a:t>
              </a:r>
            </a:p>
            <a:p>
              <a:endParaRPr lang="en-US" altLang="zh-CN" sz="14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4" name="Chevron 42"/>
          <p:cNvSpPr/>
          <p:nvPr/>
        </p:nvSpPr>
        <p:spPr>
          <a:xfrm>
            <a:off x="2587284" y="2737871"/>
            <a:ext cx="854525" cy="1840862"/>
          </a:xfrm>
          <a:prstGeom prst="chevron">
            <a:avLst/>
          </a:prstGeom>
          <a:solidFill>
            <a:srgbClr val="182E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15" name="Chevron 63"/>
          <p:cNvSpPr/>
          <p:nvPr/>
        </p:nvSpPr>
        <p:spPr>
          <a:xfrm>
            <a:off x="5128275" y="2737871"/>
            <a:ext cx="854525" cy="1840862"/>
          </a:xfrm>
          <a:prstGeom prst="chevron">
            <a:avLst/>
          </a:prstGeom>
          <a:solidFill>
            <a:srgbClr val="182E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16" name="Chevron 67"/>
          <p:cNvSpPr/>
          <p:nvPr/>
        </p:nvSpPr>
        <p:spPr>
          <a:xfrm>
            <a:off x="7676835" y="2737871"/>
            <a:ext cx="854525" cy="1840862"/>
          </a:xfrm>
          <a:prstGeom prst="chevron">
            <a:avLst/>
          </a:prstGeom>
          <a:solidFill>
            <a:srgbClr val="182E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17" name="Chevron 86"/>
          <p:cNvSpPr/>
          <p:nvPr/>
        </p:nvSpPr>
        <p:spPr>
          <a:xfrm>
            <a:off x="10254753" y="2737871"/>
            <a:ext cx="854525" cy="1840862"/>
          </a:xfrm>
          <a:prstGeom prst="chevron">
            <a:avLst/>
          </a:prstGeom>
          <a:solidFill>
            <a:srgbClr val="182E6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19" name="Oval 41"/>
          <p:cNvSpPr>
            <a:spLocks noChangeAspect="1"/>
          </p:cNvSpPr>
          <p:nvPr/>
        </p:nvSpPr>
        <p:spPr>
          <a:xfrm>
            <a:off x="2461574" y="3259447"/>
            <a:ext cx="804130" cy="797710"/>
          </a:xfrm>
          <a:prstGeom prst="ellipse">
            <a:avLst/>
          </a:prstGeom>
          <a:solidFill>
            <a:srgbClr val="B6202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3" dirty="0">
              <a:solidFill>
                <a:srgbClr val="182E60"/>
              </a:solidFill>
              <a:latin typeface="Calibri Light" panose="020F0302020204030204"/>
            </a:endParaRPr>
          </a:p>
        </p:txBody>
      </p:sp>
      <p:sp>
        <p:nvSpPr>
          <p:cNvPr id="22" name="Oval 52"/>
          <p:cNvSpPr>
            <a:spLocks noChangeAspect="1"/>
          </p:cNvSpPr>
          <p:nvPr/>
        </p:nvSpPr>
        <p:spPr>
          <a:xfrm>
            <a:off x="5026243" y="3259447"/>
            <a:ext cx="804131" cy="797710"/>
          </a:xfrm>
          <a:prstGeom prst="ellipse">
            <a:avLst/>
          </a:prstGeom>
          <a:solidFill>
            <a:srgbClr val="B6202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3" dirty="0">
              <a:solidFill>
                <a:srgbClr val="182E60"/>
              </a:solidFill>
              <a:latin typeface="Calibri Light" panose="020F0302020204030204"/>
            </a:endParaRPr>
          </a:p>
        </p:txBody>
      </p:sp>
      <p:sp>
        <p:nvSpPr>
          <p:cNvPr id="25" name="Oval 56"/>
          <p:cNvSpPr>
            <a:spLocks noChangeAspect="1"/>
          </p:cNvSpPr>
          <p:nvPr/>
        </p:nvSpPr>
        <p:spPr>
          <a:xfrm>
            <a:off x="7578131" y="3259447"/>
            <a:ext cx="804131" cy="797710"/>
          </a:xfrm>
          <a:prstGeom prst="ellipse">
            <a:avLst/>
          </a:prstGeom>
          <a:solidFill>
            <a:srgbClr val="B6202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3" dirty="0">
              <a:solidFill>
                <a:srgbClr val="182E60"/>
              </a:solidFill>
              <a:latin typeface="Calibri Light" panose="020F0302020204030204"/>
            </a:endParaRPr>
          </a:p>
        </p:txBody>
      </p:sp>
      <p:sp>
        <p:nvSpPr>
          <p:cNvPr id="28" name="Oval 68"/>
          <p:cNvSpPr>
            <a:spLocks noChangeAspect="1"/>
          </p:cNvSpPr>
          <p:nvPr/>
        </p:nvSpPr>
        <p:spPr>
          <a:xfrm>
            <a:off x="10134426" y="3259447"/>
            <a:ext cx="804131" cy="797710"/>
          </a:xfrm>
          <a:prstGeom prst="ellipse">
            <a:avLst/>
          </a:prstGeom>
          <a:solidFill>
            <a:srgbClr val="B6202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3" dirty="0">
              <a:solidFill>
                <a:srgbClr val="182E60"/>
              </a:solidFill>
              <a:latin typeface="Calibri Light" panose="020F0302020204030204"/>
            </a:endParaRPr>
          </a:p>
        </p:txBody>
      </p:sp>
      <p:sp>
        <p:nvSpPr>
          <p:cNvPr id="30" name="Arc 72"/>
          <p:cNvSpPr/>
          <p:nvPr/>
        </p:nvSpPr>
        <p:spPr>
          <a:xfrm rot="19051047">
            <a:off x="2998100" y="2353339"/>
            <a:ext cx="2029029" cy="2011143"/>
          </a:xfrm>
          <a:prstGeom prst="arc">
            <a:avLst/>
          </a:prstGeom>
          <a:noFill/>
          <a:ln w="19050">
            <a:solidFill>
              <a:srgbClr val="182E6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31" name="Arc 73"/>
          <p:cNvSpPr/>
          <p:nvPr/>
        </p:nvSpPr>
        <p:spPr>
          <a:xfrm rot="13500000" flipH="1">
            <a:off x="5597647" y="3024880"/>
            <a:ext cx="2029029" cy="2011143"/>
          </a:xfrm>
          <a:prstGeom prst="arc">
            <a:avLst/>
          </a:prstGeom>
          <a:noFill/>
          <a:ln w="19050">
            <a:solidFill>
              <a:srgbClr val="182E6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32" name="Arc 74"/>
          <p:cNvSpPr/>
          <p:nvPr/>
        </p:nvSpPr>
        <p:spPr>
          <a:xfrm rot="19051047">
            <a:off x="8337634" y="2376940"/>
            <a:ext cx="2029029" cy="2011143"/>
          </a:xfrm>
          <a:prstGeom prst="arc">
            <a:avLst/>
          </a:prstGeom>
          <a:noFill/>
          <a:ln w="19050">
            <a:solidFill>
              <a:srgbClr val="182E6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182E60"/>
              </a:solidFill>
            </a:endParaRPr>
          </a:p>
        </p:txBody>
      </p:sp>
      <p:sp>
        <p:nvSpPr>
          <p:cNvPr id="33" name="Freeform 78"/>
          <p:cNvSpPr>
            <a:spLocks/>
          </p:cNvSpPr>
          <p:nvPr/>
        </p:nvSpPr>
        <p:spPr bwMode="auto">
          <a:xfrm>
            <a:off x="10419455" y="3454094"/>
            <a:ext cx="234074" cy="430451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srgbClr val="182E60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4" name="Freeform 154"/>
          <p:cNvSpPr>
            <a:spLocks/>
          </p:cNvSpPr>
          <p:nvPr/>
        </p:nvSpPr>
        <p:spPr bwMode="auto">
          <a:xfrm>
            <a:off x="7748128" y="3529191"/>
            <a:ext cx="502747" cy="328112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srgbClr val="182E60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5" name="Freeform 141"/>
          <p:cNvSpPr>
            <a:spLocks noEditPoints="1"/>
          </p:cNvSpPr>
          <p:nvPr/>
        </p:nvSpPr>
        <p:spPr bwMode="auto">
          <a:xfrm>
            <a:off x="2639490" y="3532530"/>
            <a:ext cx="464452" cy="297169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srgbClr val="182E60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6" name="Freeform 65"/>
          <p:cNvSpPr>
            <a:spLocks noEditPoints="1"/>
          </p:cNvSpPr>
          <p:nvPr/>
        </p:nvSpPr>
        <p:spPr bwMode="auto">
          <a:xfrm>
            <a:off x="5246246" y="3484643"/>
            <a:ext cx="414895" cy="399497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33">
              <a:solidFill>
                <a:srgbClr val="182E60"/>
              </a:solidFill>
              <a:latin typeface="Dotum" pitchFamily="34" charset="-127"/>
              <a:ea typeface="Dotu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839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10197780" y="3852820"/>
            <a:ext cx="925149" cy="32476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7617641" y="3138947"/>
            <a:ext cx="925149" cy="32476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3999088" y="3040855"/>
            <a:ext cx="634781" cy="222834"/>
          </a:xfrm>
          <a:prstGeom prst="rect">
            <a:avLst/>
          </a:prstGeom>
        </p:spPr>
      </p:pic>
      <p:sp>
        <p:nvSpPr>
          <p:cNvPr id="8" name="Freeform 9"/>
          <p:cNvSpPr>
            <a:spLocks noEditPoints="1"/>
          </p:cNvSpPr>
          <p:nvPr/>
        </p:nvSpPr>
        <p:spPr bwMode="auto">
          <a:xfrm>
            <a:off x="1903587" y="1939856"/>
            <a:ext cx="2184811" cy="2392529"/>
          </a:xfrm>
          <a:custGeom>
            <a:avLst/>
            <a:gdLst>
              <a:gd name="T0" fmla="*/ 3 w 306"/>
              <a:gd name="T1" fmla="*/ 284 h 317"/>
              <a:gd name="T2" fmla="*/ 65 w 306"/>
              <a:gd name="T3" fmla="*/ 302 h 317"/>
              <a:gd name="T4" fmla="*/ 269 w 306"/>
              <a:gd name="T5" fmla="*/ 317 h 317"/>
              <a:gd name="T6" fmla="*/ 129 w 306"/>
              <a:gd name="T7" fmla="*/ 303 h 317"/>
              <a:gd name="T8" fmla="*/ 213 w 306"/>
              <a:gd name="T9" fmla="*/ 279 h 317"/>
              <a:gd name="T10" fmla="*/ 214 w 306"/>
              <a:gd name="T11" fmla="*/ 265 h 317"/>
              <a:gd name="T12" fmla="*/ 164 w 306"/>
              <a:gd name="T13" fmla="*/ 287 h 317"/>
              <a:gd name="T14" fmla="*/ 160 w 306"/>
              <a:gd name="T15" fmla="*/ 285 h 317"/>
              <a:gd name="T16" fmla="*/ 166 w 306"/>
              <a:gd name="T17" fmla="*/ 5 h 317"/>
              <a:gd name="T18" fmla="*/ 166 w 306"/>
              <a:gd name="T19" fmla="*/ 6 h 317"/>
              <a:gd name="T20" fmla="*/ 306 w 306"/>
              <a:gd name="T21" fmla="*/ 271 h 317"/>
              <a:gd name="T22" fmla="*/ 240 w 306"/>
              <a:gd name="T23" fmla="*/ 277 h 317"/>
              <a:gd name="T24" fmla="*/ 260 w 306"/>
              <a:gd name="T25" fmla="*/ 280 h 317"/>
              <a:gd name="T26" fmla="*/ 248 w 306"/>
              <a:gd name="T27" fmla="*/ 297 h 317"/>
              <a:gd name="T28" fmla="*/ 239 w 306"/>
              <a:gd name="T29" fmla="*/ 279 h 317"/>
              <a:gd name="T30" fmla="*/ 240 w 306"/>
              <a:gd name="T31" fmla="*/ 298 h 317"/>
              <a:gd name="T32" fmla="*/ 233 w 306"/>
              <a:gd name="T33" fmla="*/ 279 h 317"/>
              <a:gd name="T34" fmla="*/ 220 w 306"/>
              <a:gd name="T35" fmla="*/ 283 h 317"/>
              <a:gd name="T36" fmla="*/ 234 w 306"/>
              <a:gd name="T37" fmla="*/ 302 h 317"/>
              <a:gd name="T38" fmla="*/ 210 w 306"/>
              <a:gd name="T39" fmla="*/ 283 h 317"/>
              <a:gd name="T40" fmla="*/ 217 w 306"/>
              <a:gd name="T41" fmla="*/ 279 h 317"/>
              <a:gd name="T42" fmla="*/ 219 w 306"/>
              <a:gd name="T43" fmla="*/ 278 h 317"/>
              <a:gd name="T44" fmla="*/ 228 w 306"/>
              <a:gd name="T45" fmla="*/ 265 h 317"/>
              <a:gd name="T46" fmla="*/ 219 w 306"/>
              <a:gd name="T47" fmla="*/ 278 h 317"/>
              <a:gd name="T48" fmla="*/ 238 w 306"/>
              <a:gd name="T49" fmla="*/ 277 h 317"/>
              <a:gd name="T50" fmla="*/ 229 w 306"/>
              <a:gd name="T51" fmla="*/ 265 h 317"/>
              <a:gd name="T52" fmla="*/ 50 w 306"/>
              <a:gd name="T53" fmla="*/ 281 h 317"/>
              <a:gd name="T54" fmla="*/ 99 w 306"/>
              <a:gd name="T55" fmla="*/ 277 h 317"/>
              <a:gd name="T56" fmla="*/ 141 w 306"/>
              <a:gd name="T57" fmla="*/ 274 h 317"/>
              <a:gd name="T58" fmla="*/ 71 w 306"/>
              <a:gd name="T59" fmla="*/ 190 h 317"/>
              <a:gd name="T60" fmla="*/ 0 w 306"/>
              <a:gd name="T61" fmla="*/ 273 h 317"/>
              <a:gd name="T62" fmla="*/ 50 w 306"/>
              <a:gd name="T63" fmla="*/ 281 h 317"/>
              <a:gd name="T64" fmla="*/ 216 w 306"/>
              <a:gd name="T65" fmla="*/ 290 h 317"/>
              <a:gd name="T66" fmla="*/ 209 w 306"/>
              <a:gd name="T67" fmla="*/ 29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6" h="317">
                <a:moveTo>
                  <a:pt x="69" y="298"/>
                </a:moveTo>
                <a:cubicBezTo>
                  <a:pt x="3" y="284"/>
                  <a:pt x="3" y="284"/>
                  <a:pt x="3" y="284"/>
                </a:cubicBezTo>
                <a:cubicBezTo>
                  <a:pt x="0" y="285"/>
                  <a:pt x="0" y="285"/>
                  <a:pt x="0" y="285"/>
                </a:cubicBezTo>
                <a:cubicBezTo>
                  <a:pt x="65" y="302"/>
                  <a:pt x="65" y="302"/>
                  <a:pt x="65" y="302"/>
                </a:cubicBezTo>
                <a:cubicBezTo>
                  <a:pt x="84" y="317"/>
                  <a:pt x="84" y="317"/>
                  <a:pt x="84" y="317"/>
                </a:cubicBezTo>
                <a:cubicBezTo>
                  <a:pt x="269" y="317"/>
                  <a:pt x="269" y="317"/>
                  <a:pt x="269" y="317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05" y="307"/>
                  <a:pt x="186" y="305"/>
                  <a:pt x="129" y="303"/>
                </a:cubicBezTo>
                <a:cubicBezTo>
                  <a:pt x="112" y="303"/>
                  <a:pt x="88" y="301"/>
                  <a:pt x="69" y="298"/>
                </a:cubicBezTo>
                <a:close/>
                <a:moveTo>
                  <a:pt x="213" y="279"/>
                </a:moveTo>
                <a:cubicBezTo>
                  <a:pt x="217" y="278"/>
                  <a:pt x="217" y="278"/>
                  <a:pt x="217" y="278"/>
                </a:cubicBezTo>
                <a:cubicBezTo>
                  <a:pt x="214" y="265"/>
                  <a:pt x="214" y="265"/>
                  <a:pt x="214" y="265"/>
                </a:cubicBezTo>
                <a:cubicBezTo>
                  <a:pt x="193" y="267"/>
                  <a:pt x="175" y="272"/>
                  <a:pt x="164" y="281"/>
                </a:cubicBezTo>
                <a:cubicBezTo>
                  <a:pt x="164" y="287"/>
                  <a:pt x="164" y="287"/>
                  <a:pt x="164" y="287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5"/>
                  <a:pt x="160" y="285"/>
                  <a:pt x="160" y="285"/>
                </a:cubicBezTo>
                <a:cubicBezTo>
                  <a:pt x="139" y="209"/>
                  <a:pt x="140" y="108"/>
                  <a:pt x="164" y="0"/>
                </a:cubicBezTo>
                <a:cubicBezTo>
                  <a:pt x="165" y="2"/>
                  <a:pt x="165" y="3"/>
                  <a:pt x="166" y="5"/>
                </a:cubicBezTo>
                <a:cubicBezTo>
                  <a:pt x="166" y="4"/>
                  <a:pt x="166" y="4"/>
                  <a:pt x="166" y="4"/>
                </a:cubicBezTo>
                <a:cubicBezTo>
                  <a:pt x="166" y="6"/>
                  <a:pt x="166" y="6"/>
                  <a:pt x="166" y="6"/>
                </a:cubicBezTo>
                <a:cubicBezTo>
                  <a:pt x="179" y="40"/>
                  <a:pt x="194" y="63"/>
                  <a:pt x="213" y="71"/>
                </a:cubicBezTo>
                <a:cubicBezTo>
                  <a:pt x="213" y="103"/>
                  <a:pt x="249" y="180"/>
                  <a:pt x="306" y="271"/>
                </a:cubicBezTo>
                <a:cubicBezTo>
                  <a:pt x="290" y="268"/>
                  <a:pt x="262" y="265"/>
                  <a:pt x="235" y="265"/>
                </a:cubicBezTo>
                <a:cubicBezTo>
                  <a:pt x="240" y="277"/>
                  <a:pt x="240" y="277"/>
                  <a:pt x="240" y="277"/>
                </a:cubicBezTo>
                <a:cubicBezTo>
                  <a:pt x="295" y="274"/>
                  <a:pt x="295" y="274"/>
                  <a:pt x="295" y="274"/>
                </a:cubicBezTo>
                <a:cubicBezTo>
                  <a:pt x="260" y="280"/>
                  <a:pt x="260" y="280"/>
                  <a:pt x="260" y="280"/>
                </a:cubicBezTo>
                <a:cubicBezTo>
                  <a:pt x="240" y="279"/>
                  <a:pt x="240" y="279"/>
                  <a:pt x="240" y="279"/>
                </a:cubicBezTo>
                <a:cubicBezTo>
                  <a:pt x="248" y="297"/>
                  <a:pt x="248" y="297"/>
                  <a:pt x="248" y="297"/>
                </a:cubicBezTo>
                <a:cubicBezTo>
                  <a:pt x="246" y="298"/>
                  <a:pt x="246" y="298"/>
                  <a:pt x="246" y="298"/>
                </a:cubicBezTo>
                <a:cubicBezTo>
                  <a:pt x="239" y="279"/>
                  <a:pt x="239" y="279"/>
                  <a:pt x="239" y="279"/>
                </a:cubicBezTo>
                <a:cubicBezTo>
                  <a:pt x="234" y="279"/>
                  <a:pt x="234" y="279"/>
                  <a:pt x="234" y="279"/>
                </a:cubicBezTo>
                <a:cubicBezTo>
                  <a:pt x="240" y="298"/>
                  <a:pt x="240" y="298"/>
                  <a:pt x="240" y="298"/>
                </a:cubicBezTo>
                <a:cubicBezTo>
                  <a:pt x="239" y="298"/>
                  <a:pt x="239" y="298"/>
                  <a:pt x="239" y="298"/>
                </a:cubicBezTo>
                <a:cubicBezTo>
                  <a:pt x="233" y="279"/>
                  <a:pt x="233" y="279"/>
                  <a:pt x="233" y="279"/>
                </a:cubicBezTo>
                <a:cubicBezTo>
                  <a:pt x="219" y="279"/>
                  <a:pt x="219" y="279"/>
                  <a:pt x="219" y="279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3" y="284"/>
                  <a:pt x="226" y="284"/>
                  <a:pt x="229" y="285"/>
                </a:cubicBezTo>
                <a:cubicBezTo>
                  <a:pt x="226" y="289"/>
                  <a:pt x="228" y="298"/>
                  <a:pt x="234" y="302"/>
                </a:cubicBezTo>
                <a:cubicBezTo>
                  <a:pt x="202" y="306"/>
                  <a:pt x="151" y="303"/>
                  <a:pt x="124" y="301"/>
                </a:cubicBezTo>
                <a:cubicBezTo>
                  <a:pt x="134" y="294"/>
                  <a:pt x="192" y="282"/>
                  <a:pt x="210" y="283"/>
                </a:cubicBezTo>
                <a:cubicBezTo>
                  <a:pt x="213" y="283"/>
                  <a:pt x="216" y="283"/>
                  <a:pt x="219" y="283"/>
                </a:cubicBezTo>
                <a:cubicBezTo>
                  <a:pt x="217" y="279"/>
                  <a:pt x="217" y="279"/>
                  <a:pt x="217" y="279"/>
                </a:cubicBezTo>
                <a:cubicBezTo>
                  <a:pt x="213" y="279"/>
                  <a:pt x="213" y="279"/>
                  <a:pt x="213" y="279"/>
                </a:cubicBezTo>
                <a:close/>
                <a:moveTo>
                  <a:pt x="219" y="278"/>
                </a:moveTo>
                <a:cubicBezTo>
                  <a:pt x="232" y="277"/>
                  <a:pt x="232" y="277"/>
                  <a:pt x="232" y="277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224" y="265"/>
                  <a:pt x="220" y="265"/>
                  <a:pt x="216" y="265"/>
                </a:cubicBezTo>
                <a:cubicBezTo>
                  <a:pt x="219" y="278"/>
                  <a:pt x="219" y="278"/>
                  <a:pt x="219" y="278"/>
                </a:cubicBezTo>
                <a:close/>
                <a:moveTo>
                  <a:pt x="234" y="277"/>
                </a:moveTo>
                <a:cubicBezTo>
                  <a:pt x="238" y="277"/>
                  <a:pt x="238" y="277"/>
                  <a:pt x="238" y="277"/>
                </a:cubicBezTo>
                <a:cubicBezTo>
                  <a:pt x="233" y="265"/>
                  <a:pt x="233" y="265"/>
                  <a:pt x="233" y="265"/>
                </a:cubicBezTo>
                <a:cubicBezTo>
                  <a:pt x="232" y="265"/>
                  <a:pt x="230" y="265"/>
                  <a:pt x="229" y="265"/>
                </a:cubicBezTo>
                <a:cubicBezTo>
                  <a:pt x="234" y="277"/>
                  <a:pt x="234" y="277"/>
                  <a:pt x="234" y="277"/>
                </a:cubicBezTo>
                <a:close/>
                <a:moveTo>
                  <a:pt x="50" y="281"/>
                </a:moveTo>
                <a:cubicBezTo>
                  <a:pt x="54" y="275"/>
                  <a:pt x="60" y="270"/>
                  <a:pt x="66" y="267"/>
                </a:cubicBezTo>
                <a:cubicBezTo>
                  <a:pt x="76" y="269"/>
                  <a:pt x="87" y="273"/>
                  <a:pt x="99" y="277"/>
                </a:cubicBezTo>
                <a:cubicBezTo>
                  <a:pt x="96" y="272"/>
                  <a:pt x="93" y="267"/>
                  <a:pt x="90" y="261"/>
                </a:cubicBezTo>
                <a:cubicBezTo>
                  <a:pt x="104" y="262"/>
                  <a:pt x="120" y="265"/>
                  <a:pt x="141" y="274"/>
                </a:cubicBezTo>
                <a:cubicBezTo>
                  <a:pt x="107" y="202"/>
                  <a:pt x="120" y="126"/>
                  <a:pt x="149" y="67"/>
                </a:cubicBezTo>
                <a:cubicBezTo>
                  <a:pt x="118" y="102"/>
                  <a:pt x="89" y="140"/>
                  <a:pt x="71" y="190"/>
                </a:cubicBezTo>
                <a:cubicBezTo>
                  <a:pt x="71" y="170"/>
                  <a:pt x="77" y="150"/>
                  <a:pt x="90" y="127"/>
                </a:cubicBezTo>
                <a:cubicBezTo>
                  <a:pt x="48" y="175"/>
                  <a:pt x="27" y="197"/>
                  <a:pt x="0" y="273"/>
                </a:cubicBezTo>
                <a:cubicBezTo>
                  <a:pt x="10" y="261"/>
                  <a:pt x="26" y="258"/>
                  <a:pt x="52" y="263"/>
                </a:cubicBezTo>
                <a:cubicBezTo>
                  <a:pt x="51" y="269"/>
                  <a:pt x="51" y="275"/>
                  <a:pt x="50" y="281"/>
                </a:cubicBezTo>
                <a:close/>
                <a:moveTo>
                  <a:pt x="213" y="287"/>
                </a:moveTo>
                <a:cubicBezTo>
                  <a:pt x="214" y="287"/>
                  <a:pt x="216" y="288"/>
                  <a:pt x="216" y="290"/>
                </a:cubicBezTo>
                <a:cubicBezTo>
                  <a:pt x="216" y="292"/>
                  <a:pt x="214" y="294"/>
                  <a:pt x="213" y="294"/>
                </a:cubicBezTo>
                <a:cubicBezTo>
                  <a:pt x="211" y="294"/>
                  <a:pt x="209" y="292"/>
                  <a:pt x="209" y="290"/>
                </a:cubicBezTo>
                <a:cubicBezTo>
                  <a:pt x="209" y="288"/>
                  <a:pt x="211" y="287"/>
                  <a:pt x="213" y="287"/>
                </a:cubicBezTo>
                <a:close/>
              </a:path>
            </a:pathLst>
          </a:custGeom>
          <a:solidFill>
            <a:srgbClr val="182E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321295" y="1828800"/>
            <a:ext cx="1472382" cy="1656214"/>
          </a:xfrm>
          <a:custGeom>
            <a:avLst/>
            <a:gdLst>
              <a:gd name="T0" fmla="*/ 3 w 306"/>
              <a:gd name="T1" fmla="*/ 284 h 317"/>
              <a:gd name="T2" fmla="*/ 65 w 306"/>
              <a:gd name="T3" fmla="*/ 302 h 317"/>
              <a:gd name="T4" fmla="*/ 269 w 306"/>
              <a:gd name="T5" fmla="*/ 317 h 317"/>
              <a:gd name="T6" fmla="*/ 129 w 306"/>
              <a:gd name="T7" fmla="*/ 303 h 317"/>
              <a:gd name="T8" fmla="*/ 213 w 306"/>
              <a:gd name="T9" fmla="*/ 279 h 317"/>
              <a:gd name="T10" fmla="*/ 214 w 306"/>
              <a:gd name="T11" fmla="*/ 265 h 317"/>
              <a:gd name="T12" fmla="*/ 164 w 306"/>
              <a:gd name="T13" fmla="*/ 287 h 317"/>
              <a:gd name="T14" fmla="*/ 160 w 306"/>
              <a:gd name="T15" fmla="*/ 285 h 317"/>
              <a:gd name="T16" fmla="*/ 166 w 306"/>
              <a:gd name="T17" fmla="*/ 5 h 317"/>
              <a:gd name="T18" fmla="*/ 166 w 306"/>
              <a:gd name="T19" fmla="*/ 6 h 317"/>
              <a:gd name="T20" fmla="*/ 306 w 306"/>
              <a:gd name="T21" fmla="*/ 271 h 317"/>
              <a:gd name="T22" fmla="*/ 240 w 306"/>
              <a:gd name="T23" fmla="*/ 277 h 317"/>
              <a:gd name="T24" fmla="*/ 260 w 306"/>
              <a:gd name="T25" fmla="*/ 280 h 317"/>
              <a:gd name="T26" fmla="*/ 248 w 306"/>
              <a:gd name="T27" fmla="*/ 297 h 317"/>
              <a:gd name="T28" fmla="*/ 239 w 306"/>
              <a:gd name="T29" fmla="*/ 279 h 317"/>
              <a:gd name="T30" fmla="*/ 240 w 306"/>
              <a:gd name="T31" fmla="*/ 298 h 317"/>
              <a:gd name="T32" fmla="*/ 233 w 306"/>
              <a:gd name="T33" fmla="*/ 279 h 317"/>
              <a:gd name="T34" fmla="*/ 220 w 306"/>
              <a:gd name="T35" fmla="*/ 283 h 317"/>
              <a:gd name="T36" fmla="*/ 234 w 306"/>
              <a:gd name="T37" fmla="*/ 302 h 317"/>
              <a:gd name="T38" fmla="*/ 210 w 306"/>
              <a:gd name="T39" fmla="*/ 283 h 317"/>
              <a:gd name="T40" fmla="*/ 217 w 306"/>
              <a:gd name="T41" fmla="*/ 279 h 317"/>
              <a:gd name="T42" fmla="*/ 219 w 306"/>
              <a:gd name="T43" fmla="*/ 278 h 317"/>
              <a:gd name="T44" fmla="*/ 228 w 306"/>
              <a:gd name="T45" fmla="*/ 265 h 317"/>
              <a:gd name="T46" fmla="*/ 219 w 306"/>
              <a:gd name="T47" fmla="*/ 278 h 317"/>
              <a:gd name="T48" fmla="*/ 238 w 306"/>
              <a:gd name="T49" fmla="*/ 277 h 317"/>
              <a:gd name="T50" fmla="*/ 229 w 306"/>
              <a:gd name="T51" fmla="*/ 265 h 317"/>
              <a:gd name="T52" fmla="*/ 50 w 306"/>
              <a:gd name="T53" fmla="*/ 281 h 317"/>
              <a:gd name="T54" fmla="*/ 99 w 306"/>
              <a:gd name="T55" fmla="*/ 277 h 317"/>
              <a:gd name="T56" fmla="*/ 141 w 306"/>
              <a:gd name="T57" fmla="*/ 274 h 317"/>
              <a:gd name="T58" fmla="*/ 71 w 306"/>
              <a:gd name="T59" fmla="*/ 190 h 317"/>
              <a:gd name="T60" fmla="*/ 0 w 306"/>
              <a:gd name="T61" fmla="*/ 273 h 317"/>
              <a:gd name="T62" fmla="*/ 50 w 306"/>
              <a:gd name="T63" fmla="*/ 281 h 317"/>
              <a:gd name="T64" fmla="*/ 216 w 306"/>
              <a:gd name="T65" fmla="*/ 290 h 317"/>
              <a:gd name="T66" fmla="*/ 209 w 306"/>
              <a:gd name="T67" fmla="*/ 29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6" h="317">
                <a:moveTo>
                  <a:pt x="69" y="298"/>
                </a:moveTo>
                <a:cubicBezTo>
                  <a:pt x="3" y="284"/>
                  <a:pt x="3" y="284"/>
                  <a:pt x="3" y="284"/>
                </a:cubicBezTo>
                <a:cubicBezTo>
                  <a:pt x="0" y="285"/>
                  <a:pt x="0" y="285"/>
                  <a:pt x="0" y="285"/>
                </a:cubicBezTo>
                <a:cubicBezTo>
                  <a:pt x="65" y="302"/>
                  <a:pt x="65" y="302"/>
                  <a:pt x="65" y="302"/>
                </a:cubicBezTo>
                <a:cubicBezTo>
                  <a:pt x="84" y="317"/>
                  <a:pt x="84" y="317"/>
                  <a:pt x="84" y="317"/>
                </a:cubicBezTo>
                <a:cubicBezTo>
                  <a:pt x="269" y="317"/>
                  <a:pt x="269" y="317"/>
                  <a:pt x="269" y="317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05" y="307"/>
                  <a:pt x="186" y="305"/>
                  <a:pt x="129" y="303"/>
                </a:cubicBezTo>
                <a:cubicBezTo>
                  <a:pt x="112" y="303"/>
                  <a:pt x="88" y="301"/>
                  <a:pt x="69" y="298"/>
                </a:cubicBezTo>
                <a:close/>
                <a:moveTo>
                  <a:pt x="213" y="279"/>
                </a:moveTo>
                <a:cubicBezTo>
                  <a:pt x="217" y="278"/>
                  <a:pt x="217" y="278"/>
                  <a:pt x="217" y="278"/>
                </a:cubicBezTo>
                <a:cubicBezTo>
                  <a:pt x="214" y="265"/>
                  <a:pt x="214" y="265"/>
                  <a:pt x="214" y="265"/>
                </a:cubicBezTo>
                <a:cubicBezTo>
                  <a:pt x="193" y="267"/>
                  <a:pt x="175" y="272"/>
                  <a:pt x="164" y="281"/>
                </a:cubicBezTo>
                <a:cubicBezTo>
                  <a:pt x="164" y="287"/>
                  <a:pt x="164" y="287"/>
                  <a:pt x="164" y="287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5"/>
                  <a:pt x="160" y="285"/>
                  <a:pt x="160" y="285"/>
                </a:cubicBezTo>
                <a:cubicBezTo>
                  <a:pt x="139" y="209"/>
                  <a:pt x="140" y="108"/>
                  <a:pt x="164" y="0"/>
                </a:cubicBezTo>
                <a:cubicBezTo>
                  <a:pt x="165" y="2"/>
                  <a:pt x="165" y="3"/>
                  <a:pt x="166" y="5"/>
                </a:cubicBezTo>
                <a:cubicBezTo>
                  <a:pt x="166" y="4"/>
                  <a:pt x="166" y="4"/>
                  <a:pt x="166" y="4"/>
                </a:cubicBezTo>
                <a:cubicBezTo>
                  <a:pt x="166" y="6"/>
                  <a:pt x="166" y="6"/>
                  <a:pt x="166" y="6"/>
                </a:cubicBezTo>
                <a:cubicBezTo>
                  <a:pt x="179" y="40"/>
                  <a:pt x="194" y="63"/>
                  <a:pt x="213" y="71"/>
                </a:cubicBezTo>
                <a:cubicBezTo>
                  <a:pt x="213" y="103"/>
                  <a:pt x="249" y="180"/>
                  <a:pt x="306" y="271"/>
                </a:cubicBezTo>
                <a:cubicBezTo>
                  <a:pt x="290" y="268"/>
                  <a:pt x="262" y="265"/>
                  <a:pt x="235" y="265"/>
                </a:cubicBezTo>
                <a:cubicBezTo>
                  <a:pt x="240" y="277"/>
                  <a:pt x="240" y="277"/>
                  <a:pt x="240" y="277"/>
                </a:cubicBezTo>
                <a:cubicBezTo>
                  <a:pt x="295" y="274"/>
                  <a:pt x="295" y="274"/>
                  <a:pt x="295" y="274"/>
                </a:cubicBezTo>
                <a:cubicBezTo>
                  <a:pt x="260" y="280"/>
                  <a:pt x="260" y="280"/>
                  <a:pt x="260" y="280"/>
                </a:cubicBezTo>
                <a:cubicBezTo>
                  <a:pt x="240" y="279"/>
                  <a:pt x="240" y="279"/>
                  <a:pt x="240" y="279"/>
                </a:cubicBezTo>
                <a:cubicBezTo>
                  <a:pt x="248" y="297"/>
                  <a:pt x="248" y="297"/>
                  <a:pt x="248" y="297"/>
                </a:cubicBezTo>
                <a:cubicBezTo>
                  <a:pt x="246" y="298"/>
                  <a:pt x="246" y="298"/>
                  <a:pt x="246" y="298"/>
                </a:cubicBezTo>
                <a:cubicBezTo>
                  <a:pt x="239" y="279"/>
                  <a:pt x="239" y="279"/>
                  <a:pt x="239" y="279"/>
                </a:cubicBezTo>
                <a:cubicBezTo>
                  <a:pt x="234" y="279"/>
                  <a:pt x="234" y="279"/>
                  <a:pt x="234" y="279"/>
                </a:cubicBezTo>
                <a:cubicBezTo>
                  <a:pt x="240" y="298"/>
                  <a:pt x="240" y="298"/>
                  <a:pt x="240" y="298"/>
                </a:cubicBezTo>
                <a:cubicBezTo>
                  <a:pt x="239" y="298"/>
                  <a:pt x="239" y="298"/>
                  <a:pt x="239" y="298"/>
                </a:cubicBezTo>
                <a:cubicBezTo>
                  <a:pt x="233" y="279"/>
                  <a:pt x="233" y="279"/>
                  <a:pt x="233" y="279"/>
                </a:cubicBezTo>
                <a:cubicBezTo>
                  <a:pt x="219" y="279"/>
                  <a:pt x="219" y="279"/>
                  <a:pt x="219" y="279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3" y="284"/>
                  <a:pt x="226" y="284"/>
                  <a:pt x="229" y="285"/>
                </a:cubicBezTo>
                <a:cubicBezTo>
                  <a:pt x="226" y="289"/>
                  <a:pt x="228" y="298"/>
                  <a:pt x="234" y="302"/>
                </a:cubicBezTo>
                <a:cubicBezTo>
                  <a:pt x="202" y="306"/>
                  <a:pt x="151" y="303"/>
                  <a:pt x="124" y="301"/>
                </a:cubicBezTo>
                <a:cubicBezTo>
                  <a:pt x="134" y="294"/>
                  <a:pt x="192" y="282"/>
                  <a:pt x="210" y="283"/>
                </a:cubicBezTo>
                <a:cubicBezTo>
                  <a:pt x="213" y="283"/>
                  <a:pt x="216" y="283"/>
                  <a:pt x="219" y="283"/>
                </a:cubicBezTo>
                <a:cubicBezTo>
                  <a:pt x="217" y="279"/>
                  <a:pt x="217" y="279"/>
                  <a:pt x="217" y="279"/>
                </a:cubicBezTo>
                <a:cubicBezTo>
                  <a:pt x="213" y="279"/>
                  <a:pt x="213" y="279"/>
                  <a:pt x="213" y="279"/>
                </a:cubicBezTo>
                <a:close/>
                <a:moveTo>
                  <a:pt x="219" y="278"/>
                </a:moveTo>
                <a:cubicBezTo>
                  <a:pt x="232" y="277"/>
                  <a:pt x="232" y="277"/>
                  <a:pt x="232" y="277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224" y="265"/>
                  <a:pt x="220" y="265"/>
                  <a:pt x="216" y="265"/>
                </a:cubicBezTo>
                <a:cubicBezTo>
                  <a:pt x="219" y="278"/>
                  <a:pt x="219" y="278"/>
                  <a:pt x="219" y="278"/>
                </a:cubicBezTo>
                <a:close/>
                <a:moveTo>
                  <a:pt x="234" y="277"/>
                </a:moveTo>
                <a:cubicBezTo>
                  <a:pt x="238" y="277"/>
                  <a:pt x="238" y="277"/>
                  <a:pt x="238" y="277"/>
                </a:cubicBezTo>
                <a:cubicBezTo>
                  <a:pt x="233" y="265"/>
                  <a:pt x="233" y="265"/>
                  <a:pt x="233" y="265"/>
                </a:cubicBezTo>
                <a:cubicBezTo>
                  <a:pt x="232" y="265"/>
                  <a:pt x="230" y="265"/>
                  <a:pt x="229" y="265"/>
                </a:cubicBezTo>
                <a:cubicBezTo>
                  <a:pt x="234" y="277"/>
                  <a:pt x="234" y="277"/>
                  <a:pt x="234" y="277"/>
                </a:cubicBezTo>
                <a:close/>
                <a:moveTo>
                  <a:pt x="50" y="281"/>
                </a:moveTo>
                <a:cubicBezTo>
                  <a:pt x="54" y="275"/>
                  <a:pt x="60" y="270"/>
                  <a:pt x="66" y="267"/>
                </a:cubicBezTo>
                <a:cubicBezTo>
                  <a:pt x="76" y="269"/>
                  <a:pt x="87" y="273"/>
                  <a:pt x="99" y="277"/>
                </a:cubicBezTo>
                <a:cubicBezTo>
                  <a:pt x="96" y="272"/>
                  <a:pt x="93" y="267"/>
                  <a:pt x="90" y="261"/>
                </a:cubicBezTo>
                <a:cubicBezTo>
                  <a:pt x="104" y="262"/>
                  <a:pt x="120" y="265"/>
                  <a:pt x="141" y="274"/>
                </a:cubicBezTo>
                <a:cubicBezTo>
                  <a:pt x="107" y="202"/>
                  <a:pt x="120" y="126"/>
                  <a:pt x="149" y="67"/>
                </a:cubicBezTo>
                <a:cubicBezTo>
                  <a:pt x="118" y="102"/>
                  <a:pt x="89" y="140"/>
                  <a:pt x="71" y="190"/>
                </a:cubicBezTo>
                <a:cubicBezTo>
                  <a:pt x="71" y="170"/>
                  <a:pt x="77" y="150"/>
                  <a:pt x="90" y="127"/>
                </a:cubicBezTo>
                <a:cubicBezTo>
                  <a:pt x="48" y="175"/>
                  <a:pt x="27" y="197"/>
                  <a:pt x="0" y="273"/>
                </a:cubicBezTo>
                <a:cubicBezTo>
                  <a:pt x="10" y="261"/>
                  <a:pt x="26" y="258"/>
                  <a:pt x="52" y="263"/>
                </a:cubicBezTo>
                <a:cubicBezTo>
                  <a:pt x="51" y="269"/>
                  <a:pt x="51" y="275"/>
                  <a:pt x="50" y="281"/>
                </a:cubicBezTo>
                <a:close/>
                <a:moveTo>
                  <a:pt x="213" y="287"/>
                </a:moveTo>
                <a:cubicBezTo>
                  <a:pt x="214" y="287"/>
                  <a:pt x="216" y="288"/>
                  <a:pt x="216" y="290"/>
                </a:cubicBezTo>
                <a:cubicBezTo>
                  <a:pt x="216" y="292"/>
                  <a:pt x="214" y="294"/>
                  <a:pt x="213" y="294"/>
                </a:cubicBezTo>
                <a:cubicBezTo>
                  <a:pt x="211" y="294"/>
                  <a:pt x="209" y="292"/>
                  <a:pt x="209" y="290"/>
                </a:cubicBezTo>
                <a:cubicBezTo>
                  <a:pt x="209" y="288"/>
                  <a:pt x="211" y="287"/>
                  <a:pt x="213" y="287"/>
                </a:cubicBezTo>
                <a:close/>
              </a:path>
            </a:pathLst>
          </a:custGeom>
          <a:solidFill>
            <a:srgbClr val="182E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6373535" y="1982772"/>
            <a:ext cx="1665736" cy="1798344"/>
          </a:xfrm>
          <a:custGeom>
            <a:avLst/>
            <a:gdLst>
              <a:gd name="T0" fmla="*/ 3 w 306"/>
              <a:gd name="T1" fmla="*/ 284 h 317"/>
              <a:gd name="T2" fmla="*/ 65 w 306"/>
              <a:gd name="T3" fmla="*/ 302 h 317"/>
              <a:gd name="T4" fmla="*/ 269 w 306"/>
              <a:gd name="T5" fmla="*/ 317 h 317"/>
              <a:gd name="T6" fmla="*/ 129 w 306"/>
              <a:gd name="T7" fmla="*/ 303 h 317"/>
              <a:gd name="T8" fmla="*/ 213 w 306"/>
              <a:gd name="T9" fmla="*/ 279 h 317"/>
              <a:gd name="T10" fmla="*/ 214 w 306"/>
              <a:gd name="T11" fmla="*/ 265 h 317"/>
              <a:gd name="T12" fmla="*/ 164 w 306"/>
              <a:gd name="T13" fmla="*/ 287 h 317"/>
              <a:gd name="T14" fmla="*/ 160 w 306"/>
              <a:gd name="T15" fmla="*/ 285 h 317"/>
              <a:gd name="T16" fmla="*/ 166 w 306"/>
              <a:gd name="T17" fmla="*/ 5 h 317"/>
              <a:gd name="T18" fmla="*/ 166 w 306"/>
              <a:gd name="T19" fmla="*/ 6 h 317"/>
              <a:gd name="T20" fmla="*/ 306 w 306"/>
              <a:gd name="T21" fmla="*/ 271 h 317"/>
              <a:gd name="T22" fmla="*/ 240 w 306"/>
              <a:gd name="T23" fmla="*/ 277 h 317"/>
              <a:gd name="T24" fmla="*/ 260 w 306"/>
              <a:gd name="T25" fmla="*/ 280 h 317"/>
              <a:gd name="T26" fmla="*/ 248 w 306"/>
              <a:gd name="T27" fmla="*/ 297 h 317"/>
              <a:gd name="T28" fmla="*/ 239 w 306"/>
              <a:gd name="T29" fmla="*/ 279 h 317"/>
              <a:gd name="T30" fmla="*/ 240 w 306"/>
              <a:gd name="T31" fmla="*/ 298 h 317"/>
              <a:gd name="T32" fmla="*/ 233 w 306"/>
              <a:gd name="T33" fmla="*/ 279 h 317"/>
              <a:gd name="T34" fmla="*/ 220 w 306"/>
              <a:gd name="T35" fmla="*/ 283 h 317"/>
              <a:gd name="T36" fmla="*/ 234 w 306"/>
              <a:gd name="T37" fmla="*/ 302 h 317"/>
              <a:gd name="T38" fmla="*/ 210 w 306"/>
              <a:gd name="T39" fmla="*/ 283 h 317"/>
              <a:gd name="T40" fmla="*/ 217 w 306"/>
              <a:gd name="T41" fmla="*/ 279 h 317"/>
              <a:gd name="T42" fmla="*/ 219 w 306"/>
              <a:gd name="T43" fmla="*/ 278 h 317"/>
              <a:gd name="T44" fmla="*/ 228 w 306"/>
              <a:gd name="T45" fmla="*/ 265 h 317"/>
              <a:gd name="T46" fmla="*/ 219 w 306"/>
              <a:gd name="T47" fmla="*/ 278 h 317"/>
              <a:gd name="T48" fmla="*/ 238 w 306"/>
              <a:gd name="T49" fmla="*/ 277 h 317"/>
              <a:gd name="T50" fmla="*/ 229 w 306"/>
              <a:gd name="T51" fmla="*/ 265 h 317"/>
              <a:gd name="T52" fmla="*/ 50 w 306"/>
              <a:gd name="T53" fmla="*/ 281 h 317"/>
              <a:gd name="T54" fmla="*/ 99 w 306"/>
              <a:gd name="T55" fmla="*/ 277 h 317"/>
              <a:gd name="T56" fmla="*/ 141 w 306"/>
              <a:gd name="T57" fmla="*/ 274 h 317"/>
              <a:gd name="T58" fmla="*/ 71 w 306"/>
              <a:gd name="T59" fmla="*/ 190 h 317"/>
              <a:gd name="T60" fmla="*/ 0 w 306"/>
              <a:gd name="T61" fmla="*/ 273 h 317"/>
              <a:gd name="T62" fmla="*/ 50 w 306"/>
              <a:gd name="T63" fmla="*/ 281 h 317"/>
              <a:gd name="T64" fmla="*/ 216 w 306"/>
              <a:gd name="T65" fmla="*/ 290 h 317"/>
              <a:gd name="T66" fmla="*/ 209 w 306"/>
              <a:gd name="T67" fmla="*/ 29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6" h="317">
                <a:moveTo>
                  <a:pt x="69" y="298"/>
                </a:moveTo>
                <a:cubicBezTo>
                  <a:pt x="3" y="284"/>
                  <a:pt x="3" y="284"/>
                  <a:pt x="3" y="284"/>
                </a:cubicBezTo>
                <a:cubicBezTo>
                  <a:pt x="0" y="285"/>
                  <a:pt x="0" y="285"/>
                  <a:pt x="0" y="285"/>
                </a:cubicBezTo>
                <a:cubicBezTo>
                  <a:pt x="65" y="302"/>
                  <a:pt x="65" y="302"/>
                  <a:pt x="65" y="302"/>
                </a:cubicBezTo>
                <a:cubicBezTo>
                  <a:pt x="84" y="317"/>
                  <a:pt x="84" y="317"/>
                  <a:pt x="84" y="317"/>
                </a:cubicBezTo>
                <a:cubicBezTo>
                  <a:pt x="269" y="317"/>
                  <a:pt x="269" y="317"/>
                  <a:pt x="269" y="317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05" y="307"/>
                  <a:pt x="186" y="305"/>
                  <a:pt x="129" y="303"/>
                </a:cubicBezTo>
                <a:cubicBezTo>
                  <a:pt x="112" y="303"/>
                  <a:pt x="88" y="301"/>
                  <a:pt x="69" y="298"/>
                </a:cubicBezTo>
                <a:close/>
                <a:moveTo>
                  <a:pt x="213" y="279"/>
                </a:moveTo>
                <a:cubicBezTo>
                  <a:pt x="217" y="278"/>
                  <a:pt x="217" y="278"/>
                  <a:pt x="217" y="278"/>
                </a:cubicBezTo>
                <a:cubicBezTo>
                  <a:pt x="214" y="265"/>
                  <a:pt x="214" y="265"/>
                  <a:pt x="214" y="265"/>
                </a:cubicBezTo>
                <a:cubicBezTo>
                  <a:pt x="193" y="267"/>
                  <a:pt x="175" y="272"/>
                  <a:pt x="164" y="281"/>
                </a:cubicBezTo>
                <a:cubicBezTo>
                  <a:pt x="164" y="287"/>
                  <a:pt x="164" y="287"/>
                  <a:pt x="164" y="287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5"/>
                  <a:pt x="160" y="285"/>
                  <a:pt x="160" y="285"/>
                </a:cubicBezTo>
                <a:cubicBezTo>
                  <a:pt x="139" y="209"/>
                  <a:pt x="140" y="108"/>
                  <a:pt x="164" y="0"/>
                </a:cubicBezTo>
                <a:cubicBezTo>
                  <a:pt x="165" y="2"/>
                  <a:pt x="165" y="3"/>
                  <a:pt x="166" y="5"/>
                </a:cubicBezTo>
                <a:cubicBezTo>
                  <a:pt x="166" y="4"/>
                  <a:pt x="166" y="4"/>
                  <a:pt x="166" y="4"/>
                </a:cubicBezTo>
                <a:cubicBezTo>
                  <a:pt x="166" y="6"/>
                  <a:pt x="166" y="6"/>
                  <a:pt x="166" y="6"/>
                </a:cubicBezTo>
                <a:cubicBezTo>
                  <a:pt x="179" y="40"/>
                  <a:pt x="194" y="63"/>
                  <a:pt x="213" y="71"/>
                </a:cubicBezTo>
                <a:cubicBezTo>
                  <a:pt x="213" y="103"/>
                  <a:pt x="249" y="180"/>
                  <a:pt x="306" y="271"/>
                </a:cubicBezTo>
                <a:cubicBezTo>
                  <a:pt x="290" y="268"/>
                  <a:pt x="262" y="265"/>
                  <a:pt x="235" y="265"/>
                </a:cubicBezTo>
                <a:cubicBezTo>
                  <a:pt x="240" y="277"/>
                  <a:pt x="240" y="277"/>
                  <a:pt x="240" y="277"/>
                </a:cubicBezTo>
                <a:cubicBezTo>
                  <a:pt x="295" y="274"/>
                  <a:pt x="295" y="274"/>
                  <a:pt x="295" y="274"/>
                </a:cubicBezTo>
                <a:cubicBezTo>
                  <a:pt x="260" y="280"/>
                  <a:pt x="260" y="280"/>
                  <a:pt x="260" y="280"/>
                </a:cubicBezTo>
                <a:cubicBezTo>
                  <a:pt x="240" y="279"/>
                  <a:pt x="240" y="279"/>
                  <a:pt x="240" y="279"/>
                </a:cubicBezTo>
                <a:cubicBezTo>
                  <a:pt x="248" y="297"/>
                  <a:pt x="248" y="297"/>
                  <a:pt x="248" y="297"/>
                </a:cubicBezTo>
                <a:cubicBezTo>
                  <a:pt x="246" y="298"/>
                  <a:pt x="246" y="298"/>
                  <a:pt x="246" y="298"/>
                </a:cubicBezTo>
                <a:cubicBezTo>
                  <a:pt x="239" y="279"/>
                  <a:pt x="239" y="279"/>
                  <a:pt x="239" y="279"/>
                </a:cubicBezTo>
                <a:cubicBezTo>
                  <a:pt x="234" y="279"/>
                  <a:pt x="234" y="279"/>
                  <a:pt x="234" y="279"/>
                </a:cubicBezTo>
                <a:cubicBezTo>
                  <a:pt x="240" y="298"/>
                  <a:pt x="240" y="298"/>
                  <a:pt x="240" y="298"/>
                </a:cubicBezTo>
                <a:cubicBezTo>
                  <a:pt x="239" y="298"/>
                  <a:pt x="239" y="298"/>
                  <a:pt x="239" y="298"/>
                </a:cubicBezTo>
                <a:cubicBezTo>
                  <a:pt x="233" y="279"/>
                  <a:pt x="233" y="279"/>
                  <a:pt x="233" y="279"/>
                </a:cubicBezTo>
                <a:cubicBezTo>
                  <a:pt x="219" y="279"/>
                  <a:pt x="219" y="279"/>
                  <a:pt x="219" y="279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3" y="284"/>
                  <a:pt x="226" y="284"/>
                  <a:pt x="229" y="285"/>
                </a:cubicBezTo>
                <a:cubicBezTo>
                  <a:pt x="226" y="289"/>
                  <a:pt x="228" y="298"/>
                  <a:pt x="234" y="302"/>
                </a:cubicBezTo>
                <a:cubicBezTo>
                  <a:pt x="202" y="306"/>
                  <a:pt x="151" y="303"/>
                  <a:pt x="124" y="301"/>
                </a:cubicBezTo>
                <a:cubicBezTo>
                  <a:pt x="134" y="294"/>
                  <a:pt x="192" y="282"/>
                  <a:pt x="210" y="283"/>
                </a:cubicBezTo>
                <a:cubicBezTo>
                  <a:pt x="213" y="283"/>
                  <a:pt x="216" y="283"/>
                  <a:pt x="219" y="283"/>
                </a:cubicBezTo>
                <a:cubicBezTo>
                  <a:pt x="217" y="279"/>
                  <a:pt x="217" y="279"/>
                  <a:pt x="217" y="279"/>
                </a:cubicBezTo>
                <a:cubicBezTo>
                  <a:pt x="213" y="279"/>
                  <a:pt x="213" y="279"/>
                  <a:pt x="213" y="279"/>
                </a:cubicBezTo>
                <a:close/>
                <a:moveTo>
                  <a:pt x="219" y="278"/>
                </a:moveTo>
                <a:cubicBezTo>
                  <a:pt x="232" y="277"/>
                  <a:pt x="232" y="277"/>
                  <a:pt x="232" y="277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224" y="265"/>
                  <a:pt x="220" y="265"/>
                  <a:pt x="216" y="265"/>
                </a:cubicBezTo>
                <a:cubicBezTo>
                  <a:pt x="219" y="278"/>
                  <a:pt x="219" y="278"/>
                  <a:pt x="219" y="278"/>
                </a:cubicBezTo>
                <a:close/>
                <a:moveTo>
                  <a:pt x="234" y="277"/>
                </a:moveTo>
                <a:cubicBezTo>
                  <a:pt x="238" y="277"/>
                  <a:pt x="238" y="277"/>
                  <a:pt x="238" y="277"/>
                </a:cubicBezTo>
                <a:cubicBezTo>
                  <a:pt x="233" y="265"/>
                  <a:pt x="233" y="265"/>
                  <a:pt x="233" y="265"/>
                </a:cubicBezTo>
                <a:cubicBezTo>
                  <a:pt x="232" y="265"/>
                  <a:pt x="230" y="265"/>
                  <a:pt x="229" y="265"/>
                </a:cubicBezTo>
                <a:cubicBezTo>
                  <a:pt x="234" y="277"/>
                  <a:pt x="234" y="277"/>
                  <a:pt x="234" y="277"/>
                </a:cubicBezTo>
                <a:close/>
                <a:moveTo>
                  <a:pt x="50" y="281"/>
                </a:moveTo>
                <a:cubicBezTo>
                  <a:pt x="54" y="275"/>
                  <a:pt x="60" y="270"/>
                  <a:pt x="66" y="267"/>
                </a:cubicBezTo>
                <a:cubicBezTo>
                  <a:pt x="76" y="269"/>
                  <a:pt x="87" y="273"/>
                  <a:pt x="99" y="277"/>
                </a:cubicBezTo>
                <a:cubicBezTo>
                  <a:pt x="96" y="272"/>
                  <a:pt x="93" y="267"/>
                  <a:pt x="90" y="261"/>
                </a:cubicBezTo>
                <a:cubicBezTo>
                  <a:pt x="104" y="262"/>
                  <a:pt x="120" y="265"/>
                  <a:pt x="141" y="274"/>
                </a:cubicBezTo>
                <a:cubicBezTo>
                  <a:pt x="107" y="202"/>
                  <a:pt x="120" y="126"/>
                  <a:pt x="149" y="67"/>
                </a:cubicBezTo>
                <a:cubicBezTo>
                  <a:pt x="118" y="102"/>
                  <a:pt x="89" y="140"/>
                  <a:pt x="71" y="190"/>
                </a:cubicBezTo>
                <a:cubicBezTo>
                  <a:pt x="71" y="170"/>
                  <a:pt x="77" y="150"/>
                  <a:pt x="90" y="127"/>
                </a:cubicBezTo>
                <a:cubicBezTo>
                  <a:pt x="48" y="175"/>
                  <a:pt x="27" y="197"/>
                  <a:pt x="0" y="273"/>
                </a:cubicBezTo>
                <a:cubicBezTo>
                  <a:pt x="10" y="261"/>
                  <a:pt x="26" y="258"/>
                  <a:pt x="52" y="263"/>
                </a:cubicBezTo>
                <a:cubicBezTo>
                  <a:pt x="51" y="269"/>
                  <a:pt x="51" y="275"/>
                  <a:pt x="50" y="281"/>
                </a:cubicBezTo>
                <a:close/>
                <a:moveTo>
                  <a:pt x="213" y="287"/>
                </a:moveTo>
                <a:cubicBezTo>
                  <a:pt x="214" y="287"/>
                  <a:pt x="216" y="288"/>
                  <a:pt x="216" y="290"/>
                </a:cubicBezTo>
                <a:cubicBezTo>
                  <a:pt x="216" y="292"/>
                  <a:pt x="214" y="294"/>
                  <a:pt x="213" y="294"/>
                </a:cubicBezTo>
                <a:cubicBezTo>
                  <a:pt x="211" y="294"/>
                  <a:pt x="209" y="292"/>
                  <a:pt x="209" y="290"/>
                </a:cubicBezTo>
                <a:cubicBezTo>
                  <a:pt x="209" y="288"/>
                  <a:pt x="211" y="287"/>
                  <a:pt x="213" y="287"/>
                </a:cubicBezTo>
                <a:close/>
              </a:path>
            </a:pathLst>
          </a:custGeom>
          <a:solidFill>
            <a:srgbClr val="182E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8481786" y="1980799"/>
            <a:ext cx="1888817" cy="2120112"/>
          </a:xfrm>
          <a:custGeom>
            <a:avLst/>
            <a:gdLst>
              <a:gd name="T0" fmla="*/ 3 w 306"/>
              <a:gd name="T1" fmla="*/ 284 h 317"/>
              <a:gd name="T2" fmla="*/ 65 w 306"/>
              <a:gd name="T3" fmla="*/ 302 h 317"/>
              <a:gd name="T4" fmla="*/ 269 w 306"/>
              <a:gd name="T5" fmla="*/ 317 h 317"/>
              <a:gd name="T6" fmla="*/ 129 w 306"/>
              <a:gd name="T7" fmla="*/ 303 h 317"/>
              <a:gd name="T8" fmla="*/ 213 w 306"/>
              <a:gd name="T9" fmla="*/ 279 h 317"/>
              <a:gd name="T10" fmla="*/ 214 w 306"/>
              <a:gd name="T11" fmla="*/ 265 h 317"/>
              <a:gd name="T12" fmla="*/ 164 w 306"/>
              <a:gd name="T13" fmla="*/ 287 h 317"/>
              <a:gd name="T14" fmla="*/ 160 w 306"/>
              <a:gd name="T15" fmla="*/ 285 h 317"/>
              <a:gd name="T16" fmla="*/ 166 w 306"/>
              <a:gd name="T17" fmla="*/ 5 h 317"/>
              <a:gd name="T18" fmla="*/ 166 w 306"/>
              <a:gd name="T19" fmla="*/ 6 h 317"/>
              <a:gd name="T20" fmla="*/ 306 w 306"/>
              <a:gd name="T21" fmla="*/ 271 h 317"/>
              <a:gd name="T22" fmla="*/ 240 w 306"/>
              <a:gd name="T23" fmla="*/ 277 h 317"/>
              <a:gd name="T24" fmla="*/ 260 w 306"/>
              <a:gd name="T25" fmla="*/ 280 h 317"/>
              <a:gd name="T26" fmla="*/ 248 w 306"/>
              <a:gd name="T27" fmla="*/ 297 h 317"/>
              <a:gd name="T28" fmla="*/ 239 w 306"/>
              <a:gd name="T29" fmla="*/ 279 h 317"/>
              <a:gd name="T30" fmla="*/ 240 w 306"/>
              <a:gd name="T31" fmla="*/ 298 h 317"/>
              <a:gd name="T32" fmla="*/ 233 w 306"/>
              <a:gd name="T33" fmla="*/ 279 h 317"/>
              <a:gd name="T34" fmla="*/ 220 w 306"/>
              <a:gd name="T35" fmla="*/ 283 h 317"/>
              <a:gd name="T36" fmla="*/ 234 w 306"/>
              <a:gd name="T37" fmla="*/ 302 h 317"/>
              <a:gd name="T38" fmla="*/ 210 w 306"/>
              <a:gd name="T39" fmla="*/ 283 h 317"/>
              <a:gd name="T40" fmla="*/ 217 w 306"/>
              <a:gd name="T41" fmla="*/ 279 h 317"/>
              <a:gd name="T42" fmla="*/ 219 w 306"/>
              <a:gd name="T43" fmla="*/ 278 h 317"/>
              <a:gd name="T44" fmla="*/ 228 w 306"/>
              <a:gd name="T45" fmla="*/ 265 h 317"/>
              <a:gd name="T46" fmla="*/ 219 w 306"/>
              <a:gd name="T47" fmla="*/ 278 h 317"/>
              <a:gd name="T48" fmla="*/ 238 w 306"/>
              <a:gd name="T49" fmla="*/ 277 h 317"/>
              <a:gd name="T50" fmla="*/ 229 w 306"/>
              <a:gd name="T51" fmla="*/ 265 h 317"/>
              <a:gd name="T52" fmla="*/ 50 w 306"/>
              <a:gd name="T53" fmla="*/ 281 h 317"/>
              <a:gd name="T54" fmla="*/ 99 w 306"/>
              <a:gd name="T55" fmla="*/ 277 h 317"/>
              <a:gd name="T56" fmla="*/ 141 w 306"/>
              <a:gd name="T57" fmla="*/ 274 h 317"/>
              <a:gd name="T58" fmla="*/ 71 w 306"/>
              <a:gd name="T59" fmla="*/ 190 h 317"/>
              <a:gd name="T60" fmla="*/ 0 w 306"/>
              <a:gd name="T61" fmla="*/ 273 h 317"/>
              <a:gd name="T62" fmla="*/ 50 w 306"/>
              <a:gd name="T63" fmla="*/ 281 h 317"/>
              <a:gd name="T64" fmla="*/ 216 w 306"/>
              <a:gd name="T65" fmla="*/ 290 h 317"/>
              <a:gd name="T66" fmla="*/ 209 w 306"/>
              <a:gd name="T67" fmla="*/ 29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6" h="317">
                <a:moveTo>
                  <a:pt x="69" y="298"/>
                </a:moveTo>
                <a:cubicBezTo>
                  <a:pt x="3" y="284"/>
                  <a:pt x="3" y="284"/>
                  <a:pt x="3" y="284"/>
                </a:cubicBezTo>
                <a:cubicBezTo>
                  <a:pt x="0" y="285"/>
                  <a:pt x="0" y="285"/>
                  <a:pt x="0" y="285"/>
                </a:cubicBezTo>
                <a:cubicBezTo>
                  <a:pt x="65" y="302"/>
                  <a:pt x="65" y="302"/>
                  <a:pt x="65" y="302"/>
                </a:cubicBezTo>
                <a:cubicBezTo>
                  <a:pt x="84" y="317"/>
                  <a:pt x="84" y="317"/>
                  <a:pt x="84" y="317"/>
                </a:cubicBezTo>
                <a:cubicBezTo>
                  <a:pt x="269" y="317"/>
                  <a:pt x="269" y="317"/>
                  <a:pt x="269" y="317"/>
                </a:cubicBezTo>
                <a:cubicBezTo>
                  <a:pt x="258" y="302"/>
                  <a:pt x="258" y="302"/>
                  <a:pt x="258" y="302"/>
                </a:cubicBezTo>
                <a:cubicBezTo>
                  <a:pt x="205" y="307"/>
                  <a:pt x="186" y="305"/>
                  <a:pt x="129" y="303"/>
                </a:cubicBezTo>
                <a:cubicBezTo>
                  <a:pt x="112" y="303"/>
                  <a:pt x="88" y="301"/>
                  <a:pt x="69" y="298"/>
                </a:cubicBezTo>
                <a:close/>
                <a:moveTo>
                  <a:pt x="213" y="279"/>
                </a:moveTo>
                <a:cubicBezTo>
                  <a:pt x="217" y="278"/>
                  <a:pt x="217" y="278"/>
                  <a:pt x="217" y="278"/>
                </a:cubicBezTo>
                <a:cubicBezTo>
                  <a:pt x="214" y="265"/>
                  <a:pt x="214" y="265"/>
                  <a:pt x="214" y="265"/>
                </a:cubicBezTo>
                <a:cubicBezTo>
                  <a:pt x="193" y="267"/>
                  <a:pt x="175" y="272"/>
                  <a:pt x="164" y="281"/>
                </a:cubicBezTo>
                <a:cubicBezTo>
                  <a:pt x="164" y="287"/>
                  <a:pt x="164" y="287"/>
                  <a:pt x="164" y="287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5"/>
                  <a:pt x="160" y="285"/>
                  <a:pt x="160" y="285"/>
                </a:cubicBezTo>
                <a:cubicBezTo>
                  <a:pt x="139" y="209"/>
                  <a:pt x="140" y="108"/>
                  <a:pt x="164" y="0"/>
                </a:cubicBezTo>
                <a:cubicBezTo>
                  <a:pt x="165" y="2"/>
                  <a:pt x="165" y="3"/>
                  <a:pt x="166" y="5"/>
                </a:cubicBezTo>
                <a:cubicBezTo>
                  <a:pt x="166" y="4"/>
                  <a:pt x="166" y="4"/>
                  <a:pt x="166" y="4"/>
                </a:cubicBezTo>
                <a:cubicBezTo>
                  <a:pt x="166" y="6"/>
                  <a:pt x="166" y="6"/>
                  <a:pt x="166" y="6"/>
                </a:cubicBezTo>
                <a:cubicBezTo>
                  <a:pt x="179" y="40"/>
                  <a:pt x="194" y="63"/>
                  <a:pt x="213" y="71"/>
                </a:cubicBezTo>
                <a:cubicBezTo>
                  <a:pt x="213" y="103"/>
                  <a:pt x="249" y="180"/>
                  <a:pt x="306" y="271"/>
                </a:cubicBezTo>
                <a:cubicBezTo>
                  <a:pt x="290" y="268"/>
                  <a:pt x="262" y="265"/>
                  <a:pt x="235" y="265"/>
                </a:cubicBezTo>
                <a:cubicBezTo>
                  <a:pt x="240" y="277"/>
                  <a:pt x="240" y="277"/>
                  <a:pt x="240" y="277"/>
                </a:cubicBezTo>
                <a:cubicBezTo>
                  <a:pt x="295" y="274"/>
                  <a:pt x="295" y="274"/>
                  <a:pt x="295" y="274"/>
                </a:cubicBezTo>
                <a:cubicBezTo>
                  <a:pt x="260" y="280"/>
                  <a:pt x="260" y="280"/>
                  <a:pt x="260" y="280"/>
                </a:cubicBezTo>
                <a:cubicBezTo>
                  <a:pt x="240" y="279"/>
                  <a:pt x="240" y="279"/>
                  <a:pt x="240" y="279"/>
                </a:cubicBezTo>
                <a:cubicBezTo>
                  <a:pt x="248" y="297"/>
                  <a:pt x="248" y="297"/>
                  <a:pt x="248" y="297"/>
                </a:cubicBezTo>
                <a:cubicBezTo>
                  <a:pt x="246" y="298"/>
                  <a:pt x="246" y="298"/>
                  <a:pt x="246" y="298"/>
                </a:cubicBezTo>
                <a:cubicBezTo>
                  <a:pt x="239" y="279"/>
                  <a:pt x="239" y="279"/>
                  <a:pt x="239" y="279"/>
                </a:cubicBezTo>
                <a:cubicBezTo>
                  <a:pt x="234" y="279"/>
                  <a:pt x="234" y="279"/>
                  <a:pt x="234" y="279"/>
                </a:cubicBezTo>
                <a:cubicBezTo>
                  <a:pt x="240" y="298"/>
                  <a:pt x="240" y="298"/>
                  <a:pt x="240" y="298"/>
                </a:cubicBezTo>
                <a:cubicBezTo>
                  <a:pt x="239" y="298"/>
                  <a:pt x="239" y="298"/>
                  <a:pt x="239" y="298"/>
                </a:cubicBezTo>
                <a:cubicBezTo>
                  <a:pt x="233" y="279"/>
                  <a:pt x="233" y="279"/>
                  <a:pt x="233" y="279"/>
                </a:cubicBezTo>
                <a:cubicBezTo>
                  <a:pt x="219" y="279"/>
                  <a:pt x="219" y="279"/>
                  <a:pt x="219" y="279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3" y="284"/>
                  <a:pt x="226" y="284"/>
                  <a:pt x="229" y="285"/>
                </a:cubicBezTo>
                <a:cubicBezTo>
                  <a:pt x="226" y="289"/>
                  <a:pt x="228" y="298"/>
                  <a:pt x="234" y="302"/>
                </a:cubicBezTo>
                <a:cubicBezTo>
                  <a:pt x="202" y="306"/>
                  <a:pt x="151" y="303"/>
                  <a:pt x="124" y="301"/>
                </a:cubicBezTo>
                <a:cubicBezTo>
                  <a:pt x="134" y="294"/>
                  <a:pt x="192" y="282"/>
                  <a:pt x="210" y="283"/>
                </a:cubicBezTo>
                <a:cubicBezTo>
                  <a:pt x="213" y="283"/>
                  <a:pt x="216" y="283"/>
                  <a:pt x="219" y="283"/>
                </a:cubicBezTo>
                <a:cubicBezTo>
                  <a:pt x="217" y="279"/>
                  <a:pt x="217" y="279"/>
                  <a:pt x="217" y="279"/>
                </a:cubicBezTo>
                <a:cubicBezTo>
                  <a:pt x="213" y="279"/>
                  <a:pt x="213" y="279"/>
                  <a:pt x="213" y="279"/>
                </a:cubicBezTo>
                <a:close/>
                <a:moveTo>
                  <a:pt x="219" y="278"/>
                </a:moveTo>
                <a:cubicBezTo>
                  <a:pt x="232" y="277"/>
                  <a:pt x="232" y="277"/>
                  <a:pt x="232" y="277"/>
                </a:cubicBezTo>
                <a:cubicBezTo>
                  <a:pt x="228" y="265"/>
                  <a:pt x="228" y="265"/>
                  <a:pt x="228" y="265"/>
                </a:cubicBezTo>
                <a:cubicBezTo>
                  <a:pt x="224" y="265"/>
                  <a:pt x="220" y="265"/>
                  <a:pt x="216" y="265"/>
                </a:cubicBezTo>
                <a:cubicBezTo>
                  <a:pt x="219" y="278"/>
                  <a:pt x="219" y="278"/>
                  <a:pt x="219" y="278"/>
                </a:cubicBezTo>
                <a:close/>
                <a:moveTo>
                  <a:pt x="234" y="277"/>
                </a:moveTo>
                <a:cubicBezTo>
                  <a:pt x="238" y="277"/>
                  <a:pt x="238" y="277"/>
                  <a:pt x="238" y="277"/>
                </a:cubicBezTo>
                <a:cubicBezTo>
                  <a:pt x="233" y="265"/>
                  <a:pt x="233" y="265"/>
                  <a:pt x="233" y="265"/>
                </a:cubicBezTo>
                <a:cubicBezTo>
                  <a:pt x="232" y="265"/>
                  <a:pt x="230" y="265"/>
                  <a:pt x="229" y="265"/>
                </a:cubicBezTo>
                <a:cubicBezTo>
                  <a:pt x="234" y="277"/>
                  <a:pt x="234" y="277"/>
                  <a:pt x="234" y="277"/>
                </a:cubicBezTo>
                <a:close/>
                <a:moveTo>
                  <a:pt x="50" y="281"/>
                </a:moveTo>
                <a:cubicBezTo>
                  <a:pt x="54" y="275"/>
                  <a:pt x="60" y="270"/>
                  <a:pt x="66" y="267"/>
                </a:cubicBezTo>
                <a:cubicBezTo>
                  <a:pt x="76" y="269"/>
                  <a:pt x="87" y="273"/>
                  <a:pt x="99" y="277"/>
                </a:cubicBezTo>
                <a:cubicBezTo>
                  <a:pt x="96" y="272"/>
                  <a:pt x="93" y="267"/>
                  <a:pt x="90" y="261"/>
                </a:cubicBezTo>
                <a:cubicBezTo>
                  <a:pt x="104" y="262"/>
                  <a:pt x="120" y="265"/>
                  <a:pt x="141" y="274"/>
                </a:cubicBezTo>
                <a:cubicBezTo>
                  <a:pt x="107" y="202"/>
                  <a:pt x="120" y="126"/>
                  <a:pt x="149" y="67"/>
                </a:cubicBezTo>
                <a:cubicBezTo>
                  <a:pt x="118" y="102"/>
                  <a:pt x="89" y="140"/>
                  <a:pt x="71" y="190"/>
                </a:cubicBezTo>
                <a:cubicBezTo>
                  <a:pt x="71" y="170"/>
                  <a:pt x="77" y="150"/>
                  <a:pt x="90" y="127"/>
                </a:cubicBezTo>
                <a:cubicBezTo>
                  <a:pt x="48" y="175"/>
                  <a:pt x="27" y="197"/>
                  <a:pt x="0" y="273"/>
                </a:cubicBezTo>
                <a:cubicBezTo>
                  <a:pt x="10" y="261"/>
                  <a:pt x="26" y="258"/>
                  <a:pt x="52" y="263"/>
                </a:cubicBezTo>
                <a:cubicBezTo>
                  <a:pt x="51" y="269"/>
                  <a:pt x="51" y="275"/>
                  <a:pt x="50" y="281"/>
                </a:cubicBezTo>
                <a:close/>
                <a:moveTo>
                  <a:pt x="213" y="287"/>
                </a:moveTo>
                <a:cubicBezTo>
                  <a:pt x="214" y="287"/>
                  <a:pt x="216" y="288"/>
                  <a:pt x="216" y="290"/>
                </a:cubicBezTo>
                <a:cubicBezTo>
                  <a:pt x="216" y="292"/>
                  <a:pt x="214" y="294"/>
                  <a:pt x="213" y="294"/>
                </a:cubicBezTo>
                <a:cubicBezTo>
                  <a:pt x="211" y="294"/>
                  <a:pt x="209" y="292"/>
                  <a:pt x="209" y="290"/>
                </a:cubicBezTo>
                <a:cubicBezTo>
                  <a:pt x="209" y="288"/>
                  <a:pt x="211" y="287"/>
                  <a:pt x="213" y="287"/>
                </a:cubicBezTo>
                <a:close/>
              </a:path>
            </a:pathLst>
          </a:custGeom>
          <a:solidFill>
            <a:srgbClr val="182E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8721" y="4908072"/>
            <a:ext cx="218983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41554" y="4519676"/>
            <a:ext cx="186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27014" y="4026655"/>
            <a:ext cx="218983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17143" y="3638258"/>
            <a:ext cx="186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72649" y="4393580"/>
            <a:ext cx="218983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35482" y="4005184"/>
            <a:ext cx="186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16933" y="4669678"/>
            <a:ext cx="218983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  <a:endParaRPr lang="en-US" altLang="zh-CN" sz="1100" dirty="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579766" y="4281282"/>
            <a:ext cx="186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1050879" y="4144012"/>
            <a:ext cx="925149" cy="32476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4321295" y="5320936"/>
            <a:ext cx="666837" cy="23408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15"/>
          <a:stretch/>
        </p:blipFill>
        <p:spPr>
          <a:xfrm>
            <a:off x="5206555" y="4905830"/>
            <a:ext cx="925149" cy="32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86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2343001" y="1791239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607218" y="1787857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834191" y="1787857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343001" y="3734918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607218" y="3731535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8834191" y="3731535"/>
            <a:ext cx="928453" cy="926797"/>
          </a:xfrm>
          <a:prstGeom prst="ellipse">
            <a:avLst/>
          </a:prstGeom>
          <a:solidFill>
            <a:srgbClr val="182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182E60"/>
              </a:solidFill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1534101" y="2853856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710723" y="3068796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7" name="TextBox 42"/>
          <p:cNvSpPr txBox="1"/>
          <p:nvPr/>
        </p:nvSpPr>
        <p:spPr>
          <a:xfrm>
            <a:off x="4820414" y="2853854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TextBox 55"/>
          <p:cNvSpPr txBox="1"/>
          <p:nvPr/>
        </p:nvSpPr>
        <p:spPr>
          <a:xfrm>
            <a:off x="8025291" y="2853854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1534101" y="4822821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TextBox 65"/>
          <p:cNvSpPr txBox="1"/>
          <p:nvPr/>
        </p:nvSpPr>
        <p:spPr>
          <a:xfrm>
            <a:off x="4820414" y="4822821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TextBox 70"/>
          <p:cNvSpPr txBox="1"/>
          <p:nvPr/>
        </p:nvSpPr>
        <p:spPr>
          <a:xfrm>
            <a:off x="8025291" y="4822821"/>
            <a:ext cx="25244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B620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en-US" sz="1400" dirty="0">
              <a:solidFill>
                <a:srgbClr val="B620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Freeform 245"/>
          <p:cNvSpPr>
            <a:spLocks/>
          </p:cNvSpPr>
          <p:nvPr/>
        </p:nvSpPr>
        <p:spPr bwMode="auto">
          <a:xfrm>
            <a:off x="2592970" y="2032483"/>
            <a:ext cx="406691" cy="41196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5870498" y="2005968"/>
            <a:ext cx="454225" cy="46012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Freeform 217"/>
          <p:cNvSpPr>
            <a:spLocks noEditPoints="1"/>
          </p:cNvSpPr>
          <p:nvPr/>
        </p:nvSpPr>
        <p:spPr bwMode="auto">
          <a:xfrm>
            <a:off x="2563985" y="4056359"/>
            <a:ext cx="464661" cy="353020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Freeform 216"/>
          <p:cNvSpPr>
            <a:spLocks noEditPoints="1"/>
          </p:cNvSpPr>
          <p:nvPr/>
        </p:nvSpPr>
        <p:spPr bwMode="auto">
          <a:xfrm>
            <a:off x="5874694" y="4020802"/>
            <a:ext cx="415867" cy="424129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Freeform 38"/>
          <p:cNvSpPr>
            <a:spLocks noEditPoints="1"/>
          </p:cNvSpPr>
          <p:nvPr/>
        </p:nvSpPr>
        <p:spPr bwMode="auto">
          <a:xfrm>
            <a:off x="9105604" y="1969272"/>
            <a:ext cx="363801" cy="538391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9101484" y="4056359"/>
            <a:ext cx="372044" cy="353020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000">
              <a:solidFill>
                <a:srgbClr val="182E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4934403" y="3060270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33" name="TextBox 7"/>
          <p:cNvSpPr txBox="1"/>
          <p:nvPr/>
        </p:nvSpPr>
        <p:spPr>
          <a:xfrm>
            <a:off x="8164309" y="3060269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34" name="TextBox 7"/>
          <p:cNvSpPr txBox="1"/>
          <p:nvPr/>
        </p:nvSpPr>
        <p:spPr>
          <a:xfrm>
            <a:off x="1710724" y="5085107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35" name="TextBox 7"/>
          <p:cNvSpPr txBox="1"/>
          <p:nvPr/>
        </p:nvSpPr>
        <p:spPr>
          <a:xfrm>
            <a:off x="4956500" y="5087889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36" name="TextBox 7"/>
          <p:cNvSpPr txBox="1"/>
          <p:nvPr/>
        </p:nvSpPr>
        <p:spPr>
          <a:xfrm>
            <a:off x="8164309" y="5087889"/>
            <a:ext cx="22522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altLang="zh-CN" sz="1200" dirty="0">
                <a:solidFill>
                  <a:srgbClr val="182E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 designer can use default text to simulate what text would look like. </a:t>
            </a:r>
          </a:p>
        </p:txBody>
      </p:sp>
    </p:spTree>
    <p:extLst>
      <p:ext uri="{BB962C8B-B14F-4D97-AF65-F5344CB8AC3E}">
        <p14:creationId xmlns:p14="http://schemas.microsoft.com/office/powerpoint/2010/main" val="223819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尚设计素材https://shop581232164.taobao.com/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720</Words>
  <Application>Microsoft Office PowerPoint</Application>
  <PresentationFormat>宽屏</PresentationFormat>
  <Paragraphs>120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Dotum</vt:lpstr>
      <vt:lpstr>方正静蕾简体</vt:lpstr>
      <vt:lpstr>方正兰亭粗黑简体</vt:lpstr>
      <vt:lpstr>华文细黑</vt:lpstr>
      <vt:lpstr>宋体</vt:lpstr>
      <vt:lpstr>造字工房悦黑体验版纤细体</vt:lpstr>
      <vt:lpstr>Arial</vt:lpstr>
      <vt:lpstr>Calibri</vt:lpstr>
      <vt:lpstr>Calibri Light</vt:lpstr>
      <vt:lpstr>Wingdings</vt:lpstr>
      <vt:lpstr>微软雅黑</vt:lpstr>
      <vt:lpstr>A尚设计素材https://shop581232164.taobao.com/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A尚设计素材https://shop581232164.taobao.com/</Manager>
  <Company>A尚设计素材https://shop581232164.taobao.com/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A尚设计素材https://shop581232164.taobao.com/</dc:title>
  <dc:creator>A尚设计素材https://shop581232164.taobao.com/</dc:creator>
  <cp:keywords>A尚设计素材https:/shop581232164.taobao.com</cp:keywords>
  <dc:description>A尚设计素材https://shop581232164.taobao.com/</dc:description>
  <cp:lastModifiedBy>yike</cp:lastModifiedBy>
  <cp:revision>4</cp:revision>
  <dcterms:created xsi:type="dcterms:W3CDTF">2016-02-19T05:55:44Z</dcterms:created>
  <dcterms:modified xsi:type="dcterms:W3CDTF">2019-03-26T07:15:00Z</dcterms:modified>
  <cp:version>A尚设计素材https://shop581232164.taobao.com/</cp:version>
</cp:coreProperties>
</file>