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charts/colors1.xml" ContentType="application/vnd.ms-office.chartcolorstyl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71" r:id="rId5"/>
    <p:sldId id="259" r:id="rId6"/>
    <p:sldId id="260" r:id="rId7"/>
    <p:sldId id="261" r:id="rId8"/>
    <p:sldId id="263" r:id="rId9"/>
    <p:sldId id="272" r:id="rId10"/>
    <p:sldId id="262" r:id="rId11"/>
    <p:sldId id="265" r:id="rId12"/>
    <p:sldId id="266" r:id="rId13"/>
    <p:sldId id="267" r:id="rId14"/>
    <p:sldId id="273" r:id="rId15"/>
    <p:sldId id="268" r:id="rId16"/>
    <p:sldId id="269" r:id="rId17"/>
    <p:sldId id="270" r:id="rId18"/>
    <p:sldId id="274" r:id="rId19"/>
    <p:sldId id="275" r:id="rId20"/>
    <p:sldId id="277" r:id="rId21"/>
    <p:sldId id="276" r:id="rId22"/>
    <p:sldId id="279" r:id="rId23"/>
    <p:sldId id="280" r:id="rId24"/>
    <p:sldId id="28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D71B21"/>
    <a:srgbClr val="EEBB33"/>
    <a:srgbClr val="D21C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710" autoAdjust="0"/>
    <p:restoredTop sz="94660"/>
  </p:normalViewPr>
  <p:slideViewPr>
    <p:cSldViewPr snapToGrid="0">
      <p:cViewPr varScale="1">
        <p:scale>
          <a:sx n="87" d="100"/>
          <a:sy n="87" d="100"/>
        </p:scale>
        <p:origin x="-258"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areaChart>
        <c:grouping val="standard"/>
        <c:ser>
          <c:idx val="0"/>
          <c:order val="0"/>
          <c:tx>
            <c:strRef>
              <c:f>Sheet1!$B$1</c:f>
              <c:strCache>
                <c:ptCount val="1"/>
                <c:pt idx="0">
                  <c:v>系列 1</c:v>
                </c:pt>
              </c:strCache>
            </c:strRef>
          </c:tx>
          <c:spPr>
            <a:solidFill>
              <a:srgbClr val="D71B21"/>
            </a:solidFill>
            <a:ln>
              <a:noFill/>
            </a:ln>
            <a:effectLst/>
          </c:spPr>
          <c:cat>
            <c:numRef>
              <c:f>Sheet1!$A$2:$A$6</c:f>
              <c:numCache>
                <c:formatCode>yyyy/m/dd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0-0544-490A-8CE1-60811E02B03C}"/>
            </c:ext>
          </c:extLst>
        </c:ser>
        <c:ser>
          <c:idx val="1"/>
          <c:order val="1"/>
          <c:tx>
            <c:strRef>
              <c:f>Sheet1!$C$1</c:f>
              <c:strCache>
                <c:ptCount val="1"/>
                <c:pt idx="0">
                  <c:v>系列 2</c:v>
                </c:pt>
              </c:strCache>
            </c:strRef>
          </c:tx>
          <c:spPr>
            <a:solidFill>
              <a:srgbClr val="EEBB33">
                <a:alpha val="80000"/>
              </a:srgbClr>
            </a:solidFill>
            <a:ln>
              <a:noFill/>
            </a:ln>
            <a:effectLst/>
          </c:spPr>
          <c:cat>
            <c:numRef>
              <c:f>Sheet1!$A$2:$A$6</c:f>
              <c:numCache>
                <c:formatCode>yyyy/m/dd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xmlns:c16r2="http://schemas.microsoft.com/office/drawing/2015/06/chart">
            <c:ext xmlns:c16="http://schemas.microsoft.com/office/drawing/2014/chart" uri="{C3380CC4-5D6E-409C-BE32-E72D297353CC}">
              <c16:uniqueId val="{00000001-0544-490A-8CE1-60811E02B03C}"/>
            </c:ext>
          </c:extLst>
        </c:ser>
        <c:axId val="302234624"/>
        <c:axId val="302609152"/>
      </c:areaChart>
      <c:dateAx>
        <c:axId val="302234624"/>
        <c:scaling>
          <c:orientation val="minMax"/>
        </c:scaling>
        <c:axPos val="b"/>
        <c:numFmt formatCode="yyyy/m/dd" sourceLinked="1"/>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2609152"/>
        <c:crosses val="autoZero"/>
        <c:auto val="1"/>
        <c:lblOffset val="100"/>
        <c:baseTimeUnit val="days"/>
      </c:dateAx>
      <c:valAx>
        <c:axId val="30260915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2234624"/>
        <c:crosses val="autoZero"/>
        <c:crossBetween val="midCat"/>
      </c:valAx>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D6B6BB-5B16-47A3-837E-AEF9C0F11D7F}"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44DCB0-79C4-4041-A642-0F777FB50320}" type="slidenum">
              <a:rPr lang="zh-CN" altLang="en-US" smtClean="0"/>
              <a:pPr/>
              <a:t>‹#›</a:t>
            </a:fld>
            <a:endParaRPr lang="zh-CN" altLang="en-US"/>
          </a:p>
        </p:txBody>
      </p:sp>
    </p:spTree>
    <p:extLst>
      <p:ext uri="{BB962C8B-B14F-4D97-AF65-F5344CB8AC3E}">
        <p14:creationId xmlns="" xmlns:p14="http://schemas.microsoft.com/office/powerpoint/2010/main" val="235894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a:t>
            </a:fld>
            <a:endParaRPr lang="zh-CN" altLang="en-US"/>
          </a:p>
        </p:txBody>
      </p:sp>
    </p:spTree>
    <p:extLst>
      <p:ext uri="{BB962C8B-B14F-4D97-AF65-F5344CB8AC3E}">
        <p14:creationId xmlns="" xmlns:p14="http://schemas.microsoft.com/office/powerpoint/2010/main" val="2526823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10</a:t>
            </a:fld>
            <a:endParaRPr lang="zh-CN" altLang="en-US"/>
          </a:p>
        </p:txBody>
      </p:sp>
    </p:spTree>
    <p:extLst>
      <p:ext uri="{BB962C8B-B14F-4D97-AF65-F5344CB8AC3E}">
        <p14:creationId xmlns="" xmlns:p14="http://schemas.microsoft.com/office/powerpoint/2010/main" val="3541664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11</a:t>
            </a:fld>
            <a:endParaRPr lang="zh-CN" altLang="en-US"/>
          </a:p>
        </p:txBody>
      </p:sp>
    </p:spTree>
    <p:extLst>
      <p:ext uri="{BB962C8B-B14F-4D97-AF65-F5344CB8AC3E}">
        <p14:creationId xmlns="" xmlns:p14="http://schemas.microsoft.com/office/powerpoint/2010/main" val="517533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12</a:t>
            </a:fld>
            <a:endParaRPr lang="zh-CN" altLang="en-US"/>
          </a:p>
        </p:txBody>
      </p:sp>
    </p:spTree>
    <p:extLst>
      <p:ext uri="{BB962C8B-B14F-4D97-AF65-F5344CB8AC3E}">
        <p14:creationId xmlns="" xmlns:p14="http://schemas.microsoft.com/office/powerpoint/2010/main" val="1713543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13</a:t>
            </a:fld>
            <a:endParaRPr lang="zh-CN" altLang="en-US"/>
          </a:p>
        </p:txBody>
      </p:sp>
    </p:spTree>
    <p:extLst>
      <p:ext uri="{BB962C8B-B14F-4D97-AF65-F5344CB8AC3E}">
        <p14:creationId xmlns="" xmlns:p14="http://schemas.microsoft.com/office/powerpoint/2010/main" val="2378156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14</a:t>
            </a:fld>
            <a:endParaRPr lang="zh-CN" altLang="en-US"/>
          </a:p>
        </p:txBody>
      </p:sp>
    </p:spTree>
    <p:extLst>
      <p:ext uri="{BB962C8B-B14F-4D97-AF65-F5344CB8AC3E}">
        <p14:creationId xmlns="" xmlns:p14="http://schemas.microsoft.com/office/powerpoint/2010/main" val="3754985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15</a:t>
            </a:fld>
            <a:endParaRPr lang="zh-CN" altLang="en-US"/>
          </a:p>
        </p:txBody>
      </p:sp>
    </p:spTree>
    <p:extLst>
      <p:ext uri="{BB962C8B-B14F-4D97-AF65-F5344CB8AC3E}">
        <p14:creationId xmlns="" xmlns:p14="http://schemas.microsoft.com/office/powerpoint/2010/main" val="706926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16</a:t>
            </a:fld>
            <a:endParaRPr lang="zh-CN" altLang="en-US"/>
          </a:p>
        </p:txBody>
      </p:sp>
    </p:spTree>
    <p:extLst>
      <p:ext uri="{BB962C8B-B14F-4D97-AF65-F5344CB8AC3E}">
        <p14:creationId xmlns="" xmlns:p14="http://schemas.microsoft.com/office/powerpoint/2010/main" val="716307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17</a:t>
            </a:fld>
            <a:endParaRPr lang="zh-CN" altLang="en-US"/>
          </a:p>
        </p:txBody>
      </p:sp>
    </p:spTree>
    <p:extLst>
      <p:ext uri="{BB962C8B-B14F-4D97-AF65-F5344CB8AC3E}">
        <p14:creationId xmlns="" xmlns:p14="http://schemas.microsoft.com/office/powerpoint/2010/main" val="2685123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18</a:t>
            </a:fld>
            <a:endParaRPr lang="zh-CN" altLang="en-US"/>
          </a:p>
        </p:txBody>
      </p:sp>
    </p:spTree>
    <p:extLst>
      <p:ext uri="{BB962C8B-B14F-4D97-AF65-F5344CB8AC3E}">
        <p14:creationId xmlns="" xmlns:p14="http://schemas.microsoft.com/office/powerpoint/2010/main" val="4002807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19</a:t>
            </a:fld>
            <a:endParaRPr lang="zh-CN" altLang="en-US"/>
          </a:p>
        </p:txBody>
      </p:sp>
    </p:spTree>
    <p:extLst>
      <p:ext uri="{BB962C8B-B14F-4D97-AF65-F5344CB8AC3E}">
        <p14:creationId xmlns="" xmlns:p14="http://schemas.microsoft.com/office/powerpoint/2010/main" val="2794404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a:t>
            </a:fld>
            <a:endParaRPr lang="zh-CN" altLang="en-US"/>
          </a:p>
        </p:txBody>
      </p:sp>
    </p:spTree>
    <p:extLst>
      <p:ext uri="{BB962C8B-B14F-4D97-AF65-F5344CB8AC3E}">
        <p14:creationId xmlns="" xmlns:p14="http://schemas.microsoft.com/office/powerpoint/2010/main" val="94040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20</a:t>
            </a:fld>
            <a:endParaRPr lang="zh-CN" altLang="en-US"/>
          </a:p>
        </p:txBody>
      </p:sp>
    </p:spTree>
    <p:extLst>
      <p:ext uri="{BB962C8B-B14F-4D97-AF65-F5344CB8AC3E}">
        <p14:creationId xmlns="" xmlns:p14="http://schemas.microsoft.com/office/powerpoint/2010/main" val="2782906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21</a:t>
            </a:fld>
            <a:endParaRPr lang="zh-CN" altLang="en-US"/>
          </a:p>
        </p:txBody>
      </p:sp>
    </p:spTree>
    <p:extLst>
      <p:ext uri="{BB962C8B-B14F-4D97-AF65-F5344CB8AC3E}">
        <p14:creationId xmlns="" xmlns:p14="http://schemas.microsoft.com/office/powerpoint/2010/main" val="3224655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22</a:t>
            </a:fld>
            <a:endParaRPr lang="zh-CN" altLang="en-US"/>
          </a:p>
        </p:txBody>
      </p:sp>
    </p:spTree>
    <p:extLst>
      <p:ext uri="{BB962C8B-B14F-4D97-AF65-F5344CB8AC3E}">
        <p14:creationId xmlns="" xmlns:p14="http://schemas.microsoft.com/office/powerpoint/2010/main" val="1731189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23</a:t>
            </a:fld>
            <a:endParaRPr lang="zh-CN" altLang="en-US"/>
          </a:p>
        </p:txBody>
      </p:sp>
    </p:spTree>
    <p:extLst>
      <p:ext uri="{BB962C8B-B14F-4D97-AF65-F5344CB8AC3E}">
        <p14:creationId xmlns="" xmlns:p14="http://schemas.microsoft.com/office/powerpoint/2010/main" val="814663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24</a:t>
            </a:fld>
            <a:endParaRPr lang="zh-CN" altLang="en-US"/>
          </a:p>
        </p:txBody>
      </p:sp>
    </p:spTree>
    <p:extLst>
      <p:ext uri="{BB962C8B-B14F-4D97-AF65-F5344CB8AC3E}">
        <p14:creationId xmlns="" xmlns:p14="http://schemas.microsoft.com/office/powerpoint/2010/main" val="3680801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3</a:t>
            </a:fld>
            <a:endParaRPr lang="zh-CN" altLang="en-US"/>
          </a:p>
        </p:txBody>
      </p:sp>
    </p:spTree>
    <p:extLst>
      <p:ext uri="{BB962C8B-B14F-4D97-AF65-F5344CB8AC3E}">
        <p14:creationId xmlns="" xmlns:p14="http://schemas.microsoft.com/office/powerpoint/2010/main" val="18851657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4</a:t>
            </a:fld>
            <a:endParaRPr lang="zh-CN" altLang="en-US"/>
          </a:p>
        </p:txBody>
      </p:sp>
    </p:spTree>
    <p:extLst>
      <p:ext uri="{BB962C8B-B14F-4D97-AF65-F5344CB8AC3E}">
        <p14:creationId xmlns="" xmlns:p14="http://schemas.microsoft.com/office/powerpoint/2010/main" val="2436360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5</a:t>
            </a:fld>
            <a:endParaRPr lang="zh-CN" altLang="en-US"/>
          </a:p>
        </p:txBody>
      </p:sp>
    </p:spTree>
    <p:extLst>
      <p:ext uri="{BB962C8B-B14F-4D97-AF65-F5344CB8AC3E}">
        <p14:creationId xmlns="" xmlns:p14="http://schemas.microsoft.com/office/powerpoint/2010/main" val="2508892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6</a:t>
            </a:fld>
            <a:endParaRPr lang="zh-CN" altLang="en-US"/>
          </a:p>
        </p:txBody>
      </p:sp>
    </p:spTree>
    <p:extLst>
      <p:ext uri="{BB962C8B-B14F-4D97-AF65-F5344CB8AC3E}">
        <p14:creationId xmlns="" xmlns:p14="http://schemas.microsoft.com/office/powerpoint/2010/main" val="2980964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7</a:t>
            </a:fld>
            <a:endParaRPr lang="zh-CN" altLang="en-US"/>
          </a:p>
        </p:txBody>
      </p:sp>
    </p:spTree>
    <p:extLst>
      <p:ext uri="{BB962C8B-B14F-4D97-AF65-F5344CB8AC3E}">
        <p14:creationId xmlns="" xmlns:p14="http://schemas.microsoft.com/office/powerpoint/2010/main" val="574674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8</a:t>
            </a:fld>
            <a:endParaRPr lang="zh-CN" altLang="en-US"/>
          </a:p>
        </p:txBody>
      </p:sp>
    </p:spTree>
    <p:extLst>
      <p:ext uri="{BB962C8B-B14F-4D97-AF65-F5344CB8AC3E}">
        <p14:creationId xmlns="" xmlns:p14="http://schemas.microsoft.com/office/powerpoint/2010/main" val="26750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44DCB0-79C4-4041-A642-0F777FB50320}" type="slidenum">
              <a:rPr lang="zh-CN" altLang="en-US" smtClean="0"/>
              <a:pPr/>
              <a:t>9</a:t>
            </a:fld>
            <a:endParaRPr lang="zh-CN" altLang="en-US"/>
          </a:p>
        </p:txBody>
      </p:sp>
    </p:spTree>
    <p:extLst>
      <p:ext uri="{BB962C8B-B14F-4D97-AF65-F5344CB8AC3E}">
        <p14:creationId xmlns="" xmlns:p14="http://schemas.microsoft.com/office/powerpoint/2010/main" val="273667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28156059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42436449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4273172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7647230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336077420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96809539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8159061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220200542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197278528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29882211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0DAF217D-A8B3-45E5-B0D3-DC107707973F}"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167742715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AF217D-A8B3-45E5-B0D3-DC107707973F}"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72D236-B387-421E-B6E8-FB2DD679414A}" type="slidenum">
              <a:rPr lang="zh-CN" altLang="en-US" smtClean="0"/>
              <a:pPr/>
              <a:t>‹#›</a:t>
            </a:fld>
            <a:endParaRPr lang="zh-CN" altLang="en-US"/>
          </a:p>
        </p:txBody>
      </p:sp>
    </p:spTree>
    <p:extLst>
      <p:ext uri="{BB962C8B-B14F-4D97-AF65-F5344CB8AC3E}">
        <p14:creationId xmlns="" xmlns:p14="http://schemas.microsoft.com/office/powerpoint/2010/main" val="3567601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6.png"/><Relationship Id="rId4" Type="http://schemas.openxmlformats.org/officeDocument/2006/relationships/image" Target="../media/image1.jpe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chart" Target="../charts/chart1.xml"/><Relationship Id="rId5" Type="http://schemas.openxmlformats.org/officeDocument/2006/relationships/image" Target="../media/image3.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3.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2.wdp"/><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9.png"/><Relationship Id="rId9"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4.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9.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0" y="0"/>
            <a:ext cx="12191999" cy="6858000"/>
          </a:xfrm>
          <a:prstGeom prst="rect">
            <a:avLst/>
          </a:prstGeom>
        </p:spPr>
      </p:pic>
      <p:pic>
        <p:nvPicPr>
          <p:cNvPr id="211" name="图片 210"/>
          <p:cNvPicPr>
            <a:picLocks noChangeAspect="1"/>
          </p:cNvPicPr>
          <p:nvPr/>
        </p:nvPicPr>
        <p:blipFill rotWithShape="1">
          <a:blip r:embed="rId5"/>
          <a:srcRect l="36391"/>
          <a:stretch/>
        </p:blipFill>
        <p:spPr>
          <a:xfrm>
            <a:off x="-19269" y="-1026353"/>
            <a:ext cx="7026816" cy="4419983"/>
          </a:xfrm>
          <a:prstGeom prst="rect">
            <a:avLst/>
          </a:prstGeom>
        </p:spPr>
      </p:pic>
      <p:pic>
        <p:nvPicPr>
          <p:cNvPr id="210" name="图片 209"/>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749300" y="-11522"/>
            <a:ext cx="3133724" cy="2809546"/>
          </a:xfrm>
          <a:prstGeom prst="rect">
            <a:avLst/>
          </a:prstGeom>
        </p:spPr>
      </p:pic>
      <p:sp>
        <p:nvSpPr>
          <p:cNvPr id="7" name="文本框 6"/>
          <p:cNvSpPr txBox="1"/>
          <p:nvPr/>
        </p:nvSpPr>
        <p:spPr>
          <a:xfrm>
            <a:off x="3751729" y="1651371"/>
            <a:ext cx="8440270" cy="1862048"/>
          </a:xfrm>
          <a:prstGeom prst="rect">
            <a:avLst/>
          </a:prstGeom>
          <a:noFill/>
        </p:spPr>
        <p:txBody>
          <a:bodyPr wrap="square" rtlCol="0">
            <a:spAutoFit/>
          </a:bodyPr>
          <a:lstStyle/>
          <a:p>
            <a:pPr algn="ctr"/>
            <a:r>
              <a:rPr lang="zh-CN" altLang="en-US" sz="11500" dirty="0" smtClean="0">
                <a:blipFill dpi="0" rotWithShape="1">
                  <a:blip r:embed="rId7"/>
                  <a:srcRect/>
                  <a:stretch>
                    <a:fillRect/>
                  </a:stretch>
                </a:blipFill>
                <a:latin typeface="★日文毛笔" panose="02000609000000000000" pitchFamily="49" charset="-128"/>
                <a:ea typeface="★日文毛笔" panose="02000609000000000000" pitchFamily="49" charset="-128"/>
              </a:rPr>
              <a:t>建党   周年</a:t>
            </a:r>
            <a:endParaRPr lang="zh-CN" altLang="en-US" sz="11500" dirty="0">
              <a:blipFill dpi="0" rotWithShape="1">
                <a:blip r:embed="rId7"/>
                <a:srcRect/>
                <a:stretch>
                  <a:fillRect/>
                </a:stretch>
              </a:blipFill>
              <a:latin typeface="★日文毛笔" panose="02000609000000000000" pitchFamily="49" charset="-128"/>
              <a:ea typeface="★日文毛笔" panose="02000609000000000000" pitchFamily="49" charset="-128"/>
            </a:endParaRPr>
          </a:p>
        </p:txBody>
      </p:sp>
      <p:pic>
        <p:nvPicPr>
          <p:cNvPr id="5" name="群星 - 党旗下的誓言">
            <a:hlinkClick r:id="" action="ppaction://media"/>
          </p:cNvPr>
          <p:cNvPicPr>
            <a:picLocks noChangeAspect="1"/>
          </p:cNvPicPr>
          <p:nvPr>
            <a:videoFile r:link="rId1"/>
            <p:extLst>
              <p:ext uri="{DAA4B4D4-6D71-4841-9C94-3DE7FCFB9230}">
                <p14:media xmlns="" xmlns:p14="http://schemas.microsoft.com/office/powerpoint/2010/main" r:embed="rId8"/>
              </p:ext>
            </p:extLst>
          </p:nvPr>
        </p:nvPicPr>
        <p:blipFill>
          <a:blip r:embed="rId9" cstate="print"/>
          <a:stretch>
            <a:fillRect/>
          </a:stretch>
        </p:blipFill>
        <p:spPr>
          <a:xfrm>
            <a:off x="10997733" y="186951"/>
            <a:ext cx="609600" cy="609600"/>
          </a:xfrm>
          <a:prstGeom prst="rect">
            <a:avLst/>
          </a:prstGeom>
        </p:spPr>
      </p:pic>
      <p:sp>
        <p:nvSpPr>
          <p:cNvPr id="9" name="文本框 8"/>
          <p:cNvSpPr txBox="1"/>
          <p:nvPr/>
        </p:nvSpPr>
        <p:spPr>
          <a:xfrm>
            <a:off x="4245429" y="3537700"/>
            <a:ext cx="7361903" cy="584775"/>
          </a:xfrm>
          <a:prstGeom prst="rect">
            <a:avLst/>
          </a:prstGeom>
          <a:noFill/>
        </p:spPr>
        <p:txBody>
          <a:bodyPr wrap="square" rtlCol="0">
            <a:spAutoFit/>
          </a:bodyPr>
          <a:lstStyle/>
          <a:p>
            <a:pPr algn="ctr"/>
            <a:r>
              <a:rPr lang="zh-CN" altLang="en-US" sz="1600" b="1" spc="600" dirty="0" smtClean="0">
                <a:solidFill>
                  <a:schemeClr val="tx2">
                    <a:lumMod val="50000"/>
                  </a:schemeClr>
                </a:solidFill>
                <a:latin typeface="+mn-ea"/>
              </a:rPr>
              <a:t>政府机关通用</a:t>
            </a:r>
            <a:r>
              <a:rPr lang="en-US" altLang="zh-CN" sz="1600" b="1" spc="600" dirty="0" smtClean="0">
                <a:solidFill>
                  <a:schemeClr val="tx2">
                    <a:lumMod val="50000"/>
                  </a:schemeClr>
                </a:solidFill>
                <a:latin typeface="+mn-ea"/>
              </a:rPr>
              <a:t>PPT</a:t>
            </a:r>
            <a:r>
              <a:rPr lang="zh-CN" altLang="en-US" sz="1600" b="1" spc="600" dirty="0" smtClean="0">
                <a:solidFill>
                  <a:schemeClr val="tx2">
                    <a:lumMod val="50000"/>
                  </a:schemeClr>
                </a:solidFill>
                <a:latin typeface="+mn-ea"/>
              </a:rPr>
              <a:t>模板，适用于报告、展示，内置图表均可更改，为了保证演示效果，请先安装字体文件。</a:t>
            </a:r>
            <a:endParaRPr lang="zh-CN" altLang="en-US" sz="1600" b="1" spc="600" dirty="0">
              <a:solidFill>
                <a:schemeClr val="tx2">
                  <a:lumMod val="50000"/>
                </a:schemeClr>
              </a:solidFill>
              <a:latin typeface="+mn-ea"/>
            </a:endParaRPr>
          </a:p>
        </p:txBody>
      </p:sp>
      <p:pic>
        <p:nvPicPr>
          <p:cNvPr id="10" name="图片 9"/>
          <p:cNvPicPr>
            <a:picLocks noChangeAspect="1"/>
          </p:cNvPicPr>
          <p:nvPr/>
        </p:nvPicPr>
        <p:blipFill>
          <a:blip r:embed="rId10">
            <a:extLst>
              <a:ext uri="{28A0092B-C50C-407E-A947-70E740481C1C}">
                <a14:useLocalDpi xmlns="" xmlns:a14="http://schemas.microsoft.com/office/drawing/2010/main" val="0"/>
              </a:ext>
            </a:extLst>
          </a:blip>
          <a:stretch>
            <a:fillRect/>
          </a:stretch>
        </p:blipFill>
        <p:spPr>
          <a:xfrm>
            <a:off x="6589536" y="1861708"/>
            <a:ext cx="2987050" cy="1675992"/>
          </a:xfrm>
          <a:prstGeom prst="rect">
            <a:avLst/>
          </a:prstGeom>
        </p:spPr>
      </p:pic>
      <p:sp>
        <p:nvSpPr>
          <p:cNvPr id="11" name="文本框 10"/>
          <p:cNvSpPr txBox="1"/>
          <p:nvPr/>
        </p:nvSpPr>
        <p:spPr>
          <a:xfrm>
            <a:off x="6895216" y="5333516"/>
            <a:ext cx="3880815" cy="584775"/>
          </a:xfrm>
          <a:prstGeom prst="rect">
            <a:avLst/>
          </a:prstGeom>
          <a:noFill/>
        </p:spPr>
        <p:txBody>
          <a:bodyPr wrap="square" rtlCol="0">
            <a:spAutoFit/>
          </a:bodyPr>
          <a:lstStyle/>
          <a:p>
            <a:pPr algn="ctr"/>
            <a:r>
              <a:rPr lang="zh-CN" altLang="en-US" sz="1600" b="1" spc="600" dirty="0">
                <a:solidFill>
                  <a:schemeClr val="bg1"/>
                </a:solidFill>
                <a:latin typeface="+mn-ea"/>
              </a:rPr>
              <a:t>汇报人</a:t>
            </a:r>
            <a:r>
              <a:rPr lang="zh-CN" altLang="en-US" sz="1600" b="1" spc="600" dirty="0" smtClean="0">
                <a:solidFill>
                  <a:schemeClr val="bg1"/>
                </a:solidFill>
                <a:latin typeface="+mn-ea"/>
              </a:rPr>
              <a:t>：</a:t>
            </a:r>
            <a:r>
              <a:rPr lang="en-US" altLang="zh-CN" sz="1600" b="1" spc="600" dirty="0" smtClean="0">
                <a:solidFill>
                  <a:schemeClr val="bg1"/>
                </a:solidFill>
                <a:latin typeface="+mn-ea"/>
              </a:rPr>
              <a:t>XXX</a:t>
            </a:r>
            <a:endParaRPr lang="zh-CN" altLang="en-US" sz="1600" b="1" spc="600" dirty="0">
              <a:solidFill>
                <a:schemeClr val="bg1"/>
              </a:solidFill>
              <a:latin typeface="+mn-ea"/>
            </a:endParaRPr>
          </a:p>
          <a:p>
            <a:pPr algn="ctr"/>
            <a:r>
              <a:rPr lang="zh-CN" altLang="en-US" sz="1600" b="1" spc="600" dirty="0">
                <a:solidFill>
                  <a:schemeClr val="bg1"/>
                </a:solidFill>
                <a:latin typeface="+mn-ea"/>
              </a:rPr>
              <a:t>汇报时间：</a:t>
            </a:r>
            <a:r>
              <a:rPr lang="en-US" altLang="zh-CN" sz="1600" b="1" spc="600" dirty="0">
                <a:solidFill>
                  <a:schemeClr val="bg1"/>
                </a:solidFill>
                <a:latin typeface="+mn-ea"/>
              </a:rPr>
              <a:t>XX</a:t>
            </a:r>
            <a:r>
              <a:rPr lang="zh-CN" altLang="en-US" sz="1600" b="1" spc="600" dirty="0">
                <a:solidFill>
                  <a:schemeClr val="bg1"/>
                </a:solidFill>
                <a:latin typeface="+mn-ea"/>
              </a:rPr>
              <a:t>年 </a:t>
            </a:r>
            <a:r>
              <a:rPr lang="en-US" altLang="zh-CN" sz="1600" b="1" spc="600" dirty="0">
                <a:solidFill>
                  <a:schemeClr val="bg1"/>
                </a:solidFill>
                <a:latin typeface="+mn-ea"/>
              </a:rPr>
              <a:t>XX</a:t>
            </a:r>
            <a:r>
              <a:rPr lang="zh-CN" altLang="en-US" sz="1600" b="1" spc="600" dirty="0">
                <a:solidFill>
                  <a:schemeClr val="bg1"/>
                </a:solidFill>
                <a:latin typeface="+mn-ea"/>
              </a:rPr>
              <a:t>月</a:t>
            </a:r>
          </a:p>
        </p:txBody>
      </p:sp>
    </p:spTree>
    <p:extLst>
      <p:ext uri="{BB962C8B-B14F-4D97-AF65-F5344CB8AC3E}">
        <p14:creationId xmlns="" xmlns:p14="http://schemas.microsoft.com/office/powerpoint/2010/main" val="91948883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211"/>
                                        </p:tgtEl>
                                        <p:attrNameLst>
                                          <p:attrName>style.visibility</p:attrName>
                                        </p:attrNameLst>
                                      </p:cBhvr>
                                      <p:to>
                                        <p:strVal val="visible"/>
                                      </p:to>
                                    </p:set>
                                    <p:animEffect transition="in" filter="wipe(left)">
                                      <p:cBhvr>
                                        <p:cTn id="10" dur="500"/>
                                        <p:tgtEl>
                                          <p:spTgt spid="21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10"/>
                                        </p:tgtEl>
                                        <p:attrNameLst>
                                          <p:attrName>style.visibility</p:attrName>
                                        </p:attrNameLst>
                                      </p:cBhvr>
                                      <p:to>
                                        <p:strVal val="visible"/>
                                      </p:to>
                                    </p:set>
                                    <p:animEffect transition="in" filter="wipe(left)">
                                      <p:cBhvr>
                                        <p:cTn id="14" dur="500"/>
                                        <p:tgtEl>
                                          <p:spTgt spid="2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15" repeatCount="indefinite" fill="hold" display="0">
                  <p:stCondLst>
                    <p:cond delay="indefinite"/>
                  </p:stCondLst>
                  <p:endCondLst>
                    <p:cond evt="onStopAudio" delay="0">
                      <p:tgtEl>
                        <p:sldTgt/>
                      </p:tgtEl>
                    </p:cond>
                  </p:end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10" name="Group 18">
            <a:extLst>
              <a:ext uri="{FF2B5EF4-FFF2-40B4-BE49-F238E27FC236}">
                <a16:creationId xmlns:a16="http://schemas.microsoft.com/office/drawing/2014/main" xmlns="" id="{1E50E83F-16E2-4246-B13F-D4AC3D93CED3}"/>
              </a:ext>
            </a:extLst>
          </p:cNvPr>
          <p:cNvGrpSpPr/>
          <p:nvPr/>
        </p:nvGrpSpPr>
        <p:grpSpPr>
          <a:xfrm>
            <a:off x="4373525" y="1706525"/>
            <a:ext cx="3444949" cy="3444949"/>
            <a:chOff x="4373526" y="2008171"/>
            <a:chExt cx="3444949" cy="3444949"/>
          </a:xfrm>
        </p:grpSpPr>
        <p:sp>
          <p:nvSpPr>
            <p:cNvPr id="11" name="Oval 19">
              <a:extLst>
                <a:ext uri="{FF2B5EF4-FFF2-40B4-BE49-F238E27FC236}">
                  <a16:creationId xmlns:a16="http://schemas.microsoft.com/office/drawing/2014/main" xmlns="" id="{55F88FBF-3F0E-478A-AFF9-22F403AC2D8D}"/>
                </a:ext>
              </a:extLst>
            </p:cNvPr>
            <p:cNvSpPr/>
            <p:nvPr/>
          </p:nvSpPr>
          <p:spPr>
            <a:xfrm>
              <a:off x="4373526" y="2008171"/>
              <a:ext cx="3444949" cy="3444949"/>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20">
              <a:extLst>
                <a:ext uri="{FF2B5EF4-FFF2-40B4-BE49-F238E27FC236}">
                  <a16:creationId xmlns:a16="http://schemas.microsoft.com/office/drawing/2014/main" xmlns="" id="{1E529AB4-73ED-4918-9A23-C9933A543290}"/>
                </a:ext>
              </a:extLst>
            </p:cNvPr>
            <p:cNvSpPr/>
            <p:nvPr/>
          </p:nvSpPr>
          <p:spPr>
            <a:xfrm>
              <a:off x="4523749" y="2158394"/>
              <a:ext cx="3144503" cy="3144503"/>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21">
              <a:extLst>
                <a:ext uri="{FF2B5EF4-FFF2-40B4-BE49-F238E27FC236}">
                  <a16:creationId xmlns:a16="http://schemas.microsoft.com/office/drawing/2014/main" xmlns="" id="{4E22561D-9D7C-4906-8BFF-DBF3773B7685}"/>
                </a:ext>
              </a:extLst>
            </p:cNvPr>
            <p:cNvSpPr/>
            <p:nvPr/>
          </p:nvSpPr>
          <p:spPr>
            <a:xfrm>
              <a:off x="4674108" y="2308753"/>
              <a:ext cx="2843784" cy="2843784"/>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22">
              <a:extLst>
                <a:ext uri="{FF2B5EF4-FFF2-40B4-BE49-F238E27FC236}">
                  <a16:creationId xmlns:a16="http://schemas.microsoft.com/office/drawing/2014/main" xmlns="" id="{6A31013A-79B8-445F-9C1D-42E24A0542F2}"/>
                </a:ext>
              </a:extLst>
            </p:cNvPr>
            <p:cNvSpPr/>
            <p:nvPr/>
          </p:nvSpPr>
          <p:spPr>
            <a:xfrm>
              <a:off x="4824984" y="2459629"/>
              <a:ext cx="2542032" cy="2542032"/>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Arc 23">
            <a:extLst>
              <a:ext uri="{FF2B5EF4-FFF2-40B4-BE49-F238E27FC236}">
                <a16:creationId xmlns:a16="http://schemas.microsoft.com/office/drawing/2014/main" xmlns="" id="{CF91C836-0438-465A-8E1E-D752B311EB22}"/>
              </a:ext>
            </a:extLst>
          </p:cNvPr>
          <p:cNvSpPr/>
          <p:nvPr/>
        </p:nvSpPr>
        <p:spPr>
          <a:xfrm>
            <a:off x="4373525" y="1706525"/>
            <a:ext cx="3444949" cy="3444949"/>
          </a:xfrm>
          <a:prstGeom prst="arc">
            <a:avLst>
              <a:gd name="adj1" fmla="val 16200000"/>
              <a:gd name="adj2" fmla="val 7693226"/>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c 24">
            <a:extLst>
              <a:ext uri="{FF2B5EF4-FFF2-40B4-BE49-F238E27FC236}">
                <a16:creationId xmlns:a16="http://schemas.microsoft.com/office/drawing/2014/main" xmlns="" id="{1861C318-A068-434B-AD7A-E19CC7688070}"/>
              </a:ext>
            </a:extLst>
          </p:cNvPr>
          <p:cNvSpPr/>
          <p:nvPr/>
        </p:nvSpPr>
        <p:spPr>
          <a:xfrm>
            <a:off x="4523748" y="1856748"/>
            <a:ext cx="3144503" cy="3144503"/>
          </a:xfrm>
          <a:prstGeom prst="arc">
            <a:avLst>
              <a:gd name="adj1" fmla="val 16200000"/>
              <a:gd name="adj2" fmla="val 8153469"/>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c 25">
            <a:extLst>
              <a:ext uri="{FF2B5EF4-FFF2-40B4-BE49-F238E27FC236}">
                <a16:creationId xmlns:a16="http://schemas.microsoft.com/office/drawing/2014/main" xmlns="" id="{DBF2B280-84C4-45AF-9CF6-EE9541EE7FD0}"/>
              </a:ext>
            </a:extLst>
          </p:cNvPr>
          <p:cNvSpPr/>
          <p:nvPr/>
        </p:nvSpPr>
        <p:spPr>
          <a:xfrm>
            <a:off x="4674107" y="2007107"/>
            <a:ext cx="2843784" cy="2843784"/>
          </a:xfrm>
          <a:prstGeom prst="arc">
            <a:avLst>
              <a:gd name="adj1" fmla="val 16200000"/>
              <a:gd name="adj2" fmla="val 10300175"/>
            </a:avLst>
          </a:prstGeom>
          <a:noFill/>
          <a:ln w="127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c 26">
            <a:extLst>
              <a:ext uri="{FF2B5EF4-FFF2-40B4-BE49-F238E27FC236}">
                <a16:creationId xmlns:a16="http://schemas.microsoft.com/office/drawing/2014/main" xmlns="" id="{A90CE4E0-A393-49B7-9B1E-4533E271C1DB}"/>
              </a:ext>
            </a:extLst>
          </p:cNvPr>
          <p:cNvSpPr/>
          <p:nvPr/>
        </p:nvSpPr>
        <p:spPr>
          <a:xfrm>
            <a:off x="4824983" y="2157983"/>
            <a:ext cx="2542032" cy="2542032"/>
          </a:xfrm>
          <a:prstGeom prst="arc">
            <a:avLst>
              <a:gd name="adj1" fmla="val 16200000"/>
              <a:gd name="adj2" fmla="val 11627661"/>
            </a:avLst>
          </a:prstGeom>
          <a:noFill/>
          <a:ln w="1270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32">
            <a:extLst>
              <a:ext uri="{FF2B5EF4-FFF2-40B4-BE49-F238E27FC236}">
                <a16:creationId xmlns:a16="http://schemas.microsoft.com/office/drawing/2014/main" xmlns="" id="{CA7FD2DC-25A9-429A-B8A4-92CE8C3D1E0A}"/>
              </a:ext>
            </a:extLst>
          </p:cNvPr>
          <p:cNvSpPr txBox="1">
            <a:spLocks/>
          </p:cNvSpPr>
          <p:nvPr/>
        </p:nvSpPr>
        <p:spPr>
          <a:xfrm>
            <a:off x="1355701" y="2138343"/>
            <a:ext cx="2356882" cy="126266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3765" fontAlgn="base">
              <a:lnSpc>
                <a:spcPct val="150000"/>
              </a:lnSpc>
              <a:spcBef>
                <a:spcPct val="0"/>
              </a:spcBef>
              <a:spcAft>
                <a:spcPct val="0"/>
              </a:spcAft>
              <a:buNone/>
            </a:pPr>
            <a:r>
              <a:rPr lang="zh-CN" altLang="en-US" sz="1600" dirty="0">
                <a:solidFill>
                  <a:schemeClr val="tx1">
                    <a:lumMod val="75000"/>
                    <a:lumOff val="25000"/>
                  </a:schemeClr>
                </a:solidFill>
                <a:latin typeface="微软雅黑" panose="020B0503020204020204" charset="-122"/>
                <a:ea typeface="微软雅黑" panose="020B0503020204020204" charset="-122"/>
              </a:rPr>
              <a:t>文字内容文字内容文字内容文字内容文字内容文字内容文字内容文字内容文字内容文字内容</a:t>
            </a:r>
          </a:p>
        </p:txBody>
      </p:sp>
      <p:sp>
        <p:nvSpPr>
          <p:cNvPr id="20" name="Text Placeholder 33">
            <a:extLst>
              <a:ext uri="{FF2B5EF4-FFF2-40B4-BE49-F238E27FC236}">
                <a16:creationId xmlns:a16="http://schemas.microsoft.com/office/drawing/2014/main" xmlns="" id="{A97E607F-95FD-4AE5-A54D-C765F2AEBF43}"/>
              </a:ext>
            </a:extLst>
          </p:cNvPr>
          <p:cNvSpPr txBox="1">
            <a:spLocks/>
          </p:cNvSpPr>
          <p:nvPr/>
        </p:nvSpPr>
        <p:spPr>
          <a:xfrm>
            <a:off x="1363804" y="1712616"/>
            <a:ext cx="1951181" cy="26786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文字标题内容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21" name="Group 6">
            <a:extLst>
              <a:ext uri="{FF2B5EF4-FFF2-40B4-BE49-F238E27FC236}">
                <a16:creationId xmlns:a16="http://schemas.microsoft.com/office/drawing/2014/main" xmlns="" id="{CBFEE72C-EE0F-4069-B17F-DC09EA14D5DF}"/>
              </a:ext>
            </a:extLst>
          </p:cNvPr>
          <p:cNvGrpSpPr/>
          <p:nvPr/>
        </p:nvGrpSpPr>
        <p:grpSpPr>
          <a:xfrm>
            <a:off x="3902860" y="5412456"/>
            <a:ext cx="5124396" cy="245154"/>
            <a:chOff x="3902861" y="5624162"/>
            <a:chExt cx="5124396" cy="245154"/>
          </a:xfrm>
        </p:grpSpPr>
        <p:grpSp>
          <p:nvGrpSpPr>
            <p:cNvPr id="22" name="Group 148">
              <a:extLst>
                <a:ext uri="{FF2B5EF4-FFF2-40B4-BE49-F238E27FC236}">
                  <a16:creationId xmlns:a16="http://schemas.microsoft.com/office/drawing/2014/main" xmlns="" id="{F7EBCBB1-8C3E-4C73-B965-7B9AC3D9A745}"/>
                </a:ext>
              </a:extLst>
            </p:cNvPr>
            <p:cNvGrpSpPr/>
            <p:nvPr/>
          </p:nvGrpSpPr>
          <p:grpSpPr>
            <a:xfrm>
              <a:off x="3902861" y="5624954"/>
              <a:ext cx="1318123" cy="244362"/>
              <a:chOff x="6189898" y="5621948"/>
              <a:chExt cx="1318123" cy="244362"/>
            </a:xfrm>
          </p:grpSpPr>
          <p:sp>
            <p:nvSpPr>
              <p:cNvPr id="32" name="Shape 4309">
                <a:extLst>
                  <a:ext uri="{FF2B5EF4-FFF2-40B4-BE49-F238E27FC236}">
                    <a16:creationId xmlns:a16="http://schemas.microsoft.com/office/drawing/2014/main" xmlns="" id="{71ADC105-327F-455C-B864-BB0A3B3FDD95}"/>
                  </a:ext>
                </a:extLst>
              </p:cNvPr>
              <p:cNvSpPr/>
              <p:nvPr/>
            </p:nvSpPr>
            <p:spPr>
              <a:xfrm>
                <a:off x="6189898" y="5702906"/>
                <a:ext cx="109713" cy="109714"/>
              </a:xfrm>
              <a:prstGeom prst="roundRect">
                <a:avLst>
                  <a:gd name="adj" fmla="val 15000"/>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33" name="TextBox 150">
                <a:extLst>
                  <a:ext uri="{FF2B5EF4-FFF2-40B4-BE49-F238E27FC236}">
                    <a16:creationId xmlns:a16="http://schemas.microsoft.com/office/drawing/2014/main" xmlns="" id="{BDAF0A4D-85FF-4E12-AA75-8B9C469E9B35}"/>
                  </a:ext>
                </a:extLst>
              </p:cNvPr>
              <p:cNvSpPr txBox="1"/>
              <p:nvPr/>
            </p:nvSpPr>
            <p:spPr>
              <a:xfrm>
                <a:off x="6366279" y="5621948"/>
                <a:ext cx="1141742" cy="244362"/>
              </a:xfrm>
              <a:prstGeom prst="rect">
                <a:avLst/>
              </a:prstGeom>
              <a:noFill/>
            </p:spPr>
            <p:txBody>
              <a:bodyPr wrap="square" lIns="0" tIns="0" rIns="0" bIns="0" rtlCol="0">
                <a:spAutoFit/>
              </a:bodyPr>
              <a:lstStyle/>
              <a:p>
                <a:pPr defTabSz="913765" fontAlgn="base">
                  <a:lnSpc>
                    <a:spcPct val="150000"/>
                  </a:lnSpc>
                  <a:spcBef>
                    <a:spcPct val="0"/>
                  </a:spcBef>
                  <a:spcAft>
                    <a:spcPct val="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文字内容</a:t>
                </a:r>
              </a:p>
            </p:txBody>
          </p:sp>
        </p:grpSp>
        <p:grpSp>
          <p:nvGrpSpPr>
            <p:cNvPr id="23" name="Group 151">
              <a:extLst>
                <a:ext uri="{FF2B5EF4-FFF2-40B4-BE49-F238E27FC236}">
                  <a16:creationId xmlns:a16="http://schemas.microsoft.com/office/drawing/2014/main" xmlns="" id="{A9E11EC3-1070-40A0-980E-3AA226E7B42F}"/>
                </a:ext>
              </a:extLst>
            </p:cNvPr>
            <p:cNvGrpSpPr/>
            <p:nvPr/>
          </p:nvGrpSpPr>
          <p:grpSpPr>
            <a:xfrm>
              <a:off x="5192351" y="5624162"/>
              <a:ext cx="1228492" cy="244362"/>
              <a:chOff x="4709006" y="5621156"/>
              <a:chExt cx="1228492" cy="244362"/>
            </a:xfrm>
          </p:grpSpPr>
          <p:sp>
            <p:nvSpPr>
              <p:cNvPr id="30" name="Shape 4309">
                <a:extLst>
                  <a:ext uri="{FF2B5EF4-FFF2-40B4-BE49-F238E27FC236}">
                    <a16:creationId xmlns:a16="http://schemas.microsoft.com/office/drawing/2014/main" xmlns="" id="{8E0877B9-E743-414C-BC5E-00A10A865192}"/>
                  </a:ext>
                </a:extLst>
              </p:cNvPr>
              <p:cNvSpPr/>
              <p:nvPr/>
            </p:nvSpPr>
            <p:spPr>
              <a:xfrm>
                <a:off x="4709006" y="5702114"/>
                <a:ext cx="109713" cy="109714"/>
              </a:xfrm>
              <a:prstGeom prst="roundRect">
                <a:avLst>
                  <a:gd name="adj" fmla="val 15000"/>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31" name="TextBox 153">
                <a:extLst>
                  <a:ext uri="{FF2B5EF4-FFF2-40B4-BE49-F238E27FC236}">
                    <a16:creationId xmlns:a16="http://schemas.microsoft.com/office/drawing/2014/main" xmlns="" id="{FCB2D279-6B50-4865-9CE9-F850E4A1AD84}"/>
                  </a:ext>
                </a:extLst>
              </p:cNvPr>
              <p:cNvSpPr txBox="1"/>
              <p:nvPr/>
            </p:nvSpPr>
            <p:spPr>
              <a:xfrm>
                <a:off x="4885387" y="5621156"/>
                <a:ext cx="1052111" cy="244362"/>
              </a:xfrm>
              <a:prstGeom prst="rect">
                <a:avLst/>
              </a:prstGeom>
              <a:noFill/>
            </p:spPr>
            <p:txBody>
              <a:bodyPr wrap="square" lIns="0" tIns="0" rIns="0" bIns="0" rtlCol="0">
                <a:spAutoFit/>
              </a:bodyPr>
              <a:lstStyle/>
              <a:p>
                <a:pPr defTabSz="913765" fontAlgn="base">
                  <a:lnSpc>
                    <a:spcPct val="150000"/>
                  </a:lnSpc>
                  <a:spcBef>
                    <a:spcPct val="0"/>
                  </a:spcBef>
                  <a:spcAft>
                    <a:spcPct val="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文字内容</a:t>
                </a:r>
              </a:p>
            </p:txBody>
          </p:sp>
        </p:grpSp>
        <p:grpSp>
          <p:nvGrpSpPr>
            <p:cNvPr id="24" name="Group 154">
              <a:extLst>
                <a:ext uri="{FF2B5EF4-FFF2-40B4-BE49-F238E27FC236}">
                  <a16:creationId xmlns:a16="http://schemas.microsoft.com/office/drawing/2014/main" xmlns="" id="{0F4A7102-80CC-46C3-AC45-C474C77D1EDC}"/>
                </a:ext>
              </a:extLst>
            </p:cNvPr>
            <p:cNvGrpSpPr/>
            <p:nvPr/>
          </p:nvGrpSpPr>
          <p:grpSpPr>
            <a:xfrm>
              <a:off x="6509275" y="5624954"/>
              <a:ext cx="1318123" cy="244362"/>
              <a:chOff x="6189898" y="5621948"/>
              <a:chExt cx="1318123" cy="244362"/>
            </a:xfrm>
          </p:grpSpPr>
          <p:sp>
            <p:nvSpPr>
              <p:cNvPr id="28" name="Shape 4309">
                <a:extLst>
                  <a:ext uri="{FF2B5EF4-FFF2-40B4-BE49-F238E27FC236}">
                    <a16:creationId xmlns:a16="http://schemas.microsoft.com/office/drawing/2014/main" xmlns="" id="{F62E08A2-057D-4E49-91B6-4D93850087E8}"/>
                  </a:ext>
                </a:extLst>
              </p:cNvPr>
              <p:cNvSpPr/>
              <p:nvPr/>
            </p:nvSpPr>
            <p:spPr>
              <a:xfrm>
                <a:off x="6189898" y="5702906"/>
                <a:ext cx="109713" cy="109714"/>
              </a:xfrm>
              <a:prstGeom prst="roundRect">
                <a:avLst>
                  <a:gd name="adj" fmla="val 15000"/>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a:p>
            </p:txBody>
          </p:sp>
          <p:sp>
            <p:nvSpPr>
              <p:cNvPr id="29" name="TextBox 156">
                <a:extLst>
                  <a:ext uri="{FF2B5EF4-FFF2-40B4-BE49-F238E27FC236}">
                    <a16:creationId xmlns:a16="http://schemas.microsoft.com/office/drawing/2014/main" xmlns="" id="{DA6A0922-808A-4A83-97F3-1D18690064B7}"/>
                  </a:ext>
                </a:extLst>
              </p:cNvPr>
              <p:cNvSpPr txBox="1"/>
              <p:nvPr/>
            </p:nvSpPr>
            <p:spPr>
              <a:xfrm>
                <a:off x="6366279" y="5621948"/>
                <a:ext cx="1141742" cy="244362"/>
              </a:xfrm>
              <a:prstGeom prst="rect">
                <a:avLst/>
              </a:prstGeom>
              <a:noFill/>
            </p:spPr>
            <p:txBody>
              <a:bodyPr wrap="square" lIns="0" tIns="0" rIns="0" bIns="0" rtlCol="0">
                <a:spAutoFit/>
              </a:bodyPr>
              <a:lstStyle/>
              <a:p>
                <a:pPr defTabSz="913765" fontAlgn="base">
                  <a:lnSpc>
                    <a:spcPct val="150000"/>
                  </a:lnSpc>
                  <a:spcBef>
                    <a:spcPct val="0"/>
                  </a:spcBef>
                  <a:spcAft>
                    <a:spcPct val="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文字内容</a:t>
                </a:r>
              </a:p>
            </p:txBody>
          </p:sp>
        </p:grpSp>
        <p:grpSp>
          <p:nvGrpSpPr>
            <p:cNvPr id="25" name="Group 157">
              <a:extLst>
                <a:ext uri="{FF2B5EF4-FFF2-40B4-BE49-F238E27FC236}">
                  <a16:creationId xmlns:a16="http://schemas.microsoft.com/office/drawing/2014/main" xmlns="" id="{BE63A9F6-5156-4864-A21D-8E2ADF06969C}"/>
                </a:ext>
              </a:extLst>
            </p:cNvPr>
            <p:cNvGrpSpPr/>
            <p:nvPr/>
          </p:nvGrpSpPr>
          <p:grpSpPr>
            <a:xfrm>
              <a:off x="7798765" y="5624162"/>
              <a:ext cx="1228492" cy="244362"/>
              <a:chOff x="4709006" y="5621156"/>
              <a:chExt cx="1228492" cy="244362"/>
            </a:xfrm>
          </p:grpSpPr>
          <p:sp>
            <p:nvSpPr>
              <p:cNvPr id="26" name="Shape 4309">
                <a:extLst>
                  <a:ext uri="{FF2B5EF4-FFF2-40B4-BE49-F238E27FC236}">
                    <a16:creationId xmlns:a16="http://schemas.microsoft.com/office/drawing/2014/main" xmlns="" id="{8EA6E167-8DD3-4B4B-832A-19C992447807}"/>
                  </a:ext>
                </a:extLst>
              </p:cNvPr>
              <p:cNvSpPr/>
              <p:nvPr/>
            </p:nvSpPr>
            <p:spPr>
              <a:xfrm>
                <a:off x="4709006" y="5702114"/>
                <a:ext cx="109713" cy="109714"/>
              </a:xfrm>
              <a:prstGeom prst="roundRect">
                <a:avLst>
                  <a:gd name="adj" fmla="val 15000"/>
                </a:avLst>
              </a:prstGeom>
              <a:solidFill>
                <a:srgbClr val="C00000"/>
              </a:solidFill>
              <a:ln w="12700" cap="flat">
                <a:noFill/>
                <a:miter lim="400000"/>
              </a:ln>
              <a:effectLst/>
            </p:spPr>
            <p:txBody>
              <a:bodyPr wrap="square" lIns="50800" tIns="50800" rIns="50800" bIns="50800" numCol="1" anchor="ctr">
                <a:noAutofit/>
              </a:bodyPr>
              <a:lstStyle/>
              <a:p>
                <a:pPr lvl="0">
                  <a:defRPr sz="3200">
                    <a:solidFill>
                      <a:srgbClr val="FFFFFF"/>
                    </a:solidFill>
                    <a:latin typeface="Helvetica Light"/>
                    <a:ea typeface="Helvetica Light"/>
                    <a:cs typeface="Helvetica Light"/>
                    <a:sym typeface="Helvetica Light"/>
                  </a:defRPr>
                </a:pPr>
                <a:endParaRPr dirty="0"/>
              </a:p>
            </p:txBody>
          </p:sp>
          <p:sp>
            <p:nvSpPr>
              <p:cNvPr id="27" name="TextBox 159">
                <a:extLst>
                  <a:ext uri="{FF2B5EF4-FFF2-40B4-BE49-F238E27FC236}">
                    <a16:creationId xmlns:a16="http://schemas.microsoft.com/office/drawing/2014/main" xmlns="" id="{D8FBD620-2F09-4D7B-A5EE-B9DEACCC0708}"/>
                  </a:ext>
                </a:extLst>
              </p:cNvPr>
              <p:cNvSpPr txBox="1"/>
              <p:nvPr/>
            </p:nvSpPr>
            <p:spPr>
              <a:xfrm>
                <a:off x="4885387" y="5621156"/>
                <a:ext cx="1052111" cy="244362"/>
              </a:xfrm>
              <a:prstGeom prst="rect">
                <a:avLst/>
              </a:prstGeom>
              <a:noFill/>
            </p:spPr>
            <p:txBody>
              <a:bodyPr wrap="square" lIns="0" tIns="0" rIns="0" bIns="0" rtlCol="0">
                <a:spAutoFit/>
              </a:bodyPr>
              <a:lstStyle/>
              <a:p>
                <a:pPr defTabSz="913765" fontAlgn="base">
                  <a:lnSpc>
                    <a:spcPct val="150000"/>
                  </a:lnSpc>
                  <a:spcBef>
                    <a:spcPct val="0"/>
                  </a:spcBef>
                  <a:spcAft>
                    <a:spcPct val="0"/>
                  </a:spcAft>
                </a:pPr>
                <a:r>
                  <a:rPr lang="zh-CN" altLang="en-US" sz="1200" b="1" dirty="0">
                    <a:solidFill>
                      <a:schemeClr val="tx1">
                        <a:lumMod val="75000"/>
                        <a:lumOff val="25000"/>
                      </a:schemeClr>
                    </a:solidFill>
                    <a:latin typeface="微软雅黑" panose="020B0503020204020204" charset="-122"/>
                    <a:ea typeface="微软雅黑" panose="020B0503020204020204" charset="-122"/>
                  </a:rPr>
                  <a:t>文字内容</a:t>
                </a:r>
              </a:p>
            </p:txBody>
          </p:sp>
        </p:grpSp>
      </p:grpSp>
      <p:sp>
        <p:nvSpPr>
          <p:cNvPr id="35" name="Oval 161">
            <a:extLst>
              <a:ext uri="{FF2B5EF4-FFF2-40B4-BE49-F238E27FC236}">
                <a16:creationId xmlns:a16="http://schemas.microsoft.com/office/drawing/2014/main" xmlns="" id="{C04A811A-4394-4E65-ABAA-724253BA8EB6}"/>
              </a:ext>
            </a:extLst>
          </p:cNvPr>
          <p:cNvSpPr/>
          <p:nvPr/>
        </p:nvSpPr>
        <p:spPr>
          <a:xfrm>
            <a:off x="8751044" y="2314214"/>
            <a:ext cx="335748" cy="33574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162">
            <a:extLst>
              <a:ext uri="{FF2B5EF4-FFF2-40B4-BE49-F238E27FC236}">
                <a16:creationId xmlns:a16="http://schemas.microsoft.com/office/drawing/2014/main" xmlns="" id="{6466B8BC-503F-47D5-A0D6-4D279B84EBDF}"/>
              </a:ext>
            </a:extLst>
          </p:cNvPr>
          <p:cNvSpPr/>
          <p:nvPr/>
        </p:nvSpPr>
        <p:spPr>
          <a:xfrm>
            <a:off x="8751044" y="2806007"/>
            <a:ext cx="335748" cy="33574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163">
            <a:extLst>
              <a:ext uri="{FF2B5EF4-FFF2-40B4-BE49-F238E27FC236}">
                <a16:creationId xmlns:a16="http://schemas.microsoft.com/office/drawing/2014/main" xmlns="" id="{CAFCA55C-3754-4B60-AE4B-C08C23339EA3}"/>
              </a:ext>
            </a:extLst>
          </p:cNvPr>
          <p:cNvSpPr/>
          <p:nvPr/>
        </p:nvSpPr>
        <p:spPr>
          <a:xfrm>
            <a:off x="8751044" y="3299949"/>
            <a:ext cx="335748" cy="33574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164">
            <a:extLst>
              <a:ext uri="{FF2B5EF4-FFF2-40B4-BE49-F238E27FC236}">
                <a16:creationId xmlns:a16="http://schemas.microsoft.com/office/drawing/2014/main" xmlns="" id="{1B1DA196-A081-43CE-B490-D208518F423E}"/>
              </a:ext>
            </a:extLst>
          </p:cNvPr>
          <p:cNvSpPr txBox="1"/>
          <p:nvPr/>
        </p:nvSpPr>
        <p:spPr>
          <a:xfrm>
            <a:off x="9180388" y="2284258"/>
            <a:ext cx="1730459" cy="415498"/>
          </a:xfrm>
          <a:prstGeom prst="rect">
            <a:avLst/>
          </a:prstGeom>
          <a:noFill/>
        </p:spPr>
        <p:txBody>
          <a:bodyPr wrap="square" numCol="1" spcCol="457200" rtlCol="0">
            <a:spAutoFit/>
          </a:bodyPr>
          <a:lstStyle/>
          <a:p>
            <a:pPr defTabSz="913765" fontAlgn="base">
              <a:lnSpc>
                <a:spcPct val="150000"/>
              </a:lnSpc>
              <a:spcBef>
                <a:spcPct val="0"/>
              </a:spcBef>
              <a:spcAft>
                <a:spcPct val="0"/>
              </a:spcAft>
            </a:pPr>
            <a:r>
              <a:rPr lang="zh-CN" altLang="en-US" sz="1400" dirty="0">
                <a:solidFill>
                  <a:schemeClr val="tx1">
                    <a:lumMod val="75000"/>
                    <a:lumOff val="25000"/>
                  </a:schemeClr>
                </a:solidFill>
                <a:latin typeface="微软雅黑" panose="020B0503020204020204" charset="-122"/>
                <a:ea typeface="微软雅黑" panose="020B0503020204020204" charset="-122"/>
              </a:rPr>
              <a:t>文字内容文字内容</a:t>
            </a:r>
          </a:p>
        </p:txBody>
      </p:sp>
      <p:sp>
        <p:nvSpPr>
          <p:cNvPr id="39" name="TextBox 165">
            <a:extLst>
              <a:ext uri="{FF2B5EF4-FFF2-40B4-BE49-F238E27FC236}">
                <a16:creationId xmlns:a16="http://schemas.microsoft.com/office/drawing/2014/main" xmlns="" id="{2942C915-590B-484E-805A-214FDC3C387A}"/>
              </a:ext>
            </a:extLst>
          </p:cNvPr>
          <p:cNvSpPr txBox="1"/>
          <p:nvPr/>
        </p:nvSpPr>
        <p:spPr>
          <a:xfrm>
            <a:off x="8773864" y="2360124"/>
            <a:ext cx="282090" cy="246221"/>
          </a:xfrm>
          <a:prstGeom prst="rect">
            <a:avLst/>
          </a:prstGeom>
          <a:noFill/>
        </p:spPr>
        <p:txBody>
          <a:bodyPr wrap="square" numCol="1" spcCol="457200" rtlCol="0">
            <a:spAutoFit/>
          </a:bodyPr>
          <a:lstStyle/>
          <a:p>
            <a:pPr algn="ctr"/>
            <a:r>
              <a:rPr lang="en-US" sz="1000" b="1" dirty="0">
                <a:solidFill>
                  <a:schemeClr val="bg1"/>
                </a:solidFill>
                <a:latin typeface="Lato Black" panose="020F0A02020204030203" pitchFamily="34" charset="0"/>
                <a:ea typeface="Montserrat" charset="0"/>
                <a:cs typeface="Montserrat" charset="0"/>
              </a:rPr>
              <a:t>1</a:t>
            </a:r>
          </a:p>
        </p:txBody>
      </p:sp>
      <p:sp>
        <p:nvSpPr>
          <p:cNvPr id="40" name="TextBox 166">
            <a:extLst>
              <a:ext uri="{FF2B5EF4-FFF2-40B4-BE49-F238E27FC236}">
                <a16:creationId xmlns:a16="http://schemas.microsoft.com/office/drawing/2014/main" xmlns="" id="{30A3E851-6F9D-47AE-9658-80D9D8058D0B}"/>
              </a:ext>
            </a:extLst>
          </p:cNvPr>
          <p:cNvSpPr txBox="1"/>
          <p:nvPr/>
        </p:nvSpPr>
        <p:spPr>
          <a:xfrm>
            <a:off x="8773864" y="2843223"/>
            <a:ext cx="282090" cy="246221"/>
          </a:xfrm>
          <a:prstGeom prst="rect">
            <a:avLst/>
          </a:prstGeom>
          <a:noFill/>
        </p:spPr>
        <p:txBody>
          <a:bodyPr wrap="square" numCol="1" spcCol="457200" rtlCol="0">
            <a:spAutoFit/>
          </a:bodyPr>
          <a:lstStyle/>
          <a:p>
            <a:pPr algn="ctr"/>
            <a:r>
              <a:rPr lang="en-US" sz="1000" b="1" dirty="0">
                <a:solidFill>
                  <a:schemeClr val="bg1"/>
                </a:solidFill>
                <a:latin typeface="Lato Black" panose="020F0A02020204030203" pitchFamily="34" charset="0"/>
                <a:ea typeface="Montserrat" charset="0"/>
                <a:cs typeface="Montserrat" charset="0"/>
              </a:rPr>
              <a:t>2</a:t>
            </a:r>
          </a:p>
        </p:txBody>
      </p:sp>
      <p:sp>
        <p:nvSpPr>
          <p:cNvPr id="41" name="TextBox 167">
            <a:extLst>
              <a:ext uri="{FF2B5EF4-FFF2-40B4-BE49-F238E27FC236}">
                <a16:creationId xmlns:a16="http://schemas.microsoft.com/office/drawing/2014/main" xmlns="" id="{B37C5872-EA0D-496C-A144-CEE917B83DA1}"/>
              </a:ext>
            </a:extLst>
          </p:cNvPr>
          <p:cNvSpPr txBox="1"/>
          <p:nvPr/>
        </p:nvSpPr>
        <p:spPr>
          <a:xfrm>
            <a:off x="8773864" y="3337166"/>
            <a:ext cx="253392" cy="246221"/>
          </a:xfrm>
          <a:prstGeom prst="rect">
            <a:avLst/>
          </a:prstGeom>
          <a:noFill/>
        </p:spPr>
        <p:txBody>
          <a:bodyPr wrap="square" numCol="1" spcCol="457200" rtlCol="0">
            <a:spAutoFit/>
          </a:bodyPr>
          <a:lstStyle/>
          <a:p>
            <a:pPr algn="ctr"/>
            <a:r>
              <a:rPr lang="en-US" sz="1000" b="1" dirty="0">
                <a:solidFill>
                  <a:schemeClr val="bg1"/>
                </a:solidFill>
                <a:latin typeface="Lato Black" panose="020F0A02020204030203" pitchFamily="34" charset="0"/>
                <a:ea typeface="Montserrat" charset="0"/>
                <a:cs typeface="Montserrat" charset="0"/>
              </a:rPr>
              <a:t>3</a:t>
            </a:r>
          </a:p>
        </p:txBody>
      </p:sp>
      <p:sp>
        <p:nvSpPr>
          <p:cNvPr id="42" name="TextBox 168">
            <a:extLst>
              <a:ext uri="{FF2B5EF4-FFF2-40B4-BE49-F238E27FC236}">
                <a16:creationId xmlns:a16="http://schemas.microsoft.com/office/drawing/2014/main" xmlns="" id="{ADE89886-74C6-4965-A0F7-91FBCDC36EE4}"/>
              </a:ext>
            </a:extLst>
          </p:cNvPr>
          <p:cNvSpPr txBox="1"/>
          <p:nvPr/>
        </p:nvSpPr>
        <p:spPr>
          <a:xfrm>
            <a:off x="9180389" y="2784712"/>
            <a:ext cx="1631891" cy="415498"/>
          </a:xfrm>
          <a:prstGeom prst="rect">
            <a:avLst/>
          </a:prstGeom>
          <a:noFill/>
        </p:spPr>
        <p:txBody>
          <a:bodyPr wrap="square" numCol="1" spcCol="457200" rtlCol="0">
            <a:spAutoFit/>
          </a:bodyPr>
          <a:lstStyle/>
          <a:p>
            <a:pPr defTabSz="913765" fontAlgn="base">
              <a:lnSpc>
                <a:spcPct val="150000"/>
              </a:lnSpc>
              <a:spcBef>
                <a:spcPct val="0"/>
              </a:spcBef>
              <a:spcAft>
                <a:spcPct val="0"/>
              </a:spcAft>
            </a:pPr>
            <a:r>
              <a:rPr lang="zh-CN" altLang="en-US" sz="1400" dirty="0">
                <a:solidFill>
                  <a:schemeClr val="tx1">
                    <a:lumMod val="75000"/>
                    <a:lumOff val="25000"/>
                  </a:schemeClr>
                </a:solidFill>
                <a:latin typeface="微软雅黑" panose="020B0503020204020204" charset="-122"/>
                <a:ea typeface="微软雅黑" panose="020B0503020204020204" charset="-122"/>
              </a:rPr>
              <a:t>文字内容文字内容</a:t>
            </a:r>
          </a:p>
        </p:txBody>
      </p:sp>
      <p:sp>
        <p:nvSpPr>
          <p:cNvPr id="43" name="TextBox 169">
            <a:extLst>
              <a:ext uri="{FF2B5EF4-FFF2-40B4-BE49-F238E27FC236}">
                <a16:creationId xmlns:a16="http://schemas.microsoft.com/office/drawing/2014/main" xmlns="" id="{34F17A16-0BFC-4930-B815-E23156894F37}"/>
              </a:ext>
            </a:extLst>
          </p:cNvPr>
          <p:cNvSpPr txBox="1"/>
          <p:nvPr/>
        </p:nvSpPr>
        <p:spPr>
          <a:xfrm>
            <a:off x="9180389" y="3275741"/>
            <a:ext cx="1693344" cy="415498"/>
          </a:xfrm>
          <a:prstGeom prst="rect">
            <a:avLst/>
          </a:prstGeom>
          <a:noFill/>
        </p:spPr>
        <p:txBody>
          <a:bodyPr wrap="square" numCol="1" spcCol="457200" rtlCol="0">
            <a:spAutoFit/>
          </a:bodyPr>
          <a:lstStyle/>
          <a:p>
            <a:pPr defTabSz="913765" fontAlgn="base">
              <a:lnSpc>
                <a:spcPct val="150000"/>
              </a:lnSpc>
              <a:spcBef>
                <a:spcPct val="0"/>
              </a:spcBef>
              <a:spcAft>
                <a:spcPct val="0"/>
              </a:spcAft>
            </a:pPr>
            <a:r>
              <a:rPr lang="zh-CN" altLang="en-US" sz="1400" dirty="0">
                <a:solidFill>
                  <a:schemeClr val="tx1">
                    <a:lumMod val="75000"/>
                    <a:lumOff val="25000"/>
                  </a:schemeClr>
                </a:solidFill>
                <a:latin typeface="微软雅黑" panose="020B0503020204020204" charset="-122"/>
                <a:ea typeface="微软雅黑" panose="020B0503020204020204" charset="-122"/>
              </a:rPr>
              <a:t>文字内容文字内容</a:t>
            </a:r>
          </a:p>
        </p:txBody>
      </p:sp>
      <p:sp>
        <p:nvSpPr>
          <p:cNvPr id="44" name="Oval 172">
            <a:extLst>
              <a:ext uri="{FF2B5EF4-FFF2-40B4-BE49-F238E27FC236}">
                <a16:creationId xmlns:a16="http://schemas.microsoft.com/office/drawing/2014/main" xmlns="" id="{11E2EEBA-4C5F-419F-8386-B67A1C1E0880}"/>
              </a:ext>
            </a:extLst>
          </p:cNvPr>
          <p:cNvSpPr/>
          <p:nvPr/>
        </p:nvSpPr>
        <p:spPr>
          <a:xfrm>
            <a:off x="8751044" y="3761496"/>
            <a:ext cx="335748" cy="335748"/>
          </a:xfrm>
          <a:prstGeom prst="ellipse">
            <a:avLst/>
          </a:prstGeom>
          <a:solidFill>
            <a:srgbClr val="C0000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173">
            <a:extLst>
              <a:ext uri="{FF2B5EF4-FFF2-40B4-BE49-F238E27FC236}">
                <a16:creationId xmlns:a16="http://schemas.microsoft.com/office/drawing/2014/main" xmlns="" id="{CEC4B6A9-127C-41BD-8290-0D63278C0E63}"/>
              </a:ext>
            </a:extLst>
          </p:cNvPr>
          <p:cNvSpPr txBox="1"/>
          <p:nvPr/>
        </p:nvSpPr>
        <p:spPr>
          <a:xfrm>
            <a:off x="8773864" y="3798712"/>
            <a:ext cx="282090" cy="246221"/>
          </a:xfrm>
          <a:prstGeom prst="rect">
            <a:avLst/>
          </a:prstGeom>
          <a:noFill/>
        </p:spPr>
        <p:txBody>
          <a:bodyPr wrap="square" numCol="1" spcCol="457200" rtlCol="0">
            <a:spAutoFit/>
          </a:bodyPr>
          <a:lstStyle/>
          <a:p>
            <a:pPr algn="ctr"/>
            <a:r>
              <a:rPr lang="id-ID" sz="1000" b="1" dirty="0">
                <a:solidFill>
                  <a:schemeClr val="bg1"/>
                </a:solidFill>
                <a:latin typeface="Lato Black" panose="020F0A02020204030203" pitchFamily="34" charset="0"/>
                <a:ea typeface="Montserrat" charset="0"/>
                <a:cs typeface="Montserrat" charset="0"/>
              </a:rPr>
              <a:t>4</a:t>
            </a:r>
            <a:endParaRPr lang="en-US" sz="1000" b="1" dirty="0">
              <a:solidFill>
                <a:schemeClr val="bg1"/>
              </a:solidFill>
              <a:latin typeface="Lato Black" panose="020F0A02020204030203" pitchFamily="34" charset="0"/>
              <a:ea typeface="Montserrat" charset="0"/>
              <a:cs typeface="Montserrat" charset="0"/>
            </a:endParaRPr>
          </a:p>
        </p:txBody>
      </p:sp>
      <p:sp>
        <p:nvSpPr>
          <p:cNvPr id="46" name="TextBox 174">
            <a:extLst>
              <a:ext uri="{FF2B5EF4-FFF2-40B4-BE49-F238E27FC236}">
                <a16:creationId xmlns:a16="http://schemas.microsoft.com/office/drawing/2014/main" xmlns="" id="{C31DC1A6-304E-4F0E-A131-443E73BD9ECD}"/>
              </a:ext>
            </a:extLst>
          </p:cNvPr>
          <p:cNvSpPr txBox="1"/>
          <p:nvPr/>
        </p:nvSpPr>
        <p:spPr>
          <a:xfrm>
            <a:off x="9180389" y="3737288"/>
            <a:ext cx="1693344" cy="415498"/>
          </a:xfrm>
          <a:prstGeom prst="rect">
            <a:avLst/>
          </a:prstGeom>
          <a:noFill/>
        </p:spPr>
        <p:txBody>
          <a:bodyPr wrap="square" numCol="1" spcCol="457200" rtlCol="0">
            <a:spAutoFit/>
          </a:bodyPr>
          <a:lstStyle/>
          <a:p>
            <a:pPr defTabSz="913765" fontAlgn="base">
              <a:lnSpc>
                <a:spcPct val="150000"/>
              </a:lnSpc>
              <a:spcBef>
                <a:spcPct val="0"/>
              </a:spcBef>
              <a:spcAft>
                <a:spcPct val="0"/>
              </a:spcAft>
            </a:pPr>
            <a:r>
              <a:rPr lang="zh-CN" altLang="en-US" sz="1400" dirty="0">
                <a:solidFill>
                  <a:schemeClr val="tx1">
                    <a:lumMod val="75000"/>
                    <a:lumOff val="25000"/>
                  </a:schemeClr>
                </a:solidFill>
                <a:latin typeface="微软雅黑" panose="020B0503020204020204" charset="-122"/>
                <a:ea typeface="微软雅黑" panose="020B0503020204020204" charset="-122"/>
              </a:rPr>
              <a:t>文字内容文字内容</a:t>
            </a:r>
          </a:p>
        </p:txBody>
      </p:sp>
    </p:spTree>
    <p:extLst>
      <p:ext uri="{BB962C8B-B14F-4D97-AF65-F5344CB8AC3E}">
        <p14:creationId xmlns="" xmlns:p14="http://schemas.microsoft.com/office/powerpoint/2010/main" val="402067586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childTnLst>
                          </p:cTn>
                        </p:par>
                        <p:par>
                          <p:cTn id="20" fill="hold">
                            <p:stCondLst>
                              <p:cond delay="3500"/>
                            </p:stCondLst>
                            <p:childTnLst>
                              <p:par>
                                <p:cTn id="21" presetID="21"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heel(1)">
                                      <p:cBhvr>
                                        <p:cTn id="23" dur="2000"/>
                                        <p:tgtEl>
                                          <p:spTgt spid="16"/>
                                        </p:tgtEl>
                                      </p:cBhvr>
                                    </p:animEffect>
                                  </p:childTnLst>
                                </p:cTn>
                              </p:par>
                            </p:childTnLst>
                          </p:cTn>
                        </p:par>
                        <p:par>
                          <p:cTn id="24" fill="hold">
                            <p:stCondLst>
                              <p:cond delay="5500"/>
                            </p:stCondLst>
                            <p:childTnLst>
                              <p:par>
                                <p:cTn id="25" presetID="21"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1)">
                                      <p:cBhvr>
                                        <p:cTn id="27" dur="2000"/>
                                        <p:tgtEl>
                                          <p:spTgt spid="17"/>
                                        </p:tgtEl>
                                      </p:cBhvr>
                                    </p:animEffect>
                                  </p:childTnLst>
                                </p:cTn>
                              </p:par>
                            </p:childTnLst>
                          </p:cTn>
                        </p:par>
                        <p:par>
                          <p:cTn id="28" fill="hold">
                            <p:stCondLst>
                              <p:cond delay="7500"/>
                            </p:stCondLst>
                            <p:childTnLst>
                              <p:par>
                                <p:cTn id="29" presetID="21"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heel(1)">
                                      <p:cBhvr>
                                        <p:cTn id="31" dur="2000"/>
                                        <p:tgtEl>
                                          <p:spTgt spid="18"/>
                                        </p:tgtEl>
                                      </p:cBhvr>
                                    </p:animEffect>
                                  </p:childTnLst>
                                </p:cTn>
                              </p:par>
                            </p:childTnLst>
                          </p:cTn>
                        </p:par>
                        <p:par>
                          <p:cTn id="32" fill="hold">
                            <p:stCondLst>
                              <p:cond delay="9500"/>
                            </p:stCondLst>
                            <p:childTnLst>
                              <p:par>
                                <p:cTn id="33" presetID="10"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9051" y="0"/>
            <a:ext cx="12211051" cy="6858000"/>
            <a:chOff x="-19051" y="0"/>
            <a:chExt cx="12211051" cy="6858000"/>
          </a:xfrm>
        </p:grpSpPr>
        <p:pic>
          <p:nvPicPr>
            <p:cNvPr id="19" name="图片 18"/>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20" name="流程图: 过程 19"/>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流程图: 过程 20"/>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23" name="图片 22"/>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aphicFrame>
        <p:nvGraphicFramePr>
          <p:cNvPr id="4" name="图表 3"/>
          <p:cNvGraphicFramePr/>
          <p:nvPr>
            <p:extLst>
              <p:ext uri="{D42A27DB-BD31-4B8C-83A1-F6EECF244321}">
                <p14:modId xmlns="" xmlns:p14="http://schemas.microsoft.com/office/powerpoint/2010/main" val="1151824516"/>
              </p:ext>
            </p:extLst>
          </p:nvPr>
        </p:nvGraphicFramePr>
        <p:xfrm>
          <a:off x="969819" y="1615727"/>
          <a:ext cx="6342464" cy="3626545"/>
        </p:xfrm>
        <a:graphic>
          <a:graphicData uri="http://schemas.openxmlformats.org/drawingml/2006/chart">
            <c:chart xmlns:c="http://schemas.openxmlformats.org/drawingml/2006/chart" xmlns:r="http://schemas.openxmlformats.org/officeDocument/2006/relationships" r:id="rId6"/>
          </a:graphicData>
        </a:graphic>
      </p:graphicFrame>
      <p:grpSp>
        <p:nvGrpSpPr>
          <p:cNvPr id="5" name="组合 4"/>
          <p:cNvGrpSpPr/>
          <p:nvPr/>
        </p:nvGrpSpPr>
        <p:grpSpPr>
          <a:xfrm>
            <a:off x="8562773" y="2339994"/>
            <a:ext cx="2659407" cy="2593106"/>
            <a:chOff x="7545020" y="2302768"/>
            <a:chExt cx="2659407" cy="2593106"/>
          </a:xfrm>
        </p:grpSpPr>
        <p:grpSp>
          <p:nvGrpSpPr>
            <p:cNvPr id="6" name="组合 5"/>
            <p:cNvGrpSpPr/>
            <p:nvPr/>
          </p:nvGrpSpPr>
          <p:grpSpPr>
            <a:xfrm>
              <a:off x="7545020" y="2302768"/>
              <a:ext cx="2659407" cy="1729150"/>
              <a:chOff x="2369118" y="4568953"/>
              <a:chExt cx="2659407" cy="1729150"/>
            </a:xfrm>
          </p:grpSpPr>
          <p:sp>
            <p:nvSpPr>
              <p:cNvPr id="11" name="矩形 10"/>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mn-ea"/>
                  </a:rPr>
                  <a:t>简要说明：</a:t>
                </a:r>
                <a:endParaRPr lang="zh-CN" altLang="en-US" sz="2400" b="1" dirty="0">
                  <a:solidFill>
                    <a:srgbClr val="262626"/>
                  </a:solidFill>
                  <a:latin typeface="+mn-ea"/>
                </a:endParaRPr>
              </a:p>
            </p:txBody>
          </p:sp>
          <p:sp>
            <p:nvSpPr>
              <p:cNvPr id="12" name="椭圆 11"/>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13" name="椭圆 12"/>
              <p:cNvSpPr/>
              <p:nvPr/>
            </p:nvSpPr>
            <p:spPr>
              <a:xfrm>
                <a:off x="2506543" y="5536732"/>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4" name="椭圆 13"/>
              <p:cNvSpPr/>
              <p:nvPr/>
            </p:nvSpPr>
            <p:spPr>
              <a:xfrm>
                <a:off x="2506543" y="5931521"/>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5" name="矩形 14"/>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6" name="矩形 15"/>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7" name="矩形 16"/>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
          <p:nvSpPr>
            <p:cNvPr id="7" name="椭圆 6"/>
            <p:cNvSpPr/>
            <p:nvPr/>
          </p:nvSpPr>
          <p:spPr>
            <a:xfrm>
              <a:off x="7682445" y="4077038"/>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8" name="矩形 7"/>
            <p:cNvSpPr/>
            <p:nvPr/>
          </p:nvSpPr>
          <p:spPr>
            <a:xfrm>
              <a:off x="8173100" y="4074288"/>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9" name="椭圆 8"/>
            <p:cNvSpPr/>
            <p:nvPr/>
          </p:nvSpPr>
          <p:spPr>
            <a:xfrm>
              <a:off x="7682445" y="4529292"/>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5</a:t>
              </a:r>
              <a:endParaRPr lang="zh-CN" altLang="en-US" sz="2000" dirty="0">
                <a:latin typeface="微软雅黑" panose="020B0503020204020204" pitchFamily="34" charset="-122"/>
                <a:ea typeface="微软雅黑" panose="020B0503020204020204" pitchFamily="34" charset="-122"/>
              </a:endParaRPr>
            </a:p>
          </p:txBody>
        </p:sp>
        <p:sp>
          <p:nvSpPr>
            <p:cNvPr id="10" name="矩形 9"/>
            <p:cNvSpPr/>
            <p:nvPr/>
          </p:nvSpPr>
          <p:spPr>
            <a:xfrm>
              <a:off x="8173100" y="4526542"/>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 xmlns:p14="http://schemas.microsoft.com/office/powerpoint/2010/main" val="8635109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9051" y="0"/>
            <a:ext cx="12211051" cy="6858000"/>
            <a:chOff x="-19051" y="0"/>
            <a:chExt cx="12211051" cy="6858000"/>
          </a:xfrm>
        </p:grpSpPr>
        <p:pic>
          <p:nvPicPr>
            <p:cNvPr id="43" name="图片 42"/>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44" name="流程图: 过程 43"/>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过程 44"/>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47" name="图片 4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4" name="组合 3"/>
          <p:cNvGrpSpPr/>
          <p:nvPr/>
        </p:nvGrpSpPr>
        <p:grpSpPr>
          <a:xfrm>
            <a:off x="5430131" y="2725019"/>
            <a:ext cx="4220244" cy="3918895"/>
            <a:chOff x="3783340" y="964872"/>
            <a:chExt cx="2951925" cy="2741141"/>
          </a:xfrm>
        </p:grpSpPr>
        <p:grpSp>
          <p:nvGrpSpPr>
            <p:cNvPr id="5" name="组合 4"/>
            <p:cNvGrpSpPr/>
            <p:nvPr/>
          </p:nvGrpSpPr>
          <p:grpSpPr>
            <a:xfrm rot="373283">
              <a:off x="3808809" y="964872"/>
              <a:ext cx="2782141" cy="1997453"/>
              <a:chOff x="2649668" y="1093496"/>
              <a:chExt cx="4704091" cy="3337161"/>
            </a:xfrm>
          </p:grpSpPr>
          <p:sp>
            <p:nvSpPr>
              <p:cNvPr id="12" name="下弧形箭头 1"/>
              <p:cNvSpPr/>
              <p:nvPr/>
            </p:nvSpPr>
            <p:spPr>
              <a:xfrm rot="20932722" flipH="1">
                <a:off x="3313282" y="1565186"/>
                <a:ext cx="4040477" cy="2865471"/>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0 w 2318271"/>
                  <a:gd name="connsiteY5" fmla="*/ 1603387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12742 w 2318271"/>
                  <a:gd name="connsiteY5" fmla="*/ 1639870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8271" h="1644098">
                    <a:moveTo>
                      <a:pt x="1582804" y="1177"/>
                    </a:moveTo>
                    <a:lnTo>
                      <a:pt x="1570351" y="0"/>
                    </a:lnTo>
                    <a:lnTo>
                      <a:pt x="1569015" y="1177"/>
                    </a:lnTo>
                    <a:lnTo>
                      <a:pt x="1582804" y="1177"/>
                    </a:lnTo>
                    <a:close/>
                    <a:moveTo>
                      <a:pt x="1916888" y="84760"/>
                    </a:moveTo>
                    <a:cubicBezTo>
                      <a:pt x="1678018" y="897655"/>
                      <a:pt x="890264" y="1497916"/>
                      <a:pt x="12742" y="1639870"/>
                    </a:cubicBezTo>
                    <a:lnTo>
                      <a:pt x="0" y="1644098"/>
                    </a:lnTo>
                    <a:lnTo>
                      <a:pt x="136910" y="1644098"/>
                    </a:lnTo>
                    <a:cubicBezTo>
                      <a:pt x="128470" y="1644098"/>
                      <a:pt x="120042" y="1644056"/>
                      <a:pt x="111634" y="1642896"/>
                    </a:cubicBezTo>
                    <a:cubicBezTo>
                      <a:pt x="1094352" y="1654795"/>
                      <a:pt x="1982224" y="1079419"/>
                      <a:pt x="2318271" y="209023"/>
                    </a:cubicBezTo>
                    <a:cubicBezTo>
                      <a:pt x="2155587" y="152859"/>
                      <a:pt x="2079572" y="140924"/>
                      <a:pt x="1916888" y="84760"/>
                    </a:cubicBez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等腰三角形 35"/>
              <p:cNvSpPr/>
              <p:nvPr/>
            </p:nvSpPr>
            <p:spPr>
              <a:xfrm rot="19789942">
                <a:off x="2649668" y="1272496"/>
                <a:ext cx="1291349" cy="1077430"/>
              </a:xfrm>
              <a:custGeom>
                <a:avLst/>
                <a:gdLst>
                  <a:gd name="connsiteX0" fmla="*/ 0 w 1878742"/>
                  <a:gd name="connsiteY0" fmla="*/ 1122274 h 1122274"/>
                  <a:gd name="connsiteX1" fmla="*/ 939371 w 1878742"/>
                  <a:gd name="connsiteY1" fmla="*/ 0 h 1122274"/>
                  <a:gd name="connsiteX2" fmla="*/ 1878742 w 1878742"/>
                  <a:gd name="connsiteY2" fmla="*/ 1122274 h 1122274"/>
                  <a:gd name="connsiteX3" fmla="*/ 0 w 1878742"/>
                  <a:gd name="connsiteY3" fmla="*/ 1122274 h 1122274"/>
                  <a:gd name="connsiteX0" fmla="*/ 0 w 1530850"/>
                  <a:gd name="connsiteY0" fmla="*/ 1122274 h 1122274"/>
                  <a:gd name="connsiteX1" fmla="*/ 939371 w 1530850"/>
                  <a:gd name="connsiteY1" fmla="*/ 0 h 1122274"/>
                  <a:gd name="connsiteX2" fmla="*/ 1530850 w 1530850"/>
                  <a:gd name="connsiteY2" fmla="*/ 1088989 h 1122274"/>
                  <a:gd name="connsiteX3" fmla="*/ 0 w 1530850"/>
                  <a:gd name="connsiteY3" fmla="*/ 1122274 h 1122274"/>
                  <a:gd name="connsiteX0" fmla="*/ 0 w 1291351"/>
                  <a:gd name="connsiteY0" fmla="*/ 1114589 h 1114589"/>
                  <a:gd name="connsiteX1" fmla="*/ 699872 w 1291351"/>
                  <a:gd name="connsiteY1" fmla="*/ 0 h 1114589"/>
                  <a:gd name="connsiteX2" fmla="*/ 1291351 w 1291351"/>
                  <a:gd name="connsiteY2" fmla="*/ 1088989 h 1114589"/>
                  <a:gd name="connsiteX3" fmla="*/ 0 w 1291351"/>
                  <a:gd name="connsiteY3" fmla="*/ 1114589 h 1114589"/>
                  <a:gd name="connsiteX0" fmla="*/ 0 w 1291351"/>
                  <a:gd name="connsiteY0" fmla="*/ 1088787 h 1088787"/>
                  <a:gd name="connsiteX1" fmla="*/ 567358 w 1291351"/>
                  <a:gd name="connsiteY1" fmla="*/ 0 h 1088787"/>
                  <a:gd name="connsiteX2" fmla="*/ 1291351 w 1291351"/>
                  <a:gd name="connsiteY2" fmla="*/ 1063187 h 1088787"/>
                  <a:gd name="connsiteX3" fmla="*/ 0 w 1291351"/>
                  <a:gd name="connsiteY3" fmla="*/ 1088787 h 1088787"/>
                  <a:gd name="connsiteX0" fmla="*/ 0 w 1291351"/>
                  <a:gd name="connsiteY0" fmla="*/ 1077428 h 1077428"/>
                  <a:gd name="connsiteX1" fmla="*/ 612170 w 1291351"/>
                  <a:gd name="connsiteY1" fmla="*/ 0 h 1077428"/>
                  <a:gd name="connsiteX2" fmla="*/ 1291351 w 1291351"/>
                  <a:gd name="connsiteY2" fmla="*/ 1051828 h 1077428"/>
                  <a:gd name="connsiteX3" fmla="*/ 0 w 1291351"/>
                  <a:gd name="connsiteY3" fmla="*/ 1077428 h 1077428"/>
                </a:gdLst>
                <a:ahLst/>
                <a:cxnLst>
                  <a:cxn ang="0">
                    <a:pos x="connsiteX0" y="connsiteY0"/>
                  </a:cxn>
                  <a:cxn ang="0">
                    <a:pos x="connsiteX1" y="connsiteY1"/>
                  </a:cxn>
                  <a:cxn ang="0">
                    <a:pos x="connsiteX2" y="connsiteY2"/>
                  </a:cxn>
                  <a:cxn ang="0">
                    <a:pos x="connsiteX3" y="connsiteY3"/>
                  </a:cxn>
                </a:cxnLst>
                <a:rect l="l" t="t" r="r" b="b"/>
                <a:pathLst>
                  <a:path w="1291351" h="1077428">
                    <a:moveTo>
                      <a:pt x="0" y="1077428"/>
                    </a:moveTo>
                    <a:lnTo>
                      <a:pt x="612170" y="0"/>
                    </a:lnTo>
                    <a:lnTo>
                      <a:pt x="1291351" y="1051828"/>
                    </a:lnTo>
                    <a:lnTo>
                      <a:pt x="0" y="1077428"/>
                    </a:ln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41"/>
              <p:cNvSpPr/>
              <p:nvPr/>
            </p:nvSpPr>
            <p:spPr>
              <a:xfrm>
                <a:off x="3928833" y="1093496"/>
                <a:ext cx="1114901" cy="840421"/>
              </a:xfrm>
              <a:custGeom>
                <a:avLst/>
                <a:gdLst/>
                <a:ahLst/>
                <a:cxnLst/>
                <a:rect l="l" t="t" r="r" b="b"/>
                <a:pathLst>
                  <a:path w="1114901" h="840422">
                    <a:moveTo>
                      <a:pt x="25942" y="0"/>
                    </a:moveTo>
                    <a:lnTo>
                      <a:pt x="1114901" y="554408"/>
                    </a:lnTo>
                    <a:lnTo>
                      <a:pt x="644552" y="840422"/>
                    </a:lnTo>
                    <a:cubicBezTo>
                      <a:pt x="336341" y="834261"/>
                      <a:pt x="78810" y="645946"/>
                      <a:pt x="3108" y="390599"/>
                    </a:cubicBezTo>
                    <a:lnTo>
                      <a:pt x="0" y="74543"/>
                    </a:lnTo>
                    <a:close/>
                  </a:path>
                </a:pathLst>
              </a:custGeom>
              <a:gradFill>
                <a:gsLst>
                  <a:gs pos="0">
                    <a:schemeClr val="bg1">
                      <a:alpha val="40000"/>
                    </a:schemeClr>
                  </a:gs>
                  <a:gs pos="100000">
                    <a:schemeClr val="bg1">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5167836" y="1418662"/>
              <a:ext cx="1567429" cy="1371073"/>
              <a:chOff x="5317107" y="1737460"/>
              <a:chExt cx="2454889" cy="2147360"/>
            </a:xfrm>
          </p:grpSpPr>
          <p:sp>
            <p:nvSpPr>
              <p:cNvPr id="10" name="下弧形箭头 1"/>
              <p:cNvSpPr/>
              <p:nvPr/>
            </p:nvSpPr>
            <p:spPr>
              <a:xfrm rot="415403" flipH="1">
                <a:off x="5465476" y="2240722"/>
                <a:ext cx="2306520" cy="1644098"/>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830218 w 2318271"/>
                  <a:gd name="connsiteY4" fmla="*/ 40531 h 1644098"/>
                  <a:gd name="connsiteX5" fmla="*/ 14319 w 2318271"/>
                  <a:gd name="connsiteY5" fmla="*/ 1643505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830218 w 2318271"/>
                  <a:gd name="connsiteY10" fmla="*/ 40531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67459 w 2318271"/>
                  <a:gd name="connsiteY4" fmla="*/ 95576 h 1644098"/>
                  <a:gd name="connsiteX5" fmla="*/ 14319 w 2318271"/>
                  <a:gd name="connsiteY5" fmla="*/ 1643505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67459 w 2318271"/>
                  <a:gd name="connsiteY10" fmla="*/ 95576 h 1644098"/>
                  <a:gd name="connsiteX0" fmla="*/ 1582804 w 2306520"/>
                  <a:gd name="connsiteY0" fmla="*/ 1177 h 1644098"/>
                  <a:gd name="connsiteX1" fmla="*/ 1570351 w 2306520"/>
                  <a:gd name="connsiteY1" fmla="*/ 0 h 1644098"/>
                  <a:gd name="connsiteX2" fmla="*/ 1569015 w 2306520"/>
                  <a:gd name="connsiteY2" fmla="*/ 1177 h 1644098"/>
                  <a:gd name="connsiteX3" fmla="*/ 1582804 w 2306520"/>
                  <a:gd name="connsiteY3" fmla="*/ 1177 h 1644098"/>
                  <a:gd name="connsiteX4" fmla="*/ 1967459 w 2306520"/>
                  <a:gd name="connsiteY4" fmla="*/ 95576 h 1644098"/>
                  <a:gd name="connsiteX5" fmla="*/ 14319 w 2306520"/>
                  <a:gd name="connsiteY5" fmla="*/ 1643505 h 1644098"/>
                  <a:gd name="connsiteX6" fmla="*/ 0 w 2306520"/>
                  <a:gd name="connsiteY6" fmla="*/ 1644098 h 1644098"/>
                  <a:gd name="connsiteX7" fmla="*/ 136910 w 2306520"/>
                  <a:gd name="connsiteY7" fmla="*/ 1644098 h 1644098"/>
                  <a:gd name="connsiteX8" fmla="*/ 111634 w 2306520"/>
                  <a:gd name="connsiteY8" fmla="*/ 1642896 h 1644098"/>
                  <a:gd name="connsiteX9" fmla="*/ 2306520 w 2306520"/>
                  <a:gd name="connsiteY9" fmla="*/ 226786 h 1644098"/>
                  <a:gd name="connsiteX10" fmla="*/ 1967459 w 2306520"/>
                  <a:gd name="connsiteY10" fmla="*/ 95576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06520" h="1644098">
                    <a:moveTo>
                      <a:pt x="1582804" y="1177"/>
                    </a:moveTo>
                    <a:lnTo>
                      <a:pt x="1570351" y="0"/>
                    </a:lnTo>
                    <a:lnTo>
                      <a:pt x="1569015" y="1177"/>
                    </a:lnTo>
                    <a:lnTo>
                      <a:pt x="1582804" y="1177"/>
                    </a:lnTo>
                    <a:close/>
                    <a:moveTo>
                      <a:pt x="1967459" y="95576"/>
                    </a:moveTo>
                    <a:cubicBezTo>
                      <a:pt x="1728589" y="908471"/>
                      <a:pt x="891841" y="1501551"/>
                      <a:pt x="14319" y="1643505"/>
                    </a:cubicBezTo>
                    <a:lnTo>
                      <a:pt x="0" y="1644098"/>
                    </a:lnTo>
                    <a:lnTo>
                      <a:pt x="136910" y="1644098"/>
                    </a:lnTo>
                    <a:cubicBezTo>
                      <a:pt x="128470" y="1644098"/>
                      <a:pt x="120042" y="1644056"/>
                      <a:pt x="111634" y="1642896"/>
                    </a:cubicBezTo>
                    <a:cubicBezTo>
                      <a:pt x="1094352" y="1654795"/>
                      <a:pt x="1970473" y="1097182"/>
                      <a:pt x="2306520" y="226786"/>
                    </a:cubicBezTo>
                    <a:lnTo>
                      <a:pt x="1967459" y="95576"/>
                    </a:lnTo>
                    <a:close/>
                  </a:path>
                </a:pathLst>
              </a:cu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等腰三角形 14"/>
              <p:cNvSpPr/>
              <p:nvPr/>
            </p:nvSpPr>
            <p:spPr>
              <a:xfrm rot="20872623">
                <a:off x="5317107" y="1737460"/>
                <a:ext cx="757572" cy="625704"/>
              </a:xfrm>
              <a:custGeom>
                <a:avLst/>
                <a:gdLst>
                  <a:gd name="connsiteX0" fmla="*/ 0 w 1077950"/>
                  <a:gd name="connsiteY0" fmla="*/ 643918 h 643918"/>
                  <a:gd name="connsiteX1" fmla="*/ 538975 w 1077950"/>
                  <a:gd name="connsiteY1" fmla="*/ 0 h 643918"/>
                  <a:gd name="connsiteX2" fmla="*/ 1077950 w 1077950"/>
                  <a:gd name="connsiteY2" fmla="*/ 643918 h 643918"/>
                  <a:gd name="connsiteX3" fmla="*/ 0 w 1077950"/>
                  <a:gd name="connsiteY3" fmla="*/ 643918 h 643918"/>
                  <a:gd name="connsiteX0" fmla="*/ 0 w 855759"/>
                  <a:gd name="connsiteY0" fmla="*/ 643918 h 643918"/>
                  <a:gd name="connsiteX1" fmla="*/ 538975 w 855759"/>
                  <a:gd name="connsiteY1" fmla="*/ 0 h 643918"/>
                  <a:gd name="connsiteX2" fmla="*/ 855759 w 855759"/>
                  <a:gd name="connsiteY2" fmla="*/ 635160 h 643918"/>
                  <a:gd name="connsiteX3" fmla="*/ 0 w 855759"/>
                  <a:gd name="connsiteY3" fmla="*/ 643918 h 643918"/>
                  <a:gd name="connsiteX0" fmla="*/ 0 w 761288"/>
                  <a:gd name="connsiteY0" fmla="*/ 634984 h 635160"/>
                  <a:gd name="connsiteX1" fmla="*/ 444504 w 761288"/>
                  <a:gd name="connsiteY1" fmla="*/ 0 h 635160"/>
                  <a:gd name="connsiteX2" fmla="*/ 761288 w 761288"/>
                  <a:gd name="connsiteY2" fmla="*/ 635160 h 635160"/>
                  <a:gd name="connsiteX3" fmla="*/ 0 w 761288"/>
                  <a:gd name="connsiteY3" fmla="*/ 634984 h 635160"/>
                  <a:gd name="connsiteX0" fmla="*/ 0 w 761288"/>
                  <a:gd name="connsiteY0" fmla="*/ 625704 h 625880"/>
                  <a:gd name="connsiteX1" fmla="*/ 374315 w 761288"/>
                  <a:gd name="connsiteY1" fmla="*/ 0 h 625880"/>
                  <a:gd name="connsiteX2" fmla="*/ 761288 w 761288"/>
                  <a:gd name="connsiteY2" fmla="*/ 625880 h 625880"/>
                  <a:gd name="connsiteX3" fmla="*/ 0 w 761288"/>
                  <a:gd name="connsiteY3" fmla="*/ 625704 h 625880"/>
                  <a:gd name="connsiteX0" fmla="*/ 0 w 764829"/>
                  <a:gd name="connsiteY0" fmla="*/ 625704 h 639630"/>
                  <a:gd name="connsiteX1" fmla="*/ 374315 w 764829"/>
                  <a:gd name="connsiteY1" fmla="*/ 0 h 639630"/>
                  <a:gd name="connsiteX2" fmla="*/ 764829 w 764829"/>
                  <a:gd name="connsiteY2" fmla="*/ 639630 h 639630"/>
                  <a:gd name="connsiteX3" fmla="*/ 0 w 764829"/>
                  <a:gd name="connsiteY3" fmla="*/ 625704 h 639630"/>
                  <a:gd name="connsiteX0" fmla="*/ 0 w 749536"/>
                  <a:gd name="connsiteY0" fmla="*/ 625704 h 625704"/>
                  <a:gd name="connsiteX1" fmla="*/ 374315 w 749536"/>
                  <a:gd name="connsiteY1" fmla="*/ 0 h 625704"/>
                  <a:gd name="connsiteX2" fmla="*/ 749536 w 749536"/>
                  <a:gd name="connsiteY2" fmla="*/ 620108 h 625704"/>
                  <a:gd name="connsiteX3" fmla="*/ 0 w 749536"/>
                  <a:gd name="connsiteY3" fmla="*/ 625704 h 625704"/>
                  <a:gd name="connsiteX0" fmla="*/ 0 w 755744"/>
                  <a:gd name="connsiteY0" fmla="*/ 625704 h 625704"/>
                  <a:gd name="connsiteX1" fmla="*/ 374315 w 755744"/>
                  <a:gd name="connsiteY1" fmla="*/ 0 h 625704"/>
                  <a:gd name="connsiteX2" fmla="*/ 755744 w 755744"/>
                  <a:gd name="connsiteY2" fmla="*/ 621442 h 625704"/>
                  <a:gd name="connsiteX3" fmla="*/ 0 w 755744"/>
                  <a:gd name="connsiteY3" fmla="*/ 625704 h 625704"/>
                  <a:gd name="connsiteX0" fmla="*/ 0 w 757572"/>
                  <a:gd name="connsiteY0" fmla="*/ 625704 h 625704"/>
                  <a:gd name="connsiteX1" fmla="*/ 374315 w 757572"/>
                  <a:gd name="connsiteY1" fmla="*/ 0 h 625704"/>
                  <a:gd name="connsiteX2" fmla="*/ 757572 w 757572"/>
                  <a:gd name="connsiteY2" fmla="*/ 624270 h 625704"/>
                  <a:gd name="connsiteX3" fmla="*/ 0 w 757572"/>
                  <a:gd name="connsiteY3" fmla="*/ 625704 h 625704"/>
                </a:gdLst>
                <a:ahLst/>
                <a:cxnLst>
                  <a:cxn ang="0">
                    <a:pos x="connsiteX0" y="connsiteY0"/>
                  </a:cxn>
                  <a:cxn ang="0">
                    <a:pos x="connsiteX1" y="connsiteY1"/>
                  </a:cxn>
                  <a:cxn ang="0">
                    <a:pos x="connsiteX2" y="connsiteY2"/>
                  </a:cxn>
                  <a:cxn ang="0">
                    <a:pos x="connsiteX3" y="connsiteY3"/>
                  </a:cxn>
                </a:cxnLst>
                <a:rect l="l" t="t" r="r" b="b"/>
                <a:pathLst>
                  <a:path w="757572" h="625704">
                    <a:moveTo>
                      <a:pt x="0" y="625704"/>
                    </a:moveTo>
                    <a:lnTo>
                      <a:pt x="374315" y="0"/>
                    </a:lnTo>
                    <a:lnTo>
                      <a:pt x="757572" y="624270"/>
                    </a:lnTo>
                    <a:lnTo>
                      <a:pt x="0" y="625704"/>
                    </a:lnTo>
                    <a:close/>
                  </a:path>
                </a:pathLst>
              </a:cu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20220000">
              <a:off x="3783340" y="1950882"/>
              <a:ext cx="2598151" cy="1755131"/>
              <a:chOff x="2649668" y="1272497"/>
              <a:chExt cx="4701297" cy="3175872"/>
            </a:xfrm>
          </p:grpSpPr>
          <p:sp>
            <p:nvSpPr>
              <p:cNvPr id="8" name="下弧形箭头 1"/>
              <p:cNvSpPr/>
              <p:nvPr/>
            </p:nvSpPr>
            <p:spPr>
              <a:xfrm rot="20932722" flipH="1">
                <a:off x="3310487" y="1582897"/>
                <a:ext cx="4040478" cy="2865472"/>
              </a:xfrm>
              <a:custGeom>
                <a:avLst/>
                <a:gdLst>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0 w 2318271"/>
                  <a:gd name="connsiteY5" fmla="*/ 1603387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 name="connsiteX0" fmla="*/ 1582804 w 2318271"/>
                  <a:gd name="connsiteY0" fmla="*/ 1177 h 1644098"/>
                  <a:gd name="connsiteX1" fmla="*/ 1570351 w 2318271"/>
                  <a:gd name="connsiteY1" fmla="*/ 0 h 1644098"/>
                  <a:gd name="connsiteX2" fmla="*/ 1569015 w 2318271"/>
                  <a:gd name="connsiteY2" fmla="*/ 1177 h 1644098"/>
                  <a:gd name="connsiteX3" fmla="*/ 1582804 w 2318271"/>
                  <a:gd name="connsiteY3" fmla="*/ 1177 h 1644098"/>
                  <a:gd name="connsiteX4" fmla="*/ 1916888 w 2318271"/>
                  <a:gd name="connsiteY4" fmla="*/ 84760 h 1644098"/>
                  <a:gd name="connsiteX5" fmla="*/ 12742 w 2318271"/>
                  <a:gd name="connsiteY5" fmla="*/ 1639870 h 1644098"/>
                  <a:gd name="connsiteX6" fmla="*/ 0 w 2318271"/>
                  <a:gd name="connsiteY6" fmla="*/ 1644098 h 1644098"/>
                  <a:gd name="connsiteX7" fmla="*/ 136910 w 2318271"/>
                  <a:gd name="connsiteY7" fmla="*/ 1644098 h 1644098"/>
                  <a:gd name="connsiteX8" fmla="*/ 111634 w 2318271"/>
                  <a:gd name="connsiteY8" fmla="*/ 1642896 h 1644098"/>
                  <a:gd name="connsiteX9" fmla="*/ 2318271 w 2318271"/>
                  <a:gd name="connsiteY9" fmla="*/ 209023 h 1644098"/>
                  <a:gd name="connsiteX10" fmla="*/ 1916888 w 2318271"/>
                  <a:gd name="connsiteY10" fmla="*/ 84760 h 1644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8271" h="1644098">
                    <a:moveTo>
                      <a:pt x="1582804" y="1177"/>
                    </a:moveTo>
                    <a:lnTo>
                      <a:pt x="1570351" y="0"/>
                    </a:lnTo>
                    <a:lnTo>
                      <a:pt x="1569015" y="1177"/>
                    </a:lnTo>
                    <a:lnTo>
                      <a:pt x="1582804" y="1177"/>
                    </a:lnTo>
                    <a:close/>
                    <a:moveTo>
                      <a:pt x="1916888" y="84760"/>
                    </a:moveTo>
                    <a:cubicBezTo>
                      <a:pt x="1678018" y="897655"/>
                      <a:pt x="890264" y="1497916"/>
                      <a:pt x="12742" y="1639870"/>
                    </a:cubicBezTo>
                    <a:lnTo>
                      <a:pt x="0" y="1644098"/>
                    </a:lnTo>
                    <a:lnTo>
                      <a:pt x="136910" y="1644098"/>
                    </a:lnTo>
                    <a:cubicBezTo>
                      <a:pt x="128470" y="1644098"/>
                      <a:pt x="120042" y="1644056"/>
                      <a:pt x="111634" y="1642896"/>
                    </a:cubicBezTo>
                    <a:cubicBezTo>
                      <a:pt x="1094352" y="1654795"/>
                      <a:pt x="1982224" y="1079419"/>
                      <a:pt x="2318271" y="209023"/>
                    </a:cubicBezTo>
                    <a:cubicBezTo>
                      <a:pt x="2155587" y="152859"/>
                      <a:pt x="2079572" y="140924"/>
                      <a:pt x="1916888" y="8476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等腰三角形 35"/>
              <p:cNvSpPr/>
              <p:nvPr/>
            </p:nvSpPr>
            <p:spPr>
              <a:xfrm rot="19789942">
                <a:off x="2649668" y="1272497"/>
                <a:ext cx="1291352" cy="1077430"/>
              </a:xfrm>
              <a:custGeom>
                <a:avLst/>
                <a:gdLst>
                  <a:gd name="connsiteX0" fmla="*/ 0 w 1878742"/>
                  <a:gd name="connsiteY0" fmla="*/ 1122274 h 1122274"/>
                  <a:gd name="connsiteX1" fmla="*/ 939371 w 1878742"/>
                  <a:gd name="connsiteY1" fmla="*/ 0 h 1122274"/>
                  <a:gd name="connsiteX2" fmla="*/ 1878742 w 1878742"/>
                  <a:gd name="connsiteY2" fmla="*/ 1122274 h 1122274"/>
                  <a:gd name="connsiteX3" fmla="*/ 0 w 1878742"/>
                  <a:gd name="connsiteY3" fmla="*/ 1122274 h 1122274"/>
                  <a:gd name="connsiteX0" fmla="*/ 0 w 1530850"/>
                  <a:gd name="connsiteY0" fmla="*/ 1122274 h 1122274"/>
                  <a:gd name="connsiteX1" fmla="*/ 939371 w 1530850"/>
                  <a:gd name="connsiteY1" fmla="*/ 0 h 1122274"/>
                  <a:gd name="connsiteX2" fmla="*/ 1530850 w 1530850"/>
                  <a:gd name="connsiteY2" fmla="*/ 1088989 h 1122274"/>
                  <a:gd name="connsiteX3" fmla="*/ 0 w 1530850"/>
                  <a:gd name="connsiteY3" fmla="*/ 1122274 h 1122274"/>
                  <a:gd name="connsiteX0" fmla="*/ 0 w 1291351"/>
                  <a:gd name="connsiteY0" fmla="*/ 1114589 h 1114589"/>
                  <a:gd name="connsiteX1" fmla="*/ 699872 w 1291351"/>
                  <a:gd name="connsiteY1" fmla="*/ 0 h 1114589"/>
                  <a:gd name="connsiteX2" fmla="*/ 1291351 w 1291351"/>
                  <a:gd name="connsiteY2" fmla="*/ 1088989 h 1114589"/>
                  <a:gd name="connsiteX3" fmla="*/ 0 w 1291351"/>
                  <a:gd name="connsiteY3" fmla="*/ 1114589 h 1114589"/>
                  <a:gd name="connsiteX0" fmla="*/ 0 w 1291351"/>
                  <a:gd name="connsiteY0" fmla="*/ 1088787 h 1088787"/>
                  <a:gd name="connsiteX1" fmla="*/ 567358 w 1291351"/>
                  <a:gd name="connsiteY1" fmla="*/ 0 h 1088787"/>
                  <a:gd name="connsiteX2" fmla="*/ 1291351 w 1291351"/>
                  <a:gd name="connsiteY2" fmla="*/ 1063187 h 1088787"/>
                  <a:gd name="connsiteX3" fmla="*/ 0 w 1291351"/>
                  <a:gd name="connsiteY3" fmla="*/ 1088787 h 1088787"/>
                  <a:gd name="connsiteX0" fmla="*/ 0 w 1291351"/>
                  <a:gd name="connsiteY0" fmla="*/ 1077428 h 1077428"/>
                  <a:gd name="connsiteX1" fmla="*/ 612170 w 1291351"/>
                  <a:gd name="connsiteY1" fmla="*/ 0 h 1077428"/>
                  <a:gd name="connsiteX2" fmla="*/ 1291351 w 1291351"/>
                  <a:gd name="connsiteY2" fmla="*/ 1051828 h 1077428"/>
                  <a:gd name="connsiteX3" fmla="*/ 0 w 1291351"/>
                  <a:gd name="connsiteY3" fmla="*/ 1077428 h 1077428"/>
                </a:gdLst>
                <a:ahLst/>
                <a:cxnLst>
                  <a:cxn ang="0">
                    <a:pos x="connsiteX0" y="connsiteY0"/>
                  </a:cxn>
                  <a:cxn ang="0">
                    <a:pos x="connsiteX1" y="connsiteY1"/>
                  </a:cxn>
                  <a:cxn ang="0">
                    <a:pos x="connsiteX2" y="connsiteY2"/>
                  </a:cxn>
                  <a:cxn ang="0">
                    <a:pos x="connsiteX3" y="connsiteY3"/>
                  </a:cxn>
                </a:cxnLst>
                <a:rect l="l" t="t" r="r" b="b"/>
                <a:pathLst>
                  <a:path w="1291351" h="1077428">
                    <a:moveTo>
                      <a:pt x="0" y="1077428"/>
                    </a:moveTo>
                    <a:lnTo>
                      <a:pt x="612170" y="0"/>
                    </a:lnTo>
                    <a:lnTo>
                      <a:pt x="1291351" y="1051828"/>
                    </a:lnTo>
                    <a:lnTo>
                      <a:pt x="0" y="1077428"/>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组合 14"/>
          <p:cNvGrpSpPr/>
          <p:nvPr/>
        </p:nvGrpSpPr>
        <p:grpSpPr>
          <a:xfrm>
            <a:off x="3152917" y="1741035"/>
            <a:ext cx="2098105" cy="405333"/>
            <a:chOff x="971600" y="1260802"/>
            <a:chExt cx="2098105" cy="405333"/>
          </a:xfrm>
        </p:grpSpPr>
        <p:grpSp>
          <p:nvGrpSpPr>
            <p:cNvPr id="16" name="组合 15"/>
            <p:cNvGrpSpPr/>
            <p:nvPr/>
          </p:nvGrpSpPr>
          <p:grpSpPr>
            <a:xfrm>
              <a:off x="971600" y="1260802"/>
              <a:ext cx="257270" cy="379779"/>
              <a:chOff x="9324241" y="442539"/>
              <a:chExt cx="300038" cy="442913"/>
            </a:xfrm>
            <a:solidFill>
              <a:schemeClr val="bg2"/>
            </a:solidFill>
          </p:grpSpPr>
          <p:sp>
            <p:nvSpPr>
              <p:cNvPr id="19" name="Freeform 11"/>
              <p:cNvSpPr>
                <a:spLocks/>
              </p:cNvSpPr>
              <p:nvPr/>
            </p:nvSpPr>
            <p:spPr bwMode="auto">
              <a:xfrm>
                <a:off x="9411554" y="837827"/>
                <a:ext cx="130175" cy="47625"/>
              </a:xfrm>
              <a:custGeom>
                <a:avLst/>
                <a:gdLst>
                  <a:gd name="T0" fmla="*/ 31 w 35"/>
                  <a:gd name="T1" fmla="*/ 0 h 13"/>
                  <a:gd name="T2" fmla="*/ 4 w 35"/>
                  <a:gd name="T3" fmla="*/ 0 h 13"/>
                  <a:gd name="T4" fmla="*/ 0 w 35"/>
                  <a:gd name="T5" fmla="*/ 3 h 13"/>
                  <a:gd name="T6" fmla="*/ 4 w 35"/>
                  <a:gd name="T7" fmla="*/ 7 h 13"/>
                  <a:gd name="T8" fmla="*/ 10 w 35"/>
                  <a:gd name="T9" fmla="*/ 7 h 13"/>
                  <a:gd name="T10" fmla="*/ 9 w 35"/>
                  <a:gd name="T11" fmla="*/ 8 h 13"/>
                  <a:gd name="T12" fmla="*/ 17 w 35"/>
                  <a:gd name="T13" fmla="*/ 13 h 13"/>
                  <a:gd name="T14" fmla="*/ 25 w 35"/>
                  <a:gd name="T15" fmla="*/ 8 h 13"/>
                  <a:gd name="T16" fmla="*/ 25 w 35"/>
                  <a:gd name="T17" fmla="*/ 7 h 13"/>
                  <a:gd name="T18" fmla="*/ 31 w 35"/>
                  <a:gd name="T19" fmla="*/ 7 h 13"/>
                  <a:gd name="T20" fmla="*/ 35 w 35"/>
                  <a:gd name="T21" fmla="*/ 3 h 13"/>
                  <a:gd name="T22" fmla="*/ 31 w 35"/>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3">
                    <a:moveTo>
                      <a:pt x="31" y="0"/>
                    </a:moveTo>
                    <a:cubicBezTo>
                      <a:pt x="4" y="0"/>
                      <a:pt x="4" y="0"/>
                      <a:pt x="4" y="0"/>
                    </a:cubicBezTo>
                    <a:cubicBezTo>
                      <a:pt x="2" y="0"/>
                      <a:pt x="0" y="1"/>
                      <a:pt x="0" y="3"/>
                    </a:cubicBezTo>
                    <a:cubicBezTo>
                      <a:pt x="0" y="6"/>
                      <a:pt x="2" y="7"/>
                      <a:pt x="4" y="7"/>
                    </a:cubicBezTo>
                    <a:cubicBezTo>
                      <a:pt x="10" y="7"/>
                      <a:pt x="10" y="7"/>
                      <a:pt x="10" y="7"/>
                    </a:cubicBezTo>
                    <a:cubicBezTo>
                      <a:pt x="10" y="7"/>
                      <a:pt x="9" y="8"/>
                      <a:pt x="9" y="8"/>
                    </a:cubicBezTo>
                    <a:cubicBezTo>
                      <a:pt x="9" y="11"/>
                      <a:pt x="13" y="13"/>
                      <a:pt x="17" y="13"/>
                    </a:cubicBezTo>
                    <a:cubicBezTo>
                      <a:pt x="22" y="13"/>
                      <a:pt x="25" y="11"/>
                      <a:pt x="25" y="8"/>
                    </a:cubicBezTo>
                    <a:cubicBezTo>
                      <a:pt x="25" y="8"/>
                      <a:pt x="25" y="7"/>
                      <a:pt x="25" y="7"/>
                    </a:cubicBezTo>
                    <a:cubicBezTo>
                      <a:pt x="31" y="7"/>
                      <a:pt x="31" y="7"/>
                      <a:pt x="31" y="7"/>
                    </a:cubicBezTo>
                    <a:cubicBezTo>
                      <a:pt x="33" y="7"/>
                      <a:pt x="35" y="6"/>
                      <a:pt x="35" y="3"/>
                    </a:cubicBezTo>
                    <a:cubicBezTo>
                      <a:pt x="35" y="1"/>
                      <a:pt x="33" y="0"/>
                      <a:pt x="31" y="0"/>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20" name="Freeform 12"/>
              <p:cNvSpPr>
                <a:spLocks/>
              </p:cNvSpPr>
              <p:nvPr/>
            </p:nvSpPr>
            <p:spPr bwMode="auto">
              <a:xfrm>
                <a:off x="9411554" y="807664"/>
                <a:ext cx="130175" cy="17463"/>
              </a:xfrm>
              <a:custGeom>
                <a:avLst/>
                <a:gdLst>
                  <a:gd name="T0" fmla="*/ 2 w 35"/>
                  <a:gd name="T1" fmla="*/ 5 h 5"/>
                  <a:gd name="T2" fmla="*/ 32 w 35"/>
                  <a:gd name="T3" fmla="*/ 5 h 5"/>
                  <a:gd name="T4" fmla="*/ 35 w 35"/>
                  <a:gd name="T5" fmla="*/ 2 h 5"/>
                  <a:gd name="T6" fmla="*/ 32 w 35"/>
                  <a:gd name="T7" fmla="*/ 0 h 5"/>
                  <a:gd name="T8" fmla="*/ 2 w 35"/>
                  <a:gd name="T9" fmla="*/ 0 h 5"/>
                  <a:gd name="T10" fmla="*/ 0 w 35"/>
                  <a:gd name="T11" fmla="*/ 2 h 5"/>
                  <a:gd name="T12" fmla="*/ 2 w 35"/>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2" y="5"/>
                    </a:moveTo>
                    <a:cubicBezTo>
                      <a:pt x="32" y="5"/>
                      <a:pt x="32" y="5"/>
                      <a:pt x="32" y="5"/>
                    </a:cubicBezTo>
                    <a:cubicBezTo>
                      <a:pt x="34" y="5"/>
                      <a:pt x="35" y="4"/>
                      <a:pt x="35" y="2"/>
                    </a:cubicBezTo>
                    <a:cubicBezTo>
                      <a:pt x="35" y="1"/>
                      <a:pt x="34" y="0"/>
                      <a:pt x="32" y="0"/>
                    </a:cubicBezTo>
                    <a:cubicBezTo>
                      <a:pt x="2" y="0"/>
                      <a:pt x="2" y="0"/>
                      <a:pt x="2" y="0"/>
                    </a:cubicBezTo>
                    <a:cubicBezTo>
                      <a:pt x="1" y="0"/>
                      <a:pt x="0" y="1"/>
                      <a:pt x="0" y="2"/>
                    </a:cubicBezTo>
                    <a:cubicBezTo>
                      <a:pt x="0" y="4"/>
                      <a:pt x="1" y="5"/>
                      <a:pt x="2" y="5"/>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21" name="Freeform 13"/>
              <p:cNvSpPr>
                <a:spLocks/>
              </p:cNvSpPr>
              <p:nvPr/>
            </p:nvSpPr>
            <p:spPr bwMode="auto">
              <a:xfrm>
                <a:off x="9359166" y="537789"/>
                <a:ext cx="234950" cy="254000"/>
              </a:xfrm>
              <a:custGeom>
                <a:avLst/>
                <a:gdLst>
                  <a:gd name="T0" fmla="*/ 31 w 63"/>
                  <a:gd name="T1" fmla="*/ 0 h 68"/>
                  <a:gd name="T2" fmla="*/ 0 w 63"/>
                  <a:gd name="T3" fmla="*/ 31 h 68"/>
                  <a:gd name="T4" fmla="*/ 14 w 63"/>
                  <a:gd name="T5" fmla="*/ 68 h 68"/>
                  <a:gd name="T6" fmla="*/ 28 w 63"/>
                  <a:gd name="T7" fmla="*/ 68 h 68"/>
                  <a:gd name="T8" fmla="*/ 28 w 63"/>
                  <a:gd name="T9" fmla="*/ 37 h 68"/>
                  <a:gd name="T10" fmla="*/ 19 w 63"/>
                  <a:gd name="T11" fmla="*/ 47 h 68"/>
                  <a:gd name="T12" fmla="*/ 19 w 63"/>
                  <a:gd name="T13" fmla="*/ 35 h 68"/>
                  <a:gd name="T14" fmla="*/ 32 w 63"/>
                  <a:gd name="T15" fmla="*/ 22 h 68"/>
                  <a:gd name="T16" fmla="*/ 46 w 63"/>
                  <a:gd name="T17" fmla="*/ 35 h 68"/>
                  <a:gd name="T18" fmla="*/ 46 w 63"/>
                  <a:gd name="T19" fmla="*/ 47 h 68"/>
                  <a:gd name="T20" fmla="*/ 36 w 63"/>
                  <a:gd name="T21" fmla="*/ 37 h 68"/>
                  <a:gd name="T22" fmla="*/ 36 w 63"/>
                  <a:gd name="T23" fmla="*/ 68 h 68"/>
                  <a:gd name="T24" fmla="*/ 50 w 63"/>
                  <a:gd name="T25" fmla="*/ 68 h 68"/>
                  <a:gd name="T26" fmla="*/ 63 w 63"/>
                  <a:gd name="T27" fmla="*/ 31 h 68"/>
                  <a:gd name="T28" fmla="*/ 31 w 63"/>
                  <a:gd name="T2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8">
                    <a:moveTo>
                      <a:pt x="31" y="0"/>
                    </a:moveTo>
                    <a:cubicBezTo>
                      <a:pt x="14" y="0"/>
                      <a:pt x="0" y="13"/>
                      <a:pt x="0" y="31"/>
                    </a:cubicBezTo>
                    <a:cubicBezTo>
                      <a:pt x="0" y="45"/>
                      <a:pt x="14" y="54"/>
                      <a:pt x="14" y="68"/>
                    </a:cubicBezTo>
                    <a:cubicBezTo>
                      <a:pt x="28" y="68"/>
                      <a:pt x="28" y="68"/>
                      <a:pt x="28" y="68"/>
                    </a:cubicBezTo>
                    <a:cubicBezTo>
                      <a:pt x="28" y="37"/>
                      <a:pt x="28" y="37"/>
                      <a:pt x="28" y="37"/>
                    </a:cubicBezTo>
                    <a:cubicBezTo>
                      <a:pt x="19" y="47"/>
                      <a:pt x="19" y="47"/>
                      <a:pt x="19" y="47"/>
                    </a:cubicBezTo>
                    <a:cubicBezTo>
                      <a:pt x="19" y="35"/>
                      <a:pt x="19" y="35"/>
                      <a:pt x="19" y="35"/>
                    </a:cubicBezTo>
                    <a:cubicBezTo>
                      <a:pt x="32" y="22"/>
                      <a:pt x="32" y="22"/>
                      <a:pt x="32" y="22"/>
                    </a:cubicBezTo>
                    <a:cubicBezTo>
                      <a:pt x="46" y="35"/>
                      <a:pt x="46" y="35"/>
                      <a:pt x="46" y="35"/>
                    </a:cubicBezTo>
                    <a:cubicBezTo>
                      <a:pt x="46" y="47"/>
                      <a:pt x="46" y="47"/>
                      <a:pt x="46" y="47"/>
                    </a:cubicBezTo>
                    <a:cubicBezTo>
                      <a:pt x="36" y="37"/>
                      <a:pt x="36" y="37"/>
                      <a:pt x="36" y="37"/>
                    </a:cubicBezTo>
                    <a:cubicBezTo>
                      <a:pt x="36" y="68"/>
                      <a:pt x="36" y="68"/>
                      <a:pt x="36" y="68"/>
                    </a:cubicBezTo>
                    <a:cubicBezTo>
                      <a:pt x="50" y="68"/>
                      <a:pt x="50" y="68"/>
                      <a:pt x="50" y="68"/>
                    </a:cubicBezTo>
                    <a:cubicBezTo>
                      <a:pt x="50" y="53"/>
                      <a:pt x="63" y="45"/>
                      <a:pt x="63" y="31"/>
                    </a:cubicBezTo>
                    <a:cubicBezTo>
                      <a:pt x="63" y="13"/>
                      <a:pt x="49" y="0"/>
                      <a:pt x="31" y="0"/>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22" name="Freeform 14"/>
              <p:cNvSpPr>
                <a:spLocks/>
              </p:cNvSpPr>
              <p:nvPr/>
            </p:nvSpPr>
            <p:spPr bwMode="auto">
              <a:xfrm>
                <a:off x="9324241" y="488577"/>
                <a:ext cx="71438" cy="66675"/>
              </a:xfrm>
              <a:custGeom>
                <a:avLst/>
                <a:gdLst>
                  <a:gd name="T0" fmla="*/ 15 w 19"/>
                  <a:gd name="T1" fmla="*/ 18 h 18"/>
                  <a:gd name="T2" fmla="*/ 12 w 19"/>
                  <a:gd name="T3" fmla="*/ 17 h 18"/>
                  <a:gd name="T4" fmla="*/ 2 w 19"/>
                  <a:gd name="T5" fmla="*/ 7 h 18"/>
                  <a:gd name="T6" fmla="*/ 2 w 19"/>
                  <a:gd name="T7" fmla="*/ 1 h 18"/>
                  <a:gd name="T8" fmla="*/ 8 w 19"/>
                  <a:gd name="T9" fmla="*/ 1 h 18"/>
                  <a:gd name="T10" fmla="*/ 18 w 19"/>
                  <a:gd name="T11" fmla="*/ 11 h 18"/>
                  <a:gd name="T12" fmla="*/ 18 w 19"/>
                  <a:gd name="T13" fmla="*/ 17 h 18"/>
                  <a:gd name="T14" fmla="*/ 15 w 19"/>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15" y="18"/>
                    </a:moveTo>
                    <a:cubicBezTo>
                      <a:pt x="14" y="18"/>
                      <a:pt x="13" y="17"/>
                      <a:pt x="12" y="17"/>
                    </a:cubicBezTo>
                    <a:cubicBezTo>
                      <a:pt x="2" y="7"/>
                      <a:pt x="2" y="7"/>
                      <a:pt x="2" y="7"/>
                    </a:cubicBezTo>
                    <a:cubicBezTo>
                      <a:pt x="0" y="5"/>
                      <a:pt x="0" y="3"/>
                      <a:pt x="2" y="1"/>
                    </a:cubicBezTo>
                    <a:cubicBezTo>
                      <a:pt x="4" y="0"/>
                      <a:pt x="6" y="0"/>
                      <a:pt x="8" y="1"/>
                    </a:cubicBezTo>
                    <a:cubicBezTo>
                      <a:pt x="18" y="11"/>
                      <a:pt x="18" y="11"/>
                      <a:pt x="18" y="11"/>
                    </a:cubicBezTo>
                    <a:cubicBezTo>
                      <a:pt x="19" y="13"/>
                      <a:pt x="19" y="15"/>
                      <a:pt x="18" y="17"/>
                    </a:cubicBezTo>
                    <a:cubicBezTo>
                      <a:pt x="17" y="17"/>
                      <a:pt x="16" y="18"/>
                      <a:pt x="15" y="18"/>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23" name="Freeform 15"/>
              <p:cNvSpPr>
                <a:spLocks/>
              </p:cNvSpPr>
              <p:nvPr/>
            </p:nvSpPr>
            <p:spPr bwMode="auto">
              <a:xfrm>
                <a:off x="9557604" y="488577"/>
                <a:ext cx="66675" cy="66675"/>
              </a:xfrm>
              <a:custGeom>
                <a:avLst/>
                <a:gdLst>
                  <a:gd name="T0" fmla="*/ 4 w 18"/>
                  <a:gd name="T1" fmla="*/ 18 h 18"/>
                  <a:gd name="T2" fmla="*/ 1 w 18"/>
                  <a:gd name="T3" fmla="*/ 17 h 18"/>
                  <a:gd name="T4" fmla="*/ 1 w 18"/>
                  <a:gd name="T5" fmla="*/ 11 h 18"/>
                  <a:gd name="T6" fmla="*/ 11 w 18"/>
                  <a:gd name="T7" fmla="*/ 1 h 18"/>
                  <a:gd name="T8" fmla="*/ 17 w 18"/>
                  <a:gd name="T9" fmla="*/ 1 h 18"/>
                  <a:gd name="T10" fmla="*/ 17 w 18"/>
                  <a:gd name="T11" fmla="*/ 7 h 18"/>
                  <a:gd name="T12" fmla="*/ 7 w 18"/>
                  <a:gd name="T13" fmla="*/ 17 h 18"/>
                  <a:gd name="T14" fmla="*/ 4 w 18"/>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4" y="18"/>
                    </a:moveTo>
                    <a:cubicBezTo>
                      <a:pt x="3" y="18"/>
                      <a:pt x="2" y="18"/>
                      <a:pt x="1" y="17"/>
                    </a:cubicBezTo>
                    <a:cubicBezTo>
                      <a:pt x="0" y="15"/>
                      <a:pt x="0" y="13"/>
                      <a:pt x="1" y="11"/>
                    </a:cubicBezTo>
                    <a:cubicBezTo>
                      <a:pt x="11" y="1"/>
                      <a:pt x="11" y="1"/>
                      <a:pt x="11" y="1"/>
                    </a:cubicBezTo>
                    <a:cubicBezTo>
                      <a:pt x="13" y="0"/>
                      <a:pt x="15" y="0"/>
                      <a:pt x="17" y="1"/>
                    </a:cubicBezTo>
                    <a:cubicBezTo>
                      <a:pt x="18" y="3"/>
                      <a:pt x="18" y="6"/>
                      <a:pt x="17" y="7"/>
                    </a:cubicBezTo>
                    <a:cubicBezTo>
                      <a:pt x="7" y="17"/>
                      <a:pt x="7" y="17"/>
                      <a:pt x="7" y="17"/>
                    </a:cubicBezTo>
                    <a:cubicBezTo>
                      <a:pt x="6" y="18"/>
                      <a:pt x="5" y="18"/>
                      <a:pt x="4" y="18"/>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sp>
            <p:nvSpPr>
              <p:cNvPr id="24" name="Freeform 16"/>
              <p:cNvSpPr>
                <a:spLocks/>
              </p:cNvSpPr>
              <p:nvPr/>
            </p:nvSpPr>
            <p:spPr bwMode="auto">
              <a:xfrm>
                <a:off x="9459179" y="442539"/>
                <a:ext cx="30163" cy="79375"/>
              </a:xfrm>
              <a:custGeom>
                <a:avLst/>
                <a:gdLst>
                  <a:gd name="T0" fmla="*/ 4 w 8"/>
                  <a:gd name="T1" fmla="*/ 21 h 21"/>
                  <a:gd name="T2" fmla="*/ 0 w 8"/>
                  <a:gd name="T3" fmla="*/ 17 h 21"/>
                  <a:gd name="T4" fmla="*/ 0 w 8"/>
                  <a:gd name="T5" fmla="*/ 4 h 21"/>
                  <a:gd name="T6" fmla="*/ 4 w 8"/>
                  <a:gd name="T7" fmla="*/ 0 h 21"/>
                  <a:gd name="T8" fmla="*/ 8 w 8"/>
                  <a:gd name="T9" fmla="*/ 4 h 21"/>
                  <a:gd name="T10" fmla="*/ 8 w 8"/>
                  <a:gd name="T11" fmla="*/ 17 h 21"/>
                  <a:gd name="T12" fmla="*/ 4 w 8"/>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4" y="21"/>
                    </a:moveTo>
                    <a:cubicBezTo>
                      <a:pt x="1" y="21"/>
                      <a:pt x="0" y="19"/>
                      <a:pt x="0" y="17"/>
                    </a:cubicBezTo>
                    <a:cubicBezTo>
                      <a:pt x="0" y="4"/>
                      <a:pt x="0" y="4"/>
                      <a:pt x="0" y="4"/>
                    </a:cubicBezTo>
                    <a:cubicBezTo>
                      <a:pt x="0" y="1"/>
                      <a:pt x="1" y="0"/>
                      <a:pt x="4" y="0"/>
                    </a:cubicBezTo>
                    <a:cubicBezTo>
                      <a:pt x="6" y="0"/>
                      <a:pt x="8" y="1"/>
                      <a:pt x="8" y="4"/>
                    </a:cubicBezTo>
                    <a:cubicBezTo>
                      <a:pt x="8" y="17"/>
                      <a:pt x="8" y="17"/>
                      <a:pt x="8" y="17"/>
                    </a:cubicBezTo>
                    <a:cubicBezTo>
                      <a:pt x="8" y="19"/>
                      <a:pt x="6" y="21"/>
                      <a:pt x="4" y="21"/>
                    </a:cubicBez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latin typeface="微软雅黑" panose="020B0503020204020204" pitchFamily="34" charset="-122"/>
                  <a:ea typeface="微软雅黑" panose="020B0503020204020204" pitchFamily="34" charset="-122"/>
                </a:endParaRPr>
              </a:p>
            </p:txBody>
          </p:sp>
        </p:grpSp>
        <p:sp>
          <p:nvSpPr>
            <p:cNvPr id="17" name="TextBox 104"/>
            <p:cNvSpPr txBox="1"/>
            <p:nvPr/>
          </p:nvSpPr>
          <p:spPr>
            <a:xfrm>
              <a:off x="1346156" y="1266025"/>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8" name="直接箭头连接符 17"/>
            <p:cNvCxnSpPr/>
            <p:nvPr/>
          </p:nvCxnSpPr>
          <p:spPr>
            <a:xfrm flipV="1">
              <a:off x="1332544" y="1277827"/>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sp>
        <p:nvSpPr>
          <p:cNvPr id="25" name="矩形 1"/>
          <p:cNvSpPr>
            <a:spLocks noChangeArrowheads="1"/>
          </p:cNvSpPr>
          <p:nvPr/>
        </p:nvSpPr>
        <p:spPr bwMode="auto">
          <a:xfrm>
            <a:off x="2676434" y="2085131"/>
            <a:ext cx="2897182" cy="10618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内容输入</a:t>
            </a:r>
            <a:r>
              <a:rPr lang="zh-CN" altLang="en-US" sz="1400" dirty="0">
                <a:solidFill>
                  <a:schemeClr val="tx1">
                    <a:lumMod val="50000"/>
                    <a:lumOff val="50000"/>
                  </a:schemeClr>
                </a:solidFill>
                <a:latin typeface="微软雅黑" pitchFamily="34" charset="-122"/>
                <a:ea typeface="微软雅黑" pitchFamily="34" charset="-122"/>
              </a:rPr>
              <a:t>你需要</a:t>
            </a:r>
            <a:r>
              <a:rPr lang="zh-CN" altLang="en-US" sz="1400" dirty="0" smtClean="0">
                <a:solidFill>
                  <a:schemeClr val="tx1">
                    <a:lumMod val="50000"/>
                    <a:lumOff val="50000"/>
                  </a:schemeClr>
                </a:solidFill>
                <a:latin typeface="微软雅黑" pitchFamily="34" charset="-122"/>
                <a:ea typeface="微软雅黑" pitchFamily="34" charset="-122"/>
              </a:rPr>
              <a:t>的内容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r>
              <a:rPr lang="zh-CN" altLang="en-US" sz="1400" dirty="0">
                <a:solidFill>
                  <a:schemeClr val="tx1">
                    <a:lumMod val="50000"/>
                    <a:lumOff val="50000"/>
                  </a:schemeClr>
                </a:solidFill>
                <a:latin typeface="微软雅黑" pitchFamily="34" charset="-122"/>
                <a:ea typeface="微软雅黑" pitchFamily="34" charset="-122"/>
              </a:rPr>
              <a:t>输入你需要的</a:t>
            </a:r>
            <a:r>
              <a:rPr lang="zh-CN" altLang="en-US" sz="1400" dirty="0" smtClean="0">
                <a:solidFill>
                  <a:schemeClr val="tx1">
                    <a:lumMod val="50000"/>
                    <a:lumOff val="50000"/>
                  </a:schemeClr>
                </a:solidFill>
                <a:latin typeface="微软雅黑" pitchFamily="34" charset="-122"/>
                <a:ea typeface="微软雅黑" pitchFamily="34" charset="-122"/>
              </a:rPr>
              <a:t>内容。</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26" name="矩形 1"/>
          <p:cNvSpPr>
            <a:spLocks noChangeArrowheads="1"/>
          </p:cNvSpPr>
          <p:nvPr/>
        </p:nvSpPr>
        <p:spPr bwMode="auto">
          <a:xfrm>
            <a:off x="2216576" y="4460361"/>
            <a:ext cx="2897182" cy="10237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输入你需要的内容输入你需要的内容输入你需要的内容输入你需要的内容输入你需要的内容。</a:t>
            </a:r>
          </a:p>
        </p:txBody>
      </p:sp>
      <p:sp>
        <p:nvSpPr>
          <p:cNvPr id="27" name="矩形 1"/>
          <p:cNvSpPr>
            <a:spLocks noChangeArrowheads="1"/>
          </p:cNvSpPr>
          <p:nvPr/>
        </p:nvSpPr>
        <p:spPr bwMode="auto">
          <a:xfrm>
            <a:off x="7048316" y="2059527"/>
            <a:ext cx="2897182" cy="10237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tx1">
                    <a:lumMod val="50000"/>
                    <a:lumOff val="50000"/>
                  </a:schemeClr>
                </a:solidFill>
                <a:latin typeface="微软雅黑" pitchFamily="34" charset="-122"/>
                <a:ea typeface="微软雅黑" pitchFamily="34" charset="-122"/>
              </a:rPr>
              <a:t>输入你需要的内容输入你需要的内容输入你需要的内容输入你需要的内容输入你需要的内容。</a:t>
            </a:r>
          </a:p>
        </p:txBody>
      </p:sp>
      <p:grpSp>
        <p:nvGrpSpPr>
          <p:cNvPr id="28" name="组合 27"/>
          <p:cNvGrpSpPr/>
          <p:nvPr/>
        </p:nvGrpSpPr>
        <p:grpSpPr>
          <a:xfrm>
            <a:off x="7462145" y="1730235"/>
            <a:ext cx="2223413" cy="400110"/>
            <a:chOff x="6194276" y="1263414"/>
            <a:chExt cx="2223413" cy="400110"/>
          </a:xfrm>
        </p:grpSpPr>
        <p:grpSp>
          <p:nvGrpSpPr>
            <p:cNvPr id="29" name="组合 28"/>
            <p:cNvGrpSpPr/>
            <p:nvPr/>
          </p:nvGrpSpPr>
          <p:grpSpPr>
            <a:xfrm>
              <a:off x="6194276" y="1294943"/>
              <a:ext cx="398837" cy="306274"/>
              <a:chOff x="9136916" y="1650627"/>
              <a:chExt cx="465138" cy="357188"/>
            </a:xfrm>
            <a:solidFill>
              <a:schemeClr val="accent2"/>
            </a:solidFill>
          </p:grpSpPr>
          <p:sp>
            <p:nvSpPr>
              <p:cNvPr id="32" name="Freeform 6"/>
              <p:cNvSpPr>
                <a:spLocks/>
              </p:cNvSpPr>
              <p:nvPr/>
            </p:nvSpPr>
            <p:spPr bwMode="auto">
              <a:xfrm>
                <a:off x="9348054" y="1718889"/>
                <a:ext cx="100013" cy="153988"/>
              </a:xfrm>
              <a:custGeom>
                <a:avLst/>
                <a:gdLst>
                  <a:gd name="T0" fmla="*/ 21 w 27"/>
                  <a:gd name="T1" fmla="*/ 19 h 41"/>
                  <a:gd name="T2" fmla="*/ 18 w 27"/>
                  <a:gd name="T3" fmla="*/ 18 h 41"/>
                  <a:gd name="T4" fmla="*/ 14 w 27"/>
                  <a:gd name="T5" fmla="*/ 17 h 41"/>
                  <a:gd name="T6" fmla="*/ 12 w 27"/>
                  <a:gd name="T7" fmla="*/ 17 h 41"/>
                  <a:gd name="T8" fmla="*/ 9 w 27"/>
                  <a:gd name="T9" fmla="*/ 16 h 41"/>
                  <a:gd name="T10" fmla="*/ 8 w 27"/>
                  <a:gd name="T11" fmla="*/ 15 h 41"/>
                  <a:gd name="T12" fmla="*/ 7 w 27"/>
                  <a:gd name="T13" fmla="*/ 13 h 41"/>
                  <a:gd name="T14" fmla="*/ 8 w 27"/>
                  <a:gd name="T15" fmla="*/ 12 h 41"/>
                  <a:gd name="T16" fmla="*/ 9 w 27"/>
                  <a:gd name="T17" fmla="*/ 10 h 41"/>
                  <a:gd name="T18" fmla="*/ 11 w 27"/>
                  <a:gd name="T19" fmla="*/ 10 h 41"/>
                  <a:gd name="T20" fmla="*/ 14 w 27"/>
                  <a:gd name="T21" fmla="*/ 10 h 41"/>
                  <a:gd name="T22" fmla="*/ 18 w 27"/>
                  <a:gd name="T23" fmla="*/ 10 h 41"/>
                  <a:gd name="T24" fmla="*/ 22 w 27"/>
                  <a:gd name="T25" fmla="*/ 11 h 41"/>
                  <a:gd name="T26" fmla="*/ 22 w 27"/>
                  <a:gd name="T27" fmla="*/ 11 h 41"/>
                  <a:gd name="T28" fmla="*/ 23 w 27"/>
                  <a:gd name="T29" fmla="*/ 12 h 41"/>
                  <a:gd name="T30" fmla="*/ 25 w 27"/>
                  <a:gd name="T31" fmla="*/ 11 h 41"/>
                  <a:gd name="T32" fmla="*/ 25 w 27"/>
                  <a:gd name="T33" fmla="*/ 10 h 41"/>
                  <a:gd name="T34" fmla="*/ 25 w 27"/>
                  <a:gd name="T35" fmla="*/ 8 h 41"/>
                  <a:gd name="T36" fmla="*/ 22 w 27"/>
                  <a:gd name="T37" fmla="*/ 6 h 41"/>
                  <a:gd name="T38" fmla="*/ 19 w 27"/>
                  <a:gd name="T39" fmla="*/ 5 h 41"/>
                  <a:gd name="T40" fmla="*/ 15 w 27"/>
                  <a:gd name="T41" fmla="*/ 5 h 41"/>
                  <a:gd name="T42" fmla="*/ 15 w 27"/>
                  <a:gd name="T43" fmla="*/ 2 h 41"/>
                  <a:gd name="T44" fmla="*/ 13 w 27"/>
                  <a:gd name="T45" fmla="*/ 0 h 41"/>
                  <a:gd name="T46" fmla="*/ 11 w 27"/>
                  <a:gd name="T47" fmla="*/ 2 h 41"/>
                  <a:gd name="T48" fmla="*/ 11 w 27"/>
                  <a:gd name="T49" fmla="*/ 5 h 41"/>
                  <a:gd name="T50" fmla="*/ 8 w 27"/>
                  <a:gd name="T51" fmla="*/ 5 h 41"/>
                  <a:gd name="T52" fmla="*/ 4 w 27"/>
                  <a:gd name="T53" fmla="*/ 7 h 41"/>
                  <a:gd name="T54" fmla="*/ 1 w 27"/>
                  <a:gd name="T55" fmla="*/ 10 h 41"/>
                  <a:gd name="T56" fmla="*/ 0 w 27"/>
                  <a:gd name="T57" fmla="*/ 13 h 41"/>
                  <a:gd name="T58" fmla="*/ 1 w 27"/>
                  <a:gd name="T59" fmla="*/ 17 h 41"/>
                  <a:gd name="T60" fmla="*/ 3 w 27"/>
                  <a:gd name="T61" fmla="*/ 19 h 41"/>
                  <a:gd name="T62" fmla="*/ 6 w 27"/>
                  <a:gd name="T63" fmla="*/ 21 h 41"/>
                  <a:gd name="T64" fmla="*/ 9 w 27"/>
                  <a:gd name="T65" fmla="*/ 22 h 41"/>
                  <a:gd name="T66" fmla="*/ 13 w 27"/>
                  <a:gd name="T67" fmla="*/ 23 h 41"/>
                  <a:gd name="T68" fmla="*/ 17 w 27"/>
                  <a:gd name="T69" fmla="*/ 24 h 41"/>
                  <a:gd name="T70" fmla="*/ 20 w 27"/>
                  <a:gd name="T71" fmla="*/ 25 h 41"/>
                  <a:gd name="T72" fmla="*/ 21 w 27"/>
                  <a:gd name="T73" fmla="*/ 27 h 41"/>
                  <a:gd name="T74" fmla="*/ 20 w 27"/>
                  <a:gd name="T75" fmla="*/ 29 h 41"/>
                  <a:gd name="T76" fmla="*/ 19 w 27"/>
                  <a:gd name="T77" fmla="*/ 31 h 41"/>
                  <a:gd name="T78" fmla="*/ 16 w 27"/>
                  <a:gd name="T79" fmla="*/ 32 h 41"/>
                  <a:gd name="T80" fmla="*/ 14 w 27"/>
                  <a:gd name="T81" fmla="*/ 32 h 41"/>
                  <a:gd name="T82" fmla="*/ 10 w 27"/>
                  <a:gd name="T83" fmla="*/ 32 h 41"/>
                  <a:gd name="T84" fmla="*/ 7 w 27"/>
                  <a:gd name="T85" fmla="*/ 31 h 41"/>
                  <a:gd name="T86" fmla="*/ 5 w 27"/>
                  <a:gd name="T87" fmla="*/ 30 h 41"/>
                  <a:gd name="T88" fmla="*/ 3 w 27"/>
                  <a:gd name="T89" fmla="*/ 29 h 41"/>
                  <a:gd name="T90" fmla="*/ 1 w 27"/>
                  <a:gd name="T91" fmla="*/ 30 h 41"/>
                  <a:gd name="T92" fmla="*/ 0 w 27"/>
                  <a:gd name="T93" fmla="*/ 31 h 41"/>
                  <a:gd name="T94" fmla="*/ 1 w 27"/>
                  <a:gd name="T95" fmla="*/ 33 h 41"/>
                  <a:gd name="T96" fmla="*/ 4 w 27"/>
                  <a:gd name="T97" fmla="*/ 35 h 41"/>
                  <a:gd name="T98" fmla="*/ 8 w 27"/>
                  <a:gd name="T99" fmla="*/ 36 h 41"/>
                  <a:gd name="T100" fmla="*/ 11 w 27"/>
                  <a:gd name="T101" fmla="*/ 37 h 41"/>
                  <a:gd name="T102" fmla="*/ 11 w 27"/>
                  <a:gd name="T103" fmla="*/ 39 h 41"/>
                  <a:gd name="T104" fmla="*/ 13 w 27"/>
                  <a:gd name="T105" fmla="*/ 41 h 41"/>
                  <a:gd name="T106" fmla="*/ 15 w 27"/>
                  <a:gd name="T107" fmla="*/ 39 h 41"/>
                  <a:gd name="T108" fmla="*/ 15 w 27"/>
                  <a:gd name="T109" fmla="*/ 37 h 41"/>
                  <a:gd name="T110" fmla="*/ 19 w 27"/>
                  <a:gd name="T111" fmla="*/ 36 h 41"/>
                  <a:gd name="T112" fmla="*/ 23 w 27"/>
                  <a:gd name="T113" fmla="*/ 34 h 41"/>
                  <a:gd name="T114" fmla="*/ 26 w 27"/>
                  <a:gd name="T115" fmla="*/ 31 h 41"/>
                  <a:gd name="T116" fmla="*/ 27 w 27"/>
                  <a:gd name="T117" fmla="*/ 27 h 41"/>
                  <a:gd name="T118" fmla="*/ 26 w 27"/>
                  <a:gd name="T119" fmla="*/ 22 h 41"/>
                  <a:gd name="T120" fmla="*/ 21 w 27"/>
                  <a:gd name="T12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 h="41">
                    <a:moveTo>
                      <a:pt x="21" y="19"/>
                    </a:moveTo>
                    <a:cubicBezTo>
                      <a:pt x="20" y="19"/>
                      <a:pt x="19" y="19"/>
                      <a:pt x="18" y="18"/>
                    </a:cubicBezTo>
                    <a:cubicBezTo>
                      <a:pt x="17" y="18"/>
                      <a:pt x="16" y="18"/>
                      <a:pt x="14" y="17"/>
                    </a:cubicBezTo>
                    <a:cubicBezTo>
                      <a:pt x="13" y="17"/>
                      <a:pt x="13" y="17"/>
                      <a:pt x="12" y="17"/>
                    </a:cubicBezTo>
                    <a:cubicBezTo>
                      <a:pt x="11" y="17"/>
                      <a:pt x="10" y="16"/>
                      <a:pt x="9" y="16"/>
                    </a:cubicBezTo>
                    <a:cubicBezTo>
                      <a:pt x="9" y="16"/>
                      <a:pt x="8" y="15"/>
                      <a:pt x="8" y="15"/>
                    </a:cubicBezTo>
                    <a:cubicBezTo>
                      <a:pt x="7" y="14"/>
                      <a:pt x="7" y="14"/>
                      <a:pt x="7" y="13"/>
                    </a:cubicBezTo>
                    <a:cubicBezTo>
                      <a:pt x="7" y="13"/>
                      <a:pt x="7" y="12"/>
                      <a:pt x="8" y="12"/>
                    </a:cubicBezTo>
                    <a:cubicBezTo>
                      <a:pt x="8" y="11"/>
                      <a:pt x="9" y="11"/>
                      <a:pt x="9" y="10"/>
                    </a:cubicBezTo>
                    <a:cubicBezTo>
                      <a:pt x="10" y="10"/>
                      <a:pt x="10" y="10"/>
                      <a:pt x="11" y="10"/>
                    </a:cubicBezTo>
                    <a:cubicBezTo>
                      <a:pt x="12" y="10"/>
                      <a:pt x="13" y="10"/>
                      <a:pt x="14" y="10"/>
                    </a:cubicBezTo>
                    <a:cubicBezTo>
                      <a:pt x="16" y="10"/>
                      <a:pt x="17" y="10"/>
                      <a:pt x="18" y="10"/>
                    </a:cubicBezTo>
                    <a:cubicBezTo>
                      <a:pt x="20" y="10"/>
                      <a:pt x="21" y="11"/>
                      <a:pt x="22" y="11"/>
                    </a:cubicBezTo>
                    <a:cubicBezTo>
                      <a:pt x="22" y="11"/>
                      <a:pt x="22" y="11"/>
                      <a:pt x="22" y="11"/>
                    </a:cubicBezTo>
                    <a:cubicBezTo>
                      <a:pt x="22" y="12"/>
                      <a:pt x="23" y="12"/>
                      <a:pt x="23" y="12"/>
                    </a:cubicBezTo>
                    <a:cubicBezTo>
                      <a:pt x="24" y="12"/>
                      <a:pt x="24" y="11"/>
                      <a:pt x="25" y="11"/>
                    </a:cubicBezTo>
                    <a:cubicBezTo>
                      <a:pt x="25" y="11"/>
                      <a:pt x="25" y="10"/>
                      <a:pt x="25" y="10"/>
                    </a:cubicBezTo>
                    <a:cubicBezTo>
                      <a:pt x="25" y="9"/>
                      <a:pt x="25" y="9"/>
                      <a:pt x="25" y="8"/>
                    </a:cubicBezTo>
                    <a:cubicBezTo>
                      <a:pt x="24" y="7"/>
                      <a:pt x="23" y="7"/>
                      <a:pt x="22" y="6"/>
                    </a:cubicBezTo>
                    <a:cubicBezTo>
                      <a:pt x="21" y="6"/>
                      <a:pt x="20" y="5"/>
                      <a:pt x="19" y="5"/>
                    </a:cubicBezTo>
                    <a:cubicBezTo>
                      <a:pt x="18" y="5"/>
                      <a:pt x="16" y="5"/>
                      <a:pt x="15" y="5"/>
                    </a:cubicBezTo>
                    <a:cubicBezTo>
                      <a:pt x="15" y="2"/>
                      <a:pt x="15" y="2"/>
                      <a:pt x="15" y="2"/>
                    </a:cubicBezTo>
                    <a:cubicBezTo>
                      <a:pt x="15" y="1"/>
                      <a:pt x="14" y="0"/>
                      <a:pt x="13" y="0"/>
                    </a:cubicBezTo>
                    <a:cubicBezTo>
                      <a:pt x="12" y="0"/>
                      <a:pt x="11" y="1"/>
                      <a:pt x="11" y="2"/>
                    </a:cubicBezTo>
                    <a:cubicBezTo>
                      <a:pt x="11" y="5"/>
                      <a:pt x="11" y="5"/>
                      <a:pt x="11" y="5"/>
                    </a:cubicBezTo>
                    <a:cubicBezTo>
                      <a:pt x="10" y="5"/>
                      <a:pt x="9" y="5"/>
                      <a:pt x="8" y="5"/>
                    </a:cubicBezTo>
                    <a:cubicBezTo>
                      <a:pt x="7" y="6"/>
                      <a:pt x="5" y="6"/>
                      <a:pt x="4" y="7"/>
                    </a:cubicBezTo>
                    <a:cubicBezTo>
                      <a:pt x="3" y="8"/>
                      <a:pt x="2" y="9"/>
                      <a:pt x="1" y="10"/>
                    </a:cubicBezTo>
                    <a:cubicBezTo>
                      <a:pt x="1" y="11"/>
                      <a:pt x="0" y="12"/>
                      <a:pt x="0" y="13"/>
                    </a:cubicBezTo>
                    <a:cubicBezTo>
                      <a:pt x="0" y="15"/>
                      <a:pt x="1" y="16"/>
                      <a:pt x="1" y="17"/>
                    </a:cubicBezTo>
                    <a:cubicBezTo>
                      <a:pt x="2" y="18"/>
                      <a:pt x="2" y="18"/>
                      <a:pt x="3" y="19"/>
                    </a:cubicBezTo>
                    <a:cubicBezTo>
                      <a:pt x="4" y="20"/>
                      <a:pt x="4" y="20"/>
                      <a:pt x="6" y="21"/>
                    </a:cubicBezTo>
                    <a:cubicBezTo>
                      <a:pt x="7" y="21"/>
                      <a:pt x="8" y="21"/>
                      <a:pt x="9" y="22"/>
                    </a:cubicBezTo>
                    <a:cubicBezTo>
                      <a:pt x="10" y="22"/>
                      <a:pt x="11" y="22"/>
                      <a:pt x="13" y="23"/>
                    </a:cubicBezTo>
                    <a:cubicBezTo>
                      <a:pt x="14" y="23"/>
                      <a:pt x="15" y="23"/>
                      <a:pt x="17" y="24"/>
                    </a:cubicBezTo>
                    <a:cubicBezTo>
                      <a:pt x="18" y="24"/>
                      <a:pt x="19" y="25"/>
                      <a:pt x="20" y="25"/>
                    </a:cubicBezTo>
                    <a:cubicBezTo>
                      <a:pt x="20" y="26"/>
                      <a:pt x="21" y="27"/>
                      <a:pt x="21" y="27"/>
                    </a:cubicBezTo>
                    <a:cubicBezTo>
                      <a:pt x="21" y="28"/>
                      <a:pt x="20" y="29"/>
                      <a:pt x="20" y="29"/>
                    </a:cubicBezTo>
                    <a:cubicBezTo>
                      <a:pt x="20" y="30"/>
                      <a:pt x="19" y="30"/>
                      <a:pt x="19" y="31"/>
                    </a:cubicBezTo>
                    <a:cubicBezTo>
                      <a:pt x="18" y="31"/>
                      <a:pt x="17" y="32"/>
                      <a:pt x="16" y="32"/>
                    </a:cubicBezTo>
                    <a:cubicBezTo>
                      <a:pt x="16" y="32"/>
                      <a:pt x="15" y="32"/>
                      <a:pt x="14" y="32"/>
                    </a:cubicBezTo>
                    <a:cubicBezTo>
                      <a:pt x="13" y="32"/>
                      <a:pt x="11" y="32"/>
                      <a:pt x="10" y="32"/>
                    </a:cubicBezTo>
                    <a:cubicBezTo>
                      <a:pt x="9" y="31"/>
                      <a:pt x="8" y="31"/>
                      <a:pt x="7" y="31"/>
                    </a:cubicBezTo>
                    <a:cubicBezTo>
                      <a:pt x="6" y="30"/>
                      <a:pt x="5" y="30"/>
                      <a:pt x="5" y="30"/>
                    </a:cubicBezTo>
                    <a:cubicBezTo>
                      <a:pt x="4" y="29"/>
                      <a:pt x="3" y="29"/>
                      <a:pt x="3" y="29"/>
                    </a:cubicBezTo>
                    <a:cubicBezTo>
                      <a:pt x="2" y="29"/>
                      <a:pt x="2" y="29"/>
                      <a:pt x="1" y="30"/>
                    </a:cubicBezTo>
                    <a:cubicBezTo>
                      <a:pt x="1" y="30"/>
                      <a:pt x="0" y="31"/>
                      <a:pt x="0" y="31"/>
                    </a:cubicBezTo>
                    <a:cubicBezTo>
                      <a:pt x="0" y="32"/>
                      <a:pt x="1" y="33"/>
                      <a:pt x="1" y="33"/>
                    </a:cubicBezTo>
                    <a:cubicBezTo>
                      <a:pt x="2" y="34"/>
                      <a:pt x="3" y="35"/>
                      <a:pt x="4" y="35"/>
                    </a:cubicBezTo>
                    <a:cubicBezTo>
                      <a:pt x="5" y="36"/>
                      <a:pt x="7" y="36"/>
                      <a:pt x="8" y="36"/>
                    </a:cubicBezTo>
                    <a:cubicBezTo>
                      <a:pt x="9" y="37"/>
                      <a:pt x="10" y="37"/>
                      <a:pt x="11" y="37"/>
                    </a:cubicBezTo>
                    <a:cubicBezTo>
                      <a:pt x="11" y="39"/>
                      <a:pt x="11" y="39"/>
                      <a:pt x="11" y="39"/>
                    </a:cubicBezTo>
                    <a:cubicBezTo>
                      <a:pt x="11" y="40"/>
                      <a:pt x="12" y="41"/>
                      <a:pt x="13" y="41"/>
                    </a:cubicBezTo>
                    <a:cubicBezTo>
                      <a:pt x="14" y="41"/>
                      <a:pt x="15" y="40"/>
                      <a:pt x="15" y="39"/>
                    </a:cubicBezTo>
                    <a:cubicBezTo>
                      <a:pt x="15" y="37"/>
                      <a:pt x="15" y="37"/>
                      <a:pt x="15" y="37"/>
                    </a:cubicBezTo>
                    <a:cubicBezTo>
                      <a:pt x="16" y="37"/>
                      <a:pt x="18" y="36"/>
                      <a:pt x="19" y="36"/>
                    </a:cubicBezTo>
                    <a:cubicBezTo>
                      <a:pt x="21" y="36"/>
                      <a:pt x="22" y="35"/>
                      <a:pt x="23" y="34"/>
                    </a:cubicBezTo>
                    <a:cubicBezTo>
                      <a:pt x="25" y="33"/>
                      <a:pt x="26" y="32"/>
                      <a:pt x="26" y="31"/>
                    </a:cubicBezTo>
                    <a:cubicBezTo>
                      <a:pt x="27" y="30"/>
                      <a:pt x="27" y="28"/>
                      <a:pt x="27" y="27"/>
                    </a:cubicBezTo>
                    <a:cubicBezTo>
                      <a:pt x="27" y="25"/>
                      <a:pt x="27" y="23"/>
                      <a:pt x="26" y="22"/>
                    </a:cubicBezTo>
                    <a:cubicBezTo>
                      <a:pt x="25" y="21"/>
                      <a:pt x="23" y="20"/>
                      <a:pt x="21" y="19"/>
                    </a:cubicBezTo>
                    <a:close/>
                  </a:path>
                </a:pathLst>
              </a:custGeom>
              <a:solidFill>
                <a:srgbClr val="9A172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9A1721"/>
                  </a:solidFill>
                </a:endParaRPr>
              </a:p>
            </p:txBody>
          </p:sp>
          <p:sp>
            <p:nvSpPr>
              <p:cNvPr id="33" name="Freeform 7"/>
              <p:cNvSpPr>
                <a:spLocks noEditPoints="1"/>
              </p:cNvSpPr>
              <p:nvPr/>
            </p:nvSpPr>
            <p:spPr bwMode="auto">
              <a:xfrm>
                <a:off x="9136916" y="1650627"/>
                <a:ext cx="465138" cy="357188"/>
              </a:xfrm>
              <a:custGeom>
                <a:avLst/>
                <a:gdLst>
                  <a:gd name="T0" fmla="*/ 118 w 124"/>
                  <a:gd name="T1" fmla="*/ 38 h 95"/>
                  <a:gd name="T2" fmla="*/ 22 w 124"/>
                  <a:gd name="T3" fmla="*/ 38 h 95"/>
                  <a:gd name="T4" fmla="*/ 0 w 124"/>
                  <a:gd name="T5" fmla="*/ 71 h 95"/>
                  <a:gd name="T6" fmla="*/ 5 w 124"/>
                  <a:gd name="T7" fmla="*/ 84 h 95"/>
                  <a:gd name="T8" fmla="*/ 16 w 124"/>
                  <a:gd name="T9" fmla="*/ 92 h 95"/>
                  <a:gd name="T10" fmla="*/ 32 w 124"/>
                  <a:gd name="T11" fmla="*/ 95 h 95"/>
                  <a:gd name="T12" fmla="*/ 70 w 124"/>
                  <a:gd name="T13" fmla="*/ 75 h 95"/>
                  <a:gd name="T14" fmla="*/ 124 w 124"/>
                  <a:gd name="T15" fmla="*/ 79 h 95"/>
                  <a:gd name="T16" fmla="*/ 43 w 124"/>
                  <a:gd name="T17" fmla="*/ 79 h 95"/>
                  <a:gd name="T18" fmla="*/ 38 w 124"/>
                  <a:gd name="T19" fmla="*/ 84 h 95"/>
                  <a:gd name="T20" fmla="*/ 35 w 124"/>
                  <a:gd name="T21" fmla="*/ 86 h 95"/>
                  <a:gd name="T22" fmla="*/ 32 w 124"/>
                  <a:gd name="T23" fmla="*/ 86 h 95"/>
                  <a:gd name="T24" fmla="*/ 30 w 124"/>
                  <a:gd name="T25" fmla="*/ 85 h 95"/>
                  <a:gd name="T26" fmla="*/ 24 w 124"/>
                  <a:gd name="T27" fmla="*/ 83 h 95"/>
                  <a:gd name="T28" fmla="*/ 23 w 124"/>
                  <a:gd name="T29" fmla="*/ 80 h 95"/>
                  <a:gd name="T30" fmla="*/ 26 w 124"/>
                  <a:gd name="T31" fmla="*/ 79 h 95"/>
                  <a:gd name="T32" fmla="*/ 31 w 124"/>
                  <a:gd name="T33" fmla="*/ 81 h 95"/>
                  <a:gd name="T34" fmla="*/ 36 w 124"/>
                  <a:gd name="T35" fmla="*/ 80 h 95"/>
                  <a:gd name="T36" fmla="*/ 38 w 124"/>
                  <a:gd name="T37" fmla="*/ 78 h 95"/>
                  <a:gd name="T38" fmla="*/ 38 w 124"/>
                  <a:gd name="T39" fmla="*/ 75 h 95"/>
                  <a:gd name="T40" fmla="*/ 32 w 124"/>
                  <a:gd name="T41" fmla="*/ 73 h 95"/>
                  <a:gd name="T42" fmla="*/ 26 w 124"/>
                  <a:gd name="T43" fmla="*/ 72 h 95"/>
                  <a:gd name="T44" fmla="*/ 22 w 124"/>
                  <a:gd name="T45" fmla="*/ 69 h 95"/>
                  <a:gd name="T46" fmla="*/ 22 w 124"/>
                  <a:gd name="T47" fmla="*/ 64 h 95"/>
                  <a:gd name="T48" fmla="*/ 27 w 124"/>
                  <a:gd name="T49" fmla="*/ 60 h 95"/>
                  <a:gd name="T50" fmla="*/ 29 w 124"/>
                  <a:gd name="T51" fmla="*/ 57 h 95"/>
                  <a:gd name="T52" fmla="*/ 32 w 124"/>
                  <a:gd name="T53" fmla="*/ 57 h 95"/>
                  <a:gd name="T54" fmla="*/ 35 w 124"/>
                  <a:gd name="T55" fmla="*/ 59 h 95"/>
                  <a:gd name="T56" fmla="*/ 40 w 124"/>
                  <a:gd name="T57" fmla="*/ 61 h 95"/>
                  <a:gd name="T58" fmla="*/ 40 w 124"/>
                  <a:gd name="T59" fmla="*/ 63 h 95"/>
                  <a:gd name="T60" fmla="*/ 39 w 124"/>
                  <a:gd name="T61" fmla="*/ 64 h 95"/>
                  <a:gd name="T62" fmla="*/ 35 w 124"/>
                  <a:gd name="T63" fmla="*/ 63 h 95"/>
                  <a:gd name="T64" fmla="*/ 30 w 124"/>
                  <a:gd name="T65" fmla="*/ 63 h 95"/>
                  <a:gd name="T66" fmla="*/ 27 w 124"/>
                  <a:gd name="T67" fmla="*/ 65 h 95"/>
                  <a:gd name="T68" fmla="*/ 27 w 124"/>
                  <a:gd name="T69" fmla="*/ 67 h 95"/>
                  <a:gd name="T70" fmla="*/ 31 w 124"/>
                  <a:gd name="T71" fmla="*/ 69 h 95"/>
                  <a:gd name="T72" fmla="*/ 35 w 124"/>
                  <a:gd name="T73" fmla="*/ 69 h 95"/>
                  <a:gd name="T74" fmla="*/ 42 w 124"/>
                  <a:gd name="T75" fmla="*/ 72 h 95"/>
                  <a:gd name="T76" fmla="*/ 43 w 124"/>
                  <a:gd name="T77" fmla="*/ 79 h 95"/>
                  <a:gd name="T78" fmla="*/ 89 w 124"/>
                  <a:gd name="T79" fmla="*/ 64 h 95"/>
                  <a:gd name="T80" fmla="*/ 64 w 124"/>
                  <a:gd name="T81" fmla="*/ 67 h 95"/>
                  <a:gd name="T82" fmla="*/ 32 w 124"/>
                  <a:gd name="T83" fmla="*/ 47 h 95"/>
                  <a:gd name="T84" fmla="*/ 70 w 124"/>
                  <a:gd name="T85" fmla="*/ 8 h 95"/>
                  <a:gd name="T86" fmla="*/ 105 w 124"/>
                  <a:gd name="T87" fmla="*/ 52 h 95"/>
                  <a:gd name="T88" fmla="*/ 111 w 124"/>
                  <a:gd name="T89" fmla="*/ 6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4" h="95">
                    <a:moveTo>
                      <a:pt x="113" y="55"/>
                    </a:moveTo>
                    <a:cubicBezTo>
                      <a:pt x="116" y="50"/>
                      <a:pt x="118" y="44"/>
                      <a:pt x="118" y="38"/>
                    </a:cubicBezTo>
                    <a:cubicBezTo>
                      <a:pt x="118" y="17"/>
                      <a:pt x="97" y="0"/>
                      <a:pt x="70" y="0"/>
                    </a:cubicBezTo>
                    <a:cubicBezTo>
                      <a:pt x="44" y="0"/>
                      <a:pt x="22" y="17"/>
                      <a:pt x="22" y="38"/>
                    </a:cubicBezTo>
                    <a:cubicBezTo>
                      <a:pt x="22" y="41"/>
                      <a:pt x="23" y="44"/>
                      <a:pt x="24" y="48"/>
                    </a:cubicBezTo>
                    <a:cubicBezTo>
                      <a:pt x="10" y="50"/>
                      <a:pt x="0" y="60"/>
                      <a:pt x="0" y="71"/>
                    </a:cubicBezTo>
                    <a:cubicBezTo>
                      <a:pt x="0" y="75"/>
                      <a:pt x="2" y="79"/>
                      <a:pt x="4" y="83"/>
                    </a:cubicBezTo>
                    <a:cubicBezTo>
                      <a:pt x="5" y="84"/>
                      <a:pt x="5" y="84"/>
                      <a:pt x="5" y="84"/>
                    </a:cubicBezTo>
                    <a:cubicBezTo>
                      <a:pt x="0" y="95"/>
                      <a:pt x="0" y="95"/>
                      <a:pt x="0" y="95"/>
                    </a:cubicBezTo>
                    <a:cubicBezTo>
                      <a:pt x="16" y="92"/>
                      <a:pt x="16" y="92"/>
                      <a:pt x="16" y="92"/>
                    </a:cubicBezTo>
                    <a:cubicBezTo>
                      <a:pt x="17" y="92"/>
                      <a:pt x="17" y="92"/>
                      <a:pt x="17" y="92"/>
                    </a:cubicBezTo>
                    <a:cubicBezTo>
                      <a:pt x="22" y="94"/>
                      <a:pt x="27" y="95"/>
                      <a:pt x="32" y="95"/>
                    </a:cubicBezTo>
                    <a:cubicBezTo>
                      <a:pt x="48" y="95"/>
                      <a:pt x="61" y="86"/>
                      <a:pt x="64" y="75"/>
                    </a:cubicBezTo>
                    <a:cubicBezTo>
                      <a:pt x="66" y="75"/>
                      <a:pt x="68" y="75"/>
                      <a:pt x="70" y="75"/>
                    </a:cubicBezTo>
                    <a:cubicBezTo>
                      <a:pt x="78" y="75"/>
                      <a:pt x="84" y="74"/>
                      <a:pt x="91" y="72"/>
                    </a:cubicBezTo>
                    <a:cubicBezTo>
                      <a:pt x="124" y="79"/>
                      <a:pt x="124" y="79"/>
                      <a:pt x="124" y="79"/>
                    </a:cubicBezTo>
                    <a:lnTo>
                      <a:pt x="113" y="55"/>
                    </a:lnTo>
                    <a:close/>
                    <a:moveTo>
                      <a:pt x="43" y="79"/>
                    </a:moveTo>
                    <a:cubicBezTo>
                      <a:pt x="43" y="80"/>
                      <a:pt x="42" y="81"/>
                      <a:pt x="41" y="82"/>
                    </a:cubicBezTo>
                    <a:cubicBezTo>
                      <a:pt x="40" y="82"/>
                      <a:pt x="39" y="83"/>
                      <a:pt x="38" y="84"/>
                    </a:cubicBezTo>
                    <a:cubicBezTo>
                      <a:pt x="37" y="84"/>
                      <a:pt x="36" y="84"/>
                      <a:pt x="35" y="84"/>
                    </a:cubicBezTo>
                    <a:cubicBezTo>
                      <a:pt x="35" y="86"/>
                      <a:pt x="35" y="86"/>
                      <a:pt x="35" y="86"/>
                    </a:cubicBezTo>
                    <a:cubicBezTo>
                      <a:pt x="35" y="87"/>
                      <a:pt x="35" y="88"/>
                      <a:pt x="34" y="88"/>
                    </a:cubicBezTo>
                    <a:cubicBezTo>
                      <a:pt x="33" y="88"/>
                      <a:pt x="32" y="87"/>
                      <a:pt x="32" y="86"/>
                    </a:cubicBezTo>
                    <a:cubicBezTo>
                      <a:pt x="32" y="85"/>
                      <a:pt x="32" y="85"/>
                      <a:pt x="32" y="85"/>
                    </a:cubicBezTo>
                    <a:cubicBezTo>
                      <a:pt x="31" y="85"/>
                      <a:pt x="30" y="85"/>
                      <a:pt x="30" y="85"/>
                    </a:cubicBezTo>
                    <a:cubicBezTo>
                      <a:pt x="28" y="84"/>
                      <a:pt x="27" y="84"/>
                      <a:pt x="26" y="84"/>
                    </a:cubicBezTo>
                    <a:cubicBezTo>
                      <a:pt x="25" y="84"/>
                      <a:pt x="24" y="83"/>
                      <a:pt x="24" y="83"/>
                    </a:cubicBezTo>
                    <a:cubicBezTo>
                      <a:pt x="23" y="82"/>
                      <a:pt x="23" y="82"/>
                      <a:pt x="23" y="81"/>
                    </a:cubicBezTo>
                    <a:cubicBezTo>
                      <a:pt x="23" y="81"/>
                      <a:pt x="23" y="80"/>
                      <a:pt x="23" y="80"/>
                    </a:cubicBezTo>
                    <a:cubicBezTo>
                      <a:pt x="24" y="80"/>
                      <a:pt x="24" y="79"/>
                      <a:pt x="25" y="79"/>
                    </a:cubicBezTo>
                    <a:cubicBezTo>
                      <a:pt x="25" y="79"/>
                      <a:pt x="25" y="79"/>
                      <a:pt x="26" y="79"/>
                    </a:cubicBezTo>
                    <a:cubicBezTo>
                      <a:pt x="26" y="80"/>
                      <a:pt x="27" y="80"/>
                      <a:pt x="28" y="80"/>
                    </a:cubicBezTo>
                    <a:cubicBezTo>
                      <a:pt x="29" y="80"/>
                      <a:pt x="30" y="80"/>
                      <a:pt x="31" y="81"/>
                    </a:cubicBezTo>
                    <a:cubicBezTo>
                      <a:pt x="32" y="81"/>
                      <a:pt x="33" y="81"/>
                      <a:pt x="34" y="81"/>
                    </a:cubicBezTo>
                    <a:cubicBezTo>
                      <a:pt x="34" y="81"/>
                      <a:pt x="35" y="80"/>
                      <a:pt x="36" y="80"/>
                    </a:cubicBezTo>
                    <a:cubicBezTo>
                      <a:pt x="36" y="80"/>
                      <a:pt x="37" y="80"/>
                      <a:pt x="37" y="79"/>
                    </a:cubicBezTo>
                    <a:cubicBezTo>
                      <a:pt x="38" y="79"/>
                      <a:pt x="38" y="79"/>
                      <a:pt x="38" y="78"/>
                    </a:cubicBezTo>
                    <a:cubicBezTo>
                      <a:pt x="38" y="78"/>
                      <a:pt x="39" y="77"/>
                      <a:pt x="38" y="76"/>
                    </a:cubicBezTo>
                    <a:cubicBezTo>
                      <a:pt x="38" y="76"/>
                      <a:pt x="38" y="75"/>
                      <a:pt x="38" y="75"/>
                    </a:cubicBezTo>
                    <a:cubicBezTo>
                      <a:pt x="37" y="74"/>
                      <a:pt x="36" y="74"/>
                      <a:pt x="35" y="74"/>
                    </a:cubicBezTo>
                    <a:cubicBezTo>
                      <a:pt x="34" y="74"/>
                      <a:pt x="33" y="73"/>
                      <a:pt x="32" y="73"/>
                    </a:cubicBezTo>
                    <a:cubicBezTo>
                      <a:pt x="31" y="73"/>
                      <a:pt x="30" y="73"/>
                      <a:pt x="29" y="73"/>
                    </a:cubicBezTo>
                    <a:cubicBezTo>
                      <a:pt x="28" y="73"/>
                      <a:pt x="27" y="72"/>
                      <a:pt x="26" y="72"/>
                    </a:cubicBezTo>
                    <a:cubicBezTo>
                      <a:pt x="25" y="72"/>
                      <a:pt x="24" y="72"/>
                      <a:pt x="24" y="71"/>
                    </a:cubicBezTo>
                    <a:cubicBezTo>
                      <a:pt x="23" y="71"/>
                      <a:pt x="23" y="70"/>
                      <a:pt x="22" y="69"/>
                    </a:cubicBezTo>
                    <a:cubicBezTo>
                      <a:pt x="22" y="69"/>
                      <a:pt x="22" y="68"/>
                      <a:pt x="21" y="67"/>
                    </a:cubicBezTo>
                    <a:cubicBezTo>
                      <a:pt x="21" y="66"/>
                      <a:pt x="21" y="65"/>
                      <a:pt x="22" y="64"/>
                    </a:cubicBezTo>
                    <a:cubicBezTo>
                      <a:pt x="22" y="63"/>
                      <a:pt x="23" y="62"/>
                      <a:pt x="24" y="61"/>
                    </a:cubicBezTo>
                    <a:cubicBezTo>
                      <a:pt x="25" y="61"/>
                      <a:pt x="26" y="60"/>
                      <a:pt x="27" y="60"/>
                    </a:cubicBezTo>
                    <a:cubicBezTo>
                      <a:pt x="28" y="60"/>
                      <a:pt x="29" y="59"/>
                      <a:pt x="29" y="59"/>
                    </a:cubicBezTo>
                    <a:cubicBezTo>
                      <a:pt x="29" y="57"/>
                      <a:pt x="29" y="57"/>
                      <a:pt x="29" y="57"/>
                    </a:cubicBezTo>
                    <a:cubicBezTo>
                      <a:pt x="29" y="56"/>
                      <a:pt x="30" y="55"/>
                      <a:pt x="31" y="55"/>
                    </a:cubicBezTo>
                    <a:cubicBezTo>
                      <a:pt x="31" y="55"/>
                      <a:pt x="32" y="56"/>
                      <a:pt x="32" y="57"/>
                    </a:cubicBezTo>
                    <a:cubicBezTo>
                      <a:pt x="32" y="59"/>
                      <a:pt x="32" y="59"/>
                      <a:pt x="32" y="59"/>
                    </a:cubicBezTo>
                    <a:cubicBezTo>
                      <a:pt x="33" y="59"/>
                      <a:pt x="34" y="59"/>
                      <a:pt x="35" y="59"/>
                    </a:cubicBezTo>
                    <a:cubicBezTo>
                      <a:pt x="36" y="59"/>
                      <a:pt x="38" y="59"/>
                      <a:pt x="38" y="60"/>
                    </a:cubicBezTo>
                    <a:cubicBezTo>
                      <a:pt x="39" y="60"/>
                      <a:pt x="40" y="60"/>
                      <a:pt x="40" y="61"/>
                    </a:cubicBezTo>
                    <a:cubicBezTo>
                      <a:pt x="41" y="61"/>
                      <a:pt x="41" y="62"/>
                      <a:pt x="41" y="62"/>
                    </a:cubicBezTo>
                    <a:cubicBezTo>
                      <a:pt x="41" y="63"/>
                      <a:pt x="41" y="63"/>
                      <a:pt x="40" y="63"/>
                    </a:cubicBezTo>
                    <a:cubicBezTo>
                      <a:pt x="40" y="63"/>
                      <a:pt x="40" y="64"/>
                      <a:pt x="39" y="64"/>
                    </a:cubicBezTo>
                    <a:cubicBezTo>
                      <a:pt x="39" y="64"/>
                      <a:pt x="39" y="64"/>
                      <a:pt x="39" y="64"/>
                    </a:cubicBezTo>
                    <a:cubicBezTo>
                      <a:pt x="38" y="64"/>
                      <a:pt x="38" y="64"/>
                      <a:pt x="38" y="64"/>
                    </a:cubicBezTo>
                    <a:cubicBezTo>
                      <a:pt x="37" y="63"/>
                      <a:pt x="36" y="63"/>
                      <a:pt x="35" y="63"/>
                    </a:cubicBezTo>
                    <a:cubicBezTo>
                      <a:pt x="34" y="63"/>
                      <a:pt x="33" y="63"/>
                      <a:pt x="32" y="63"/>
                    </a:cubicBezTo>
                    <a:cubicBezTo>
                      <a:pt x="31" y="63"/>
                      <a:pt x="30" y="63"/>
                      <a:pt x="30" y="63"/>
                    </a:cubicBezTo>
                    <a:cubicBezTo>
                      <a:pt x="29" y="63"/>
                      <a:pt x="28" y="64"/>
                      <a:pt x="28" y="64"/>
                    </a:cubicBezTo>
                    <a:cubicBezTo>
                      <a:pt x="28" y="64"/>
                      <a:pt x="27" y="65"/>
                      <a:pt x="27" y="65"/>
                    </a:cubicBezTo>
                    <a:cubicBezTo>
                      <a:pt x="27" y="66"/>
                      <a:pt x="27" y="66"/>
                      <a:pt x="27" y="66"/>
                    </a:cubicBezTo>
                    <a:cubicBezTo>
                      <a:pt x="27" y="67"/>
                      <a:pt x="27" y="67"/>
                      <a:pt x="27" y="67"/>
                    </a:cubicBezTo>
                    <a:cubicBezTo>
                      <a:pt x="28" y="68"/>
                      <a:pt x="28" y="68"/>
                      <a:pt x="29" y="68"/>
                    </a:cubicBezTo>
                    <a:cubicBezTo>
                      <a:pt x="29" y="68"/>
                      <a:pt x="30" y="69"/>
                      <a:pt x="31" y="69"/>
                    </a:cubicBezTo>
                    <a:cubicBezTo>
                      <a:pt x="31" y="69"/>
                      <a:pt x="32" y="69"/>
                      <a:pt x="33" y="69"/>
                    </a:cubicBezTo>
                    <a:cubicBezTo>
                      <a:pt x="34" y="69"/>
                      <a:pt x="35" y="69"/>
                      <a:pt x="35" y="69"/>
                    </a:cubicBezTo>
                    <a:cubicBezTo>
                      <a:pt x="36" y="70"/>
                      <a:pt x="37" y="70"/>
                      <a:pt x="38" y="70"/>
                    </a:cubicBezTo>
                    <a:cubicBezTo>
                      <a:pt x="40" y="70"/>
                      <a:pt x="41" y="71"/>
                      <a:pt x="42" y="72"/>
                    </a:cubicBezTo>
                    <a:cubicBezTo>
                      <a:pt x="43" y="73"/>
                      <a:pt x="44" y="74"/>
                      <a:pt x="44" y="75"/>
                    </a:cubicBezTo>
                    <a:cubicBezTo>
                      <a:pt x="44" y="77"/>
                      <a:pt x="44" y="78"/>
                      <a:pt x="43" y="79"/>
                    </a:cubicBezTo>
                    <a:close/>
                    <a:moveTo>
                      <a:pt x="90" y="64"/>
                    </a:moveTo>
                    <a:cubicBezTo>
                      <a:pt x="89" y="64"/>
                      <a:pt x="89" y="64"/>
                      <a:pt x="89" y="64"/>
                    </a:cubicBezTo>
                    <a:cubicBezTo>
                      <a:pt x="83" y="66"/>
                      <a:pt x="77" y="68"/>
                      <a:pt x="70" y="68"/>
                    </a:cubicBezTo>
                    <a:cubicBezTo>
                      <a:pt x="68" y="68"/>
                      <a:pt x="66" y="68"/>
                      <a:pt x="64" y="67"/>
                    </a:cubicBezTo>
                    <a:cubicBezTo>
                      <a:pt x="62" y="56"/>
                      <a:pt x="48" y="47"/>
                      <a:pt x="32" y="47"/>
                    </a:cubicBezTo>
                    <a:cubicBezTo>
                      <a:pt x="32" y="47"/>
                      <a:pt x="32" y="47"/>
                      <a:pt x="32" y="47"/>
                    </a:cubicBezTo>
                    <a:cubicBezTo>
                      <a:pt x="31" y="44"/>
                      <a:pt x="30" y="41"/>
                      <a:pt x="30" y="38"/>
                    </a:cubicBezTo>
                    <a:cubicBezTo>
                      <a:pt x="30" y="21"/>
                      <a:pt x="48" y="8"/>
                      <a:pt x="70" y="8"/>
                    </a:cubicBezTo>
                    <a:cubicBezTo>
                      <a:pt x="92" y="8"/>
                      <a:pt x="110" y="21"/>
                      <a:pt x="110" y="38"/>
                    </a:cubicBezTo>
                    <a:cubicBezTo>
                      <a:pt x="110" y="43"/>
                      <a:pt x="109" y="48"/>
                      <a:pt x="105" y="52"/>
                    </a:cubicBezTo>
                    <a:cubicBezTo>
                      <a:pt x="104" y="54"/>
                      <a:pt x="104" y="54"/>
                      <a:pt x="104" y="54"/>
                    </a:cubicBezTo>
                    <a:cubicBezTo>
                      <a:pt x="111" y="68"/>
                      <a:pt x="111" y="68"/>
                      <a:pt x="111" y="68"/>
                    </a:cubicBezTo>
                    <a:lnTo>
                      <a:pt x="90" y="64"/>
                    </a:lnTo>
                    <a:close/>
                  </a:path>
                </a:pathLst>
              </a:custGeom>
              <a:solidFill>
                <a:srgbClr val="9A172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30" name="TextBox 117"/>
            <p:cNvSpPr txBox="1"/>
            <p:nvPr/>
          </p:nvSpPr>
          <p:spPr>
            <a:xfrm>
              <a:off x="6694140" y="1263414"/>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1" name="直接箭头连接符 30"/>
            <p:cNvCxnSpPr/>
            <p:nvPr/>
          </p:nvCxnSpPr>
          <p:spPr>
            <a:xfrm flipV="1">
              <a:off x="6684064" y="1275216"/>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657719" y="4136292"/>
            <a:ext cx="2168786" cy="400110"/>
            <a:chOff x="899592" y="2999192"/>
            <a:chExt cx="2168786" cy="400110"/>
          </a:xfrm>
        </p:grpSpPr>
        <p:grpSp>
          <p:nvGrpSpPr>
            <p:cNvPr id="35" name="组合 34"/>
            <p:cNvGrpSpPr/>
            <p:nvPr/>
          </p:nvGrpSpPr>
          <p:grpSpPr>
            <a:xfrm>
              <a:off x="899592" y="3021193"/>
              <a:ext cx="322608" cy="325330"/>
              <a:chOff x="9563954" y="2996827"/>
              <a:chExt cx="376237" cy="379412"/>
            </a:xfrm>
            <a:solidFill>
              <a:schemeClr val="accent4"/>
            </a:solidFill>
          </p:grpSpPr>
          <p:sp>
            <p:nvSpPr>
              <p:cNvPr id="38" name="Oval 17"/>
              <p:cNvSpPr>
                <a:spLocks noChangeArrowheads="1"/>
              </p:cNvSpPr>
              <p:nvPr/>
            </p:nvSpPr>
            <p:spPr bwMode="auto">
              <a:xfrm>
                <a:off x="9808429" y="3098427"/>
                <a:ext cx="55563" cy="60325"/>
              </a:xfrm>
              <a:prstGeom prst="ellipse">
                <a:avLst/>
              </a:pr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39" name="Freeform 18"/>
              <p:cNvSpPr>
                <a:spLocks/>
              </p:cNvSpPr>
              <p:nvPr/>
            </p:nvSpPr>
            <p:spPr bwMode="auto">
              <a:xfrm>
                <a:off x="9778266" y="3169864"/>
                <a:ext cx="115888" cy="206375"/>
              </a:xfrm>
              <a:custGeom>
                <a:avLst/>
                <a:gdLst>
                  <a:gd name="T0" fmla="*/ 24 w 31"/>
                  <a:gd name="T1" fmla="*/ 0 h 55"/>
                  <a:gd name="T2" fmla="*/ 22 w 31"/>
                  <a:gd name="T3" fmla="*/ 0 h 55"/>
                  <a:gd name="T4" fmla="*/ 15 w 31"/>
                  <a:gd name="T5" fmla="*/ 6 h 55"/>
                  <a:gd name="T6" fmla="*/ 9 w 31"/>
                  <a:gd name="T7" fmla="*/ 0 h 55"/>
                  <a:gd name="T8" fmla="*/ 7 w 31"/>
                  <a:gd name="T9" fmla="*/ 0 h 55"/>
                  <a:gd name="T10" fmla="*/ 0 w 31"/>
                  <a:gd name="T11" fmla="*/ 6 h 55"/>
                  <a:gd name="T12" fmla="*/ 0 w 31"/>
                  <a:gd name="T13" fmla="*/ 20 h 55"/>
                  <a:gd name="T14" fmla="*/ 7 w 31"/>
                  <a:gd name="T15" fmla="*/ 26 h 55"/>
                  <a:gd name="T16" fmla="*/ 7 w 31"/>
                  <a:gd name="T17" fmla="*/ 26 h 55"/>
                  <a:gd name="T18" fmla="*/ 6 w 31"/>
                  <a:gd name="T19" fmla="*/ 28 h 55"/>
                  <a:gd name="T20" fmla="*/ 6 w 31"/>
                  <a:gd name="T21" fmla="*/ 51 h 55"/>
                  <a:gd name="T22" fmla="*/ 11 w 31"/>
                  <a:gd name="T23" fmla="*/ 55 h 55"/>
                  <a:gd name="T24" fmla="*/ 15 w 31"/>
                  <a:gd name="T25" fmla="*/ 51 h 55"/>
                  <a:gd name="T26" fmla="*/ 20 w 31"/>
                  <a:gd name="T27" fmla="*/ 55 h 55"/>
                  <a:gd name="T28" fmla="*/ 25 w 31"/>
                  <a:gd name="T29" fmla="*/ 51 h 55"/>
                  <a:gd name="T30" fmla="*/ 25 w 31"/>
                  <a:gd name="T31" fmla="*/ 28 h 55"/>
                  <a:gd name="T32" fmla="*/ 24 w 31"/>
                  <a:gd name="T33" fmla="*/ 26 h 55"/>
                  <a:gd name="T34" fmla="*/ 24 w 31"/>
                  <a:gd name="T35" fmla="*/ 26 h 55"/>
                  <a:gd name="T36" fmla="*/ 31 w 31"/>
                  <a:gd name="T37" fmla="*/ 20 h 55"/>
                  <a:gd name="T38" fmla="*/ 31 w 31"/>
                  <a:gd name="T39" fmla="*/ 6 h 55"/>
                  <a:gd name="T40" fmla="*/ 24 w 31"/>
                  <a:gd name="T4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55">
                    <a:moveTo>
                      <a:pt x="24" y="0"/>
                    </a:moveTo>
                    <a:cubicBezTo>
                      <a:pt x="22" y="0"/>
                      <a:pt x="22" y="0"/>
                      <a:pt x="22" y="0"/>
                    </a:cubicBezTo>
                    <a:cubicBezTo>
                      <a:pt x="15" y="6"/>
                      <a:pt x="15" y="6"/>
                      <a:pt x="15" y="6"/>
                    </a:cubicBezTo>
                    <a:cubicBezTo>
                      <a:pt x="9" y="0"/>
                      <a:pt x="9" y="0"/>
                      <a:pt x="9" y="0"/>
                    </a:cubicBezTo>
                    <a:cubicBezTo>
                      <a:pt x="7" y="0"/>
                      <a:pt x="7" y="0"/>
                      <a:pt x="7" y="0"/>
                    </a:cubicBezTo>
                    <a:cubicBezTo>
                      <a:pt x="3" y="0"/>
                      <a:pt x="0" y="3"/>
                      <a:pt x="0" y="6"/>
                    </a:cubicBezTo>
                    <a:cubicBezTo>
                      <a:pt x="0" y="20"/>
                      <a:pt x="0" y="20"/>
                      <a:pt x="0" y="20"/>
                    </a:cubicBezTo>
                    <a:cubicBezTo>
                      <a:pt x="0" y="24"/>
                      <a:pt x="3" y="26"/>
                      <a:pt x="7" y="26"/>
                    </a:cubicBezTo>
                    <a:cubicBezTo>
                      <a:pt x="7" y="26"/>
                      <a:pt x="7" y="26"/>
                      <a:pt x="7" y="26"/>
                    </a:cubicBezTo>
                    <a:cubicBezTo>
                      <a:pt x="7" y="27"/>
                      <a:pt x="6" y="28"/>
                      <a:pt x="6" y="28"/>
                    </a:cubicBezTo>
                    <a:cubicBezTo>
                      <a:pt x="6" y="51"/>
                      <a:pt x="6" y="51"/>
                      <a:pt x="6" y="51"/>
                    </a:cubicBezTo>
                    <a:cubicBezTo>
                      <a:pt x="6" y="53"/>
                      <a:pt x="8" y="55"/>
                      <a:pt x="11" y="55"/>
                    </a:cubicBezTo>
                    <a:cubicBezTo>
                      <a:pt x="13" y="55"/>
                      <a:pt x="15" y="53"/>
                      <a:pt x="15" y="51"/>
                    </a:cubicBezTo>
                    <a:cubicBezTo>
                      <a:pt x="15" y="53"/>
                      <a:pt x="18" y="55"/>
                      <a:pt x="20" y="55"/>
                    </a:cubicBezTo>
                    <a:cubicBezTo>
                      <a:pt x="23" y="55"/>
                      <a:pt x="25" y="53"/>
                      <a:pt x="25" y="51"/>
                    </a:cubicBezTo>
                    <a:cubicBezTo>
                      <a:pt x="25" y="28"/>
                      <a:pt x="25" y="28"/>
                      <a:pt x="25" y="28"/>
                    </a:cubicBezTo>
                    <a:cubicBezTo>
                      <a:pt x="25" y="28"/>
                      <a:pt x="24" y="27"/>
                      <a:pt x="24" y="26"/>
                    </a:cubicBezTo>
                    <a:cubicBezTo>
                      <a:pt x="24" y="26"/>
                      <a:pt x="24" y="26"/>
                      <a:pt x="24" y="26"/>
                    </a:cubicBezTo>
                    <a:cubicBezTo>
                      <a:pt x="28" y="26"/>
                      <a:pt x="31" y="24"/>
                      <a:pt x="31" y="20"/>
                    </a:cubicBezTo>
                    <a:cubicBezTo>
                      <a:pt x="31" y="6"/>
                      <a:pt x="31" y="6"/>
                      <a:pt x="31" y="6"/>
                    </a:cubicBezTo>
                    <a:cubicBezTo>
                      <a:pt x="31" y="3"/>
                      <a:pt x="28" y="0"/>
                      <a:pt x="24" y="0"/>
                    </a:cubicBez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0" name="Freeform 19"/>
              <p:cNvSpPr>
                <a:spLocks noEditPoints="1"/>
              </p:cNvSpPr>
              <p:nvPr/>
            </p:nvSpPr>
            <p:spPr bwMode="auto">
              <a:xfrm>
                <a:off x="9563954" y="3030164"/>
                <a:ext cx="195263" cy="346075"/>
              </a:xfrm>
              <a:custGeom>
                <a:avLst/>
                <a:gdLst>
                  <a:gd name="T0" fmla="*/ 52 w 52"/>
                  <a:gd name="T1" fmla="*/ 46 h 92"/>
                  <a:gd name="T2" fmla="*/ 49 w 52"/>
                  <a:gd name="T3" fmla="*/ 40 h 92"/>
                  <a:gd name="T4" fmla="*/ 49 w 52"/>
                  <a:gd name="T5" fmla="*/ 6 h 92"/>
                  <a:gd name="T6" fmla="*/ 49 w 52"/>
                  <a:gd name="T7" fmla="*/ 3 h 92"/>
                  <a:gd name="T8" fmla="*/ 49 w 52"/>
                  <a:gd name="T9" fmla="*/ 0 h 92"/>
                  <a:gd name="T10" fmla="*/ 46 w 52"/>
                  <a:gd name="T11" fmla="*/ 0 h 92"/>
                  <a:gd name="T12" fmla="*/ 0 w 52"/>
                  <a:gd name="T13" fmla="*/ 46 h 92"/>
                  <a:gd name="T14" fmla="*/ 4 w 52"/>
                  <a:gd name="T15" fmla="*/ 63 h 92"/>
                  <a:gd name="T16" fmla="*/ 2 w 52"/>
                  <a:gd name="T17" fmla="*/ 68 h 92"/>
                  <a:gd name="T18" fmla="*/ 9 w 52"/>
                  <a:gd name="T19" fmla="*/ 74 h 92"/>
                  <a:gd name="T20" fmla="*/ 10 w 52"/>
                  <a:gd name="T21" fmla="*/ 74 h 92"/>
                  <a:gd name="T22" fmla="*/ 46 w 52"/>
                  <a:gd name="T23" fmla="*/ 92 h 92"/>
                  <a:gd name="T24" fmla="*/ 49 w 52"/>
                  <a:gd name="T25" fmla="*/ 92 h 92"/>
                  <a:gd name="T26" fmla="*/ 49 w 52"/>
                  <a:gd name="T27" fmla="*/ 89 h 92"/>
                  <a:gd name="T28" fmla="*/ 49 w 52"/>
                  <a:gd name="T29" fmla="*/ 86 h 92"/>
                  <a:gd name="T30" fmla="*/ 49 w 52"/>
                  <a:gd name="T31" fmla="*/ 52 h 92"/>
                  <a:gd name="T32" fmla="*/ 52 w 52"/>
                  <a:gd name="T33" fmla="*/ 46 h 92"/>
                  <a:gd name="T34" fmla="*/ 15 w 52"/>
                  <a:gd name="T35" fmla="*/ 64 h 92"/>
                  <a:gd name="T36" fmla="*/ 9 w 52"/>
                  <a:gd name="T37" fmla="*/ 61 h 92"/>
                  <a:gd name="T38" fmla="*/ 9 w 52"/>
                  <a:gd name="T39" fmla="*/ 61 h 92"/>
                  <a:gd name="T40" fmla="*/ 6 w 52"/>
                  <a:gd name="T41" fmla="*/ 48 h 92"/>
                  <a:gd name="T42" fmla="*/ 19 w 52"/>
                  <a:gd name="T43" fmla="*/ 48 h 92"/>
                  <a:gd name="T44" fmla="*/ 22 w 52"/>
                  <a:gd name="T45" fmla="*/ 64 h 92"/>
                  <a:gd name="T46" fmla="*/ 15 w 52"/>
                  <a:gd name="T47" fmla="*/ 64 h 92"/>
                  <a:gd name="T48" fmla="*/ 21 w 52"/>
                  <a:gd name="T49" fmla="*/ 28 h 92"/>
                  <a:gd name="T50" fmla="*/ 22 w 52"/>
                  <a:gd name="T51" fmla="*/ 29 h 92"/>
                  <a:gd name="T52" fmla="*/ 19 w 52"/>
                  <a:gd name="T53" fmla="*/ 43 h 92"/>
                  <a:gd name="T54" fmla="*/ 6 w 52"/>
                  <a:gd name="T55" fmla="*/ 43 h 92"/>
                  <a:gd name="T56" fmla="*/ 11 w 52"/>
                  <a:gd name="T57" fmla="*/ 28 h 92"/>
                  <a:gd name="T58" fmla="*/ 21 w 52"/>
                  <a:gd name="T59" fmla="*/ 28 h 92"/>
                  <a:gd name="T60" fmla="*/ 43 w 52"/>
                  <a:gd name="T61" fmla="*/ 28 h 92"/>
                  <a:gd name="T62" fmla="*/ 43 w 52"/>
                  <a:gd name="T63" fmla="*/ 39 h 92"/>
                  <a:gd name="T64" fmla="*/ 39 w 52"/>
                  <a:gd name="T65" fmla="*/ 43 h 92"/>
                  <a:gd name="T66" fmla="*/ 25 w 52"/>
                  <a:gd name="T67" fmla="*/ 43 h 92"/>
                  <a:gd name="T68" fmla="*/ 27 w 52"/>
                  <a:gd name="T69" fmla="*/ 32 h 92"/>
                  <a:gd name="T70" fmla="*/ 33 w 52"/>
                  <a:gd name="T71" fmla="*/ 28 h 92"/>
                  <a:gd name="T72" fmla="*/ 43 w 52"/>
                  <a:gd name="T73" fmla="*/ 28 h 92"/>
                  <a:gd name="T74" fmla="*/ 25 w 52"/>
                  <a:gd name="T75" fmla="*/ 48 h 92"/>
                  <a:gd name="T76" fmla="*/ 39 w 52"/>
                  <a:gd name="T77" fmla="*/ 48 h 92"/>
                  <a:gd name="T78" fmla="*/ 43 w 52"/>
                  <a:gd name="T79" fmla="*/ 53 h 92"/>
                  <a:gd name="T80" fmla="*/ 43 w 52"/>
                  <a:gd name="T81" fmla="*/ 64 h 92"/>
                  <a:gd name="T82" fmla="*/ 29 w 52"/>
                  <a:gd name="T83" fmla="*/ 64 h 92"/>
                  <a:gd name="T84" fmla="*/ 25 w 52"/>
                  <a:gd name="T85" fmla="*/ 48 h 92"/>
                  <a:gd name="T86" fmla="*/ 43 w 52"/>
                  <a:gd name="T87" fmla="*/ 10 h 92"/>
                  <a:gd name="T88" fmla="*/ 43 w 52"/>
                  <a:gd name="T89" fmla="*/ 22 h 92"/>
                  <a:gd name="T90" fmla="*/ 34 w 52"/>
                  <a:gd name="T91" fmla="*/ 22 h 92"/>
                  <a:gd name="T92" fmla="*/ 33 w 52"/>
                  <a:gd name="T93" fmla="*/ 21 h 92"/>
                  <a:gd name="T94" fmla="*/ 43 w 52"/>
                  <a:gd name="T95" fmla="*/ 10 h 92"/>
                  <a:gd name="T96" fmla="*/ 38 w 52"/>
                  <a:gd name="T97" fmla="*/ 7 h 92"/>
                  <a:gd name="T98" fmla="*/ 28 w 52"/>
                  <a:gd name="T99" fmla="*/ 18 h 92"/>
                  <a:gd name="T100" fmla="*/ 27 w 52"/>
                  <a:gd name="T101" fmla="*/ 18 h 92"/>
                  <a:gd name="T102" fmla="*/ 21 w 52"/>
                  <a:gd name="T103" fmla="*/ 22 h 92"/>
                  <a:gd name="T104" fmla="*/ 14 w 52"/>
                  <a:gd name="T105" fmla="*/ 22 h 92"/>
                  <a:gd name="T106" fmla="*/ 38 w 52"/>
                  <a:gd name="T107" fmla="*/ 7 h 92"/>
                  <a:gd name="T108" fmla="*/ 15 w 52"/>
                  <a:gd name="T109" fmla="*/ 71 h 92"/>
                  <a:gd name="T110" fmla="*/ 16 w 52"/>
                  <a:gd name="T111" fmla="*/ 69 h 92"/>
                  <a:gd name="T112" fmla="*/ 25 w 52"/>
                  <a:gd name="T113" fmla="*/ 69 h 92"/>
                  <a:gd name="T114" fmla="*/ 38 w 52"/>
                  <a:gd name="T115" fmla="*/ 85 h 92"/>
                  <a:gd name="T116" fmla="*/ 15 w 52"/>
                  <a:gd name="T117" fmla="*/ 71 h 92"/>
                  <a:gd name="T118" fmla="*/ 32 w 52"/>
                  <a:gd name="T119" fmla="*/ 69 h 92"/>
                  <a:gd name="T120" fmla="*/ 43 w 52"/>
                  <a:gd name="T121" fmla="*/ 69 h 92"/>
                  <a:gd name="T122" fmla="*/ 43 w 52"/>
                  <a:gd name="T123" fmla="*/ 82 h 92"/>
                  <a:gd name="T124" fmla="*/ 32 w 52"/>
                  <a:gd name="T125" fmla="*/ 6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2" h="92">
                    <a:moveTo>
                      <a:pt x="52" y="46"/>
                    </a:moveTo>
                    <a:cubicBezTo>
                      <a:pt x="52" y="44"/>
                      <a:pt x="51" y="42"/>
                      <a:pt x="49" y="40"/>
                    </a:cubicBezTo>
                    <a:cubicBezTo>
                      <a:pt x="49" y="6"/>
                      <a:pt x="49" y="6"/>
                      <a:pt x="49" y="6"/>
                    </a:cubicBezTo>
                    <a:cubicBezTo>
                      <a:pt x="49" y="3"/>
                      <a:pt x="49" y="3"/>
                      <a:pt x="49" y="3"/>
                    </a:cubicBezTo>
                    <a:cubicBezTo>
                      <a:pt x="49" y="0"/>
                      <a:pt x="49" y="0"/>
                      <a:pt x="49" y="0"/>
                    </a:cubicBezTo>
                    <a:cubicBezTo>
                      <a:pt x="46" y="0"/>
                      <a:pt x="46" y="0"/>
                      <a:pt x="46" y="0"/>
                    </a:cubicBezTo>
                    <a:cubicBezTo>
                      <a:pt x="21" y="0"/>
                      <a:pt x="0" y="21"/>
                      <a:pt x="0" y="46"/>
                    </a:cubicBezTo>
                    <a:cubicBezTo>
                      <a:pt x="0" y="52"/>
                      <a:pt x="2" y="58"/>
                      <a:pt x="4" y="63"/>
                    </a:cubicBezTo>
                    <a:cubicBezTo>
                      <a:pt x="3" y="64"/>
                      <a:pt x="2" y="66"/>
                      <a:pt x="2" y="68"/>
                    </a:cubicBezTo>
                    <a:cubicBezTo>
                      <a:pt x="2" y="71"/>
                      <a:pt x="5" y="74"/>
                      <a:pt x="9" y="74"/>
                    </a:cubicBezTo>
                    <a:cubicBezTo>
                      <a:pt x="10" y="74"/>
                      <a:pt x="10" y="74"/>
                      <a:pt x="10" y="74"/>
                    </a:cubicBezTo>
                    <a:cubicBezTo>
                      <a:pt x="19" y="85"/>
                      <a:pt x="32" y="92"/>
                      <a:pt x="46" y="92"/>
                    </a:cubicBezTo>
                    <a:cubicBezTo>
                      <a:pt x="49" y="92"/>
                      <a:pt x="49" y="92"/>
                      <a:pt x="49" y="92"/>
                    </a:cubicBezTo>
                    <a:cubicBezTo>
                      <a:pt x="49" y="89"/>
                      <a:pt x="49" y="89"/>
                      <a:pt x="49" y="89"/>
                    </a:cubicBezTo>
                    <a:cubicBezTo>
                      <a:pt x="49" y="86"/>
                      <a:pt x="49" y="86"/>
                      <a:pt x="49" y="86"/>
                    </a:cubicBezTo>
                    <a:cubicBezTo>
                      <a:pt x="49" y="52"/>
                      <a:pt x="49" y="52"/>
                      <a:pt x="49" y="52"/>
                    </a:cubicBezTo>
                    <a:cubicBezTo>
                      <a:pt x="51" y="50"/>
                      <a:pt x="52" y="48"/>
                      <a:pt x="52" y="46"/>
                    </a:cubicBezTo>
                    <a:close/>
                    <a:moveTo>
                      <a:pt x="15" y="64"/>
                    </a:moveTo>
                    <a:cubicBezTo>
                      <a:pt x="14" y="62"/>
                      <a:pt x="12" y="61"/>
                      <a:pt x="9" y="61"/>
                    </a:cubicBezTo>
                    <a:cubicBezTo>
                      <a:pt x="9" y="61"/>
                      <a:pt x="9" y="61"/>
                      <a:pt x="9" y="61"/>
                    </a:cubicBezTo>
                    <a:cubicBezTo>
                      <a:pt x="7" y="57"/>
                      <a:pt x="7" y="53"/>
                      <a:pt x="6" y="48"/>
                    </a:cubicBezTo>
                    <a:cubicBezTo>
                      <a:pt x="19" y="48"/>
                      <a:pt x="19" y="48"/>
                      <a:pt x="19" y="48"/>
                    </a:cubicBezTo>
                    <a:cubicBezTo>
                      <a:pt x="19" y="54"/>
                      <a:pt x="21" y="59"/>
                      <a:pt x="22" y="64"/>
                    </a:cubicBezTo>
                    <a:lnTo>
                      <a:pt x="15" y="64"/>
                    </a:lnTo>
                    <a:close/>
                    <a:moveTo>
                      <a:pt x="21" y="28"/>
                    </a:moveTo>
                    <a:cubicBezTo>
                      <a:pt x="21" y="28"/>
                      <a:pt x="22" y="29"/>
                      <a:pt x="22" y="29"/>
                    </a:cubicBezTo>
                    <a:cubicBezTo>
                      <a:pt x="21" y="34"/>
                      <a:pt x="20" y="38"/>
                      <a:pt x="19" y="43"/>
                    </a:cubicBezTo>
                    <a:cubicBezTo>
                      <a:pt x="6" y="43"/>
                      <a:pt x="6" y="43"/>
                      <a:pt x="6" y="43"/>
                    </a:cubicBezTo>
                    <a:cubicBezTo>
                      <a:pt x="7" y="37"/>
                      <a:pt x="8" y="32"/>
                      <a:pt x="11" y="28"/>
                    </a:cubicBezTo>
                    <a:lnTo>
                      <a:pt x="21" y="28"/>
                    </a:lnTo>
                    <a:close/>
                    <a:moveTo>
                      <a:pt x="43" y="28"/>
                    </a:moveTo>
                    <a:cubicBezTo>
                      <a:pt x="43" y="39"/>
                      <a:pt x="43" y="39"/>
                      <a:pt x="43" y="39"/>
                    </a:cubicBezTo>
                    <a:cubicBezTo>
                      <a:pt x="42" y="40"/>
                      <a:pt x="40" y="41"/>
                      <a:pt x="39" y="43"/>
                    </a:cubicBezTo>
                    <a:cubicBezTo>
                      <a:pt x="25" y="43"/>
                      <a:pt x="25" y="43"/>
                      <a:pt x="25" y="43"/>
                    </a:cubicBezTo>
                    <a:cubicBezTo>
                      <a:pt x="25" y="39"/>
                      <a:pt x="26" y="35"/>
                      <a:pt x="27" y="32"/>
                    </a:cubicBezTo>
                    <a:cubicBezTo>
                      <a:pt x="30" y="32"/>
                      <a:pt x="32" y="30"/>
                      <a:pt x="33" y="28"/>
                    </a:cubicBezTo>
                    <a:lnTo>
                      <a:pt x="43" y="28"/>
                    </a:lnTo>
                    <a:close/>
                    <a:moveTo>
                      <a:pt x="25" y="48"/>
                    </a:moveTo>
                    <a:cubicBezTo>
                      <a:pt x="39" y="48"/>
                      <a:pt x="39" y="48"/>
                      <a:pt x="39" y="48"/>
                    </a:cubicBezTo>
                    <a:cubicBezTo>
                      <a:pt x="39" y="50"/>
                      <a:pt x="41" y="52"/>
                      <a:pt x="43" y="53"/>
                    </a:cubicBezTo>
                    <a:cubicBezTo>
                      <a:pt x="43" y="64"/>
                      <a:pt x="43" y="64"/>
                      <a:pt x="43" y="64"/>
                    </a:cubicBezTo>
                    <a:cubicBezTo>
                      <a:pt x="29" y="64"/>
                      <a:pt x="29" y="64"/>
                      <a:pt x="29" y="64"/>
                    </a:cubicBezTo>
                    <a:cubicBezTo>
                      <a:pt x="26" y="59"/>
                      <a:pt x="25" y="54"/>
                      <a:pt x="25" y="48"/>
                    </a:cubicBezTo>
                    <a:close/>
                    <a:moveTo>
                      <a:pt x="43" y="10"/>
                    </a:moveTo>
                    <a:cubicBezTo>
                      <a:pt x="43" y="22"/>
                      <a:pt x="43" y="22"/>
                      <a:pt x="43" y="22"/>
                    </a:cubicBezTo>
                    <a:cubicBezTo>
                      <a:pt x="34" y="22"/>
                      <a:pt x="34" y="22"/>
                      <a:pt x="34" y="22"/>
                    </a:cubicBezTo>
                    <a:cubicBezTo>
                      <a:pt x="33" y="22"/>
                      <a:pt x="33" y="21"/>
                      <a:pt x="33" y="21"/>
                    </a:cubicBezTo>
                    <a:cubicBezTo>
                      <a:pt x="36" y="17"/>
                      <a:pt x="39" y="13"/>
                      <a:pt x="43" y="10"/>
                    </a:cubicBezTo>
                    <a:close/>
                    <a:moveTo>
                      <a:pt x="38" y="7"/>
                    </a:moveTo>
                    <a:cubicBezTo>
                      <a:pt x="34" y="10"/>
                      <a:pt x="31" y="14"/>
                      <a:pt x="28" y="18"/>
                    </a:cubicBezTo>
                    <a:cubicBezTo>
                      <a:pt x="28" y="18"/>
                      <a:pt x="27" y="18"/>
                      <a:pt x="27" y="18"/>
                    </a:cubicBezTo>
                    <a:cubicBezTo>
                      <a:pt x="24" y="18"/>
                      <a:pt x="22" y="20"/>
                      <a:pt x="21" y="22"/>
                    </a:cubicBezTo>
                    <a:cubicBezTo>
                      <a:pt x="14" y="22"/>
                      <a:pt x="14" y="22"/>
                      <a:pt x="14" y="22"/>
                    </a:cubicBezTo>
                    <a:cubicBezTo>
                      <a:pt x="20" y="15"/>
                      <a:pt x="28" y="9"/>
                      <a:pt x="38" y="7"/>
                    </a:cubicBezTo>
                    <a:close/>
                    <a:moveTo>
                      <a:pt x="15" y="71"/>
                    </a:moveTo>
                    <a:cubicBezTo>
                      <a:pt x="15" y="71"/>
                      <a:pt x="16" y="70"/>
                      <a:pt x="16" y="69"/>
                    </a:cubicBezTo>
                    <a:cubicBezTo>
                      <a:pt x="25" y="69"/>
                      <a:pt x="25" y="69"/>
                      <a:pt x="25" y="69"/>
                    </a:cubicBezTo>
                    <a:cubicBezTo>
                      <a:pt x="28" y="75"/>
                      <a:pt x="33" y="81"/>
                      <a:pt x="38" y="85"/>
                    </a:cubicBezTo>
                    <a:cubicBezTo>
                      <a:pt x="29" y="83"/>
                      <a:pt x="21" y="78"/>
                      <a:pt x="15" y="71"/>
                    </a:cubicBezTo>
                    <a:close/>
                    <a:moveTo>
                      <a:pt x="32" y="69"/>
                    </a:moveTo>
                    <a:cubicBezTo>
                      <a:pt x="43" y="69"/>
                      <a:pt x="43" y="69"/>
                      <a:pt x="43" y="69"/>
                    </a:cubicBezTo>
                    <a:cubicBezTo>
                      <a:pt x="43" y="82"/>
                      <a:pt x="43" y="82"/>
                      <a:pt x="43" y="82"/>
                    </a:cubicBezTo>
                    <a:cubicBezTo>
                      <a:pt x="39" y="79"/>
                      <a:pt x="35" y="74"/>
                      <a:pt x="32" y="69"/>
                    </a:cubicBez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41" name="Freeform 20"/>
              <p:cNvSpPr>
                <a:spLocks/>
              </p:cNvSpPr>
              <p:nvPr/>
            </p:nvSpPr>
            <p:spPr bwMode="auto">
              <a:xfrm>
                <a:off x="9756041" y="2996827"/>
                <a:ext cx="184150" cy="330200"/>
              </a:xfrm>
              <a:custGeom>
                <a:avLst/>
                <a:gdLst>
                  <a:gd name="T0" fmla="*/ 12 w 49"/>
                  <a:gd name="T1" fmla="*/ 13 h 88"/>
                  <a:gd name="T2" fmla="*/ 44 w 49"/>
                  <a:gd name="T3" fmla="*/ 55 h 88"/>
                  <a:gd name="T4" fmla="*/ 37 w 49"/>
                  <a:gd name="T5" fmla="*/ 79 h 88"/>
                  <a:gd name="T6" fmla="*/ 37 w 49"/>
                  <a:gd name="T7" fmla="*/ 88 h 88"/>
                  <a:gd name="T8" fmla="*/ 49 w 49"/>
                  <a:gd name="T9" fmla="*/ 55 h 88"/>
                  <a:gd name="T10" fmla="*/ 11 w 49"/>
                  <a:gd name="T11" fmla="*/ 7 h 88"/>
                  <a:gd name="T12" fmla="*/ 19 w 49"/>
                  <a:gd name="T13" fmla="*/ 1 h 88"/>
                  <a:gd name="T14" fmla="*/ 11 w 49"/>
                  <a:gd name="T15" fmla="*/ 0 h 88"/>
                  <a:gd name="T16" fmla="*/ 0 w 49"/>
                  <a:gd name="T17" fmla="*/ 9 h 88"/>
                  <a:gd name="T18" fmla="*/ 9 w 49"/>
                  <a:gd name="T19" fmla="*/ 19 h 88"/>
                  <a:gd name="T20" fmla="*/ 17 w 49"/>
                  <a:gd name="T21" fmla="*/ 20 h 88"/>
                  <a:gd name="T22" fmla="*/ 12 w 49"/>
                  <a:gd name="T23" fmla="*/ 1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88">
                    <a:moveTo>
                      <a:pt x="12" y="13"/>
                    </a:moveTo>
                    <a:cubicBezTo>
                      <a:pt x="30" y="18"/>
                      <a:pt x="44" y="35"/>
                      <a:pt x="44" y="55"/>
                    </a:cubicBezTo>
                    <a:cubicBezTo>
                      <a:pt x="44" y="64"/>
                      <a:pt x="41" y="72"/>
                      <a:pt x="37" y="79"/>
                    </a:cubicBezTo>
                    <a:cubicBezTo>
                      <a:pt x="37" y="88"/>
                      <a:pt x="37" y="88"/>
                      <a:pt x="37" y="88"/>
                    </a:cubicBezTo>
                    <a:cubicBezTo>
                      <a:pt x="45" y="79"/>
                      <a:pt x="49" y="68"/>
                      <a:pt x="49" y="55"/>
                    </a:cubicBezTo>
                    <a:cubicBezTo>
                      <a:pt x="49" y="32"/>
                      <a:pt x="33" y="12"/>
                      <a:pt x="11" y="7"/>
                    </a:cubicBezTo>
                    <a:cubicBezTo>
                      <a:pt x="19" y="1"/>
                      <a:pt x="19" y="1"/>
                      <a:pt x="19" y="1"/>
                    </a:cubicBezTo>
                    <a:cubicBezTo>
                      <a:pt x="11" y="0"/>
                      <a:pt x="11" y="0"/>
                      <a:pt x="11" y="0"/>
                    </a:cubicBezTo>
                    <a:cubicBezTo>
                      <a:pt x="0" y="9"/>
                      <a:pt x="0" y="9"/>
                      <a:pt x="0" y="9"/>
                    </a:cubicBezTo>
                    <a:cubicBezTo>
                      <a:pt x="9" y="19"/>
                      <a:pt x="9" y="19"/>
                      <a:pt x="9" y="19"/>
                    </a:cubicBezTo>
                    <a:cubicBezTo>
                      <a:pt x="17" y="20"/>
                      <a:pt x="17" y="20"/>
                      <a:pt x="17" y="20"/>
                    </a:cubicBezTo>
                    <a:lnTo>
                      <a:pt x="12" y="13"/>
                    </a:ln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36" name="TextBox 123"/>
            <p:cNvSpPr txBox="1"/>
            <p:nvPr/>
          </p:nvSpPr>
          <p:spPr>
            <a:xfrm>
              <a:off x="1344829" y="2999192"/>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7" name="直接箭头连接符 36"/>
            <p:cNvCxnSpPr/>
            <p:nvPr/>
          </p:nvCxnSpPr>
          <p:spPr>
            <a:xfrm flipV="1">
              <a:off x="1332544" y="3010994"/>
              <a:ext cx="0" cy="345728"/>
            </a:xfrm>
            <a:prstGeom prst="straightConnector1">
              <a:avLst/>
            </a:prstGeom>
            <a:ln w="12700">
              <a:solidFill>
                <a:schemeClr val="tx1">
                  <a:lumMod val="50000"/>
                  <a:lumOff val="50000"/>
                </a:schemeClr>
              </a:solidFill>
              <a:prstDash val="solid"/>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130178785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组合 105"/>
          <p:cNvGrpSpPr/>
          <p:nvPr/>
        </p:nvGrpSpPr>
        <p:grpSpPr>
          <a:xfrm>
            <a:off x="-19051" y="0"/>
            <a:ext cx="12211051" cy="6858000"/>
            <a:chOff x="-19051" y="0"/>
            <a:chExt cx="12211051" cy="6858000"/>
          </a:xfrm>
        </p:grpSpPr>
        <p:pic>
          <p:nvPicPr>
            <p:cNvPr id="107" name="图片 106"/>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108" name="流程图: 过程 107"/>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流程图: 过程 108"/>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0" name="图片 10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11" name="图片 11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4" name="组合 3"/>
          <p:cNvGrpSpPr/>
          <p:nvPr/>
        </p:nvGrpSpPr>
        <p:grpSpPr>
          <a:xfrm>
            <a:off x="628650" y="2483944"/>
            <a:ext cx="6421156" cy="2609721"/>
            <a:chOff x="591845" y="1883494"/>
            <a:chExt cx="4075001" cy="1656184"/>
          </a:xfrm>
        </p:grpSpPr>
        <p:sp>
          <p:nvSpPr>
            <p:cNvPr id="5" name="Oval 5"/>
            <p:cNvSpPr>
              <a:spLocks noChangeArrowheads="1"/>
            </p:cNvSpPr>
            <p:nvPr/>
          </p:nvSpPr>
          <p:spPr bwMode="auto">
            <a:xfrm>
              <a:off x="830882" y="3406190"/>
              <a:ext cx="1088084" cy="13348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Oval 6"/>
            <p:cNvSpPr>
              <a:spLocks noChangeArrowheads="1"/>
            </p:cNvSpPr>
            <p:nvPr/>
          </p:nvSpPr>
          <p:spPr bwMode="auto">
            <a:xfrm>
              <a:off x="844851" y="3406190"/>
              <a:ext cx="1060144" cy="133488"/>
            </a:xfrm>
            <a:prstGeom prst="ellipse">
              <a:avLst/>
            </a:prstGeom>
            <a:solidFill>
              <a:srgbClr val="FCFBF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858821" y="3410847"/>
              <a:ext cx="1032205" cy="124175"/>
            </a:xfrm>
            <a:prstGeom prst="ellipse">
              <a:avLst/>
            </a:prstGeom>
            <a:solidFill>
              <a:srgbClr val="FAFAF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8"/>
            <p:cNvSpPr>
              <a:spLocks noChangeArrowheads="1"/>
            </p:cNvSpPr>
            <p:nvPr/>
          </p:nvSpPr>
          <p:spPr bwMode="auto">
            <a:xfrm>
              <a:off x="874343" y="3410847"/>
              <a:ext cx="1002713" cy="124175"/>
            </a:xfrm>
            <a:prstGeom prst="ellipse">
              <a:avLst/>
            </a:prstGeom>
            <a:solidFill>
              <a:srgbClr val="F7F7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9"/>
            <p:cNvSpPr>
              <a:spLocks noChangeArrowheads="1"/>
            </p:cNvSpPr>
            <p:nvPr/>
          </p:nvSpPr>
          <p:spPr bwMode="auto">
            <a:xfrm>
              <a:off x="888312" y="3410847"/>
              <a:ext cx="974773" cy="119519"/>
            </a:xfrm>
            <a:prstGeom prst="ellipse">
              <a:avLst/>
            </a:prstGeom>
            <a:solidFill>
              <a:srgbClr val="F5F6F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Oval 10"/>
            <p:cNvSpPr>
              <a:spLocks noChangeArrowheads="1"/>
            </p:cNvSpPr>
            <p:nvPr/>
          </p:nvSpPr>
          <p:spPr bwMode="auto">
            <a:xfrm>
              <a:off x="906938" y="3415503"/>
              <a:ext cx="935969" cy="114862"/>
            </a:xfrm>
            <a:prstGeom prst="ellipse">
              <a:avLst/>
            </a:prstGeom>
            <a:solidFill>
              <a:srgbClr val="F2F5F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1"/>
            <p:cNvSpPr>
              <a:spLocks noChangeArrowheads="1"/>
            </p:cNvSpPr>
            <p:nvPr/>
          </p:nvSpPr>
          <p:spPr bwMode="auto">
            <a:xfrm>
              <a:off x="920909" y="3415503"/>
              <a:ext cx="908030" cy="114862"/>
            </a:xfrm>
            <a:prstGeom prst="ellipse">
              <a:avLst/>
            </a:prstGeom>
            <a:solidFill>
              <a:srgbClr val="F2F2E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12"/>
            <p:cNvSpPr>
              <a:spLocks noChangeArrowheads="1"/>
            </p:cNvSpPr>
            <p:nvPr/>
          </p:nvSpPr>
          <p:spPr bwMode="auto">
            <a:xfrm>
              <a:off x="936431" y="3420160"/>
              <a:ext cx="878538" cy="105549"/>
            </a:xfrm>
            <a:prstGeom prst="ellipse">
              <a:avLst/>
            </a:prstGeom>
            <a:solidFill>
              <a:srgbClr val="F0F0E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3"/>
            <p:cNvSpPr>
              <a:spLocks noChangeArrowheads="1"/>
            </p:cNvSpPr>
            <p:nvPr/>
          </p:nvSpPr>
          <p:spPr bwMode="auto">
            <a:xfrm>
              <a:off x="950400" y="3420160"/>
              <a:ext cx="850598" cy="105549"/>
            </a:xfrm>
            <a:prstGeom prst="ellipse">
              <a:avLst/>
            </a:prstGeom>
            <a:solidFill>
              <a:srgbClr val="EDEFE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4"/>
            <p:cNvSpPr>
              <a:spLocks noChangeArrowheads="1"/>
            </p:cNvSpPr>
            <p:nvPr/>
          </p:nvSpPr>
          <p:spPr bwMode="auto">
            <a:xfrm>
              <a:off x="964370" y="3420160"/>
              <a:ext cx="821107" cy="105549"/>
            </a:xfrm>
            <a:prstGeom prst="ellipse">
              <a:avLst/>
            </a:prstGeom>
            <a:solidFill>
              <a:srgbClr val="EBEEE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5"/>
            <p:cNvSpPr>
              <a:spLocks noChangeArrowheads="1"/>
            </p:cNvSpPr>
            <p:nvPr/>
          </p:nvSpPr>
          <p:spPr bwMode="auto">
            <a:xfrm>
              <a:off x="978339" y="3424816"/>
              <a:ext cx="793168" cy="96236"/>
            </a:xfrm>
            <a:prstGeom prst="ellipse">
              <a:avLst/>
            </a:prstGeom>
            <a:solidFill>
              <a:srgbClr val="E8EA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6"/>
            <p:cNvSpPr>
              <a:spLocks noChangeArrowheads="1"/>
            </p:cNvSpPr>
            <p:nvPr/>
          </p:nvSpPr>
          <p:spPr bwMode="auto">
            <a:xfrm>
              <a:off x="993861" y="3424816"/>
              <a:ext cx="763676" cy="96236"/>
            </a:xfrm>
            <a:prstGeom prst="ellipse">
              <a:avLst/>
            </a:prstGeom>
            <a:solidFill>
              <a:srgbClr val="E6E9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7"/>
            <p:cNvSpPr>
              <a:spLocks noChangeArrowheads="1"/>
            </p:cNvSpPr>
            <p:nvPr/>
          </p:nvSpPr>
          <p:spPr bwMode="auto">
            <a:xfrm>
              <a:off x="1007831" y="3429473"/>
              <a:ext cx="735737" cy="86922"/>
            </a:xfrm>
            <a:prstGeom prst="ellipse">
              <a:avLst/>
            </a:prstGeom>
            <a:solidFill>
              <a:srgbClr val="E3E6E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18"/>
            <p:cNvSpPr>
              <a:spLocks noChangeArrowheads="1"/>
            </p:cNvSpPr>
            <p:nvPr/>
          </p:nvSpPr>
          <p:spPr bwMode="auto">
            <a:xfrm>
              <a:off x="1021800" y="3429473"/>
              <a:ext cx="706246" cy="86922"/>
            </a:xfrm>
            <a:prstGeom prst="ellipse">
              <a:avLst/>
            </a:prstGeom>
            <a:solidFill>
              <a:srgbClr val="E0E5E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9"/>
            <p:cNvSpPr>
              <a:spLocks noChangeArrowheads="1"/>
            </p:cNvSpPr>
            <p:nvPr/>
          </p:nvSpPr>
          <p:spPr bwMode="auto">
            <a:xfrm>
              <a:off x="1035770" y="3429473"/>
              <a:ext cx="678306" cy="86922"/>
            </a:xfrm>
            <a:prstGeom prst="ellipse">
              <a:avLst/>
            </a:prstGeom>
            <a:solidFill>
              <a:srgbClr val="DEE2D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1055948" y="3434129"/>
              <a:ext cx="639501" cy="77609"/>
            </a:xfrm>
            <a:prstGeom prst="ellipse">
              <a:avLst/>
            </a:prstGeom>
            <a:solidFill>
              <a:srgbClr val="DBE0D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21"/>
            <p:cNvSpPr>
              <a:spLocks noChangeArrowheads="1"/>
            </p:cNvSpPr>
            <p:nvPr/>
          </p:nvSpPr>
          <p:spPr bwMode="auto">
            <a:xfrm>
              <a:off x="1069919" y="3434129"/>
              <a:ext cx="611562" cy="77609"/>
            </a:xfrm>
            <a:prstGeom prst="ellipse">
              <a:avLst/>
            </a:prstGeom>
            <a:solidFill>
              <a:srgbClr val="D9DED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2"/>
            <p:cNvSpPr>
              <a:spLocks noChangeArrowheads="1"/>
            </p:cNvSpPr>
            <p:nvPr/>
          </p:nvSpPr>
          <p:spPr bwMode="auto">
            <a:xfrm>
              <a:off x="1083888" y="3434129"/>
              <a:ext cx="582071" cy="72953"/>
            </a:xfrm>
            <a:prstGeom prst="ellipse">
              <a:avLst/>
            </a:prstGeom>
            <a:solidFill>
              <a:srgbClr val="D8DE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23"/>
            <p:cNvSpPr>
              <a:spLocks noChangeArrowheads="1"/>
            </p:cNvSpPr>
            <p:nvPr/>
          </p:nvSpPr>
          <p:spPr bwMode="auto">
            <a:xfrm>
              <a:off x="1097858" y="3440338"/>
              <a:ext cx="554131" cy="66745"/>
            </a:xfrm>
            <a:prstGeom prst="ellipse">
              <a:avLst/>
            </a:prstGeom>
            <a:solidFill>
              <a:srgbClr val="D5DA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4"/>
            <p:cNvSpPr>
              <a:spLocks noChangeArrowheads="1"/>
            </p:cNvSpPr>
            <p:nvPr/>
          </p:nvSpPr>
          <p:spPr bwMode="auto">
            <a:xfrm>
              <a:off x="1111827" y="3440338"/>
              <a:ext cx="526192" cy="66745"/>
            </a:xfrm>
            <a:prstGeom prst="ellipse">
              <a:avLst/>
            </a:prstGeom>
            <a:solidFill>
              <a:srgbClr val="D3D9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5"/>
            <p:cNvSpPr>
              <a:spLocks noChangeArrowheads="1"/>
            </p:cNvSpPr>
            <p:nvPr/>
          </p:nvSpPr>
          <p:spPr bwMode="auto">
            <a:xfrm>
              <a:off x="1127349" y="3444995"/>
              <a:ext cx="496700" cy="57431"/>
            </a:xfrm>
            <a:prstGeom prst="ellipse">
              <a:avLst/>
            </a:prstGeom>
            <a:solidFill>
              <a:srgbClr val="D1D8D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1141319" y="3444995"/>
              <a:ext cx="467209" cy="57431"/>
            </a:xfrm>
            <a:prstGeom prst="ellipse">
              <a:avLst/>
            </a:prstGeom>
            <a:solidFill>
              <a:srgbClr val="CFD6C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7"/>
            <p:cNvSpPr>
              <a:spLocks noChangeArrowheads="1"/>
            </p:cNvSpPr>
            <p:nvPr/>
          </p:nvSpPr>
          <p:spPr bwMode="auto">
            <a:xfrm>
              <a:off x="2100571" y="3406190"/>
              <a:ext cx="1084979" cy="13348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28"/>
            <p:cNvSpPr>
              <a:spLocks noChangeArrowheads="1"/>
            </p:cNvSpPr>
            <p:nvPr/>
          </p:nvSpPr>
          <p:spPr bwMode="auto">
            <a:xfrm>
              <a:off x="2116093" y="3406190"/>
              <a:ext cx="1055487" cy="133488"/>
            </a:xfrm>
            <a:prstGeom prst="ellipse">
              <a:avLst/>
            </a:prstGeom>
            <a:solidFill>
              <a:srgbClr val="FCFBF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29"/>
            <p:cNvSpPr>
              <a:spLocks noChangeArrowheads="1"/>
            </p:cNvSpPr>
            <p:nvPr/>
          </p:nvSpPr>
          <p:spPr bwMode="auto">
            <a:xfrm>
              <a:off x="2130062" y="3410847"/>
              <a:ext cx="1025996" cy="124175"/>
            </a:xfrm>
            <a:prstGeom prst="ellipse">
              <a:avLst/>
            </a:prstGeom>
            <a:solidFill>
              <a:srgbClr val="FAFAF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30"/>
            <p:cNvSpPr>
              <a:spLocks noChangeArrowheads="1"/>
            </p:cNvSpPr>
            <p:nvPr/>
          </p:nvSpPr>
          <p:spPr bwMode="auto">
            <a:xfrm>
              <a:off x="2144032" y="3410847"/>
              <a:ext cx="998057" cy="124175"/>
            </a:xfrm>
            <a:prstGeom prst="ellipse">
              <a:avLst/>
            </a:prstGeom>
            <a:solidFill>
              <a:srgbClr val="F7F7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Oval 31"/>
            <p:cNvSpPr>
              <a:spLocks noChangeArrowheads="1"/>
            </p:cNvSpPr>
            <p:nvPr/>
          </p:nvSpPr>
          <p:spPr bwMode="auto">
            <a:xfrm>
              <a:off x="2158001" y="3410847"/>
              <a:ext cx="970117" cy="119519"/>
            </a:xfrm>
            <a:prstGeom prst="ellipse">
              <a:avLst/>
            </a:prstGeom>
            <a:solidFill>
              <a:srgbClr val="F5F6F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32"/>
            <p:cNvSpPr>
              <a:spLocks noChangeArrowheads="1"/>
            </p:cNvSpPr>
            <p:nvPr/>
          </p:nvSpPr>
          <p:spPr bwMode="auto">
            <a:xfrm>
              <a:off x="2173523" y="3415503"/>
              <a:ext cx="940625" cy="114862"/>
            </a:xfrm>
            <a:prstGeom prst="ellipse">
              <a:avLst/>
            </a:prstGeom>
            <a:solidFill>
              <a:srgbClr val="F2F5F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33"/>
            <p:cNvSpPr>
              <a:spLocks noChangeArrowheads="1"/>
            </p:cNvSpPr>
            <p:nvPr/>
          </p:nvSpPr>
          <p:spPr bwMode="auto">
            <a:xfrm>
              <a:off x="2187493" y="3415503"/>
              <a:ext cx="911134" cy="114862"/>
            </a:xfrm>
            <a:prstGeom prst="ellipse">
              <a:avLst/>
            </a:prstGeom>
            <a:solidFill>
              <a:srgbClr val="F2F2E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34"/>
            <p:cNvSpPr>
              <a:spLocks noChangeArrowheads="1"/>
            </p:cNvSpPr>
            <p:nvPr/>
          </p:nvSpPr>
          <p:spPr bwMode="auto">
            <a:xfrm>
              <a:off x="2201462" y="3420160"/>
              <a:ext cx="883195" cy="105549"/>
            </a:xfrm>
            <a:prstGeom prst="ellipse">
              <a:avLst/>
            </a:prstGeom>
            <a:solidFill>
              <a:srgbClr val="F0F0E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35"/>
            <p:cNvSpPr>
              <a:spLocks noChangeArrowheads="1"/>
            </p:cNvSpPr>
            <p:nvPr/>
          </p:nvSpPr>
          <p:spPr bwMode="auto">
            <a:xfrm>
              <a:off x="2215433" y="3420160"/>
              <a:ext cx="855255" cy="105549"/>
            </a:xfrm>
            <a:prstGeom prst="ellipse">
              <a:avLst/>
            </a:prstGeom>
            <a:solidFill>
              <a:srgbClr val="EDEFE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36"/>
            <p:cNvSpPr>
              <a:spLocks noChangeArrowheads="1"/>
            </p:cNvSpPr>
            <p:nvPr/>
          </p:nvSpPr>
          <p:spPr bwMode="auto">
            <a:xfrm>
              <a:off x="2229402" y="3420160"/>
              <a:ext cx="822659" cy="105549"/>
            </a:xfrm>
            <a:prstGeom prst="ellipse">
              <a:avLst/>
            </a:prstGeom>
            <a:solidFill>
              <a:srgbClr val="EBEEE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37"/>
            <p:cNvSpPr>
              <a:spLocks noChangeArrowheads="1"/>
            </p:cNvSpPr>
            <p:nvPr/>
          </p:nvSpPr>
          <p:spPr bwMode="auto">
            <a:xfrm>
              <a:off x="2249581" y="3424816"/>
              <a:ext cx="786959" cy="96236"/>
            </a:xfrm>
            <a:prstGeom prst="ellipse">
              <a:avLst/>
            </a:prstGeom>
            <a:solidFill>
              <a:srgbClr val="E8EA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38"/>
            <p:cNvSpPr>
              <a:spLocks noChangeArrowheads="1"/>
            </p:cNvSpPr>
            <p:nvPr/>
          </p:nvSpPr>
          <p:spPr bwMode="auto">
            <a:xfrm>
              <a:off x="2263550" y="3424816"/>
              <a:ext cx="759020" cy="96236"/>
            </a:xfrm>
            <a:prstGeom prst="ellipse">
              <a:avLst/>
            </a:prstGeom>
            <a:solidFill>
              <a:srgbClr val="E6E9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39"/>
            <p:cNvSpPr>
              <a:spLocks noChangeArrowheads="1"/>
            </p:cNvSpPr>
            <p:nvPr/>
          </p:nvSpPr>
          <p:spPr bwMode="auto">
            <a:xfrm>
              <a:off x="2277520" y="3429473"/>
              <a:ext cx="731081" cy="86922"/>
            </a:xfrm>
            <a:prstGeom prst="ellipse">
              <a:avLst/>
            </a:prstGeom>
            <a:solidFill>
              <a:srgbClr val="E3E6E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40"/>
            <p:cNvSpPr>
              <a:spLocks noChangeArrowheads="1"/>
            </p:cNvSpPr>
            <p:nvPr/>
          </p:nvSpPr>
          <p:spPr bwMode="auto">
            <a:xfrm>
              <a:off x="2291489" y="3429473"/>
              <a:ext cx="703141" cy="86922"/>
            </a:xfrm>
            <a:prstGeom prst="ellipse">
              <a:avLst/>
            </a:prstGeom>
            <a:solidFill>
              <a:srgbClr val="E0E5E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41"/>
            <p:cNvSpPr>
              <a:spLocks noChangeArrowheads="1"/>
            </p:cNvSpPr>
            <p:nvPr/>
          </p:nvSpPr>
          <p:spPr bwMode="auto">
            <a:xfrm>
              <a:off x="2307011" y="3429473"/>
              <a:ext cx="672097" cy="86922"/>
            </a:xfrm>
            <a:prstGeom prst="ellipse">
              <a:avLst/>
            </a:prstGeom>
            <a:solidFill>
              <a:srgbClr val="DEE2D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42"/>
            <p:cNvSpPr>
              <a:spLocks noChangeArrowheads="1"/>
            </p:cNvSpPr>
            <p:nvPr/>
          </p:nvSpPr>
          <p:spPr bwMode="auto">
            <a:xfrm>
              <a:off x="2320981" y="3434129"/>
              <a:ext cx="644158" cy="77609"/>
            </a:xfrm>
            <a:prstGeom prst="ellipse">
              <a:avLst/>
            </a:prstGeom>
            <a:solidFill>
              <a:srgbClr val="DBE0D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43"/>
            <p:cNvSpPr>
              <a:spLocks noChangeArrowheads="1"/>
            </p:cNvSpPr>
            <p:nvPr/>
          </p:nvSpPr>
          <p:spPr bwMode="auto">
            <a:xfrm>
              <a:off x="2334950" y="3434129"/>
              <a:ext cx="616219" cy="77609"/>
            </a:xfrm>
            <a:prstGeom prst="ellipse">
              <a:avLst/>
            </a:prstGeom>
            <a:solidFill>
              <a:srgbClr val="D9DED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44"/>
            <p:cNvSpPr>
              <a:spLocks noChangeArrowheads="1"/>
            </p:cNvSpPr>
            <p:nvPr/>
          </p:nvSpPr>
          <p:spPr bwMode="auto">
            <a:xfrm>
              <a:off x="2348921" y="3434129"/>
              <a:ext cx="588279" cy="72953"/>
            </a:xfrm>
            <a:prstGeom prst="ellipse">
              <a:avLst/>
            </a:prstGeom>
            <a:solidFill>
              <a:srgbClr val="D8DE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5"/>
            <p:cNvSpPr>
              <a:spLocks noChangeArrowheads="1"/>
            </p:cNvSpPr>
            <p:nvPr/>
          </p:nvSpPr>
          <p:spPr bwMode="auto">
            <a:xfrm>
              <a:off x="2364442" y="3440338"/>
              <a:ext cx="558787" cy="66745"/>
            </a:xfrm>
            <a:prstGeom prst="ellipse">
              <a:avLst/>
            </a:prstGeom>
            <a:solidFill>
              <a:srgbClr val="D5DA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6"/>
            <p:cNvSpPr>
              <a:spLocks noChangeArrowheads="1"/>
            </p:cNvSpPr>
            <p:nvPr/>
          </p:nvSpPr>
          <p:spPr bwMode="auto">
            <a:xfrm>
              <a:off x="2378412" y="3440338"/>
              <a:ext cx="524639" cy="66745"/>
            </a:xfrm>
            <a:prstGeom prst="ellipse">
              <a:avLst/>
            </a:prstGeom>
            <a:solidFill>
              <a:srgbClr val="D3D9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47"/>
            <p:cNvSpPr>
              <a:spLocks noChangeArrowheads="1"/>
            </p:cNvSpPr>
            <p:nvPr/>
          </p:nvSpPr>
          <p:spPr bwMode="auto">
            <a:xfrm>
              <a:off x="2392382" y="3444995"/>
              <a:ext cx="496700" cy="57431"/>
            </a:xfrm>
            <a:prstGeom prst="ellipse">
              <a:avLst/>
            </a:prstGeom>
            <a:solidFill>
              <a:srgbClr val="D1D8D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8"/>
            <p:cNvSpPr>
              <a:spLocks noChangeArrowheads="1"/>
            </p:cNvSpPr>
            <p:nvPr/>
          </p:nvSpPr>
          <p:spPr bwMode="auto">
            <a:xfrm>
              <a:off x="2411008" y="3444995"/>
              <a:ext cx="464104" cy="57431"/>
            </a:xfrm>
            <a:prstGeom prst="ellipse">
              <a:avLst/>
            </a:prstGeom>
            <a:solidFill>
              <a:srgbClr val="CFD6C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49"/>
            <p:cNvSpPr>
              <a:spLocks noChangeArrowheads="1"/>
            </p:cNvSpPr>
            <p:nvPr/>
          </p:nvSpPr>
          <p:spPr bwMode="auto">
            <a:xfrm>
              <a:off x="3295755" y="3406190"/>
              <a:ext cx="1088084" cy="133488"/>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50"/>
            <p:cNvSpPr>
              <a:spLocks noChangeArrowheads="1"/>
            </p:cNvSpPr>
            <p:nvPr/>
          </p:nvSpPr>
          <p:spPr bwMode="auto">
            <a:xfrm>
              <a:off x="3309724" y="3406190"/>
              <a:ext cx="1060144" cy="133488"/>
            </a:xfrm>
            <a:prstGeom prst="ellipse">
              <a:avLst/>
            </a:prstGeom>
            <a:solidFill>
              <a:srgbClr val="FCFBF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51"/>
            <p:cNvSpPr>
              <a:spLocks noChangeArrowheads="1"/>
            </p:cNvSpPr>
            <p:nvPr/>
          </p:nvSpPr>
          <p:spPr bwMode="auto">
            <a:xfrm>
              <a:off x="3323694" y="3410847"/>
              <a:ext cx="1032205" cy="124175"/>
            </a:xfrm>
            <a:prstGeom prst="ellipse">
              <a:avLst/>
            </a:prstGeom>
            <a:solidFill>
              <a:srgbClr val="FAFAF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52"/>
            <p:cNvSpPr>
              <a:spLocks noChangeArrowheads="1"/>
            </p:cNvSpPr>
            <p:nvPr/>
          </p:nvSpPr>
          <p:spPr bwMode="auto">
            <a:xfrm>
              <a:off x="3337663" y="3410847"/>
              <a:ext cx="1002713" cy="124175"/>
            </a:xfrm>
            <a:prstGeom prst="ellipse">
              <a:avLst/>
            </a:prstGeom>
            <a:solidFill>
              <a:srgbClr val="F7F7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53"/>
            <p:cNvSpPr>
              <a:spLocks noChangeArrowheads="1"/>
            </p:cNvSpPr>
            <p:nvPr/>
          </p:nvSpPr>
          <p:spPr bwMode="auto">
            <a:xfrm>
              <a:off x="3357842" y="3410847"/>
              <a:ext cx="968565" cy="119519"/>
            </a:xfrm>
            <a:prstGeom prst="ellipse">
              <a:avLst/>
            </a:prstGeom>
            <a:solidFill>
              <a:srgbClr val="F5F6F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54"/>
            <p:cNvSpPr>
              <a:spLocks noChangeArrowheads="1"/>
            </p:cNvSpPr>
            <p:nvPr/>
          </p:nvSpPr>
          <p:spPr bwMode="auto">
            <a:xfrm>
              <a:off x="3371811" y="3415503"/>
              <a:ext cx="935969" cy="114862"/>
            </a:xfrm>
            <a:prstGeom prst="ellipse">
              <a:avLst/>
            </a:prstGeom>
            <a:solidFill>
              <a:srgbClr val="F2F5F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55"/>
            <p:cNvSpPr>
              <a:spLocks noChangeArrowheads="1"/>
            </p:cNvSpPr>
            <p:nvPr/>
          </p:nvSpPr>
          <p:spPr bwMode="auto">
            <a:xfrm>
              <a:off x="3385782" y="3415503"/>
              <a:ext cx="908030" cy="114862"/>
            </a:xfrm>
            <a:prstGeom prst="ellipse">
              <a:avLst/>
            </a:prstGeom>
            <a:solidFill>
              <a:srgbClr val="F2F2E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56"/>
            <p:cNvSpPr>
              <a:spLocks noChangeArrowheads="1"/>
            </p:cNvSpPr>
            <p:nvPr/>
          </p:nvSpPr>
          <p:spPr bwMode="auto">
            <a:xfrm>
              <a:off x="3399751" y="3420160"/>
              <a:ext cx="878538" cy="105549"/>
            </a:xfrm>
            <a:prstGeom prst="ellipse">
              <a:avLst/>
            </a:prstGeom>
            <a:solidFill>
              <a:srgbClr val="F0F0E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57"/>
            <p:cNvSpPr>
              <a:spLocks noChangeArrowheads="1"/>
            </p:cNvSpPr>
            <p:nvPr/>
          </p:nvSpPr>
          <p:spPr bwMode="auto">
            <a:xfrm>
              <a:off x="3413721" y="3420160"/>
              <a:ext cx="850598" cy="105549"/>
            </a:xfrm>
            <a:prstGeom prst="ellipse">
              <a:avLst/>
            </a:prstGeom>
            <a:solidFill>
              <a:srgbClr val="EDEFE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58"/>
            <p:cNvSpPr>
              <a:spLocks noChangeArrowheads="1"/>
            </p:cNvSpPr>
            <p:nvPr/>
          </p:nvSpPr>
          <p:spPr bwMode="auto">
            <a:xfrm>
              <a:off x="3429243" y="3420160"/>
              <a:ext cx="821107" cy="105549"/>
            </a:xfrm>
            <a:prstGeom prst="ellipse">
              <a:avLst/>
            </a:prstGeom>
            <a:solidFill>
              <a:srgbClr val="EBEEE9"/>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59"/>
            <p:cNvSpPr>
              <a:spLocks noChangeArrowheads="1"/>
            </p:cNvSpPr>
            <p:nvPr/>
          </p:nvSpPr>
          <p:spPr bwMode="auto">
            <a:xfrm>
              <a:off x="3443212" y="3424816"/>
              <a:ext cx="793168" cy="96236"/>
            </a:xfrm>
            <a:prstGeom prst="ellipse">
              <a:avLst/>
            </a:prstGeom>
            <a:solidFill>
              <a:srgbClr val="E8EA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60"/>
            <p:cNvSpPr>
              <a:spLocks noChangeArrowheads="1"/>
            </p:cNvSpPr>
            <p:nvPr/>
          </p:nvSpPr>
          <p:spPr bwMode="auto">
            <a:xfrm>
              <a:off x="3457182" y="3424816"/>
              <a:ext cx="763676" cy="96236"/>
            </a:xfrm>
            <a:prstGeom prst="ellipse">
              <a:avLst/>
            </a:prstGeom>
            <a:solidFill>
              <a:srgbClr val="E6E9E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61"/>
            <p:cNvSpPr>
              <a:spLocks noChangeArrowheads="1"/>
            </p:cNvSpPr>
            <p:nvPr/>
          </p:nvSpPr>
          <p:spPr bwMode="auto">
            <a:xfrm>
              <a:off x="3471151" y="3429473"/>
              <a:ext cx="735737" cy="86922"/>
            </a:xfrm>
            <a:prstGeom prst="ellipse">
              <a:avLst/>
            </a:prstGeom>
            <a:solidFill>
              <a:srgbClr val="E3E6E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62"/>
            <p:cNvSpPr>
              <a:spLocks noChangeArrowheads="1"/>
            </p:cNvSpPr>
            <p:nvPr/>
          </p:nvSpPr>
          <p:spPr bwMode="auto">
            <a:xfrm>
              <a:off x="3486673" y="3429473"/>
              <a:ext cx="706246" cy="86922"/>
            </a:xfrm>
            <a:prstGeom prst="ellipse">
              <a:avLst/>
            </a:prstGeom>
            <a:solidFill>
              <a:srgbClr val="E0E5E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63"/>
            <p:cNvSpPr>
              <a:spLocks noChangeArrowheads="1"/>
            </p:cNvSpPr>
            <p:nvPr/>
          </p:nvSpPr>
          <p:spPr bwMode="auto">
            <a:xfrm>
              <a:off x="3505299" y="3429473"/>
              <a:ext cx="673649" cy="86922"/>
            </a:xfrm>
            <a:prstGeom prst="ellipse">
              <a:avLst/>
            </a:prstGeom>
            <a:solidFill>
              <a:srgbClr val="DEE2DD"/>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64"/>
            <p:cNvSpPr>
              <a:spLocks noChangeArrowheads="1"/>
            </p:cNvSpPr>
            <p:nvPr/>
          </p:nvSpPr>
          <p:spPr bwMode="auto">
            <a:xfrm>
              <a:off x="3519270" y="3434129"/>
              <a:ext cx="639501" cy="77609"/>
            </a:xfrm>
            <a:prstGeom prst="ellipse">
              <a:avLst/>
            </a:prstGeom>
            <a:solidFill>
              <a:srgbClr val="DBE0D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65"/>
            <p:cNvSpPr>
              <a:spLocks noChangeArrowheads="1"/>
            </p:cNvSpPr>
            <p:nvPr/>
          </p:nvSpPr>
          <p:spPr bwMode="auto">
            <a:xfrm>
              <a:off x="3533239" y="3434129"/>
              <a:ext cx="611562" cy="77609"/>
            </a:xfrm>
            <a:prstGeom prst="ellipse">
              <a:avLst/>
            </a:prstGeom>
            <a:solidFill>
              <a:srgbClr val="D9DED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66"/>
            <p:cNvSpPr>
              <a:spLocks noChangeArrowheads="1"/>
            </p:cNvSpPr>
            <p:nvPr/>
          </p:nvSpPr>
          <p:spPr bwMode="auto">
            <a:xfrm>
              <a:off x="3548761" y="3434129"/>
              <a:ext cx="582071" cy="72953"/>
            </a:xfrm>
            <a:prstGeom prst="ellipse">
              <a:avLst/>
            </a:prstGeom>
            <a:solidFill>
              <a:srgbClr val="D8DED7"/>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67"/>
            <p:cNvSpPr>
              <a:spLocks noChangeArrowheads="1"/>
            </p:cNvSpPr>
            <p:nvPr/>
          </p:nvSpPr>
          <p:spPr bwMode="auto">
            <a:xfrm>
              <a:off x="3562731" y="3440338"/>
              <a:ext cx="554131" cy="66745"/>
            </a:xfrm>
            <a:prstGeom prst="ellipse">
              <a:avLst/>
            </a:prstGeom>
            <a:solidFill>
              <a:srgbClr val="D5DA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68"/>
            <p:cNvSpPr>
              <a:spLocks noChangeArrowheads="1"/>
            </p:cNvSpPr>
            <p:nvPr/>
          </p:nvSpPr>
          <p:spPr bwMode="auto">
            <a:xfrm>
              <a:off x="3576700" y="3440338"/>
              <a:ext cx="524639" cy="66745"/>
            </a:xfrm>
            <a:prstGeom prst="ellipse">
              <a:avLst/>
            </a:prstGeom>
            <a:solidFill>
              <a:srgbClr val="D3D9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Oval 69"/>
            <p:cNvSpPr>
              <a:spLocks noChangeArrowheads="1"/>
            </p:cNvSpPr>
            <p:nvPr/>
          </p:nvSpPr>
          <p:spPr bwMode="auto">
            <a:xfrm>
              <a:off x="3590670" y="3444995"/>
              <a:ext cx="496700" cy="57431"/>
            </a:xfrm>
            <a:prstGeom prst="ellipse">
              <a:avLst/>
            </a:prstGeom>
            <a:solidFill>
              <a:srgbClr val="D1D8D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70"/>
            <p:cNvSpPr>
              <a:spLocks noChangeArrowheads="1"/>
            </p:cNvSpPr>
            <p:nvPr/>
          </p:nvSpPr>
          <p:spPr bwMode="auto">
            <a:xfrm>
              <a:off x="3606192" y="3444995"/>
              <a:ext cx="467209" cy="57431"/>
            </a:xfrm>
            <a:prstGeom prst="ellipse">
              <a:avLst/>
            </a:prstGeom>
            <a:solidFill>
              <a:srgbClr val="CFD6CE"/>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1"/>
            <p:cNvSpPr>
              <a:spLocks/>
            </p:cNvSpPr>
            <p:nvPr/>
          </p:nvSpPr>
          <p:spPr bwMode="auto">
            <a:xfrm>
              <a:off x="3056718" y="1883494"/>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26262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2"/>
            <p:cNvSpPr>
              <a:spLocks/>
            </p:cNvSpPr>
            <p:nvPr/>
          </p:nvSpPr>
          <p:spPr bwMode="auto">
            <a:xfrm>
              <a:off x="1856877" y="1883494"/>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EEBB3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3"/>
            <p:cNvSpPr>
              <a:spLocks/>
            </p:cNvSpPr>
            <p:nvPr/>
          </p:nvSpPr>
          <p:spPr bwMode="auto">
            <a:xfrm>
              <a:off x="591845" y="1883494"/>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D71B2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TextBox 1106"/>
            <p:cNvSpPr txBox="1"/>
            <p:nvPr/>
          </p:nvSpPr>
          <p:spPr>
            <a:xfrm>
              <a:off x="906938" y="2289459"/>
              <a:ext cx="1074113" cy="488303"/>
            </a:xfrm>
            <a:prstGeom prst="rect">
              <a:avLst/>
            </a:prstGeom>
            <a:noFill/>
          </p:spPr>
          <p:txBody>
            <a:bodyPr wrap="square" rtlCol="0">
              <a:spAutoFit/>
            </a:bodyPr>
            <a:lstStyle/>
            <a:p>
              <a:r>
                <a:rPr lang="en-US" altLang="zh-CN" sz="4400" b="1" dirty="0" smtClean="0">
                  <a:solidFill>
                    <a:schemeClr val="bg1"/>
                  </a:solidFill>
                </a:rPr>
                <a:t>27%</a:t>
              </a:r>
              <a:endParaRPr lang="zh-CN" altLang="en-US" sz="4400" b="1" dirty="0">
                <a:solidFill>
                  <a:schemeClr val="bg1"/>
                </a:solidFill>
              </a:endParaRPr>
            </a:p>
          </p:txBody>
        </p:sp>
        <p:sp>
          <p:nvSpPr>
            <p:cNvPr id="75" name="TextBox 115"/>
            <p:cNvSpPr txBox="1"/>
            <p:nvPr/>
          </p:nvSpPr>
          <p:spPr>
            <a:xfrm>
              <a:off x="2271311" y="2289459"/>
              <a:ext cx="1074113" cy="488303"/>
            </a:xfrm>
            <a:prstGeom prst="rect">
              <a:avLst/>
            </a:prstGeom>
            <a:noFill/>
          </p:spPr>
          <p:txBody>
            <a:bodyPr wrap="square" rtlCol="0">
              <a:spAutoFit/>
            </a:bodyPr>
            <a:lstStyle/>
            <a:p>
              <a:r>
                <a:rPr lang="en-US" altLang="zh-CN" sz="4400" b="1" dirty="0" smtClean="0">
                  <a:solidFill>
                    <a:schemeClr val="bg1"/>
                  </a:solidFill>
                </a:rPr>
                <a:t>34%</a:t>
              </a:r>
              <a:endParaRPr lang="zh-CN" altLang="en-US" sz="4400" b="1" dirty="0">
                <a:solidFill>
                  <a:schemeClr val="bg1"/>
                </a:solidFill>
              </a:endParaRPr>
            </a:p>
          </p:txBody>
        </p:sp>
        <p:sp>
          <p:nvSpPr>
            <p:cNvPr id="76" name="TextBox 116"/>
            <p:cNvSpPr txBox="1"/>
            <p:nvPr/>
          </p:nvSpPr>
          <p:spPr>
            <a:xfrm>
              <a:off x="3537896" y="2289459"/>
              <a:ext cx="1074113" cy="488303"/>
            </a:xfrm>
            <a:prstGeom prst="rect">
              <a:avLst/>
            </a:prstGeom>
            <a:noFill/>
          </p:spPr>
          <p:txBody>
            <a:bodyPr wrap="square" rtlCol="0">
              <a:spAutoFit/>
            </a:bodyPr>
            <a:lstStyle/>
            <a:p>
              <a:r>
                <a:rPr lang="en-US" altLang="zh-CN" sz="4400" b="1" dirty="0" smtClean="0">
                  <a:solidFill>
                    <a:schemeClr val="bg1"/>
                  </a:solidFill>
                </a:rPr>
                <a:t>39%</a:t>
              </a:r>
              <a:endParaRPr lang="zh-CN" altLang="en-US" sz="4400" b="1" dirty="0">
                <a:solidFill>
                  <a:schemeClr val="bg1"/>
                </a:solidFill>
              </a:endParaRPr>
            </a:p>
          </p:txBody>
        </p:sp>
        <p:sp>
          <p:nvSpPr>
            <p:cNvPr id="77" name="TextBox 1107"/>
            <p:cNvSpPr txBox="1"/>
            <p:nvPr/>
          </p:nvSpPr>
          <p:spPr>
            <a:xfrm>
              <a:off x="909533"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8" name="TextBox 118"/>
            <p:cNvSpPr txBox="1"/>
            <p:nvPr/>
          </p:nvSpPr>
          <p:spPr>
            <a:xfrm>
              <a:off x="2231998"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79" name="TextBox 119"/>
            <p:cNvSpPr txBox="1"/>
            <p:nvPr/>
          </p:nvSpPr>
          <p:spPr>
            <a:xfrm>
              <a:off x="3475808" y="2054393"/>
              <a:ext cx="1191038" cy="2148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562773" y="2339994"/>
            <a:ext cx="2659407" cy="2593106"/>
            <a:chOff x="7545020" y="2302768"/>
            <a:chExt cx="2659407" cy="2593106"/>
          </a:xfrm>
        </p:grpSpPr>
        <p:grpSp>
          <p:nvGrpSpPr>
            <p:cNvPr id="94" name="组合 93"/>
            <p:cNvGrpSpPr/>
            <p:nvPr/>
          </p:nvGrpSpPr>
          <p:grpSpPr>
            <a:xfrm>
              <a:off x="7545020" y="2302768"/>
              <a:ext cx="2659407" cy="1729150"/>
              <a:chOff x="2369118" y="4568953"/>
              <a:chExt cx="2659407" cy="1729150"/>
            </a:xfrm>
          </p:grpSpPr>
          <p:sp>
            <p:nvSpPr>
              <p:cNvPr id="99" name="矩形 98"/>
              <p:cNvSpPr/>
              <p:nvPr/>
            </p:nvSpPr>
            <p:spPr>
              <a:xfrm>
                <a:off x="2369118" y="4568953"/>
                <a:ext cx="1723549" cy="461665"/>
              </a:xfrm>
              <a:prstGeom prst="rect">
                <a:avLst/>
              </a:prstGeom>
            </p:spPr>
            <p:txBody>
              <a:bodyPr wrap="none">
                <a:spAutoFit/>
              </a:bodyPr>
              <a:lstStyle/>
              <a:p>
                <a:r>
                  <a:rPr lang="zh-CN" altLang="en-US" sz="2400" b="1" dirty="0" smtClean="0">
                    <a:solidFill>
                      <a:srgbClr val="262626"/>
                    </a:solidFill>
                    <a:latin typeface="+mn-ea"/>
                  </a:rPr>
                  <a:t>简要说明：</a:t>
                </a:r>
                <a:endParaRPr lang="zh-CN" altLang="en-US" sz="2400" b="1" dirty="0">
                  <a:solidFill>
                    <a:srgbClr val="262626"/>
                  </a:solidFill>
                  <a:latin typeface="+mn-ea"/>
                </a:endParaRPr>
              </a:p>
            </p:txBody>
          </p:sp>
          <p:sp>
            <p:nvSpPr>
              <p:cNvPr id="100" name="椭圆 99"/>
              <p:cNvSpPr/>
              <p:nvPr/>
            </p:nvSpPr>
            <p:spPr>
              <a:xfrm>
                <a:off x="2506543" y="5138811"/>
                <a:ext cx="346824" cy="346824"/>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101" name="椭圆 100"/>
              <p:cNvSpPr/>
              <p:nvPr/>
            </p:nvSpPr>
            <p:spPr>
              <a:xfrm>
                <a:off x="2506543" y="5536732"/>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02" name="椭圆 101"/>
              <p:cNvSpPr/>
              <p:nvPr/>
            </p:nvSpPr>
            <p:spPr>
              <a:xfrm>
                <a:off x="2506543" y="5931521"/>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03" name="矩形 102"/>
              <p:cNvSpPr/>
              <p:nvPr/>
            </p:nvSpPr>
            <p:spPr>
              <a:xfrm>
                <a:off x="2997200" y="5151205"/>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04" name="矩形 103"/>
              <p:cNvSpPr/>
              <p:nvPr/>
            </p:nvSpPr>
            <p:spPr>
              <a:xfrm>
                <a:off x="2997199" y="5545557"/>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105" name="矩形 104"/>
              <p:cNvSpPr/>
              <p:nvPr/>
            </p:nvSpPr>
            <p:spPr>
              <a:xfrm>
                <a:off x="2997198" y="5928771"/>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
          <p:nvSpPr>
            <p:cNvPr id="95" name="椭圆 94"/>
            <p:cNvSpPr/>
            <p:nvPr/>
          </p:nvSpPr>
          <p:spPr>
            <a:xfrm>
              <a:off x="7682445" y="4077038"/>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96" name="矩形 95"/>
            <p:cNvSpPr/>
            <p:nvPr/>
          </p:nvSpPr>
          <p:spPr>
            <a:xfrm>
              <a:off x="8173100" y="4074288"/>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sp>
          <p:nvSpPr>
            <p:cNvPr id="97" name="椭圆 96"/>
            <p:cNvSpPr/>
            <p:nvPr/>
          </p:nvSpPr>
          <p:spPr>
            <a:xfrm>
              <a:off x="7682445" y="4529292"/>
              <a:ext cx="346824" cy="346824"/>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微软雅黑" panose="020B0503020204020204" pitchFamily="34" charset="-122"/>
                  <a:ea typeface="微软雅黑" panose="020B0503020204020204" pitchFamily="34" charset="-122"/>
                </a:rPr>
                <a:t>5</a:t>
              </a:r>
              <a:endParaRPr lang="zh-CN" altLang="en-US" sz="2000" dirty="0">
                <a:latin typeface="微软雅黑" panose="020B0503020204020204" pitchFamily="34" charset="-122"/>
                <a:ea typeface="微软雅黑" panose="020B0503020204020204" pitchFamily="34" charset="-122"/>
              </a:endParaRPr>
            </a:p>
          </p:txBody>
        </p:sp>
        <p:sp>
          <p:nvSpPr>
            <p:cNvPr id="98" name="矩形 97"/>
            <p:cNvSpPr/>
            <p:nvPr/>
          </p:nvSpPr>
          <p:spPr>
            <a:xfrm>
              <a:off x="8173100" y="4526542"/>
              <a:ext cx="203132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输入你需要的内容</a:t>
              </a:r>
              <a:endParaRPr lang="zh-CN" altLang="en-US" dirty="0"/>
            </a:p>
          </p:txBody>
        </p:sp>
      </p:grpSp>
    </p:spTree>
    <p:extLst>
      <p:ext uri="{BB962C8B-B14F-4D97-AF65-F5344CB8AC3E}">
        <p14:creationId xmlns="" xmlns:p14="http://schemas.microsoft.com/office/powerpoint/2010/main" val="107369423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 xmlns:a14="http://schemas.microsoft.com/office/drawing/2010/main">
                  <a14:imgLayer r:embed="rId4">
                    <a14:imgEffect>
                      <a14:brightnessContrast bright="-15000"/>
                    </a14:imgEffect>
                  </a14:imgLayer>
                </a14:imgProps>
              </a:ext>
              <a:ext uri="{28A0092B-C50C-407E-A947-70E740481C1C}">
                <a14:useLocalDpi xmlns="" xmlns:a14="http://schemas.microsoft.com/office/drawing/2010/main" val="0"/>
              </a:ext>
            </a:extLst>
          </a:blip>
          <a:srcRect t="-963" b="30653"/>
          <a:stretch/>
        </p:blipFill>
        <p:spPr>
          <a:xfrm>
            <a:off x="0" y="-176981"/>
            <a:ext cx="12192000" cy="7034981"/>
          </a:xfrm>
          <a:prstGeom prst="rect">
            <a:avLst/>
          </a:prstGeom>
        </p:spPr>
      </p:pic>
      <p:sp>
        <p:nvSpPr>
          <p:cNvPr id="5" name="文本框 4"/>
          <p:cNvSpPr txBox="1"/>
          <p:nvPr/>
        </p:nvSpPr>
        <p:spPr>
          <a:xfrm>
            <a:off x="2114550" y="2409485"/>
            <a:ext cx="7962900" cy="1862048"/>
          </a:xfrm>
          <a:prstGeom prst="rect">
            <a:avLst/>
          </a:prstGeom>
          <a:noFill/>
        </p:spPr>
        <p:txBody>
          <a:bodyPr wrap="square" rtlCol="0">
            <a:spAutoFit/>
          </a:bodyPr>
          <a:lstStyle/>
          <a:p>
            <a:pPr algn="ctr"/>
            <a:r>
              <a:rPr lang="zh-CN" altLang="en-US" sz="11500" dirty="0" smtClean="0">
                <a:solidFill>
                  <a:schemeClr val="bg1"/>
                </a:solidFill>
                <a:latin typeface="★日文毛笔" panose="02000609000000000000" pitchFamily="49" charset="-128"/>
                <a:ea typeface="★日文毛笔" panose="02000609000000000000" pitchFamily="49" charset="-128"/>
              </a:rPr>
              <a:t>第三部分</a:t>
            </a:r>
            <a:endParaRPr lang="zh-CN" altLang="en-US" sz="11500" dirty="0">
              <a:solidFill>
                <a:schemeClr val="bg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20479281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9051" y="0"/>
            <a:ext cx="12211051" cy="6858000"/>
            <a:chOff x="-19051" y="0"/>
            <a:chExt cx="12211051" cy="6858000"/>
          </a:xfrm>
        </p:grpSpPr>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13" name="流程图: 过程 12"/>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过程 13"/>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6" name="图片 1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17" name="组合 16"/>
          <p:cNvGrpSpPr/>
          <p:nvPr/>
        </p:nvGrpSpPr>
        <p:grpSpPr>
          <a:xfrm>
            <a:off x="1296293" y="1706336"/>
            <a:ext cx="3149112" cy="3099779"/>
            <a:chOff x="603738" y="660889"/>
            <a:chExt cx="4394661" cy="4325815"/>
          </a:xfrm>
          <a:solidFill>
            <a:srgbClr val="D71B21"/>
          </a:solidFill>
        </p:grpSpPr>
        <p:sp>
          <p:nvSpPr>
            <p:cNvPr id="4" name="矩形 3"/>
            <p:cNvSpPr/>
            <p:nvPr/>
          </p:nvSpPr>
          <p:spPr>
            <a:xfrm>
              <a:off x="603738" y="660889"/>
              <a:ext cx="2162028" cy="2120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836371" y="660889"/>
              <a:ext cx="2162028" cy="2120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3738" y="2865764"/>
              <a:ext cx="2162028" cy="2120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836371" y="2865764"/>
              <a:ext cx="2162028" cy="21209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63E49B4F-CB99-435A-8C59-6B53ED99F39E}"/>
              </a:ext>
            </a:extLst>
          </p:cNvPr>
          <p:cNvGrpSpPr/>
          <p:nvPr/>
        </p:nvGrpSpPr>
        <p:grpSpPr>
          <a:xfrm>
            <a:off x="5578395" y="2609895"/>
            <a:ext cx="6080205" cy="2166422"/>
            <a:chOff x="4144799" y="2641805"/>
            <a:chExt cx="4049668" cy="1470880"/>
          </a:xfrm>
        </p:grpSpPr>
        <p:sp>
          <p:nvSpPr>
            <p:cNvPr id="9" name="标题 1">
              <a:extLst>
                <a:ext uri="{FF2B5EF4-FFF2-40B4-BE49-F238E27FC236}">
                  <a16:creationId xmlns:a16="http://schemas.microsoft.com/office/drawing/2014/main" xmlns="" id="{2726D88A-3579-4B1D-9F90-080D9C8504EC}"/>
                </a:ext>
              </a:extLst>
            </p:cNvPr>
            <p:cNvSpPr txBox="1">
              <a:spLocks/>
            </p:cNvSpPr>
            <p:nvPr/>
          </p:nvSpPr>
          <p:spPr>
            <a:xfrm>
              <a:off x="4144799" y="2641805"/>
              <a:ext cx="3760668" cy="438823"/>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en-US" altLang="zh-CN" sz="2800" b="1" dirty="0">
                  <a:solidFill>
                    <a:srgbClr val="B60005"/>
                  </a:solidFill>
                  <a:latin typeface="微软雅黑" pitchFamily="34" charset="-122"/>
                  <a:ea typeface="微软雅黑" pitchFamily="34" charset="-122"/>
                </a:rPr>
                <a:t>2015</a:t>
              </a:r>
              <a:r>
                <a:rPr lang="zh-CN" altLang="en-US" sz="2800" b="1" dirty="0">
                  <a:solidFill>
                    <a:srgbClr val="B60005"/>
                  </a:solidFill>
                  <a:latin typeface="微软雅黑" pitchFamily="34" charset="-122"/>
                  <a:ea typeface="微软雅黑" pitchFamily="34" charset="-122"/>
                </a:rPr>
                <a:t>年</a:t>
              </a:r>
              <a:r>
                <a:rPr lang="en-US" altLang="zh-CN" sz="2800" b="1" dirty="0">
                  <a:solidFill>
                    <a:srgbClr val="B60005"/>
                  </a:solidFill>
                  <a:latin typeface="微软雅黑" pitchFamily="34" charset="-122"/>
                  <a:ea typeface="微软雅黑" pitchFamily="34" charset="-122"/>
                </a:rPr>
                <a:t>7</a:t>
              </a:r>
              <a:r>
                <a:rPr lang="zh-CN" altLang="en-US" sz="2800" b="1" dirty="0">
                  <a:solidFill>
                    <a:srgbClr val="B60005"/>
                  </a:solidFill>
                  <a:latin typeface="微软雅黑" pitchFamily="34" charset="-122"/>
                  <a:ea typeface="微软雅黑" pitchFamily="34" charset="-122"/>
                </a:rPr>
                <a:t>月月</a:t>
              </a:r>
              <a:r>
                <a:rPr lang="en-US" altLang="zh-CN" sz="2800" b="1" dirty="0">
                  <a:solidFill>
                    <a:srgbClr val="B60005"/>
                  </a:solidFill>
                  <a:latin typeface="微软雅黑" pitchFamily="34" charset="-122"/>
                  <a:ea typeface="微软雅黑" pitchFamily="34" charset="-122"/>
                </a:rPr>
                <a:t>16</a:t>
              </a:r>
              <a:r>
                <a:rPr lang="zh-CN" altLang="en-US" sz="2800" b="1" dirty="0" smtClean="0">
                  <a:solidFill>
                    <a:srgbClr val="B60005"/>
                  </a:solidFill>
                  <a:latin typeface="微软雅黑" pitchFamily="34" charset="-122"/>
                  <a:ea typeface="微软雅黑" pitchFamily="34" charset="-122"/>
                </a:rPr>
                <a:t>日</a:t>
              </a:r>
              <a:endParaRPr lang="zh-CN" altLang="en-US" sz="2800" b="1" dirty="0">
                <a:solidFill>
                  <a:srgbClr val="B60005"/>
                </a:solidFill>
                <a:latin typeface="微软雅黑" pitchFamily="34" charset="-122"/>
                <a:ea typeface="微软雅黑" pitchFamily="34" charset="-122"/>
              </a:endParaRPr>
            </a:p>
          </p:txBody>
        </p:sp>
        <p:sp>
          <p:nvSpPr>
            <p:cNvPr id="10" name="标题 1">
              <a:extLst>
                <a:ext uri="{FF2B5EF4-FFF2-40B4-BE49-F238E27FC236}">
                  <a16:creationId xmlns:a16="http://schemas.microsoft.com/office/drawing/2014/main" xmlns="" id="{15352DAC-F89E-4EF5-BA9F-E0F198C95527}"/>
                </a:ext>
              </a:extLst>
            </p:cNvPr>
            <p:cNvSpPr txBox="1">
              <a:spLocks/>
            </p:cNvSpPr>
            <p:nvPr/>
          </p:nvSpPr>
          <p:spPr>
            <a:xfrm>
              <a:off x="4144799" y="3139178"/>
              <a:ext cx="4049668" cy="97350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just">
                <a:lnSpc>
                  <a:spcPct val="150000"/>
                </a:lnSpc>
              </a:pPr>
              <a:r>
                <a:rPr lang="zh-CN" altLang="en-US" sz="1600" dirty="0">
                  <a:solidFill>
                    <a:schemeClr val="tx1">
                      <a:lumMod val="75000"/>
                      <a:lumOff val="25000"/>
                    </a:schemeClr>
                  </a:solidFill>
                  <a:latin typeface="微软雅黑" pitchFamily="34" charset="-122"/>
                  <a:ea typeface="微软雅黑" pitchFamily="34" charset="-122"/>
                </a:rPr>
                <a:t>我们正在为全面建成小康社会而努力全面小康个也</a:t>
              </a:r>
              <a:r>
                <a:rPr lang="en-US" altLang="zh-CN" sz="1600" dirty="0">
                  <a:solidFill>
                    <a:schemeClr val="tx1">
                      <a:lumMod val="75000"/>
                      <a:lumOff val="25000"/>
                    </a:schemeClr>
                  </a:solidFill>
                  <a:latin typeface="微软雅黑" pitchFamily="34" charset="-122"/>
                  <a:ea typeface="微软雅黑" pitchFamily="34" charset="-122"/>
                </a:rPr>
                <a:t>2015</a:t>
              </a:r>
              <a:r>
                <a:rPr lang="zh-CN" altLang="en-US" sz="1600" dirty="0">
                  <a:solidFill>
                    <a:schemeClr val="tx1">
                      <a:lumMod val="75000"/>
                      <a:lumOff val="25000"/>
                    </a:schemeClr>
                  </a:solidFill>
                  <a:latin typeface="微软雅黑" pitchFamily="34" charset="-122"/>
                  <a:ea typeface="微软雅黑" pitchFamily="34" charset="-122"/>
                </a:rPr>
                <a:t>年</a:t>
              </a:r>
              <a:r>
                <a:rPr lang="en-US" altLang="zh-CN" sz="1600" dirty="0">
                  <a:solidFill>
                    <a:schemeClr val="tx1">
                      <a:lumMod val="75000"/>
                      <a:lumOff val="25000"/>
                    </a:schemeClr>
                  </a:solidFill>
                  <a:latin typeface="微软雅黑" pitchFamily="34" charset="-122"/>
                  <a:ea typeface="微软雅黑" pitchFamily="34" charset="-122"/>
                </a:rPr>
                <a:t>20152015</a:t>
              </a:r>
              <a:r>
                <a:rPr lang="zh-CN" altLang="en-US" sz="1600" dirty="0">
                  <a:solidFill>
                    <a:schemeClr val="tx1">
                      <a:lumMod val="75000"/>
                      <a:lumOff val="25000"/>
                    </a:schemeClr>
                  </a:solidFill>
                  <a:latin typeface="微软雅黑" pitchFamily="34" charset="-122"/>
                  <a:ea typeface="微软雅黑" pitchFamily="34" charset="-122"/>
                </a:rPr>
                <a:t>年年</a:t>
              </a:r>
              <a:r>
                <a:rPr lang="en-US" altLang="zh-CN" sz="1600" dirty="0">
                  <a:solidFill>
                    <a:schemeClr val="tx1">
                      <a:lumMod val="75000"/>
                      <a:lumOff val="25000"/>
                    </a:schemeClr>
                  </a:solidFill>
                  <a:latin typeface="微软雅黑" pitchFamily="34" charset="-122"/>
                  <a:ea typeface="微软雅黑" pitchFamily="34" charset="-122"/>
                </a:rPr>
                <a:t>77</a:t>
              </a:r>
              <a:r>
                <a:rPr lang="zh-CN" altLang="en-US" sz="1600" dirty="0">
                  <a:solidFill>
                    <a:schemeClr val="tx1">
                      <a:lumMod val="75000"/>
                      <a:lumOff val="25000"/>
                    </a:schemeClr>
                  </a:solidFill>
                  <a:latin typeface="微软雅黑" pitchFamily="34" charset="-122"/>
                  <a:ea typeface="微软雅黑" pitchFamily="34" charset="-122"/>
                </a:rPr>
                <a:t>月月</a:t>
              </a:r>
              <a:r>
                <a:rPr lang="en-US" altLang="zh-CN" sz="1600" dirty="0">
                  <a:solidFill>
                    <a:schemeClr val="tx1">
                      <a:lumMod val="75000"/>
                      <a:lumOff val="25000"/>
                    </a:schemeClr>
                  </a:solidFill>
                  <a:latin typeface="微软雅黑" pitchFamily="34" charset="-122"/>
                  <a:ea typeface="微软雅黑" pitchFamily="34" charset="-122"/>
                </a:rPr>
                <a:t>1616</a:t>
              </a:r>
              <a:r>
                <a:rPr lang="zh-CN" altLang="en-US" sz="1600" dirty="0">
                  <a:solidFill>
                    <a:schemeClr val="tx1">
                      <a:lumMod val="75000"/>
                      <a:lumOff val="25000"/>
                    </a:schemeClr>
                  </a:solidFill>
                  <a:latin typeface="微软雅黑" pitchFamily="34" charset="-122"/>
                  <a:ea typeface="微软雅黑" pitchFamily="34" charset="-122"/>
                </a:rPr>
                <a:t>日，吉林和龙日，吉林和龙会而努力，全面小康一个也不能少，哪个少数民族也不能少，大家要过上全面小康的生活。</a:t>
              </a:r>
            </a:p>
          </p:txBody>
        </p:sp>
      </p:grpSp>
    </p:spTree>
    <p:extLst>
      <p:ext uri="{BB962C8B-B14F-4D97-AF65-F5344CB8AC3E}">
        <p14:creationId xmlns="" xmlns:p14="http://schemas.microsoft.com/office/powerpoint/2010/main" val="9037794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14" name="组合 13"/>
          <p:cNvGrpSpPr/>
          <p:nvPr/>
        </p:nvGrpSpPr>
        <p:grpSpPr>
          <a:xfrm>
            <a:off x="6503467" y="1933575"/>
            <a:ext cx="5044744" cy="2990850"/>
            <a:chOff x="6503467" y="1933575"/>
            <a:chExt cx="5044744" cy="2990850"/>
          </a:xfrm>
        </p:grpSpPr>
        <p:pic>
          <p:nvPicPr>
            <p:cNvPr id="10" name="图片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503467" y="1933575"/>
              <a:ext cx="5044744" cy="2990850"/>
            </a:xfrm>
            <a:prstGeom prst="rect">
              <a:avLst/>
            </a:prstGeom>
          </p:spPr>
        </p:pic>
        <p:pic>
          <p:nvPicPr>
            <p:cNvPr id="11" name="图片 10"/>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182950" y="2113084"/>
              <a:ext cx="3688573" cy="2420816"/>
            </a:xfrm>
            <a:prstGeom prst="rect">
              <a:avLst/>
            </a:prstGeom>
          </p:spPr>
        </p:pic>
      </p:grpSp>
      <p:sp>
        <p:nvSpPr>
          <p:cNvPr id="12" name="文本框 11"/>
          <p:cNvSpPr txBox="1"/>
          <p:nvPr/>
        </p:nvSpPr>
        <p:spPr>
          <a:xfrm>
            <a:off x="1009522" y="2837143"/>
            <a:ext cx="3619628" cy="1884618"/>
          </a:xfrm>
          <a:prstGeom prst="rect">
            <a:avLst/>
          </a:prstGeom>
          <a:noFill/>
        </p:spPr>
        <p:txBody>
          <a:bodyPr wrap="square" rtlCol="0">
            <a:spAutoFit/>
          </a:bodyPr>
          <a:lstStyle/>
          <a:p>
            <a:pPr>
              <a:lnSpc>
                <a:spcPct val="150000"/>
              </a:lnSpc>
            </a:pPr>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内容输入你需要的内容输入你需要的内容</a:t>
            </a:r>
          </a:p>
        </p:txBody>
      </p:sp>
      <p:sp>
        <p:nvSpPr>
          <p:cNvPr id="13" name="矩形 12"/>
          <p:cNvSpPr/>
          <p:nvPr/>
        </p:nvSpPr>
        <p:spPr>
          <a:xfrm>
            <a:off x="1015223" y="2103142"/>
            <a:ext cx="2236510" cy="707886"/>
          </a:xfrm>
          <a:prstGeom prst="rect">
            <a:avLst/>
          </a:prstGeom>
        </p:spPr>
        <p:txBody>
          <a:bodyPr wrap="none">
            <a:spAutoFit/>
          </a:bodyPr>
          <a:lstStyle/>
          <a:p>
            <a:r>
              <a:rPr lang="zh-CN" altLang="en-US" sz="4000" dirty="0" smtClean="0">
                <a:solidFill>
                  <a:srgbClr val="9A1721"/>
                </a:solidFill>
                <a:latin typeface="★日文毛笔" panose="02000609000000000000" pitchFamily="49" charset="-128"/>
                <a:ea typeface="★日文毛笔" panose="02000609000000000000" pitchFamily="49" charset="-128"/>
              </a:rPr>
              <a:t>輸入内容</a:t>
            </a:r>
            <a:endParaRPr lang="zh-CN" altLang="en-US" sz="4000" dirty="0">
              <a:solidFill>
                <a:srgbClr val="9A172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174155521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9051" y="0"/>
            <a:ext cx="12211051" cy="6858000"/>
            <a:chOff x="-19051" y="0"/>
            <a:chExt cx="12211051" cy="6858000"/>
          </a:xfrm>
        </p:grpSpPr>
        <p:pic>
          <p:nvPicPr>
            <p:cNvPr id="45" name="图片 4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46" name="流程图: 过程 4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流程图: 过程 4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49" name="图片 4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sp>
        <p:nvSpPr>
          <p:cNvPr id="4" name="任意多边形 3"/>
          <p:cNvSpPr/>
          <p:nvPr/>
        </p:nvSpPr>
        <p:spPr>
          <a:xfrm>
            <a:off x="4217963" y="1537117"/>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任意多边形 4"/>
          <p:cNvSpPr/>
          <p:nvPr/>
        </p:nvSpPr>
        <p:spPr>
          <a:xfrm flipH="1">
            <a:off x="6105380" y="1537116"/>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任意多边形 5"/>
          <p:cNvSpPr/>
          <p:nvPr/>
        </p:nvSpPr>
        <p:spPr>
          <a:xfrm flipV="1">
            <a:off x="4203894" y="3453918"/>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EBB33"/>
              </a:solidFill>
            </a:endParaRPr>
          </a:p>
        </p:txBody>
      </p:sp>
      <p:sp>
        <p:nvSpPr>
          <p:cNvPr id="7" name="任意多边形 6"/>
          <p:cNvSpPr/>
          <p:nvPr/>
        </p:nvSpPr>
        <p:spPr>
          <a:xfrm flipH="1" flipV="1">
            <a:off x="6105379" y="3457134"/>
            <a:ext cx="1859281" cy="1863746"/>
          </a:xfrm>
          <a:custGeom>
            <a:avLst/>
            <a:gdLst>
              <a:gd name="connsiteX0" fmla="*/ 1859281 w 1859281"/>
              <a:gd name="connsiteY0" fmla="*/ 0 h 1863746"/>
              <a:gd name="connsiteX1" fmla="*/ 1859281 w 1859281"/>
              <a:gd name="connsiteY1" fmla="*/ 579993 h 1863746"/>
              <a:gd name="connsiteX2" fmla="*/ 1740792 w 1859281"/>
              <a:gd name="connsiteY2" fmla="*/ 585603 h 1863746"/>
              <a:gd name="connsiteX3" fmla="*/ 586622 w 1859281"/>
              <a:gd name="connsiteY3" fmla="*/ 1732469 h 1863746"/>
              <a:gd name="connsiteX4" fmla="*/ 579993 w 1859281"/>
              <a:gd name="connsiteY4" fmla="*/ 1863746 h 1863746"/>
              <a:gd name="connsiteX5" fmla="*/ 0 w 1859281"/>
              <a:gd name="connsiteY5" fmla="*/ 1863746 h 1863746"/>
              <a:gd name="connsiteX6" fmla="*/ 9624 w 1859281"/>
              <a:gd name="connsiteY6" fmla="*/ 1673168 h 1863746"/>
              <a:gd name="connsiteX7" fmla="*/ 1685150 w 1859281"/>
              <a:gd name="connsiteY7" fmla="*/ 8245 h 1863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281" h="1863746">
                <a:moveTo>
                  <a:pt x="1859281" y="0"/>
                </a:moveTo>
                <a:lnTo>
                  <a:pt x="1859281" y="579993"/>
                </a:lnTo>
                <a:lnTo>
                  <a:pt x="1740792" y="585603"/>
                </a:lnTo>
                <a:cubicBezTo>
                  <a:pt x="1132699" y="643482"/>
                  <a:pt x="648266" y="1125482"/>
                  <a:pt x="586622" y="1732469"/>
                </a:cubicBezTo>
                <a:lnTo>
                  <a:pt x="579993" y="1863746"/>
                </a:lnTo>
                <a:lnTo>
                  <a:pt x="0" y="1863746"/>
                </a:lnTo>
                <a:lnTo>
                  <a:pt x="9624" y="1673168"/>
                </a:lnTo>
                <a:cubicBezTo>
                  <a:pt x="99112" y="791995"/>
                  <a:pt x="802372" y="92269"/>
                  <a:pt x="1685150" y="8245"/>
                </a:cubicBezTo>
                <a:close/>
              </a:path>
            </a:pathLst>
          </a:cu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1097279" y="1565252"/>
            <a:ext cx="4965896" cy="1863746"/>
          </a:xfrm>
          <a:prstGeom prst="rect">
            <a:avLst/>
          </a:prstGeom>
          <a:noFill/>
          <a:ln>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05380" y="1554404"/>
            <a:ext cx="4965896" cy="1863746"/>
          </a:xfrm>
          <a:prstGeom prst="rect">
            <a:avLst/>
          </a:prstGeom>
          <a:noFill/>
          <a:ln>
            <a:solidFill>
              <a:srgbClr val="EEBB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7279" y="3462543"/>
            <a:ext cx="4965896" cy="1863746"/>
          </a:xfrm>
          <a:prstGeom prst="rect">
            <a:avLst/>
          </a:prstGeom>
          <a:noFill/>
          <a:ln>
            <a:solidFill>
              <a:srgbClr val="EEBB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05379" y="3467986"/>
            <a:ext cx="4965896" cy="1863746"/>
          </a:xfrm>
          <a:prstGeom prst="rect">
            <a:avLst/>
          </a:prstGeom>
          <a:noFill/>
          <a:ln>
            <a:solidFill>
              <a:srgbClr val="9A17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951829" y="2048275"/>
            <a:ext cx="1223889" cy="1569660"/>
          </a:xfrm>
          <a:prstGeom prst="rect">
            <a:avLst/>
          </a:prstGeom>
          <a:noFill/>
          <a:ln>
            <a:noFill/>
          </a:ln>
        </p:spPr>
        <p:txBody>
          <a:bodyPr wrap="square" rtlCol="0">
            <a:spAutoFit/>
          </a:bodyPr>
          <a:lstStyle/>
          <a:p>
            <a:pPr algn="ctr"/>
            <a:r>
              <a:rPr lang="en-US" altLang="zh-CN" sz="9600" dirty="0" smtClean="0">
                <a:solidFill>
                  <a:srgbClr val="9A1721"/>
                </a:solidFill>
                <a:ea typeface="微软雅黑" panose="020B0503020204020204" pitchFamily="34" charset="-122"/>
              </a:rPr>
              <a:t>s</a:t>
            </a:r>
            <a:endParaRPr lang="zh-CN" altLang="en-US" sz="9600" dirty="0">
              <a:solidFill>
                <a:srgbClr val="9A1721"/>
              </a:solidFill>
              <a:ea typeface="微软雅黑" panose="020B0503020204020204" pitchFamily="34" charset="-122"/>
            </a:endParaRPr>
          </a:p>
        </p:txBody>
      </p:sp>
      <p:sp>
        <p:nvSpPr>
          <p:cNvPr id="13" name="文本框 12"/>
          <p:cNvSpPr txBox="1"/>
          <p:nvPr/>
        </p:nvSpPr>
        <p:spPr>
          <a:xfrm>
            <a:off x="6063175" y="2137642"/>
            <a:ext cx="1223889" cy="1446550"/>
          </a:xfrm>
          <a:prstGeom prst="rect">
            <a:avLst/>
          </a:prstGeom>
          <a:noFill/>
          <a:ln>
            <a:noFill/>
          </a:ln>
        </p:spPr>
        <p:txBody>
          <a:bodyPr wrap="square" rtlCol="0">
            <a:spAutoFit/>
          </a:bodyPr>
          <a:lstStyle/>
          <a:p>
            <a:pPr algn="ctr"/>
            <a:r>
              <a:rPr lang="en-US" altLang="zh-CN" sz="8800" dirty="0" smtClean="0">
                <a:solidFill>
                  <a:srgbClr val="EEBB33"/>
                </a:solidFill>
                <a:ea typeface="微软雅黑" panose="020B0503020204020204" pitchFamily="34" charset="-122"/>
              </a:rPr>
              <a:t>w</a:t>
            </a:r>
            <a:endParaRPr lang="zh-CN" altLang="en-US" sz="8800" dirty="0">
              <a:solidFill>
                <a:srgbClr val="EEBB33"/>
              </a:solidFill>
              <a:ea typeface="微软雅黑" panose="020B0503020204020204" pitchFamily="34" charset="-122"/>
            </a:endParaRPr>
          </a:p>
        </p:txBody>
      </p:sp>
      <p:sp>
        <p:nvSpPr>
          <p:cNvPr id="14" name="文本框 13"/>
          <p:cNvSpPr txBox="1"/>
          <p:nvPr/>
        </p:nvSpPr>
        <p:spPr>
          <a:xfrm>
            <a:off x="4979965" y="3019316"/>
            <a:ext cx="1223889" cy="1569660"/>
          </a:xfrm>
          <a:prstGeom prst="rect">
            <a:avLst/>
          </a:prstGeom>
          <a:noFill/>
          <a:ln>
            <a:noFill/>
          </a:ln>
        </p:spPr>
        <p:txBody>
          <a:bodyPr wrap="square" rtlCol="0">
            <a:spAutoFit/>
          </a:bodyPr>
          <a:lstStyle/>
          <a:p>
            <a:pPr algn="ctr"/>
            <a:r>
              <a:rPr lang="en-US" altLang="zh-CN" sz="9600" dirty="0" smtClean="0">
                <a:solidFill>
                  <a:srgbClr val="EEBB33"/>
                </a:solidFill>
                <a:ea typeface="微软雅黑" panose="020B0503020204020204" pitchFamily="34" charset="-122"/>
              </a:rPr>
              <a:t>o</a:t>
            </a:r>
            <a:endParaRPr lang="zh-CN" altLang="en-US" sz="9600" dirty="0">
              <a:solidFill>
                <a:srgbClr val="EEBB33"/>
              </a:solidFill>
              <a:ea typeface="微软雅黑" panose="020B0503020204020204" pitchFamily="34" charset="-122"/>
            </a:endParaRPr>
          </a:p>
        </p:txBody>
      </p:sp>
      <p:sp>
        <p:nvSpPr>
          <p:cNvPr id="15" name="文本框 14"/>
          <p:cNvSpPr txBox="1"/>
          <p:nvPr/>
        </p:nvSpPr>
        <p:spPr>
          <a:xfrm>
            <a:off x="6075890" y="3075588"/>
            <a:ext cx="1223889" cy="1569660"/>
          </a:xfrm>
          <a:prstGeom prst="rect">
            <a:avLst/>
          </a:prstGeom>
          <a:noFill/>
          <a:ln>
            <a:noFill/>
          </a:ln>
        </p:spPr>
        <p:txBody>
          <a:bodyPr wrap="square" rtlCol="0">
            <a:spAutoFit/>
          </a:bodyPr>
          <a:lstStyle/>
          <a:p>
            <a:pPr algn="ctr"/>
            <a:r>
              <a:rPr lang="en-US" altLang="zh-CN" sz="9600" dirty="0" smtClean="0">
                <a:solidFill>
                  <a:srgbClr val="9A1721"/>
                </a:solidFill>
                <a:ea typeface="微软雅黑" panose="020B0503020204020204" pitchFamily="34" charset="-122"/>
              </a:rPr>
              <a:t>t</a:t>
            </a:r>
            <a:endParaRPr lang="zh-CN" altLang="en-US" sz="9600" dirty="0">
              <a:solidFill>
                <a:srgbClr val="9A1721"/>
              </a:solidFill>
              <a:ea typeface="微软雅黑" panose="020B0503020204020204" pitchFamily="34" charset="-122"/>
            </a:endParaRPr>
          </a:p>
        </p:txBody>
      </p:sp>
      <p:grpSp>
        <p:nvGrpSpPr>
          <p:cNvPr id="16" name="组合 15"/>
          <p:cNvGrpSpPr/>
          <p:nvPr/>
        </p:nvGrpSpPr>
        <p:grpSpPr>
          <a:xfrm>
            <a:off x="1195754" y="1669589"/>
            <a:ext cx="2501970" cy="1545271"/>
            <a:chOff x="1195754" y="1669589"/>
            <a:chExt cx="2501970" cy="1545271"/>
          </a:xfrm>
        </p:grpSpPr>
        <p:grpSp>
          <p:nvGrpSpPr>
            <p:cNvPr id="17" name="组合 16"/>
            <p:cNvGrpSpPr/>
            <p:nvPr/>
          </p:nvGrpSpPr>
          <p:grpSpPr>
            <a:xfrm>
              <a:off x="1195754" y="1669589"/>
              <a:ext cx="2501970" cy="707886"/>
              <a:chOff x="1195754" y="1669589"/>
              <a:chExt cx="2501970" cy="707886"/>
            </a:xfrm>
          </p:grpSpPr>
          <p:sp>
            <p:nvSpPr>
              <p:cNvPr id="21" name="矩形 20"/>
              <p:cNvSpPr/>
              <p:nvPr/>
            </p:nvSpPr>
            <p:spPr>
              <a:xfrm>
                <a:off x="1195754"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18" name="组合 17"/>
            <p:cNvGrpSpPr/>
            <p:nvPr/>
          </p:nvGrpSpPr>
          <p:grpSpPr>
            <a:xfrm>
              <a:off x="1195754" y="2506974"/>
              <a:ext cx="2501970" cy="707886"/>
              <a:chOff x="1195754" y="1669589"/>
              <a:chExt cx="2501970" cy="707886"/>
            </a:xfrm>
          </p:grpSpPr>
          <p:sp>
            <p:nvSpPr>
              <p:cNvPr id="19" name="矩形 18"/>
              <p:cNvSpPr/>
              <p:nvPr/>
            </p:nvSpPr>
            <p:spPr>
              <a:xfrm>
                <a:off x="1195754"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23" name="组合 22"/>
          <p:cNvGrpSpPr/>
          <p:nvPr/>
        </p:nvGrpSpPr>
        <p:grpSpPr>
          <a:xfrm>
            <a:off x="1195753" y="3584192"/>
            <a:ext cx="2501970" cy="1545271"/>
            <a:chOff x="1195754" y="1669589"/>
            <a:chExt cx="2501970" cy="1545271"/>
          </a:xfrm>
        </p:grpSpPr>
        <p:grpSp>
          <p:nvGrpSpPr>
            <p:cNvPr id="24" name="组合 23"/>
            <p:cNvGrpSpPr/>
            <p:nvPr/>
          </p:nvGrpSpPr>
          <p:grpSpPr>
            <a:xfrm>
              <a:off x="1195754" y="1669589"/>
              <a:ext cx="2501970" cy="707886"/>
              <a:chOff x="1195754" y="1669589"/>
              <a:chExt cx="2501970" cy="707886"/>
            </a:xfrm>
          </p:grpSpPr>
          <p:sp>
            <p:nvSpPr>
              <p:cNvPr id="28" name="矩形 27"/>
              <p:cNvSpPr/>
              <p:nvPr/>
            </p:nvSpPr>
            <p:spPr>
              <a:xfrm>
                <a:off x="1195754"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25" name="组合 24"/>
            <p:cNvGrpSpPr/>
            <p:nvPr/>
          </p:nvGrpSpPr>
          <p:grpSpPr>
            <a:xfrm>
              <a:off x="1195754" y="2506974"/>
              <a:ext cx="2501970" cy="707886"/>
              <a:chOff x="1195754" y="1669589"/>
              <a:chExt cx="2501970" cy="707886"/>
            </a:xfrm>
          </p:grpSpPr>
          <p:sp>
            <p:nvSpPr>
              <p:cNvPr id="26" name="矩形 25"/>
              <p:cNvSpPr/>
              <p:nvPr/>
            </p:nvSpPr>
            <p:spPr>
              <a:xfrm>
                <a:off x="1195754"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30" name="组合 29"/>
          <p:cNvGrpSpPr/>
          <p:nvPr/>
        </p:nvGrpSpPr>
        <p:grpSpPr>
          <a:xfrm>
            <a:off x="8309186" y="1724489"/>
            <a:ext cx="2447774" cy="1545271"/>
            <a:chOff x="1336431" y="1669589"/>
            <a:chExt cx="2447774" cy="1545271"/>
          </a:xfrm>
        </p:grpSpPr>
        <p:grpSp>
          <p:nvGrpSpPr>
            <p:cNvPr id="31" name="组合 30"/>
            <p:cNvGrpSpPr/>
            <p:nvPr/>
          </p:nvGrpSpPr>
          <p:grpSpPr>
            <a:xfrm>
              <a:off x="1336431" y="1669589"/>
              <a:ext cx="2447774" cy="707886"/>
              <a:chOff x="1336431" y="1669589"/>
              <a:chExt cx="2447774" cy="707886"/>
            </a:xfrm>
          </p:grpSpPr>
          <p:sp>
            <p:nvSpPr>
              <p:cNvPr id="35" name="矩形 34"/>
              <p:cNvSpPr/>
              <p:nvPr/>
            </p:nvSpPr>
            <p:spPr>
              <a:xfrm>
                <a:off x="3643528"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32" name="组合 31"/>
            <p:cNvGrpSpPr/>
            <p:nvPr/>
          </p:nvGrpSpPr>
          <p:grpSpPr>
            <a:xfrm>
              <a:off x="1336431" y="2506974"/>
              <a:ext cx="2447774" cy="707886"/>
              <a:chOff x="1336431" y="1669589"/>
              <a:chExt cx="2447774" cy="707886"/>
            </a:xfrm>
          </p:grpSpPr>
          <p:sp>
            <p:nvSpPr>
              <p:cNvPr id="33" name="矩形 32"/>
              <p:cNvSpPr/>
              <p:nvPr/>
            </p:nvSpPr>
            <p:spPr>
              <a:xfrm>
                <a:off x="3643528" y="1744391"/>
                <a:ext cx="140677" cy="558376"/>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grpSp>
        <p:nvGrpSpPr>
          <p:cNvPr id="37" name="组合 36"/>
          <p:cNvGrpSpPr/>
          <p:nvPr/>
        </p:nvGrpSpPr>
        <p:grpSpPr>
          <a:xfrm>
            <a:off x="8309186" y="3592859"/>
            <a:ext cx="2447774" cy="1545271"/>
            <a:chOff x="1336431" y="1669589"/>
            <a:chExt cx="2447774" cy="1545271"/>
          </a:xfrm>
        </p:grpSpPr>
        <p:grpSp>
          <p:nvGrpSpPr>
            <p:cNvPr id="38" name="组合 37"/>
            <p:cNvGrpSpPr/>
            <p:nvPr/>
          </p:nvGrpSpPr>
          <p:grpSpPr>
            <a:xfrm>
              <a:off x="1336431" y="1669589"/>
              <a:ext cx="2447774" cy="707886"/>
              <a:chOff x="1336431" y="1669589"/>
              <a:chExt cx="2447774" cy="707886"/>
            </a:xfrm>
          </p:grpSpPr>
          <p:sp>
            <p:nvSpPr>
              <p:cNvPr id="42" name="矩形 41"/>
              <p:cNvSpPr/>
              <p:nvPr/>
            </p:nvSpPr>
            <p:spPr>
              <a:xfrm>
                <a:off x="3643528"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nvGrpSpPr>
            <p:cNvPr id="39" name="组合 38"/>
            <p:cNvGrpSpPr/>
            <p:nvPr/>
          </p:nvGrpSpPr>
          <p:grpSpPr>
            <a:xfrm>
              <a:off x="1336431" y="2506974"/>
              <a:ext cx="2447774" cy="707886"/>
              <a:chOff x="1336431" y="1669589"/>
              <a:chExt cx="2447774" cy="707886"/>
            </a:xfrm>
          </p:grpSpPr>
          <p:sp>
            <p:nvSpPr>
              <p:cNvPr id="40" name="矩形 39"/>
              <p:cNvSpPr/>
              <p:nvPr/>
            </p:nvSpPr>
            <p:spPr>
              <a:xfrm>
                <a:off x="3643528" y="1744391"/>
                <a:ext cx="140677" cy="558376"/>
              </a:xfrm>
              <a:prstGeom prst="rect">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336431" y="1669589"/>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grpSp>
      </p:grpSp>
    </p:spTree>
    <p:extLst>
      <p:ext uri="{BB962C8B-B14F-4D97-AF65-F5344CB8AC3E}">
        <p14:creationId xmlns="" xmlns:p14="http://schemas.microsoft.com/office/powerpoint/2010/main" val="396346710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pic>
        <p:nvPicPr>
          <p:cNvPr id="10" name="图片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931765" y="2956018"/>
            <a:ext cx="988268" cy="886033"/>
          </a:xfrm>
          <a:prstGeom prst="rect">
            <a:avLst/>
          </a:prstGeom>
        </p:spPr>
      </p:pic>
      <p:sp>
        <p:nvSpPr>
          <p:cNvPr id="11" name="椭圆 10"/>
          <p:cNvSpPr/>
          <p:nvPr/>
        </p:nvSpPr>
        <p:spPr>
          <a:xfrm>
            <a:off x="3193845" y="3192793"/>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853"/>
          <p:cNvSpPr>
            <a:spLocks noChangeArrowheads="1"/>
          </p:cNvSpPr>
          <p:nvPr/>
        </p:nvSpPr>
        <p:spPr bwMode="auto">
          <a:xfrm>
            <a:off x="3643261" y="3362053"/>
            <a:ext cx="8553823" cy="133894"/>
          </a:xfrm>
          <a:prstGeom prst="rect">
            <a:avLst/>
          </a:prstGeom>
          <a:solidFill>
            <a:srgbClr val="D71B2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椭圆 13"/>
          <p:cNvSpPr/>
          <p:nvPr/>
        </p:nvSpPr>
        <p:spPr>
          <a:xfrm>
            <a:off x="6158046" y="3191657"/>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122247" y="3191657"/>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a:extLst>
              <a:ext uri="{FF2B5EF4-FFF2-40B4-BE49-F238E27FC236}">
                <a16:creationId xmlns:a16="http://schemas.microsoft.com/office/drawing/2014/main" xmlns="" id="{15352DAC-F89E-4EF5-BA9F-E0F198C95527}"/>
              </a:ext>
            </a:extLst>
          </p:cNvPr>
          <p:cNvSpPr txBox="1">
            <a:spLocks/>
          </p:cNvSpPr>
          <p:nvPr/>
        </p:nvSpPr>
        <p:spPr>
          <a:xfrm>
            <a:off x="2789738" y="3977028"/>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7" name="标题 1">
            <a:extLst>
              <a:ext uri="{FF2B5EF4-FFF2-40B4-BE49-F238E27FC236}">
                <a16:creationId xmlns:a16="http://schemas.microsoft.com/office/drawing/2014/main" xmlns="" id="{15352DAC-F89E-4EF5-BA9F-E0F198C95527}"/>
              </a:ext>
            </a:extLst>
          </p:cNvPr>
          <p:cNvSpPr txBox="1">
            <a:spLocks/>
          </p:cNvSpPr>
          <p:nvPr/>
        </p:nvSpPr>
        <p:spPr>
          <a:xfrm>
            <a:off x="5753939" y="3977028"/>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8" name="标题 1">
            <a:extLst>
              <a:ext uri="{FF2B5EF4-FFF2-40B4-BE49-F238E27FC236}">
                <a16:creationId xmlns:a16="http://schemas.microsoft.com/office/drawing/2014/main" xmlns="" id="{15352DAC-F89E-4EF5-BA9F-E0F198C95527}"/>
              </a:ext>
            </a:extLst>
          </p:cNvPr>
          <p:cNvSpPr txBox="1">
            <a:spLocks/>
          </p:cNvSpPr>
          <p:nvPr/>
        </p:nvSpPr>
        <p:spPr>
          <a:xfrm>
            <a:off x="8718140" y="3977028"/>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015223" y="2103142"/>
            <a:ext cx="2236510" cy="707886"/>
          </a:xfrm>
          <a:prstGeom prst="rect">
            <a:avLst/>
          </a:prstGeom>
        </p:spPr>
        <p:txBody>
          <a:bodyPr wrap="none">
            <a:spAutoFit/>
          </a:bodyPr>
          <a:lstStyle/>
          <a:p>
            <a:r>
              <a:rPr lang="zh-CN" altLang="en-US" sz="4000" dirty="0" smtClean="0">
                <a:solidFill>
                  <a:srgbClr val="9A1721"/>
                </a:solidFill>
                <a:latin typeface="★日文毛笔" panose="02000609000000000000" pitchFamily="49" charset="-128"/>
                <a:ea typeface="★日文毛笔" panose="02000609000000000000" pitchFamily="49" charset="-128"/>
              </a:rPr>
              <a:t>光</a:t>
            </a:r>
            <a:r>
              <a:rPr lang="zh-CN" altLang="en-US" sz="4000" dirty="0" smtClean="0">
                <a:solidFill>
                  <a:srgbClr val="9A1721"/>
                </a:solidFill>
                <a:latin typeface="書體坊顏體㊣" panose="02010600030101010101" pitchFamily="2" charset="-122"/>
                <a:ea typeface="書體坊顏體㊣" panose="02010600030101010101" pitchFamily="2" charset="-122"/>
              </a:rPr>
              <a:t>輝歷</a:t>
            </a:r>
            <a:r>
              <a:rPr lang="zh-CN" altLang="en-US" sz="4000" dirty="0" smtClean="0">
                <a:solidFill>
                  <a:srgbClr val="9A1721"/>
                </a:solidFill>
                <a:latin typeface="★日文毛笔" panose="02000609000000000000" pitchFamily="49" charset="-128"/>
                <a:ea typeface="★日文毛笔" panose="02000609000000000000" pitchFamily="49" charset="-128"/>
              </a:rPr>
              <a:t>程</a:t>
            </a:r>
            <a:endParaRPr lang="zh-CN" altLang="en-US" sz="4000" dirty="0">
              <a:solidFill>
                <a:srgbClr val="9A172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64595626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sp>
        <p:nvSpPr>
          <p:cNvPr id="10" name="椭圆 9"/>
          <p:cNvSpPr/>
          <p:nvPr/>
        </p:nvSpPr>
        <p:spPr>
          <a:xfrm>
            <a:off x="8270442" y="3191657"/>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853"/>
          <p:cNvSpPr>
            <a:spLocks noChangeArrowheads="1"/>
          </p:cNvSpPr>
          <p:nvPr/>
        </p:nvSpPr>
        <p:spPr bwMode="auto">
          <a:xfrm>
            <a:off x="64030" y="3362053"/>
            <a:ext cx="8553823" cy="133894"/>
          </a:xfrm>
          <a:prstGeom prst="rect">
            <a:avLst/>
          </a:prstGeom>
          <a:solidFill>
            <a:srgbClr val="D71B2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椭圆 11"/>
          <p:cNvSpPr/>
          <p:nvPr/>
        </p:nvSpPr>
        <p:spPr>
          <a:xfrm>
            <a:off x="2578815" y="3191657"/>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43016" y="3191657"/>
            <a:ext cx="473550" cy="47355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a:extLst>
              <a:ext uri="{FF2B5EF4-FFF2-40B4-BE49-F238E27FC236}">
                <a16:creationId xmlns:a16="http://schemas.microsoft.com/office/drawing/2014/main" xmlns="" id="{15352DAC-F89E-4EF5-BA9F-E0F198C95527}"/>
              </a:ext>
            </a:extLst>
          </p:cNvPr>
          <p:cNvSpPr txBox="1">
            <a:spLocks/>
          </p:cNvSpPr>
          <p:nvPr/>
        </p:nvSpPr>
        <p:spPr>
          <a:xfrm>
            <a:off x="7866335" y="3975892"/>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5" name="标题 1">
            <a:extLst>
              <a:ext uri="{FF2B5EF4-FFF2-40B4-BE49-F238E27FC236}">
                <a16:creationId xmlns:a16="http://schemas.microsoft.com/office/drawing/2014/main" xmlns="" id="{15352DAC-F89E-4EF5-BA9F-E0F198C95527}"/>
              </a:ext>
            </a:extLst>
          </p:cNvPr>
          <p:cNvSpPr txBox="1">
            <a:spLocks/>
          </p:cNvSpPr>
          <p:nvPr/>
        </p:nvSpPr>
        <p:spPr>
          <a:xfrm>
            <a:off x="2174708" y="3977028"/>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标题 1">
            <a:extLst>
              <a:ext uri="{FF2B5EF4-FFF2-40B4-BE49-F238E27FC236}">
                <a16:creationId xmlns:a16="http://schemas.microsoft.com/office/drawing/2014/main" xmlns="" id="{15352DAC-F89E-4EF5-BA9F-E0F198C95527}"/>
              </a:ext>
            </a:extLst>
          </p:cNvPr>
          <p:cNvSpPr txBox="1">
            <a:spLocks/>
          </p:cNvSpPr>
          <p:nvPr/>
        </p:nvSpPr>
        <p:spPr>
          <a:xfrm>
            <a:off x="5138909" y="3977028"/>
            <a:ext cx="1281764" cy="110799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50000"/>
              </a:lnSpc>
            </a:pPr>
            <a:r>
              <a:rPr lang="zh-CN" altLang="en-US" sz="1600" dirty="0" smtClean="0">
                <a:solidFill>
                  <a:schemeClr val="tx1">
                    <a:lumMod val="75000"/>
                    <a:lumOff val="25000"/>
                  </a:schemeClr>
                </a:solidFill>
                <a:latin typeface="微软雅黑" pitchFamily="34" charset="-122"/>
                <a:ea typeface="微软雅黑" pitchFamily="34" charset="-122"/>
              </a:rPr>
              <a:t>输入你</a:t>
            </a:r>
            <a:r>
              <a:rPr lang="zh-CN" altLang="en-US" sz="1600" dirty="0">
                <a:solidFill>
                  <a:schemeClr val="tx1">
                    <a:lumMod val="75000"/>
                    <a:lumOff val="25000"/>
                  </a:schemeClr>
                </a:solidFill>
                <a:latin typeface="微软雅黑" pitchFamily="34" charset="-122"/>
                <a:ea typeface="微软雅黑" pitchFamily="34" charset="-122"/>
              </a:rPr>
              <a:t>的内容输入你的内容</a:t>
            </a:r>
          </a:p>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rPr>
              <a:t>输入你的</a:t>
            </a:r>
            <a:r>
              <a:rPr lang="zh-CN" altLang="en-US" sz="1600" dirty="0" smtClean="0">
                <a:solidFill>
                  <a:schemeClr val="tx1">
                    <a:lumMod val="75000"/>
                    <a:lumOff val="25000"/>
                  </a:schemeClr>
                </a:solidFill>
                <a:latin typeface="微软雅黑" pitchFamily="34" charset="-122"/>
                <a:ea typeface="微软雅黑" pitchFamily="34" charset="-122"/>
              </a:rPr>
              <a:t>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17" name="图片 16"/>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7034631" y="2439644"/>
            <a:ext cx="1806773" cy="1024082"/>
          </a:xfrm>
          <a:prstGeom prst="rect">
            <a:avLst/>
          </a:prstGeom>
        </p:spPr>
      </p:pic>
    </p:spTree>
    <p:extLst>
      <p:ext uri="{BB962C8B-B14F-4D97-AF65-F5344CB8AC3E}">
        <p14:creationId xmlns="" xmlns:p14="http://schemas.microsoft.com/office/powerpoint/2010/main" val="89381675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5" name="流程图: 过程 4"/>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流程图: 过程 5"/>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358367" y="2351883"/>
            <a:ext cx="5050764" cy="2127634"/>
          </a:xfrm>
          <a:prstGeom prst="rect">
            <a:avLst/>
          </a:prstGeom>
          <a:noFill/>
        </p:spPr>
        <p:txBody>
          <a:bodyPr wrap="square" rtlCol="0">
            <a:spAutoFit/>
          </a:bodyPr>
          <a:lstStyle/>
          <a:p>
            <a:pPr>
              <a:lnSpc>
                <a:spcPct val="150000"/>
              </a:lnSpc>
            </a:pPr>
            <a:r>
              <a:rPr lang="zh-CN" altLang="en-US" spc="300" dirty="0" smtClean="0">
                <a:latin typeface="+mn-ea"/>
              </a:rPr>
              <a:t>党</a:t>
            </a:r>
            <a:r>
              <a:rPr lang="zh-CN" altLang="en-US" spc="300" dirty="0">
                <a:latin typeface="+mn-ea"/>
              </a:rPr>
              <a:t>的建设包括三个方面的含义：一是研究党的建设的理论科学；二是在马克思主义党的学说指导下所进行的党的建设的实践活动；三是作为理论原则与实际行动两者中介的约法规章。</a:t>
            </a:r>
          </a:p>
        </p:txBody>
      </p:sp>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503170" y="2209923"/>
            <a:ext cx="3534913" cy="2388729"/>
          </a:xfrm>
          <a:prstGeom prst="rect">
            <a:avLst/>
          </a:prstGeom>
        </p:spPr>
      </p:pic>
      <p:cxnSp>
        <p:nvCxnSpPr>
          <p:cNvPr id="10" name="直接连接符 9"/>
          <p:cNvCxnSpPr/>
          <p:nvPr/>
        </p:nvCxnSpPr>
        <p:spPr>
          <a:xfrm>
            <a:off x="2242914" y="2417297"/>
            <a:ext cx="21414" cy="208212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35760" y="2577489"/>
            <a:ext cx="1107996" cy="2757518"/>
          </a:xfrm>
          <a:prstGeom prst="rect">
            <a:avLst/>
          </a:prstGeom>
          <a:noFill/>
        </p:spPr>
        <p:txBody>
          <a:bodyPr vert="eaVert" wrap="square" rtlCol="0">
            <a:spAutoFit/>
          </a:bodyPr>
          <a:lstStyle/>
          <a:p>
            <a:r>
              <a:rPr lang="zh-CN" altLang="en-US" sz="6000" dirty="0" smtClean="0">
                <a:latin typeface="★日文毛笔" panose="02000609000000000000" pitchFamily="49" charset="-128"/>
                <a:ea typeface="★日文毛笔" panose="02000609000000000000" pitchFamily="49" charset="-128"/>
                <a:cs typeface="经典繁毛楷" panose="02010609000101010101" pitchFamily="49" charset="-122"/>
              </a:rPr>
              <a:t>前言</a:t>
            </a:r>
            <a:endParaRPr lang="zh-CN" altLang="en-US" sz="6000" dirty="0">
              <a:latin typeface="★日文毛笔" panose="02000609000000000000" pitchFamily="49" charset="-128"/>
              <a:ea typeface="★日文毛笔" panose="02000609000000000000" pitchFamily="49" charset="-128"/>
              <a:cs typeface="经典繁毛楷" panose="02010609000101010101" pitchFamily="49" charset="-122"/>
            </a:endParaRPr>
          </a:p>
        </p:txBody>
      </p:sp>
      <p:pic>
        <p:nvPicPr>
          <p:cNvPr id="13" name="图片 12"/>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4" name="图片 13"/>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spTree>
    <p:extLst>
      <p:ext uri="{BB962C8B-B14F-4D97-AF65-F5344CB8AC3E}">
        <p14:creationId xmlns="" xmlns:p14="http://schemas.microsoft.com/office/powerpoint/2010/main" val="165217555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 xmlns:a14="http://schemas.microsoft.com/office/drawing/2010/main">
                  <a14:imgLayer r:embed="rId4">
                    <a14:imgEffect>
                      <a14:brightnessContrast bright="-15000"/>
                    </a14:imgEffect>
                  </a14:imgLayer>
                </a14:imgProps>
              </a:ext>
              <a:ext uri="{28A0092B-C50C-407E-A947-70E740481C1C}">
                <a14:useLocalDpi xmlns="" xmlns:a14="http://schemas.microsoft.com/office/drawing/2010/main" val="0"/>
              </a:ext>
            </a:extLst>
          </a:blip>
          <a:srcRect t="-963" b="30653"/>
          <a:stretch/>
        </p:blipFill>
        <p:spPr>
          <a:xfrm>
            <a:off x="0" y="-176981"/>
            <a:ext cx="12192000" cy="7034981"/>
          </a:xfrm>
          <a:prstGeom prst="rect">
            <a:avLst/>
          </a:prstGeom>
        </p:spPr>
      </p:pic>
      <p:sp>
        <p:nvSpPr>
          <p:cNvPr id="5" name="文本框 4"/>
          <p:cNvSpPr txBox="1"/>
          <p:nvPr/>
        </p:nvSpPr>
        <p:spPr>
          <a:xfrm>
            <a:off x="2114550" y="2409485"/>
            <a:ext cx="7962900" cy="1862048"/>
          </a:xfrm>
          <a:prstGeom prst="rect">
            <a:avLst/>
          </a:prstGeom>
          <a:noFill/>
        </p:spPr>
        <p:txBody>
          <a:bodyPr wrap="square" rtlCol="0">
            <a:spAutoFit/>
          </a:bodyPr>
          <a:lstStyle/>
          <a:p>
            <a:pPr algn="ctr"/>
            <a:r>
              <a:rPr lang="zh-CN" altLang="en-US" sz="11500" dirty="0" smtClean="0">
                <a:solidFill>
                  <a:schemeClr val="bg1"/>
                </a:solidFill>
                <a:latin typeface="★日文毛笔" panose="02000609000000000000" pitchFamily="49" charset="-128"/>
                <a:ea typeface="★日文毛笔" panose="02000609000000000000" pitchFamily="49" charset="-128"/>
              </a:rPr>
              <a:t>第四部分</a:t>
            </a:r>
            <a:endParaRPr lang="zh-CN" altLang="en-US" sz="11500" dirty="0">
              <a:solidFill>
                <a:schemeClr val="bg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130895350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9051" y="0"/>
            <a:ext cx="12211051" cy="6858000"/>
            <a:chOff x="-19051" y="0"/>
            <a:chExt cx="12211051" cy="6858000"/>
          </a:xfrm>
        </p:grpSpPr>
        <p:pic>
          <p:nvPicPr>
            <p:cNvPr id="47" name="图片 46"/>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48" name="流程图: 过程 47"/>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流程图: 过程 48"/>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51" name="图片 5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sp>
        <p:nvSpPr>
          <p:cNvPr id="52" name="椭圆 51"/>
          <p:cNvSpPr/>
          <p:nvPr/>
        </p:nvSpPr>
        <p:spPr>
          <a:xfrm>
            <a:off x="1283712" y="1884948"/>
            <a:ext cx="2730137" cy="2730137"/>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 name="图片 53"/>
          <p:cNvPicPr>
            <a:picLocks noChangeAspect="1"/>
          </p:cNvPicPr>
          <p:nvPr/>
        </p:nvPicPr>
        <p:blipFill>
          <a:blip r:embed="rId6" cstate="print">
            <a:extLst>
              <a:ext uri="{BEBA8EAE-BF5A-486C-A8C5-ECC9F3942E4B}">
                <a14:imgProps xmlns="" xmlns:a14="http://schemas.microsoft.com/office/drawing/2010/main">
                  <a14:imgLayer r:embed="rId7">
                    <a14:imgEffect>
                      <a14:backgroundRemoval t="10000" b="90000" l="10000" r="90000"/>
                    </a14:imgEffect>
                    <a14:imgEffect>
                      <a14:brightnessContrast bright="100000" contrast="100000"/>
                    </a14:imgEffect>
                  </a14:imgLayer>
                </a14:imgProps>
              </a:ext>
              <a:ext uri="{28A0092B-C50C-407E-A947-70E740481C1C}">
                <a14:useLocalDpi xmlns="" xmlns:a14="http://schemas.microsoft.com/office/drawing/2010/main" val="0"/>
              </a:ext>
            </a:extLst>
          </a:blip>
          <a:stretch>
            <a:fillRect/>
          </a:stretch>
        </p:blipFill>
        <p:spPr>
          <a:xfrm>
            <a:off x="1597959" y="2304701"/>
            <a:ext cx="2101642" cy="1890630"/>
          </a:xfrm>
          <a:prstGeom prst="rect">
            <a:avLst/>
          </a:prstGeom>
        </p:spPr>
      </p:pic>
      <p:sp>
        <p:nvSpPr>
          <p:cNvPr id="55" name="椭圆 54"/>
          <p:cNvSpPr/>
          <p:nvPr/>
        </p:nvSpPr>
        <p:spPr>
          <a:xfrm>
            <a:off x="3613619" y="1821063"/>
            <a:ext cx="1428953" cy="1428953"/>
          </a:xfrm>
          <a:prstGeom prst="ellipse">
            <a:avLst/>
          </a:prstGeom>
          <a:solidFill>
            <a:srgbClr val="EEBB33">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145399" y="3670175"/>
            <a:ext cx="1146504" cy="1146504"/>
          </a:xfrm>
          <a:prstGeom prst="ellipse">
            <a:avLst/>
          </a:prstGeom>
          <a:solidFill>
            <a:srgbClr val="EEBB33">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3815255" y="2304701"/>
            <a:ext cx="1227317" cy="369332"/>
          </a:xfrm>
          <a:prstGeom prst="rect">
            <a:avLst/>
          </a:prstGeom>
          <a:noFill/>
        </p:spPr>
        <p:txBody>
          <a:bodyPr wrap="square" rtlCol="0">
            <a:spAutoFit/>
          </a:bodyPr>
          <a:lstStyle/>
          <a:p>
            <a:pPr algn="ctr"/>
            <a:r>
              <a:rPr lang="zh-CN" altLang="en-US" dirty="0" smtClean="0">
                <a:solidFill>
                  <a:schemeClr val="bg1"/>
                </a:solidFill>
              </a:rPr>
              <a:t>阶段一</a:t>
            </a:r>
            <a:endParaRPr lang="zh-CN" altLang="en-US" dirty="0">
              <a:solidFill>
                <a:schemeClr val="bg1"/>
              </a:solidFill>
            </a:endParaRPr>
          </a:p>
        </p:txBody>
      </p:sp>
      <p:sp>
        <p:nvSpPr>
          <p:cNvPr id="59" name="文本框 58"/>
          <p:cNvSpPr txBox="1"/>
          <p:nvPr/>
        </p:nvSpPr>
        <p:spPr>
          <a:xfrm>
            <a:off x="3143770" y="4102517"/>
            <a:ext cx="1227317" cy="369332"/>
          </a:xfrm>
          <a:prstGeom prst="rect">
            <a:avLst/>
          </a:prstGeom>
          <a:noFill/>
        </p:spPr>
        <p:txBody>
          <a:bodyPr wrap="square" rtlCol="0">
            <a:spAutoFit/>
          </a:bodyPr>
          <a:lstStyle/>
          <a:p>
            <a:pPr algn="ctr"/>
            <a:r>
              <a:rPr lang="zh-CN" altLang="en-US" dirty="0" smtClean="0">
                <a:solidFill>
                  <a:schemeClr val="bg1"/>
                </a:solidFill>
              </a:rPr>
              <a:t>阶段二</a:t>
            </a:r>
            <a:endParaRPr lang="zh-CN" altLang="en-US" dirty="0">
              <a:solidFill>
                <a:schemeClr val="bg1"/>
              </a:solidFill>
            </a:endParaRPr>
          </a:p>
        </p:txBody>
      </p:sp>
      <p:sp>
        <p:nvSpPr>
          <p:cNvPr id="60" name="文本框 59"/>
          <p:cNvSpPr txBox="1"/>
          <p:nvPr/>
        </p:nvSpPr>
        <p:spPr>
          <a:xfrm>
            <a:off x="5297562" y="1881776"/>
            <a:ext cx="5738300" cy="1015663"/>
          </a:xfrm>
          <a:prstGeom prst="rect">
            <a:avLst/>
          </a:prstGeom>
          <a:noFill/>
        </p:spPr>
        <p:txBody>
          <a:bodyPr wrap="square" rtlCol="0">
            <a:spAutoFit/>
          </a:bodyPr>
          <a:lstStyle/>
          <a:p>
            <a:pPr>
              <a:lnSpc>
                <a:spcPct val="150000"/>
              </a:lnSpc>
            </a:pPr>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内容输入你需要的内容输入你需要的内容</a:t>
            </a:r>
          </a:p>
        </p:txBody>
      </p:sp>
      <p:sp>
        <p:nvSpPr>
          <p:cNvPr id="61" name="文本框 60"/>
          <p:cNvSpPr txBox="1"/>
          <p:nvPr/>
        </p:nvSpPr>
        <p:spPr>
          <a:xfrm>
            <a:off x="4731382" y="3801016"/>
            <a:ext cx="5738300" cy="1015663"/>
          </a:xfrm>
          <a:prstGeom prst="rect">
            <a:avLst/>
          </a:prstGeom>
          <a:noFill/>
        </p:spPr>
        <p:txBody>
          <a:bodyPr wrap="square" rtlCol="0">
            <a:spAutoFit/>
          </a:bodyPr>
          <a:lstStyle/>
          <a:p>
            <a:pPr>
              <a:lnSpc>
                <a:spcPct val="150000"/>
              </a:lnSpc>
            </a:pPr>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内容输入你需要的内容输入你需要的内容</a:t>
            </a:r>
          </a:p>
        </p:txBody>
      </p:sp>
    </p:spTree>
    <p:extLst>
      <p:ext uri="{BB962C8B-B14F-4D97-AF65-F5344CB8AC3E}">
        <p14:creationId xmlns="" xmlns:p14="http://schemas.microsoft.com/office/powerpoint/2010/main" val="273312598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10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fade">
                                      <p:cBhvr>
                                        <p:cTn id="35" dur="500"/>
                                        <p:tgtEl>
                                          <p:spTgt spid="60"/>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5" grpId="0" animBg="1"/>
      <p:bldP spid="56" grpId="0" animBg="1"/>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1" y="0"/>
            <a:ext cx="12211051" cy="6858000"/>
            <a:chOff x="-19051" y="0"/>
            <a:chExt cx="12211051" cy="6858000"/>
          </a:xfrm>
        </p:grpSpPr>
        <p:pic>
          <p:nvPicPr>
            <p:cNvPr id="6" name="图片 5"/>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7" name="流程图: 过程 6"/>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过程 7"/>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0" name="图片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sp>
        <p:nvSpPr>
          <p:cNvPr id="11" name="矩形 10"/>
          <p:cNvSpPr/>
          <p:nvPr/>
        </p:nvSpPr>
        <p:spPr>
          <a:xfrm>
            <a:off x="0" y="2664373"/>
            <a:ext cx="12192001" cy="152925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41243" y="2357110"/>
            <a:ext cx="2175312" cy="2175312"/>
          </a:xfrm>
          <a:prstGeom prst="ellipse">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6" cstate="print">
            <a:extLst>
              <a:ext uri="{BEBA8EAE-BF5A-486C-A8C5-ECC9F3942E4B}">
                <a14:imgProps xmlns="" xmlns:a14="http://schemas.microsoft.com/office/drawing/2010/main">
                  <a14:imgLayer r:embed="rId9">
                    <a14:imgEffect>
                      <a14:backgroundRemoval t="10000" b="90000" l="10000" r="90000"/>
                    </a14:imgEffect>
                    <a14:imgEffect>
                      <a14:brightnessContrast bright="100000" contrast="100000"/>
                    </a14:imgEffect>
                  </a14:imgLayer>
                </a14:imgProps>
              </a:ext>
              <a:ext uri="{28A0092B-C50C-407E-A947-70E740481C1C}">
                <a14:useLocalDpi xmlns="" xmlns:a14="http://schemas.microsoft.com/office/drawing/2010/main" val="0"/>
              </a:ext>
            </a:extLst>
          </a:blip>
          <a:stretch>
            <a:fillRect/>
          </a:stretch>
        </p:blipFill>
        <p:spPr>
          <a:xfrm>
            <a:off x="4178078" y="2357110"/>
            <a:ext cx="2101642" cy="1890630"/>
          </a:xfrm>
          <a:prstGeom prst="rect">
            <a:avLst/>
          </a:prstGeom>
        </p:spPr>
      </p:pic>
      <p:sp>
        <p:nvSpPr>
          <p:cNvPr id="18" name="文本框 17"/>
          <p:cNvSpPr txBox="1"/>
          <p:nvPr/>
        </p:nvSpPr>
        <p:spPr>
          <a:xfrm>
            <a:off x="6458445" y="2936934"/>
            <a:ext cx="5738300" cy="961289"/>
          </a:xfrm>
          <a:prstGeom prst="rect">
            <a:avLst/>
          </a:prstGeom>
          <a:noFill/>
        </p:spPr>
        <p:txBody>
          <a:bodyPr wrap="square" rtlCol="0">
            <a:spAutoFit/>
          </a:bodyPr>
          <a:lstStyle/>
          <a:p>
            <a:pPr>
              <a:lnSpc>
                <a:spcPct val="150000"/>
              </a:lnSpc>
            </a:pPr>
            <a:r>
              <a:rPr lang="zh-CN" altLang="en-US" sz="2000" spc="600" dirty="0" smtClean="0">
                <a:solidFill>
                  <a:schemeClr val="bg1"/>
                </a:solidFill>
                <a:latin typeface="微软雅黑" panose="020B0503020204020204" pitchFamily="34" charset="-122"/>
                <a:ea typeface="微软雅黑" panose="020B0503020204020204" pitchFamily="34" charset="-122"/>
              </a:rPr>
              <a:t>输入你需要的内容</a:t>
            </a:r>
            <a:r>
              <a:rPr lang="zh-CN" altLang="en-US" sz="2000" spc="600" dirty="0">
                <a:solidFill>
                  <a:schemeClr val="bg1"/>
                </a:solidFill>
                <a:latin typeface="微软雅黑" panose="020B0503020204020204" pitchFamily="34" charset="-122"/>
                <a:ea typeface="微软雅黑" panose="020B0503020204020204" pitchFamily="34" charset="-122"/>
              </a:rPr>
              <a:t>输入你需要的</a:t>
            </a:r>
            <a:r>
              <a:rPr lang="zh-CN" altLang="en-US" sz="2000" spc="600" dirty="0" smtClean="0">
                <a:solidFill>
                  <a:schemeClr val="bg1"/>
                </a:solidFill>
                <a:latin typeface="微软雅黑" panose="020B0503020204020204" pitchFamily="34" charset="-122"/>
                <a:ea typeface="微软雅黑" panose="020B0503020204020204" pitchFamily="34" charset="-122"/>
              </a:rPr>
              <a:t>内容输入你需要的内容输入你需要的内容</a:t>
            </a:r>
          </a:p>
        </p:txBody>
      </p:sp>
    </p:spTree>
    <p:extLst>
      <p:ext uri="{BB962C8B-B14F-4D97-AF65-F5344CB8AC3E}">
        <p14:creationId xmlns="" xmlns:p14="http://schemas.microsoft.com/office/powerpoint/2010/main" val="38353807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51" y="0"/>
            <a:ext cx="12211051" cy="6858000"/>
            <a:chOff x="-19051" y="0"/>
            <a:chExt cx="12211051" cy="6858000"/>
          </a:xfrm>
        </p:grpSpPr>
        <p:pic>
          <p:nvPicPr>
            <p:cNvPr id="6" name="图片 5"/>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7" name="流程图: 过程 6"/>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过程 7"/>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0" name="图片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pic>
        <p:nvPicPr>
          <p:cNvPr id="12" name="图片 11"/>
          <p:cNvPicPr>
            <a:picLocks noChangeAspect="1"/>
          </p:cNvPicPr>
          <p:nvPr/>
        </p:nvPicPr>
        <p:blipFill>
          <a:blip r:embed="rId6">
            <a:extLst>
              <a:ext uri="{BEBA8EAE-BF5A-486C-A8C5-ECC9F3942E4B}">
                <a14:imgProps xmlns="" xmlns:a14="http://schemas.microsoft.com/office/drawing/2010/main">
                  <a14:imgLayer r:embed="rId7">
                    <a14:imgEffect>
                      <a14:backgroundRemoval t="10000" b="90000" l="10000" r="90000"/>
                    </a14:imgEffect>
                  </a14:imgLayer>
                </a14:imgProps>
              </a:ext>
              <a:ext uri="{28A0092B-C50C-407E-A947-70E740481C1C}">
                <a14:useLocalDpi xmlns="" xmlns:a14="http://schemas.microsoft.com/office/drawing/2010/main" val="0"/>
              </a:ext>
            </a:extLst>
          </a:blip>
          <a:stretch>
            <a:fillRect/>
          </a:stretch>
        </p:blipFill>
        <p:spPr>
          <a:xfrm>
            <a:off x="5618162" y="2785410"/>
            <a:ext cx="1130981" cy="1116665"/>
          </a:xfrm>
          <a:prstGeom prst="rect">
            <a:avLst/>
          </a:prstGeom>
        </p:spPr>
      </p:pic>
      <p:sp>
        <p:nvSpPr>
          <p:cNvPr id="13" name="椭圆 12"/>
          <p:cNvSpPr/>
          <p:nvPr/>
        </p:nvSpPr>
        <p:spPr>
          <a:xfrm>
            <a:off x="4762500" y="1922590"/>
            <a:ext cx="2773852" cy="2773852"/>
          </a:xfrm>
          <a:prstGeom prst="ellipse">
            <a:avLst/>
          </a:prstGeom>
          <a:noFill/>
          <a:ln w="28575">
            <a:solidFill>
              <a:srgbClr val="D71B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743450" y="1861026"/>
            <a:ext cx="838200" cy="83820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01</a:t>
            </a:r>
            <a:endParaRPr lang="zh-CN" altLang="en-US" sz="2800" b="1" dirty="0"/>
          </a:p>
        </p:txBody>
      </p:sp>
      <p:sp>
        <p:nvSpPr>
          <p:cNvPr id="15" name="椭圆 14"/>
          <p:cNvSpPr/>
          <p:nvPr/>
        </p:nvSpPr>
        <p:spPr>
          <a:xfrm>
            <a:off x="7061749" y="2366310"/>
            <a:ext cx="838200" cy="83820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02</a:t>
            </a:r>
            <a:endParaRPr lang="zh-CN" altLang="en-US" sz="2800" b="1" dirty="0"/>
          </a:p>
        </p:txBody>
      </p:sp>
      <p:sp>
        <p:nvSpPr>
          <p:cNvPr id="16" name="椭圆 15"/>
          <p:cNvSpPr/>
          <p:nvPr/>
        </p:nvSpPr>
        <p:spPr>
          <a:xfrm>
            <a:off x="5446456" y="4222416"/>
            <a:ext cx="838200" cy="838200"/>
          </a:xfrm>
          <a:prstGeom prst="ellipse">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t>03</a:t>
            </a:r>
            <a:endParaRPr lang="zh-CN" altLang="en-US" sz="2800" b="1" dirty="0"/>
          </a:p>
        </p:txBody>
      </p:sp>
      <p:sp>
        <p:nvSpPr>
          <p:cNvPr id="17" name="文本框 16"/>
          <p:cNvSpPr txBox="1"/>
          <p:nvPr/>
        </p:nvSpPr>
        <p:spPr>
          <a:xfrm>
            <a:off x="4663622" y="5277792"/>
            <a:ext cx="4132251" cy="707886"/>
          </a:xfrm>
          <a:prstGeom prst="rect">
            <a:avLst/>
          </a:prstGeom>
          <a:noFill/>
        </p:spPr>
        <p:txBody>
          <a:bodyPr wrap="square" rtlCol="0">
            <a:spAutoFit/>
          </a:bodyPr>
          <a:lstStyle/>
          <a:p>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a:t>
            </a:r>
          </a:p>
        </p:txBody>
      </p:sp>
      <p:sp>
        <p:nvSpPr>
          <p:cNvPr id="18" name="文本框 17"/>
          <p:cNvSpPr txBox="1"/>
          <p:nvPr/>
        </p:nvSpPr>
        <p:spPr>
          <a:xfrm>
            <a:off x="7970324" y="2695241"/>
            <a:ext cx="4132251" cy="707886"/>
          </a:xfrm>
          <a:prstGeom prst="rect">
            <a:avLst/>
          </a:prstGeom>
          <a:noFill/>
        </p:spPr>
        <p:txBody>
          <a:bodyPr wrap="square" rtlCol="0">
            <a:spAutoFit/>
          </a:bodyPr>
          <a:lstStyle/>
          <a:p>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a:t>
            </a:r>
          </a:p>
        </p:txBody>
      </p:sp>
      <p:sp>
        <p:nvSpPr>
          <p:cNvPr id="19" name="文本框 18"/>
          <p:cNvSpPr txBox="1"/>
          <p:nvPr/>
        </p:nvSpPr>
        <p:spPr>
          <a:xfrm>
            <a:off x="853848" y="1922590"/>
            <a:ext cx="4132251" cy="707886"/>
          </a:xfrm>
          <a:prstGeom prst="rect">
            <a:avLst/>
          </a:prstGeom>
          <a:noFill/>
        </p:spPr>
        <p:txBody>
          <a:bodyPr wrap="square" rtlCol="0">
            <a:spAutoFit/>
          </a:bodyPr>
          <a:lstStyle/>
          <a:p>
            <a:r>
              <a:rPr lang="zh-CN" altLang="en-US" sz="2000" spc="600" dirty="0" smtClean="0">
                <a:latin typeface="微软雅黑" panose="020B0503020204020204" pitchFamily="34" charset="-122"/>
                <a:ea typeface="微软雅黑" panose="020B0503020204020204" pitchFamily="34" charset="-122"/>
              </a:rPr>
              <a:t>输入你需要的内容</a:t>
            </a:r>
            <a:r>
              <a:rPr lang="zh-CN" altLang="en-US" sz="2000" spc="600" dirty="0">
                <a:latin typeface="微软雅黑" panose="020B0503020204020204" pitchFamily="34" charset="-122"/>
                <a:ea typeface="微软雅黑" panose="020B0503020204020204" pitchFamily="34" charset="-122"/>
              </a:rPr>
              <a:t>输入你需要的</a:t>
            </a:r>
            <a:r>
              <a:rPr lang="zh-CN" altLang="en-US" sz="2000" spc="600" dirty="0" smtClean="0">
                <a:latin typeface="微软雅黑" panose="020B0503020204020204" pitchFamily="34" charset="-122"/>
                <a:ea typeface="微软雅黑" panose="020B0503020204020204" pitchFamily="34" charset="-122"/>
              </a:rPr>
              <a:t>内容输入你需要的</a:t>
            </a:r>
          </a:p>
        </p:txBody>
      </p:sp>
    </p:spTree>
    <p:extLst>
      <p:ext uri="{BB962C8B-B14F-4D97-AF65-F5344CB8AC3E}">
        <p14:creationId xmlns="" xmlns:p14="http://schemas.microsoft.com/office/powerpoint/2010/main" val="231830409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 xmlns:a14="http://schemas.microsoft.com/office/drawing/2010/main" val="0"/>
              </a:ext>
            </a:extLst>
          </a:blip>
          <a:srcRect t="-1" b="1335"/>
          <a:stretch/>
        </p:blipFill>
        <p:spPr>
          <a:xfrm>
            <a:off x="0" y="0"/>
            <a:ext cx="12192000" cy="6877050"/>
          </a:xfrm>
          <a:prstGeom prst="rect">
            <a:avLst/>
          </a:prstGeom>
        </p:spPr>
      </p:pic>
      <p:pic>
        <p:nvPicPr>
          <p:cNvPr id="5" name="图片 4"/>
          <p:cNvPicPr>
            <a:picLocks noChangeAspect="1"/>
          </p:cNvPicPr>
          <p:nvPr/>
        </p:nvPicPr>
        <p:blipFill rotWithShape="1">
          <a:blip r:embed="rId4"/>
          <a:srcRect l="36391"/>
          <a:stretch/>
        </p:blipFill>
        <p:spPr>
          <a:xfrm>
            <a:off x="0" y="-1051534"/>
            <a:ext cx="7026816" cy="4419983"/>
          </a:xfrm>
          <a:prstGeom prst="rect">
            <a:avLst/>
          </a:prstGeom>
        </p:spPr>
      </p:pic>
      <p:sp>
        <p:nvSpPr>
          <p:cNvPr id="6" name="文本框 5"/>
          <p:cNvSpPr txBox="1"/>
          <p:nvPr/>
        </p:nvSpPr>
        <p:spPr>
          <a:xfrm>
            <a:off x="4210050" y="2202701"/>
            <a:ext cx="7962900" cy="1862048"/>
          </a:xfrm>
          <a:prstGeom prst="rect">
            <a:avLst/>
          </a:prstGeom>
          <a:noFill/>
        </p:spPr>
        <p:txBody>
          <a:bodyPr wrap="square" rtlCol="0">
            <a:spAutoFit/>
          </a:bodyPr>
          <a:lstStyle/>
          <a:p>
            <a:pPr algn="ctr"/>
            <a:r>
              <a:rPr lang="zh-CN" altLang="en-US" sz="11500" dirty="0" smtClean="0">
                <a:blipFill dpi="0" rotWithShape="1">
                  <a:blip r:embed="rId5"/>
                  <a:srcRect/>
                  <a:stretch>
                    <a:fillRect/>
                  </a:stretch>
                </a:blipFill>
                <a:latin typeface="★日文毛笔" panose="02000609000000000000" pitchFamily="49" charset="-128"/>
                <a:ea typeface="★日文毛笔" panose="02000609000000000000" pitchFamily="49" charset="-128"/>
              </a:rPr>
              <a:t>感謝</a:t>
            </a:r>
            <a:r>
              <a:rPr lang="zh-CN" altLang="en-US" sz="11500" dirty="0" smtClean="0">
                <a:blipFill dpi="0" rotWithShape="1">
                  <a:blip r:embed="rId5"/>
                  <a:srcRect/>
                  <a:stretch>
                    <a:fillRect/>
                  </a:stretch>
                </a:blipFill>
                <a:latin typeface="禹卫书法行书简体&#10;" panose="02000603000000000000" pitchFamily="2" charset="-122"/>
                <a:ea typeface="禹卫书法行书简体&#10;" panose="02000603000000000000" pitchFamily="2" charset="-122"/>
              </a:rPr>
              <a:t>观</a:t>
            </a:r>
            <a:r>
              <a:rPr lang="zh-CN" altLang="en-US" sz="11500" dirty="0" smtClean="0">
                <a:blipFill dpi="0" rotWithShape="1">
                  <a:blip r:embed="rId5"/>
                  <a:srcRect/>
                  <a:stretch>
                    <a:fillRect/>
                  </a:stretch>
                </a:blipFill>
                <a:latin typeface="★日文毛笔" panose="02000609000000000000" pitchFamily="49" charset="-128"/>
                <a:ea typeface="★日文毛笔" panose="02000609000000000000" pitchFamily="49" charset="-128"/>
              </a:rPr>
              <a:t>看</a:t>
            </a:r>
            <a:endParaRPr lang="zh-CN" altLang="en-US" sz="11500" dirty="0">
              <a:blipFill dpi="0" rotWithShape="1">
                <a:blip r:embed="rId5"/>
                <a:srcRect/>
                <a:stretch>
                  <a:fillRect/>
                </a:stretch>
              </a:blipFill>
              <a:latin typeface="★日文毛笔" panose="02000609000000000000" pitchFamily="49" charset="-128"/>
              <a:ea typeface="★日文毛笔" panose="02000609000000000000" pitchFamily="49" charset="-128"/>
            </a:endParaRPr>
          </a:p>
        </p:txBody>
      </p:sp>
      <p:pic>
        <p:nvPicPr>
          <p:cNvPr id="7" name="图片 6"/>
          <p:cNvPicPr>
            <a:picLocks noChangeAspect="1"/>
          </p:cNvPicPr>
          <p:nvPr/>
        </p:nvPicPr>
        <p:blipFill>
          <a:blip r:embed="rId6">
            <a:extLst>
              <a:ext uri="{28A0092B-C50C-407E-A947-70E740481C1C}">
                <a14:useLocalDpi xmlns="" xmlns:a14="http://schemas.microsoft.com/office/drawing/2010/main" val="0"/>
              </a:ext>
            </a:extLst>
          </a:blip>
          <a:stretch>
            <a:fillRect/>
          </a:stretch>
        </p:blipFill>
        <p:spPr>
          <a:xfrm>
            <a:off x="-749300" y="-11522"/>
            <a:ext cx="3133724" cy="2809546"/>
          </a:xfrm>
          <a:prstGeom prst="rect">
            <a:avLst/>
          </a:prstGeom>
        </p:spPr>
      </p:pic>
    </p:spTree>
    <p:extLst>
      <p:ext uri="{BB962C8B-B14F-4D97-AF65-F5344CB8AC3E}">
        <p14:creationId xmlns="" xmlns:p14="http://schemas.microsoft.com/office/powerpoint/2010/main" val="88234722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9051" y="0"/>
            <a:ext cx="12211051" cy="6858000"/>
            <a:chOff x="-19051" y="0"/>
            <a:chExt cx="12211051" cy="6858000"/>
          </a:xfrm>
        </p:grpSpPr>
        <p:pic>
          <p:nvPicPr>
            <p:cNvPr id="7" name="图片 6"/>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8" name="流程图: 过程 7"/>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过程 8"/>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11" name="图片 1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sp>
        <p:nvSpPr>
          <p:cNvPr id="12" name="文本框 11"/>
          <p:cNvSpPr txBox="1"/>
          <p:nvPr/>
        </p:nvSpPr>
        <p:spPr>
          <a:xfrm>
            <a:off x="935760" y="2577489"/>
            <a:ext cx="1107996" cy="2757518"/>
          </a:xfrm>
          <a:prstGeom prst="rect">
            <a:avLst/>
          </a:prstGeom>
          <a:noFill/>
        </p:spPr>
        <p:txBody>
          <a:bodyPr vert="eaVert" wrap="square" rtlCol="0">
            <a:spAutoFit/>
          </a:bodyPr>
          <a:lstStyle/>
          <a:p>
            <a:r>
              <a:rPr lang="zh-CN" altLang="en-US" sz="6000" dirty="0" smtClean="0">
                <a:latin typeface="禹卫书法行书简体&#10;" panose="02000603000000000000" pitchFamily="2" charset="-122"/>
                <a:ea typeface="禹卫书法行书简体&#10;" panose="02000603000000000000" pitchFamily="2" charset="-122"/>
                <a:cs typeface="经典繁毛楷" panose="02010609000101010101" pitchFamily="49" charset="-122"/>
              </a:rPr>
              <a:t>目录</a:t>
            </a:r>
            <a:endParaRPr lang="zh-CN" altLang="en-US" sz="6000" dirty="0">
              <a:latin typeface="禹卫书法行书简体&#10;" panose="02000603000000000000" pitchFamily="2" charset="-122"/>
              <a:ea typeface="禹卫书法行书简体&#10;" panose="02000603000000000000" pitchFamily="2" charset="-122"/>
              <a:cs typeface="经典繁毛楷" panose="02010609000101010101" pitchFamily="49" charset="-122"/>
            </a:endParaRPr>
          </a:p>
        </p:txBody>
      </p:sp>
      <p:grpSp>
        <p:nvGrpSpPr>
          <p:cNvPr id="13" name="组合 12"/>
          <p:cNvGrpSpPr/>
          <p:nvPr/>
        </p:nvGrpSpPr>
        <p:grpSpPr>
          <a:xfrm>
            <a:off x="3135086" y="1792010"/>
            <a:ext cx="5762171" cy="565051"/>
            <a:chOff x="3135086" y="1792010"/>
            <a:chExt cx="5762171" cy="565051"/>
          </a:xfrm>
        </p:grpSpPr>
        <p:sp>
          <p:nvSpPr>
            <p:cNvPr id="14" name="矩形 13"/>
            <p:cNvSpPr/>
            <p:nvPr/>
          </p:nvSpPr>
          <p:spPr>
            <a:xfrm>
              <a:off x="3135086" y="1792010"/>
              <a:ext cx="5762171" cy="565051"/>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135086" y="1792010"/>
              <a:ext cx="5486400" cy="565051"/>
              <a:chOff x="3135086" y="1792010"/>
              <a:chExt cx="5486400" cy="565051"/>
            </a:xfrm>
          </p:grpSpPr>
          <p:sp>
            <p:nvSpPr>
              <p:cNvPr id="16" name="矩形 15"/>
              <p:cNvSpPr/>
              <p:nvPr/>
            </p:nvSpPr>
            <p:spPr>
              <a:xfrm>
                <a:off x="3135086" y="1792010"/>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570514" y="1843702"/>
                <a:ext cx="5050972" cy="461665"/>
              </a:xfrm>
              <a:prstGeom prst="rect">
                <a:avLst/>
              </a:prstGeom>
              <a:noFill/>
            </p:spPr>
            <p:txBody>
              <a:bodyPr wrap="square" rtlCol="0">
                <a:spAutoFit/>
              </a:bodyPr>
              <a:lstStyle/>
              <a:p>
                <a:pPr algn="ctr"/>
                <a:r>
                  <a:rPr lang="zh-CN" altLang="en-US" sz="2400" spc="800" dirty="0" smtClean="0">
                    <a:solidFill>
                      <a:schemeClr val="bg1"/>
                    </a:solidFill>
                    <a:latin typeface="+mn-ea"/>
                  </a:rPr>
                  <a:t>点击此处添加标题</a:t>
                </a:r>
                <a:endParaRPr lang="zh-CN" altLang="en-US" sz="2400" spc="800" dirty="0">
                  <a:solidFill>
                    <a:schemeClr val="bg1"/>
                  </a:solidFill>
                  <a:latin typeface="+mn-ea"/>
                </a:endParaRPr>
              </a:p>
            </p:txBody>
          </p:sp>
        </p:grpSp>
      </p:grpSp>
      <p:grpSp>
        <p:nvGrpSpPr>
          <p:cNvPr id="18" name="组合 17"/>
          <p:cNvGrpSpPr/>
          <p:nvPr/>
        </p:nvGrpSpPr>
        <p:grpSpPr>
          <a:xfrm>
            <a:off x="3135085" y="2693602"/>
            <a:ext cx="5762172" cy="570757"/>
            <a:chOff x="3135085" y="2693602"/>
            <a:chExt cx="5762172" cy="570757"/>
          </a:xfrm>
        </p:grpSpPr>
        <p:sp>
          <p:nvSpPr>
            <p:cNvPr id="19" name="矩形 18"/>
            <p:cNvSpPr/>
            <p:nvPr/>
          </p:nvSpPr>
          <p:spPr>
            <a:xfrm>
              <a:off x="3135086" y="2693602"/>
              <a:ext cx="5762171" cy="565051"/>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135085" y="2699308"/>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p:cNvSpPr txBox="1"/>
            <p:nvPr/>
          </p:nvSpPr>
          <p:spPr>
            <a:xfrm>
              <a:off x="3570514" y="2748833"/>
              <a:ext cx="5050972" cy="461665"/>
            </a:xfrm>
            <a:prstGeom prst="rect">
              <a:avLst/>
            </a:prstGeom>
            <a:noFill/>
          </p:spPr>
          <p:txBody>
            <a:bodyPr wrap="square" rtlCol="0">
              <a:spAutoFit/>
            </a:bodyPr>
            <a:lstStyle/>
            <a:p>
              <a:pPr algn="ctr"/>
              <a:r>
                <a:rPr lang="zh-CN" altLang="en-US" sz="2400" spc="800" dirty="0">
                  <a:solidFill>
                    <a:schemeClr val="bg1"/>
                  </a:solidFill>
                  <a:latin typeface="+mn-ea"/>
                </a:rPr>
                <a:t>点击此处添加标题</a:t>
              </a:r>
            </a:p>
          </p:txBody>
        </p:sp>
      </p:grpSp>
      <p:grpSp>
        <p:nvGrpSpPr>
          <p:cNvPr id="22" name="组合 21"/>
          <p:cNvGrpSpPr/>
          <p:nvPr/>
        </p:nvGrpSpPr>
        <p:grpSpPr>
          <a:xfrm>
            <a:off x="3135084" y="3595194"/>
            <a:ext cx="5762173" cy="576473"/>
            <a:chOff x="3135084" y="3595194"/>
            <a:chExt cx="5762173" cy="576473"/>
          </a:xfrm>
        </p:grpSpPr>
        <p:sp>
          <p:nvSpPr>
            <p:cNvPr id="23" name="矩形 22"/>
            <p:cNvSpPr/>
            <p:nvPr/>
          </p:nvSpPr>
          <p:spPr>
            <a:xfrm>
              <a:off x="3135086" y="3595194"/>
              <a:ext cx="5762171" cy="565051"/>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135084" y="3606616"/>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570514" y="3656176"/>
              <a:ext cx="5050972" cy="461665"/>
            </a:xfrm>
            <a:prstGeom prst="rect">
              <a:avLst/>
            </a:prstGeom>
            <a:noFill/>
          </p:spPr>
          <p:txBody>
            <a:bodyPr wrap="square" rtlCol="0">
              <a:spAutoFit/>
            </a:bodyPr>
            <a:lstStyle/>
            <a:p>
              <a:pPr algn="ctr"/>
              <a:r>
                <a:rPr lang="zh-CN" altLang="en-US" sz="2400" spc="800" dirty="0">
                  <a:solidFill>
                    <a:schemeClr val="bg1"/>
                  </a:solidFill>
                  <a:latin typeface="+mn-ea"/>
                </a:rPr>
                <a:t>点击此处添加标题</a:t>
              </a:r>
            </a:p>
          </p:txBody>
        </p:sp>
      </p:grpSp>
      <p:grpSp>
        <p:nvGrpSpPr>
          <p:cNvPr id="26" name="组合 25"/>
          <p:cNvGrpSpPr/>
          <p:nvPr/>
        </p:nvGrpSpPr>
        <p:grpSpPr>
          <a:xfrm>
            <a:off x="3135085" y="4496786"/>
            <a:ext cx="5762172" cy="569205"/>
            <a:chOff x="3135085" y="4496786"/>
            <a:chExt cx="5762172" cy="569205"/>
          </a:xfrm>
        </p:grpSpPr>
        <p:sp>
          <p:nvSpPr>
            <p:cNvPr id="27" name="矩形 26"/>
            <p:cNvSpPr/>
            <p:nvPr/>
          </p:nvSpPr>
          <p:spPr>
            <a:xfrm>
              <a:off x="3135086" y="4496786"/>
              <a:ext cx="5762171" cy="565051"/>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135085" y="4500940"/>
              <a:ext cx="145143" cy="565051"/>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3570514" y="4535231"/>
              <a:ext cx="5050972" cy="461665"/>
            </a:xfrm>
            <a:prstGeom prst="rect">
              <a:avLst/>
            </a:prstGeom>
            <a:noFill/>
          </p:spPr>
          <p:txBody>
            <a:bodyPr wrap="square" rtlCol="0">
              <a:spAutoFit/>
            </a:bodyPr>
            <a:lstStyle/>
            <a:p>
              <a:pPr algn="ctr"/>
              <a:r>
                <a:rPr lang="zh-CN" altLang="en-US" sz="2400" spc="800" dirty="0">
                  <a:solidFill>
                    <a:schemeClr val="bg1"/>
                  </a:solidFill>
                  <a:latin typeface="+mn-ea"/>
                </a:rPr>
                <a:t>点击此处添加标题</a:t>
              </a:r>
            </a:p>
          </p:txBody>
        </p:sp>
      </p:grpSp>
    </p:spTree>
    <p:extLst>
      <p:ext uri="{BB962C8B-B14F-4D97-AF65-F5344CB8AC3E}">
        <p14:creationId xmlns="" xmlns:p14="http://schemas.microsoft.com/office/powerpoint/2010/main" val="146905843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 xmlns:a14="http://schemas.microsoft.com/office/drawing/2010/main">
                  <a14:imgLayer r:embed="rId4">
                    <a14:imgEffect>
                      <a14:brightnessContrast bright="-15000"/>
                    </a14:imgEffect>
                  </a14:imgLayer>
                </a14:imgProps>
              </a:ext>
              <a:ext uri="{28A0092B-C50C-407E-A947-70E740481C1C}">
                <a14:useLocalDpi xmlns="" xmlns:a14="http://schemas.microsoft.com/office/drawing/2010/main" val="0"/>
              </a:ext>
            </a:extLst>
          </a:blip>
          <a:srcRect t="-963" b="30653"/>
          <a:stretch/>
        </p:blipFill>
        <p:spPr>
          <a:xfrm>
            <a:off x="0" y="-176981"/>
            <a:ext cx="12192000" cy="7034981"/>
          </a:xfrm>
          <a:prstGeom prst="rect">
            <a:avLst/>
          </a:prstGeom>
        </p:spPr>
      </p:pic>
      <p:sp>
        <p:nvSpPr>
          <p:cNvPr id="5" name="文本框 4"/>
          <p:cNvSpPr txBox="1"/>
          <p:nvPr/>
        </p:nvSpPr>
        <p:spPr>
          <a:xfrm>
            <a:off x="2114550" y="2409485"/>
            <a:ext cx="7962900" cy="1862048"/>
          </a:xfrm>
          <a:prstGeom prst="rect">
            <a:avLst/>
          </a:prstGeom>
          <a:noFill/>
        </p:spPr>
        <p:txBody>
          <a:bodyPr wrap="square" rtlCol="0">
            <a:spAutoFit/>
          </a:bodyPr>
          <a:lstStyle/>
          <a:p>
            <a:pPr algn="ctr"/>
            <a:r>
              <a:rPr lang="zh-CN" altLang="en-US" sz="11500" dirty="0" smtClean="0">
                <a:solidFill>
                  <a:schemeClr val="bg1"/>
                </a:solidFill>
                <a:latin typeface="★日文毛笔" panose="02000609000000000000" pitchFamily="49" charset="-128"/>
                <a:ea typeface="★日文毛笔" panose="02000609000000000000" pitchFamily="49" charset="-128"/>
              </a:rPr>
              <a:t>第一部分</a:t>
            </a:r>
            <a:endParaRPr lang="zh-CN" altLang="en-US" sz="11500" dirty="0">
              <a:solidFill>
                <a:schemeClr val="bg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29819310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9051" y="0"/>
            <a:ext cx="12211051" cy="6858000"/>
            <a:chOff x="-19051" y="0"/>
            <a:chExt cx="12211051" cy="6858000"/>
          </a:xfrm>
        </p:grpSpPr>
        <p:pic>
          <p:nvPicPr>
            <p:cNvPr id="17" name="图片 16"/>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18" name="流程图: 过程 17"/>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过程 18"/>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21" name="图片 20"/>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4" name="组合 3">
            <a:extLst>
              <a:ext uri="{FF2B5EF4-FFF2-40B4-BE49-F238E27FC236}">
                <a16:creationId xmlns:a16="http://schemas.microsoft.com/office/drawing/2014/main" xmlns="" id="{B2C144DE-AA3D-423C-805A-2397F5E691FE}"/>
              </a:ext>
            </a:extLst>
          </p:cNvPr>
          <p:cNvGrpSpPr/>
          <p:nvPr/>
        </p:nvGrpSpPr>
        <p:grpSpPr>
          <a:xfrm>
            <a:off x="1431932" y="1570266"/>
            <a:ext cx="6051089" cy="3497942"/>
            <a:chOff x="1336682" y="827316"/>
            <a:chExt cx="6051089" cy="3497942"/>
          </a:xfrm>
        </p:grpSpPr>
        <p:grpSp>
          <p:nvGrpSpPr>
            <p:cNvPr id="5" name="组合 4">
              <a:extLst>
                <a:ext uri="{FF2B5EF4-FFF2-40B4-BE49-F238E27FC236}">
                  <a16:creationId xmlns:a16="http://schemas.microsoft.com/office/drawing/2014/main" xmlns="" id="{D51AB749-042F-4E3D-B909-792A2B0C1257}"/>
                </a:ext>
              </a:extLst>
            </p:cNvPr>
            <p:cNvGrpSpPr/>
            <p:nvPr/>
          </p:nvGrpSpPr>
          <p:grpSpPr>
            <a:xfrm>
              <a:off x="1336682" y="827316"/>
              <a:ext cx="6051089" cy="3497942"/>
              <a:chOff x="5907314" y="1175657"/>
              <a:chExt cx="4709199" cy="2975429"/>
            </a:xfrm>
            <a:effectLst>
              <a:outerShdw blurRad="63500" sx="102000" sy="102000" algn="ctr" rotWithShape="0">
                <a:prstClr val="black">
                  <a:alpha val="8000"/>
                </a:prstClr>
              </a:outerShdw>
            </a:effectLst>
          </p:grpSpPr>
          <p:pic>
            <p:nvPicPr>
              <p:cNvPr id="9" name="图片 8">
                <a:extLst>
                  <a:ext uri="{FF2B5EF4-FFF2-40B4-BE49-F238E27FC236}">
                    <a16:creationId xmlns:a16="http://schemas.microsoft.com/office/drawing/2014/main" xmlns="" id="{28FE8642-5A82-4560-96E4-0CECDD4F985A}"/>
                  </a:ext>
                </a:extLst>
              </p:cNvPr>
              <p:cNvPicPr>
                <a:picLocks noChangeAspect="1"/>
              </p:cNvPicPr>
              <p:nvPr/>
            </p:nvPicPr>
            <p:blipFill rotWithShape="1">
              <a:blip r:embed="rId6">
                <a:duotone>
                  <a:schemeClr val="bg2">
                    <a:shade val="45000"/>
                    <a:satMod val="135000"/>
                  </a:schemeClr>
                  <a:prstClr val="white"/>
                </a:duotone>
              </a:blip>
              <a:srcRect t="794"/>
              <a:stretch/>
            </p:blipFill>
            <p:spPr>
              <a:xfrm>
                <a:off x="5951984" y="1196752"/>
                <a:ext cx="4664529" cy="2951403"/>
              </a:xfrm>
              <a:prstGeom prst="rect">
                <a:avLst/>
              </a:prstGeom>
            </p:spPr>
          </p:pic>
          <p:sp>
            <p:nvSpPr>
              <p:cNvPr id="10" name="矩形 9">
                <a:extLst>
                  <a:ext uri="{FF2B5EF4-FFF2-40B4-BE49-F238E27FC236}">
                    <a16:creationId xmlns:a16="http://schemas.microsoft.com/office/drawing/2014/main" xmlns="" id="{D22677B4-A674-4DFC-8697-96C52297B39F}"/>
                  </a:ext>
                </a:extLst>
              </p:cNvPr>
              <p:cNvSpPr/>
              <p:nvPr/>
            </p:nvSpPr>
            <p:spPr>
              <a:xfrm>
                <a:off x="5907314" y="1175657"/>
                <a:ext cx="4702629" cy="2975429"/>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a:extLst>
                <a:ext uri="{FF2B5EF4-FFF2-40B4-BE49-F238E27FC236}">
                  <a16:creationId xmlns:a16="http://schemas.microsoft.com/office/drawing/2014/main" xmlns="" id="{39F5000F-4D5E-4A59-A509-66436067A530}"/>
                </a:ext>
              </a:extLst>
            </p:cNvPr>
            <p:cNvSpPr/>
            <p:nvPr/>
          </p:nvSpPr>
          <p:spPr>
            <a:xfrm>
              <a:off x="1925864" y="1460451"/>
              <a:ext cx="2844800" cy="400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3600" spc="300" dirty="0">
                  <a:solidFill>
                    <a:srgbClr val="C00000"/>
                  </a:solidFill>
                  <a:latin typeface="汉仪尚巍手书W" panose="00020600040101010101" pitchFamily="18" charset="-122"/>
                  <a:ea typeface="汉仪尚巍手书W" panose="00020600040101010101" pitchFamily="18" charset="-122"/>
                </a:rPr>
                <a:t>96</a:t>
              </a:r>
              <a:r>
                <a:rPr lang="zh-CN" altLang="en-US" sz="3600" spc="300" dirty="0">
                  <a:solidFill>
                    <a:srgbClr val="C00000"/>
                  </a:solidFill>
                  <a:latin typeface="★日文毛笔" panose="02000609000000000000" pitchFamily="49" charset="-128"/>
                  <a:ea typeface="★日文毛笔" panose="02000609000000000000" pitchFamily="49" charset="-128"/>
                </a:rPr>
                <a:t>周年</a:t>
              </a:r>
              <a:endParaRPr lang="en-US" altLang="zh-CN" sz="3600" spc="300" dirty="0">
                <a:solidFill>
                  <a:srgbClr val="C00000"/>
                </a:solidFill>
                <a:latin typeface="★日文毛笔" panose="02000609000000000000" pitchFamily="49" charset="-128"/>
                <a:ea typeface="★日文毛笔" panose="02000609000000000000" pitchFamily="49" charset="-128"/>
              </a:endParaRPr>
            </a:p>
          </p:txBody>
        </p:sp>
        <p:sp>
          <p:nvSpPr>
            <p:cNvPr id="8" name="文本框 7">
              <a:extLst>
                <a:ext uri="{FF2B5EF4-FFF2-40B4-BE49-F238E27FC236}">
                  <a16:creationId xmlns:a16="http://schemas.microsoft.com/office/drawing/2014/main" xmlns="" id="{88F44CE7-DC6C-4538-A423-C9681D24326C}"/>
                </a:ext>
              </a:extLst>
            </p:cNvPr>
            <p:cNvSpPr txBox="1"/>
            <p:nvPr/>
          </p:nvSpPr>
          <p:spPr>
            <a:xfrm>
              <a:off x="1944913" y="2368551"/>
              <a:ext cx="3904343" cy="1200329"/>
            </a:xfrm>
            <a:prstGeom prst="rect">
              <a:avLst/>
            </a:prstGeom>
            <a:noFill/>
          </p:spPr>
          <p:txBody>
            <a:bodyPr wrap="square" rtlCol="0">
              <a:spAutoFit/>
            </a:bodyPr>
            <a:lstStyle/>
            <a:p>
              <a:pPr>
                <a:lnSpc>
                  <a:spcPct val="150000"/>
                </a:lnSpc>
              </a:pPr>
              <a:r>
                <a:rPr lang="zh-CN" altLang="en-US" sz="1600" spc="300" dirty="0">
                  <a:solidFill>
                    <a:schemeClr val="tx1">
                      <a:lumMod val="50000"/>
                      <a:lumOff val="50000"/>
                    </a:schemeClr>
                  </a:solidFill>
                  <a:latin typeface="微软雅黑" panose="020B0503020204020204" pitchFamily="34" charset="-122"/>
                  <a:ea typeface="微软雅黑" panose="020B0503020204020204" pitchFamily="34" charset="-122"/>
                </a:rPr>
                <a:t>成立于</a:t>
              </a:r>
              <a:r>
                <a:rPr lang="en-US" altLang="zh-CN" sz="1600" spc="300" dirty="0">
                  <a:solidFill>
                    <a:schemeClr val="tx1">
                      <a:lumMod val="50000"/>
                      <a:lumOff val="50000"/>
                    </a:schemeClr>
                  </a:solidFill>
                  <a:latin typeface="微软雅黑" panose="020B0503020204020204" pitchFamily="34" charset="-122"/>
                  <a:ea typeface="微软雅黑" panose="020B0503020204020204" pitchFamily="34" charset="-122"/>
                </a:rPr>
                <a:t>1921</a:t>
              </a:r>
              <a:r>
                <a:rPr lang="zh-CN" altLang="en-US" sz="1600" spc="3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600" spc="300" dirty="0">
                  <a:solidFill>
                    <a:schemeClr val="tx1">
                      <a:lumMod val="50000"/>
                      <a:lumOff val="50000"/>
                    </a:schemeClr>
                  </a:solidFill>
                  <a:latin typeface="微软雅黑" panose="020B0503020204020204" pitchFamily="34" charset="-122"/>
                  <a:ea typeface="微软雅黑" panose="020B0503020204020204" pitchFamily="34" charset="-122"/>
                </a:rPr>
                <a:t>7</a:t>
              </a:r>
              <a:r>
                <a:rPr lang="zh-CN" altLang="en-US" sz="1600" spc="300" dirty="0">
                  <a:solidFill>
                    <a:schemeClr val="tx1">
                      <a:lumMod val="50000"/>
                      <a:lumOff val="50000"/>
                    </a:schemeClr>
                  </a:solidFill>
                  <a:latin typeface="微软雅黑" panose="020B0503020204020204" pitchFamily="34" charset="-122"/>
                  <a:ea typeface="微软雅黑" panose="020B0503020204020204" pitchFamily="34" charset="-122"/>
                </a:rPr>
                <a:t>月，</a:t>
              </a:r>
              <a:r>
                <a:rPr lang="en-US" altLang="zh-CN" sz="1600" spc="300" dirty="0">
                  <a:solidFill>
                    <a:schemeClr val="tx1">
                      <a:lumMod val="50000"/>
                      <a:lumOff val="50000"/>
                    </a:schemeClr>
                  </a:solidFill>
                  <a:latin typeface="微软雅黑" panose="020B0503020204020204" pitchFamily="34" charset="-122"/>
                  <a:ea typeface="微软雅黑" panose="020B0503020204020204" pitchFamily="34" charset="-122"/>
                </a:rPr>
                <a:t>1949</a:t>
              </a:r>
              <a:r>
                <a:rPr lang="zh-CN" altLang="en-US" sz="1600" spc="3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600" spc="300" dirty="0">
                  <a:solidFill>
                    <a:schemeClr val="tx1">
                      <a:lumMod val="50000"/>
                      <a:lumOff val="50000"/>
                    </a:schemeClr>
                  </a:solidFill>
                  <a:latin typeface="微软雅黑" panose="020B0503020204020204" pitchFamily="34" charset="-122"/>
                  <a:ea typeface="微软雅黑" panose="020B0503020204020204" pitchFamily="34" charset="-122"/>
                </a:rPr>
                <a:t>10</a:t>
              </a:r>
              <a:r>
                <a:rPr lang="zh-CN" altLang="en-US" sz="1600" spc="300" dirty="0">
                  <a:solidFill>
                    <a:schemeClr val="tx1">
                      <a:lumMod val="50000"/>
                      <a:lumOff val="50000"/>
                    </a:schemeClr>
                  </a:solidFill>
                  <a:latin typeface="微软雅黑" panose="020B0503020204020204" pitchFamily="34" charset="-122"/>
                  <a:ea typeface="微软雅黑" panose="020B0503020204020204" pitchFamily="34" charset="-122"/>
                </a:rPr>
                <a:t>月至今为代表工人阶级领导工农联盟和统一战线。</a:t>
              </a:r>
            </a:p>
          </p:txBody>
        </p:sp>
      </p:grpSp>
      <p:grpSp>
        <p:nvGrpSpPr>
          <p:cNvPr id="11" name="组合 10">
            <a:extLst>
              <a:ext uri="{FF2B5EF4-FFF2-40B4-BE49-F238E27FC236}">
                <a16:creationId xmlns:a16="http://schemas.microsoft.com/office/drawing/2014/main" xmlns="" id="{CDCDAFD2-0998-4452-8FE6-F09834B905C3}"/>
              </a:ext>
            </a:extLst>
          </p:cNvPr>
          <p:cNvGrpSpPr/>
          <p:nvPr/>
        </p:nvGrpSpPr>
        <p:grpSpPr>
          <a:xfrm>
            <a:off x="626156" y="1359085"/>
            <a:ext cx="1104605" cy="1125578"/>
            <a:chOff x="734106" y="636361"/>
            <a:chExt cx="752475" cy="766762"/>
          </a:xfrm>
        </p:grpSpPr>
        <p:pic>
          <p:nvPicPr>
            <p:cNvPr id="12" name="图片 22">
              <a:extLst>
                <a:ext uri="{FF2B5EF4-FFF2-40B4-BE49-F238E27FC236}">
                  <a16:creationId xmlns:a16="http://schemas.microsoft.com/office/drawing/2014/main" xmlns="" id="{1C69AE65-5F33-4075-B227-08AB6EFF604E}"/>
                </a:ext>
              </a:extLst>
            </p:cNvPr>
            <p:cNvPicPr>
              <a:picLocks noChangeAspect="1"/>
            </p:cNvPicPr>
            <p:nvPr/>
          </p:nvPicPr>
          <p:blipFill>
            <a:blip r:embed="rId7">
              <a:extLst>
                <a:ext uri="{28A0092B-C50C-407E-A947-70E740481C1C}">
                  <a14:useLocalDpi xmlns="" xmlns:a14="http://schemas.microsoft.com/office/drawing/2010/main" val="0"/>
                </a:ext>
              </a:extLst>
            </a:blip>
            <a:srcRect/>
            <a:stretch>
              <a:fillRect/>
            </a:stretch>
          </p:blipFill>
          <p:spPr bwMode="auto">
            <a:xfrm>
              <a:off x="972231" y="1123723"/>
              <a:ext cx="514350" cy="27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23">
              <a:extLst>
                <a:ext uri="{FF2B5EF4-FFF2-40B4-BE49-F238E27FC236}">
                  <a16:creationId xmlns:a16="http://schemas.microsoft.com/office/drawing/2014/main" xmlns="" id="{0C4D749A-F199-494C-A524-72652C604F24}"/>
                </a:ext>
              </a:extLst>
            </p:cNvPr>
            <p:cNvPicPr>
              <a:picLocks noChangeAspect="1"/>
            </p:cNvPicPr>
            <p:nvPr/>
          </p:nvPicPr>
          <p:blipFill>
            <a:blip r:embed="rId8">
              <a:extLst>
                <a:ext uri="{28A0092B-C50C-407E-A947-70E740481C1C}">
                  <a14:useLocalDpi xmlns="" xmlns:a14="http://schemas.microsoft.com/office/drawing/2010/main" val="0"/>
                </a:ext>
              </a:extLst>
            </a:blip>
            <a:srcRect/>
            <a:stretch>
              <a:fillRect/>
            </a:stretch>
          </p:blipFill>
          <p:spPr bwMode="auto">
            <a:xfrm>
              <a:off x="1187182" y="799995"/>
              <a:ext cx="230188" cy="1984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图片 24">
              <a:extLst>
                <a:ext uri="{FF2B5EF4-FFF2-40B4-BE49-F238E27FC236}">
                  <a16:creationId xmlns:a16="http://schemas.microsoft.com/office/drawing/2014/main" xmlns="" id="{2B1C00AE-DD3F-43D0-9ABD-43A72ED2E524}"/>
                </a:ext>
              </a:extLst>
            </p:cNvPr>
            <p:cNvPicPr>
              <a:picLocks noChangeAspect="1"/>
            </p:cNvPicPr>
            <p:nvPr/>
          </p:nvPicPr>
          <p:blipFill>
            <a:blip r:embed="rId9">
              <a:extLst>
                <a:ext uri="{28A0092B-C50C-407E-A947-70E740481C1C}">
                  <a14:useLocalDpi xmlns="" xmlns:a14="http://schemas.microsoft.com/office/drawing/2010/main" val="0"/>
                </a:ext>
              </a:extLst>
            </a:blip>
            <a:srcRect/>
            <a:stretch>
              <a:fillRect/>
            </a:stretch>
          </p:blipFill>
          <p:spPr bwMode="auto">
            <a:xfrm>
              <a:off x="734106" y="636361"/>
              <a:ext cx="328612" cy="211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2" name="图片 21"/>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7015919" y="2603501"/>
            <a:ext cx="3948045" cy="2667904"/>
          </a:xfrm>
          <a:prstGeom prst="rect">
            <a:avLst/>
          </a:prstGeom>
        </p:spPr>
      </p:pic>
    </p:spTree>
    <p:extLst>
      <p:ext uri="{BB962C8B-B14F-4D97-AF65-F5344CB8AC3E}">
        <p14:creationId xmlns="" xmlns:p14="http://schemas.microsoft.com/office/powerpoint/2010/main" val="113814978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pic>
        <p:nvPicPr>
          <p:cNvPr id="10" name="图片 9">
            <a:extLst>
              <a:ext uri="{FF2B5EF4-FFF2-40B4-BE49-F238E27FC236}">
                <a16:creationId xmlns:a16="http://schemas.microsoft.com/office/drawing/2014/main" xmlns="" id="{34C7BE29-CC75-459F-B17B-E4D32E5F75ED}"/>
              </a:ext>
            </a:extLst>
          </p:cNvPr>
          <p:cNvPicPr>
            <a:picLocks noChangeAspect="1"/>
          </p:cNvPicPr>
          <p:nvPr/>
        </p:nvPicPr>
        <p:blipFill rotWithShape="1">
          <a:blip r:embed="rId6"/>
          <a:srcRect r="57055"/>
          <a:stretch/>
        </p:blipFill>
        <p:spPr>
          <a:xfrm>
            <a:off x="4261394" y="428171"/>
            <a:ext cx="4044406" cy="6021276"/>
          </a:xfrm>
          <a:prstGeom prst="rect">
            <a:avLst/>
          </a:prstGeom>
          <a:solidFill>
            <a:srgbClr val="D71B21"/>
          </a:solidFill>
        </p:spPr>
      </p:pic>
      <p:pic>
        <p:nvPicPr>
          <p:cNvPr id="11" name="图片 10">
            <a:extLst>
              <a:ext uri="{FF2B5EF4-FFF2-40B4-BE49-F238E27FC236}">
                <a16:creationId xmlns:a16="http://schemas.microsoft.com/office/drawing/2014/main" xmlns="" id="{644CA9F2-6555-4F26-9ACF-4810487AC008}"/>
              </a:ext>
            </a:extLst>
          </p:cNvPr>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7423150" y="5528748"/>
            <a:ext cx="596900" cy="605652"/>
          </a:xfrm>
          <a:prstGeom prst="rect">
            <a:avLst/>
          </a:prstGeom>
        </p:spPr>
      </p:pic>
      <p:sp>
        <p:nvSpPr>
          <p:cNvPr id="12" name="文本框 11">
            <a:extLst>
              <a:ext uri="{FF2B5EF4-FFF2-40B4-BE49-F238E27FC236}">
                <a16:creationId xmlns:a16="http://schemas.microsoft.com/office/drawing/2014/main" xmlns="" id="{7B649626-45DB-4E10-A98B-6BA95E0A06E9}"/>
              </a:ext>
            </a:extLst>
          </p:cNvPr>
          <p:cNvSpPr txBox="1"/>
          <p:nvPr/>
        </p:nvSpPr>
        <p:spPr>
          <a:xfrm>
            <a:off x="4567464" y="1023256"/>
            <a:ext cx="1436914"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1921</a:t>
            </a:r>
            <a:r>
              <a:rPr lang="zh-CN" altLang="en-US" sz="2800" b="1" dirty="0">
                <a:solidFill>
                  <a:schemeClr val="bg1"/>
                </a:solidFill>
                <a:latin typeface="微软雅黑" panose="020B0503020204020204" pitchFamily="34" charset="-122"/>
                <a:ea typeface="微软雅黑" panose="020B0503020204020204" pitchFamily="34" charset="-122"/>
              </a:rPr>
              <a:t>年</a:t>
            </a:r>
          </a:p>
        </p:txBody>
      </p:sp>
      <p:sp>
        <p:nvSpPr>
          <p:cNvPr id="13" name="文本框 12">
            <a:extLst>
              <a:ext uri="{FF2B5EF4-FFF2-40B4-BE49-F238E27FC236}">
                <a16:creationId xmlns:a16="http://schemas.microsoft.com/office/drawing/2014/main" xmlns="" id="{8540B914-D8DC-4D6B-8B33-C1C589FC59EC}"/>
              </a:ext>
            </a:extLst>
          </p:cNvPr>
          <p:cNvSpPr txBox="1"/>
          <p:nvPr/>
        </p:nvSpPr>
        <p:spPr>
          <a:xfrm>
            <a:off x="4567464" y="1473200"/>
            <a:ext cx="3454400" cy="700576"/>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中国共产党在上海召开第一次全国代表大会，宣告了中国共产党的成立。</a:t>
            </a:r>
          </a:p>
        </p:txBody>
      </p:sp>
      <p:sp>
        <p:nvSpPr>
          <p:cNvPr id="14" name="文本框 13">
            <a:extLst>
              <a:ext uri="{FF2B5EF4-FFF2-40B4-BE49-F238E27FC236}">
                <a16:creationId xmlns:a16="http://schemas.microsoft.com/office/drawing/2014/main" xmlns="" id="{741D9D79-5AB3-4AB4-A6E0-51D435593C20}"/>
              </a:ext>
            </a:extLst>
          </p:cNvPr>
          <p:cNvSpPr txBox="1"/>
          <p:nvPr/>
        </p:nvSpPr>
        <p:spPr>
          <a:xfrm>
            <a:off x="4567464" y="2634342"/>
            <a:ext cx="1436914"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1949</a:t>
            </a:r>
            <a:r>
              <a:rPr lang="zh-CN" altLang="en-US" sz="2800" b="1" dirty="0">
                <a:solidFill>
                  <a:schemeClr val="bg1"/>
                </a:solidFill>
                <a:latin typeface="微软雅黑" panose="020B0503020204020204" pitchFamily="34" charset="-122"/>
                <a:ea typeface="微软雅黑" panose="020B0503020204020204" pitchFamily="34" charset="-122"/>
              </a:rPr>
              <a:t>年</a:t>
            </a:r>
          </a:p>
        </p:txBody>
      </p:sp>
      <p:sp>
        <p:nvSpPr>
          <p:cNvPr id="15" name="文本框 14">
            <a:extLst>
              <a:ext uri="{FF2B5EF4-FFF2-40B4-BE49-F238E27FC236}">
                <a16:creationId xmlns:a16="http://schemas.microsoft.com/office/drawing/2014/main" xmlns="" id="{6F7DD185-D900-4A37-9487-62EB96686830}"/>
              </a:ext>
            </a:extLst>
          </p:cNvPr>
          <p:cNvSpPr txBox="1"/>
          <p:nvPr/>
        </p:nvSpPr>
        <p:spPr>
          <a:xfrm>
            <a:off x="4567464" y="3113314"/>
            <a:ext cx="3454400" cy="700576"/>
          </a:xfrm>
          <a:prstGeom prst="rect">
            <a:avLst/>
          </a:prstGeom>
          <a:noFill/>
        </p:spPr>
        <p:txBody>
          <a:bodyPr wrap="square" rtlCol="0">
            <a:spAutoFit/>
          </a:bodyPr>
          <a:lstStyle/>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r>
              <a:rPr lang="en-US" altLang="zh-CN" sz="1400" dirty="0">
                <a:solidFill>
                  <a:schemeClr val="bg1"/>
                </a:solidFill>
                <a:latin typeface="微软雅黑" panose="020B0503020204020204" pitchFamily="34" charset="-122"/>
                <a:ea typeface="微软雅黑" panose="020B0503020204020204" pitchFamily="34" charset="-122"/>
              </a:rPr>
              <a:t>1</a:t>
            </a:r>
            <a:r>
              <a:rPr lang="zh-CN" altLang="en-US" sz="1400" dirty="0">
                <a:solidFill>
                  <a:schemeClr val="bg1"/>
                </a:solidFill>
                <a:latin typeface="微软雅黑" panose="020B0503020204020204" pitchFamily="34" charset="-122"/>
                <a:ea typeface="微软雅黑" panose="020B0503020204020204" pitchFamily="34" charset="-122"/>
              </a:rPr>
              <a:t>日，下午三时，中华人民共和国成立了，中国人民从此站起来了！</a:t>
            </a:r>
          </a:p>
        </p:txBody>
      </p:sp>
      <p:sp>
        <p:nvSpPr>
          <p:cNvPr id="16" name="文本框 15">
            <a:extLst>
              <a:ext uri="{FF2B5EF4-FFF2-40B4-BE49-F238E27FC236}">
                <a16:creationId xmlns:a16="http://schemas.microsoft.com/office/drawing/2014/main" xmlns="" id="{B0CE7DC6-96AE-4B19-BD2C-89762FDF229D}"/>
              </a:ext>
            </a:extLst>
          </p:cNvPr>
          <p:cNvSpPr txBox="1"/>
          <p:nvPr/>
        </p:nvSpPr>
        <p:spPr>
          <a:xfrm>
            <a:off x="4567464" y="4203651"/>
            <a:ext cx="1436914"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2007</a:t>
            </a:r>
            <a:r>
              <a:rPr lang="zh-CN" altLang="en-US" sz="2800" b="1" dirty="0">
                <a:solidFill>
                  <a:schemeClr val="bg1"/>
                </a:solidFill>
                <a:latin typeface="微软雅黑" panose="020B0503020204020204" pitchFamily="34" charset="-122"/>
                <a:ea typeface="微软雅黑" panose="020B0503020204020204" pitchFamily="34" charset="-122"/>
              </a:rPr>
              <a:t>年</a:t>
            </a:r>
          </a:p>
        </p:txBody>
      </p:sp>
      <p:sp>
        <p:nvSpPr>
          <p:cNvPr id="17" name="文本框 16">
            <a:extLst>
              <a:ext uri="{FF2B5EF4-FFF2-40B4-BE49-F238E27FC236}">
                <a16:creationId xmlns:a16="http://schemas.microsoft.com/office/drawing/2014/main" xmlns="" id="{03303006-35FC-4BB9-81BD-3856C712B6F3}"/>
              </a:ext>
            </a:extLst>
          </p:cNvPr>
          <p:cNvSpPr txBox="1"/>
          <p:nvPr/>
        </p:nvSpPr>
        <p:spPr>
          <a:xfrm>
            <a:off x="4567464" y="4682623"/>
            <a:ext cx="3454400" cy="377411"/>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党的十七大：科学发展，共建和谐的大会</a:t>
            </a:r>
          </a:p>
        </p:txBody>
      </p:sp>
    </p:spTree>
    <p:extLst>
      <p:ext uri="{BB962C8B-B14F-4D97-AF65-F5344CB8AC3E}">
        <p14:creationId xmlns="" xmlns:p14="http://schemas.microsoft.com/office/powerpoint/2010/main" val="302581646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750"/>
                                        <p:tgtEl>
                                          <p:spTgt spid="10"/>
                                        </p:tgtEl>
                                      </p:cBhvr>
                                    </p:animEffect>
                                  </p:childTnLst>
                                </p:cTn>
                              </p:par>
                            </p:childTnLst>
                          </p:cTn>
                        </p:par>
                        <p:par>
                          <p:cTn id="8" fill="hold">
                            <p:stCondLst>
                              <p:cond delay="750"/>
                            </p:stCondLst>
                            <p:childTnLst>
                              <p:par>
                                <p:cTn id="9" presetID="17"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strVal val="#ppt_h"/>
                                          </p:val>
                                        </p:tav>
                                        <p:tav tm="100000">
                                          <p:val>
                                            <p:strVal val="#ppt_h"/>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2"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2"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1000"/>
                                        <p:tgtEl>
                                          <p:spTgt spid="16"/>
                                        </p:tgtEl>
                                      </p:cBhvr>
                                    </p:animEffect>
                                    <p:anim calcmode="lin" valueType="num">
                                      <p:cBhvr>
                                        <p:cTn id="45" dur="1000" fill="hold"/>
                                        <p:tgtEl>
                                          <p:spTgt spid="16"/>
                                        </p:tgtEl>
                                        <p:attrNameLst>
                                          <p:attrName>ppt_x</p:attrName>
                                        </p:attrNameLst>
                                      </p:cBhvr>
                                      <p:tavLst>
                                        <p:tav tm="0">
                                          <p:val>
                                            <p:strVal val="#ppt_x"/>
                                          </p:val>
                                        </p:tav>
                                        <p:tav tm="100000">
                                          <p:val>
                                            <p:strVal val="#ppt_x"/>
                                          </p:val>
                                        </p:tav>
                                      </p:tavLst>
                                    </p:anim>
                                    <p:anim calcmode="lin" valueType="num">
                                      <p:cBhvr>
                                        <p:cTn id="46" dur="10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9051" y="0"/>
            <a:ext cx="12211051" cy="6858000"/>
            <a:chOff x="-19051" y="0"/>
            <a:chExt cx="12211051" cy="6858000"/>
          </a:xfrm>
        </p:grpSpPr>
        <p:pic>
          <p:nvPicPr>
            <p:cNvPr id="5" name="图片 4"/>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6" name="流程图: 过程 5"/>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流程图: 过程 6"/>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9" name="图片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10" name="组合 9"/>
          <p:cNvGrpSpPr/>
          <p:nvPr/>
        </p:nvGrpSpPr>
        <p:grpSpPr>
          <a:xfrm>
            <a:off x="1847557" y="1539412"/>
            <a:ext cx="8496887" cy="3514287"/>
            <a:chOff x="1847557" y="2212301"/>
            <a:chExt cx="8496887" cy="3514287"/>
          </a:xfrm>
        </p:grpSpPr>
        <p:grpSp>
          <p:nvGrpSpPr>
            <p:cNvPr id="11" name="组合 10"/>
            <p:cNvGrpSpPr/>
            <p:nvPr/>
          </p:nvGrpSpPr>
          <p:grpSpPr>
            <a:xfrm>
              <a:off x="1847557" y="2212301"/>
              <a:ext cx="8496887" cy="2275236"/>
              <a:chOff x="1856935" y="2212301"/>
              <a:chExt cx="8496887" cy="2275236"/>
            </a:xfrm>
          </p:grpSpPr>
          <p:sp>
            <p:nvSpPr>
              <p:cNvPr id="19" name="等腰三角形 18"/>
              <p:cNvSpPr/>
              <p:nvPr/>
            </p:nvSpPr>
            <p:spPr>
              <a:xfrm flipV="1">
                <a:off x="1911493" y="3673222"/>
                <a:ext cx="8357946" cy="814315"/>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流程图: 过程 19"/>
              <p:cNvSpPr/>
              <p:nvPr/>
            </p:nvSpPr>
            <p:spPr>
              <a:xfrm>
                <a:off x="1856935" y="2212301"/>
                <a:ext cx="8496887" cy="1493598"/>
              </a:xfrm>
              <a:prstGeom prst="flowChartProcess">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977120" y="2277708"/>
                <a:ext cx="8237761" cy="1340226"/>
                <a:chOff x="896440" y="2289781"/>
                <a:chExt cx="8237761" cy="1340226"/>
              </a:xfrm>
            </p:grpSpPr>
            <p:sp>
              <p:nvSpPr>
                <p:cNvPr id="25" name="矩形 24"/>
                <p:cNvSpPr/>
                <p:nvPr/>
              </p:nvSpPr>
              <p:spPr>
                <a:xfrm>
                  <a:off x="896440" y="2289781"/>
                  <a:ext cx="2660830" cy="1327239"/>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679371" y="2302768"/>
                  <a:ext cx="2660830" cy="1327239"/>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73371" y="2302768"/>
                  <a:ext cx="2660830" cy="1327239"/>
                </a:xfrm>
                <a:prstGeom prst="rect">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1977120" y="2259475"/>
                <a:ext cx="185509" cy="1345472"/>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4756606" y="2292130"/>
                <a:ext cx="178251" cy="1325803"/>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p:cNvSpPr/>
              <p:nvPr/>
            </p:nvSpPr>
            <p:spPr>
              <a:xfrm>
                <a:off x="7554051" y="2290695"/>
                <a:ext cx="178251" cy="1325803"/>
              </a:xfrm>
              <a:prstGeom prst="rect">
                <a:avLst/>
              </a:prstGeom>
              <a:solidFill>
                <a:srgbClr val="EEBB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 name="文本框 11"/>
            <p:cNvSpPr txBox="1"/>
            <p:nvPr/>
          </p:nvSpPr>
          <p:spPr>
            <a:xfrm>
              <a:off x="2486048" y="2682069"/>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13" name="文本框 12"/>
            <p:cNvSpPr txBox="1"/>
            <p:nvPr/>
          </p:nvSpPr>
          <p:spPr>
            <a:xfrm>
              <a:off x="5261905" y="2639823"/>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14" name="文本框 13"/>
            <p:cNvSpPr txBox="1"/>
            <p:nvPr/>
          </p:nvSpPr>
          <p:spPr>
            <a:xfrm>
              <a:off x="8059350" y="2683902"/>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grpSp>
          <p:nvGrpSpPr>
            <p:cNvPr id="15" name="组合 14"/>
            <p:cNvGrpSpPr/>
            <p:nvPr/>
          </p:nvGrpSpPr>
          <p:grpSpPr>
            <a:xfrm>
              <a:off x="1967742" y="4237989"/>
              <a:ext cx="8247139" cy="1488599"/>
              <a:chOff x="1967742" y="4237989"/>
              <a:chExt cx="8247139" cy="1488599"/>
            </a:xfrm>
          </p:grpSpPr>
          <p:sp>
            <p:nvSpPr>
              <p:cNvPr id="16" name="流程图: 过程 15"/>
              <p:cNvSpPr/>
              <p:nvPr/>
            </p:nvSpPr>
            <p:spPr>
              <a:xfrm>
                <a:off x="1967742" y="4237989"/>
                <a:ext cx="8247139" cy="1488599"/>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2331821" y="4606002"/>
                <a:ext cx="1809727" cy="584775"/>
              </a:xfrm>
              <a:prstGeom prst="rect">
                <a:avLst/>
              </a:prstGeom>
              <a:noFill/>
            </p:spPr>
            <p:txBody>
              <a:bodyPr wrap="square" rtlCol="0">
                <a:spAutoFit/>
              </a:bodyPr>
              <a:lstStyle/>
              <a:p>
                <a:r>
                  <a:rPr lang="zh-CN" altLang="en-US" sz="3200" dirty="0" smtClean="0">
                    <a:solidFill>
                      <a:schemeClr val="bg1"/>
                    </a:solidFill>
                    <a:latin typeface="汉仪长宋简" panose="02010609000101010101" pitchFamily="49" charset="-122"/>
                    <a:ea typeface="汉仪长宋简" panose="02010609000101010101" pitchFamily="49" charset="-122"/>
                  </a:rPr>
                  <a:t>添加内容</a:t>
                </a:r>
                <a:endParaRPr lang="zh-CN" altLang="en-US" sz="3200" dirty="0">
                  <a:solidFill>
                    <a:schemeClr val="bg1"/>
                  </a:solidFill>
                  <a:latin typeface="汉仪长宋简" panose="02010609000101010101" pitchFamily="49" charset="-122"/>
                  <a:ea typeface="汉仪长宋简" panose="02010609000101010101" pitchFamily="49" charset="-122"/>
                </a:endParaRPr>
              </a:p>
            </p:txBody>
          </p:sp>
          <p:sp>
            <p:nvSpPr>
              <p:cNvPr id="18" name="矩形 17"/>
              <p:cNvSpPr/>
              <p:nvPr/>
            </p:nvSpPr>
            <p:spPr>
              <a:xfrm>
                <a:off x="4496249" y="4487537"/>
                <a:ext cx="4992315" cy="1015663"/>
              </a:xfrm>
              <a:prstGeom prst="rect">
                <a:avLst/>
              </a:prstGeom>
            </p:spPr>
            <p:txBody>
              <a:bodyPr wrap="square">
                <a:spAutoFit/>
              </a:bodyPr>
              <a:lstStyle/>
              <a:p>
                <a:pPr>
                  <a:lnSpc>
                    <a:spcPts val="2400"/>
                  </a:lnSpc>
                </a:pPr>
                <a:r>
                  <a:rPr lang="zh-CN" altLang="en-US" sz="2000" dirty="0">
                    <a:solidFill>
                      <a:schemeClr val="bg1"/>
                    </a:solidFill>
                    <a:latin typeface="微软雅黑" panose="020B0503020204020204" pitchFamily="34" charset="-122"/>
                    <a:ea typeface="微软雅黑" panose="020B0503020204020204" pitchFamily="34" charset="-122"/>
                  </a:rPr>
                  <a:t>党建，即党的建设的简称。党的建设即马克思主义建党理论同党的建设实践的统一，马克思主义党的学说的应用。</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 xmlns:p14="http://schemas.microsoft.com/office/powerpoint/2010/main" val="166610351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9051" y="0"/>
            <a:ext cx="12211051" cy="6858000"/>
            <a:chOff x="-19051" y="0"/>
            <a:chExt cx="12211051" cy="6858000"/>
          </a:xfrm>
        </p:grpSpPr>
        <p:pic>
          <p:nvPicPr>
            <p:cNvPr id="22" name="图片 21"/>
            <p:cNvPicPr>
              <a:picLocks noChangeAspect="1"/>
            </p:cNvPicPr>
            <p:nvPr/>
          </p:nvPicPr>
          <p:blipFill rotWithShape="1">
            <a:blip r:embed="rId3">
              <a:extLst>
                <a:ext uri="{28A0092B-C50C-407E-A947-70E740481C1C}">
                  <a14:useLocalDpi xmlns="" xmlns:a14="http://schemas.microsoft.com/office/drawing/2010/main" val="0"/>
                </a:ext>
              </a:extLst>
            </a:blip>
            <a:srcRect r="16783"/>
            <a:stretch/>
          </p:blipFill>
          <p:spPr>
            <a:xfrm>
              <a:off x="-1" y="1136"/>
              <a:ext cx="12172951" cy="6856864"/>
            </a:xfrm>
            <a:prstGeom prst="rect">
              <a:avLst/>
            </a:prstGeom>
          </p:spPr>
        </p:pic>
        <p:sp>
          <p:nvSpPr>
            <p:cNvPr id="23" name="流程图: 过程 22"/>
            <p:cNvSpPr/>
            <p:nvPr/>
          </p:nvSpPr>
          <p:spPr>
            <a:xfrm>
              <a:off x="0" y="6429829"/>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流程图: 过程 23"/>
            <p:cNvSpPr/>
            <p:nvPr/>
          </p:nvSpPr>
          <p:spPr>
            <a:xfrm>
              <a:off x="0" y="0"/>
              <a:ext cx="12192000" cy="428171"/>
            </a:xfrm>
            <a:prstGeom prst="flowChartProcess">
              <a:avLst/>
            </a:prstGeom>
            <a:solidFill>
              <a:srgbClr val="D71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9051" y="5220000"/>
              <a:ext cx="2889900" cy="1638000"/>
            </a:xfrm>
            <a:prstGeom prst="rect">
              <a:avLst/>
            </a:prstGeom>
          </p:spPr>
        </p:pic>
        <p:pic>
          <p:nvPicPr>
            <p:cNvPr id="26" name="图片 2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0871523" y="5808481"/>
              <a:ext cx="988268" cy="886033"/>
            </a:xfrm>
            <a:prstGeom prst="rect">
              <a:avLst/>
            </a:prstGeom>
          </p:spPr>
        </p:pic>
      </p:grpSp>
      <p:grpSp>
        <p:nvGrpSpPr>
          <p:cNvPr id="4" name="组合 3"/>
          <p:cNvGrpSpPr/>
          <p:nvPr/>
        </p:nvGrpSpPr>
        <p:grpSpPr>
          <a:xfrm>
            <a:off x="790934" y="1841937"/>
            <a:ext cx="10639159" cy="3758900"/>
            <a:chOff x="439056" y="1929467"/>
            <a:chExt cx="10639159" cy="3758900"/>
          </a:xfrm>
        </p:grpSpPr>
        <p:grpSp>
          <p:nvGrpSpPr>
            <p:cNvPr id="5" name="组合 4"/>
            <p:cNvGrpSpPr/>
            <p:nvPr/>
          </p:nvGrpSpPr>
          <p:grpSpPr>
            <a:xfrm rot="18900000">
              <a:off x="4206979" y="1929467"/>
              <a:ext cx="3271270" cy="3260745"/>
              <a:chOff x="3753871" y="2557462"/>
              <a:chExt cx="3629592" cy="3617914"/>
            </a:xfrm>
          </p:grpSpPr>
          <p:sp>
            <p:nvSpPr>
              <p:cNvPr id="17" name="Freeform 776"/>
              <p:cNvSpPr>
                <a:spLocks/>
              </p:cNvSpPr>
              <p:nvPr/>
            </p:nvSpPr>
            <p:spPr bwMode="auto">
              <a:xfrm>
                <a:off x="6646863" y="2557463"/>
                <a:ext cx="736600" cy="3617913"/>
              </a:xfrm>
              <a:custGeom>
                <a:avLst/>
                <a:gdLst>
                  <a:gd name="T0" fmla="*/ 464 w 464"/>
                  <a:gd name="T1" fmla="*/ 1828 h 2279"/>
                  <a:gd name="T2" fmla="*/ 464 w 464"/>
                  <a:gd name="T3" fmla="*/ 451 h 2279"/>
                  <a:gd name="T4" fmla="*/ 0 w 464"/>
                  <a:gd name="T5" fmla="*/ 0 h 2279"/>
                  <a:gd name="T6" fmla="*/ 0 w 464"/>
                  <a:gd name="T7" fmla="*/ 2279 h 2279"/>
                  <a:gd name="T8" fmla="*/ 464 w 464"/>
                  <a:gd name="T9" fmla="*/ 1828 h 2279"/>
                </a:gdLst>
                <a:ahLst/>
                <a:cxnLst>
                  <a:cxn ang="0">
                    <a:pos x="T0" y="T1"/>
                  </a:cxn>
                  <a:cxn ang="0">
                    <a:pos x="T2" y="T3"/>
                  </a:cxn>
                  <a:cxn ang="0">
                    <a:pos x="T4" y="T5"/>
                  </a:cxn>
                  <a:cxn ang="0">
                    <a:pos x="T6" y="T7"/>
                  </a:cxn>
                  <a:cxn ang="0">
                    <a:pos x="T8" y="T9"/>
                  </a:cxn>
                </a:cxnLst>
                <a:rect l="0" t="0" r="r" b="b"/>
                <a:pathLst>
                  <a:path w="464" h="2279">
                    <a:moveTo>
                      <a:pt x="464" y="1828"/>
                    </a:moveTo>
                    <a:lnTo>
                      <a:pt x="464" y="451"/>
                    </a:lnTo>
                    <a:lnTo>
                      <a:pt x="0" y="0"/>
                    </a:lnTo>
                    <a:lnTo>
                      <a:pt x="0" y="2279"/>
                    </a:lnTo>
                    <a:lnTo>
                      <a:pt x="464" y="1828"/>
                    </a:lnTo>
                    <a:close/>
                  </a:path>
                </a:pathLst>
              </a:custGeom>
              <a:solidFill>
                <a:srgbClr val="EEBB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Freeform 778"/>
              <p:cNvSpPr>
                <a:spLocks/>
              </p:cNvSpPr>
              <p:nvPr/>
            </p:nvSpPr>
            <p:spPr bwMode="auto">
              <a:xfrm>
                <a:off x="3757613" y="5459413"/>
                <a:ext cx="3625850" cy="715963"/>
              </a:xfrm>
              <a:custGeom>
                <a:avLst/>
                <a:gdLst>
                  <a:gd name="T0" fmla="*/ 0 w 2284"/>
                  <a:gd name="T1" fmla="*/ 0 h 451"/>
                  <a:gd name="T2" fmla="*/ 452 w 2284"/>
                  <a:gd name="T3" fmla="*/ 451 h 451"/>
                  <a:gd name="T4" fmla="*/ 1820 w 2284"/>
                  <a:gd name="T5" fmla="*/ 451 h 451"/>
                  <a:gd name="T6" fmla="*/ 2284 w 2284"/>
                  <a:gd name="T7" fmla="*/ 0 h 451"/>
                  <a:gd name="T8" fmla="*/ 0 w 2284"/>
                  <a:gd name="T9" fmla="*/ 0 h 451"/>
                </a:gdLst>
                <a:ahLst/>
                <a:cxnLst>
                  <a:cxn ang="0">
                    <a:pos x="T0" y="T1"/>
                  </a:cxn>
                  <a:cxn ang="0">
                    <a:pos x="T2" y="T3"/>
                  </a:cxn>
                  <a:cxn ang="0">
                    <a:pos x="T4" y="T5"/>
                  </a:cxn>
                  <a:cxn ang="0">
                    <a:pos x="T6" y="T7"/>
                  </a:cxn>
                  <a:cxn ang="0">
                    <a:pos x="T8" y="T9"/>
                  </a:cxn>
                </a:cxnLst>
                <a:rect l="0" t="0" r="r" b="b"/>
                <a:pathLst>
                  <a:path w="2284" h="451">
                    <a:moveTo>
                      <a:pt x="0" y="0"/>
                    </a:moveTo>
                    <a:lnTo>
                      <a:pt x="452" y="451"/>
                    </a:lnTo>
                    <a:lnTo>
                      <a:pt x="1820" y="451"/>
                    </a:lnTo>
                    <a:lnTo>
                      <a:pt x="2284" y="0"/>
                    </a:lnTo>
                    <a:lnTo>
                      <a:pt x="0" y="0"/>
                    </a:lnTo>
                    <a:close/>
                  </a:path>
                </a:pathLst>
              </a:custGeom>
              <a:solidFill>
                <a:srgbClr val="D71B2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80"/>
              <p:cNvSpPr>
                <a:spLocks/>
              </p:cNvSpPr>
              <p:nvPr/>
            </p:nvSpPr>
            <p:spPr bwMode="auto">
              <a:xfrm>
                <a:off x="3753871" y="2557463"/>
                <a:ext cx="717550" cy="3617913"/>
              </a:xfrm>
              <a:custGeom>
                <a:avLst/>
                <a:gdLst>
                  <a:gd name="T0" fmla="*/ 0 w 452"/>
                  <a:gd name="T1" fmla="*/ 451 h 2279"/>
                  <a:gd name="T2" fmla="*/ 0 w 452"/>
                  <a:gd name="T3" fmla="*/ 1828 h 2279"/>
                  <a:gd name="T4" fmla="*/ 452 w 452"/>
                  <a:gd name="T5" fmla="*/ 2279 h 2279"/>
                  <a:gd name="T6" fmla="*/ 452 w 452"/>
                  <a:gd name="T7" fmla="*/ 0 h 2279"/>
                  <a:gd name="T8" fmla="*/ 0 w 452"/>
                  <a:gd name="T9" fmla="*/ 451 h 2279"/>
                </a:gdLst>
                <a:ahLst/>
                <a:cxnLst>
                  <a:cxn ang="0">
                    <a:pos x="T0" y="T1"/>
                  </a:cxn>
                  <a:cxn ang="0">
                    <a:pos x="T2" y="T3"/>
                  </a:cxn>
                  <a:cxn ang="0">
                    <a:pos x="T4" y="T5"/>
                  </a:cxn>
                  <a:cxn ang="0">
                    <a:pos x="T6" y="T7"/>
                  </a:cxn>
                  <a:cxn ang="0">
                    <a:pos x="T8" y="T9"/>
                  </a:cxn>
                </a:cxnLst>
                <a:rect l="0" t="0" r="r" b="b"/>
                <a:pathLst>
                  <a:path w="452" h="2279">
                    <a:moveTo>
                      <a:pt x="0" y="451"/>
                    </a:moveTo>
                    <a:lnTo>
                      <a:pt x="0" y="1828"/>
                    </a:lnTo>
                    <a:lnTo>
                      <a:pt x="452" y="2279"/>
                    </a:lnTo>
                    <a:lnTo>
                      <a:pt x="452" y="0"/>
                    </a:lnTo>
                    <a:lnTo>
                      <a:pt x="0" y="451"/>
                    </a:lnTo>
                    <a:close/>
                  </a:path>
                </a:pathLst>
              </a:custGeom>
              <a:solidFill>
                <a:srgbClr val="26262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2"/>
              <p:cNvSpPr>
                <a:spLocks/>
              </p:cNvSpPr>
              <p:nvPr/>
            </p:nvSpPr>
            <p:spPr bwMode="auto">
              <a:xfrm>
                <a:off x="3753871" y="2557462"/>
                <a:ext cx="2889250" cy="715963"/>
              </a:xfrm>
              <a:custGeom>
                <a:avLst/>
                <a:gdLst>
                  <a:gd name="T0" fmla="*/ 916 w 1820"/>
                  <a:gd name="T1" fmla="*/ 0 h 451"/>
                  <a:gd name="T2" fmla="*/ 452 w 1820"/>
                  <a:gd name="T3" fmla="*/ 0 h 451"/>
                  <a:gd name="T4" fmla="*/ 0 w 1820"/>
                  <a:gd name="T5" fmla="*/ 451 h 451"/>
                  <a:gd name="T6" fmla="*/ 452 w 1820"/>
                  <a:gd name="T7" fmla="*/ 451 h 451"/>
                  <a:gd name="T8" fmla="*/ 916 w 1820"/>
                  <a:gd name="T9" fmla="*/ 451 h 451"/>
                  <a:gd name="T10" fmla="*/ 1820 w 1820"/>
                  <a:gd name="T11" fmla="*/ 451 h 451"/>
                  <a:gd name="T12" fmla="*/ 1820 w 1820"/>
                  <a:gd name="T13" fmla="*/ 0 h 451"/>
                  <a:gd name="T14" fmla="*/ 916 w 1820"/>
                  <a:gd name="T15" fmla="*/ 0 h 4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20" h="451">
                    <a:moveTo>
                      <a:pt x="916" y="0"/>
                    </a:moveTo>
                    <a:lnTo>
                      <a:pt x="452" y="0"/>
                    </a:lnTo>
                    <a:lnTo>
                      <a:pt x="0" y="451"/>
                    </a:lnTo>
                    <a:lnTo>
                      <a:pt x="452" y="451"/>
                    </a:lnTo>
                    <a:lnTo>
                      <a:pt x="916" y="451"/>
                    </a:lnTo>
                    <a:lnTo>
                      <a:pt x="1820" y="451"/>
                    </a:lnTo>
                    <a:lnTo>
                      <a:pt x="1820" y="0"/>
                    </a:lnTo>
                    <a:lnTo>
                      <a:pt x="916" y="0"/>
                    </a:lnTo>
                    <a:close/>
                  </a:path>
                </a:pathLst>
              </a:custGeom>
              <a:solidFill>
                <a:srgbClr val="D71B2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     01</a:t>
                </a:r>
                <a:endParaRPr lang="zh-CN" altLang="en-US" sz="4000" dirty="0">
                  <a:solidFill>
                    <a:schemeClr val="bg1"/>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rot="2571661">
              <a:off x="5493947" y="2163459"/>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02</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rot="7996481">
              <a:off x="5666538" y="4028827"/>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03</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rot="13508801">
              <a:off x="3741583" y="4143430"/>
              <a:ext cx="2381988" cy="707886"/>
            </a:xfrm>
            <a:prstGeom prst="rect">
              <a:avLst/>
            </a:prstGeom>
            <a:noFill/>
          </p:spPr>
          <p:txBody>
            <a:bodyPr wrap="square" rtlCol="0">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04</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39056" y="2398380"/>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10" name="文本框 9"/>
            <p:cNvSpPr txBox="1"/>
            <p:nvPr/>
          </p:nvSpPr>
          <p:spPr>
            <a:xfrm>
              <a:off x="439056" y="4555231"/>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11" name="文本框 10"/>
            <p:cNvSpPr txBox="1"/>
            <p:nvPr/>
          </p:nvSpPr>
          <p:spPr>
            <a:xfrm>
              <a:off x="8716922" y="4555231"/>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12" name="文本框 11"/>
            <p:cNvSpPr txBox="1"/>
            <p:nvPr/>
          </p:nvSpPr>
          <p:spPr>
            <a:xfrm>
              <a:off x="8716922" y="2424500"/>
              <a:ext cx="2361293"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输入你需要的内容</a:t>
              </a:r>
              <a:r>
                <a:rPr lang="zh-CN" altLang="en-US" sz="2000" dirty="0">
                  <a:latin typeface="微软雅黑" panose="020B0503020204020204" pitchFamily="34" charset="-122"/>
                  <a:ea typeface="微软雅黑" panose="020B0503020204020204" pitchFamily="34" charset="-122"/>
                </a:rPr>
                <a:t>输入你需要的</a:t>
              </a:r>
              <a:r>
                <a:rPr lang="zh-CN" altLang="en-US" sz="2000" dirty="0" smtClean="0">
                  <a:latin typeface="微软雅黑" panose="020B0503020204020204" pitchFamily="34" charset="-122"/>
                  <a:ea typeface="微软雅黑" panose="020B0503020204020204" pitchFamily="34" charset="-122"/>
                </a:rPr>
                <a:t>内容</a:t>
              </a:r>
            </a:p>
          </p:txBody>
        </p:sp>
        <p:sp>
          <p:nvSpPr>
            <p:cNvPr id="13" name="矩形 12"/>
            <p:cNvSpPr/>
            <p:nvPr/>
          </p:nvSpPr>
          <p:spPr>
            <a:xfrm>
              <a:off x="523311" y="2055168"/>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14" name="矩形 13"/>
            <p:cNvSpPr/>
            <p:nvPr/>
          </p:nvSpPr>
          <p:spPr>
            <a:xfrm>
              <a:off x="523311" y="4242630"/>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15" name="矩形 14"/>
            <p:cNvSpPr/>
            <p:nvPr/>
          </p:nvSpPr>
          <p:spPr>
            <a:xfrm>
              <a:off x="8813723" y="4242630"/>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sp>
          <p:nvSpPr>
            <p:cNvPr id="16" name="矩形 15"/>
            <p:cNvSpPr/>
            <p:nvPr/>
          </p:nvSpPr>
          <p:spPr>
            <a:xfrm>
              <a:off x="8813722" y="2083534"/>
              <a:ext cx="2031325" cy="369332"/>
            </a:xfrm>
            <a:prstGeom prst="rect">
              <a:avLst/>
            </a:prstGeom>
          </p:spPr>
          <p:txBody>
            <a:bodyPr wrap="none">
              <a:spAutoFit/>
            </a:bodyPr>
            <a:lstStyle/>
            <a:p>
              <a:r>
                <a:rPr lang="zh-CN" altLang="en-US" b="1" dirty="0" smtClean="0">
                  <a:solidFill>
                    <a:srgbClr val="9A1721"/>
                  </a:solidFill>
                  <a:latin typeface="微软雅黑" panose="020B0503020204020204" pitchFamily="34" charset="-122"/>
                  <a:ea typeface="微软雅黑" panose="020B0503020204020204" pitchFamily="34" charset="-122"/>
                </a:rPr>
                <a:t>输入</a:t>
              </a:r>
              <a:r>
                <a:rPr lang="zh-CN" altLang="en-US" b="1" dirty="0">
                  <a:solidFill>
                    <a:srgbClr val="9A1721"/>
                  </a:solidFill>
                  <a:latin typeface="微软雅黑" panose="020B0503020204020204" pitchFamily="34" charset="-122"/>
                  <a:ea typeface="微软雅黑" panose="020B0503020204020204" pitchFamily="34" charset="-122"/>
                </a:rPr>
                <a:t>你需要的内容</a:t>
              </a:r>
              <a:endParaRPr lang="zh-CN" altLang="en-US" b="1" dirty="0">
                <a:solidFill>
                  <a:srgbClr val="9A1721"/>
                </a:solidFill>
              </a:endParaRPr>
            </a:p>
          </p:txBody>
        </p:sp>
      </p:grpSp>
    </p:spTree>
    <p:extLst>
      <p:ext uri="{BB962C8B-B14F-4D97-AF65-F5344CB8AC3E}">
        <p14:creationId xmlns="" xmlns:p14="http://schemas.microsoft.com/office/powerpoint/2010/main" val="346471316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 xmlns:a14="http://schemas.microsoft.com/office/drawing/2010/main">
                  <a14:imgLayer r:embed="rId4">
                    <a14:imgEffect>
                      <a14:brightnessContrast bright="-15000"/>
                    </a14:imgEffect>
                  </a14:imgLayer>
                </a14:imgProps>
              </a:ext>
              <a:ext uri="{28A0092B-C50C-407E-A947-70E740481C1C}">
                <a14:useLocalDpi xmlns="" xmlns:a14="http://schemas.microsoft.com/office/drawing/2010/main" val="0"/>
              </a:ext>
            </a:extLst>
          </a:blip>
          <a:srcRect t="-963" b="30653"/>
          <a:stretch/>
        </p:blipFill>
        <p:spPr>
          <a:xfrm>
            <a:off x="0" y="-176981"/>
            <a:ext cx="12192000" cy="7034981"/>
          </a:xfrm>
          <a:prstGeom prst="rect">
            <a:avLst/>
          </a:prstGeom>
        </p:spPr>
      </p:pic>
      <p:sp>
        <p:nvSpPr>
          <p:cNvPr id="5" name="文本框 4"/>
          <p:cNvSpPr txBox="1"/>
          <p:nvPr/>
        </p:nvSpPr>
        <p:spPr>
          <a:xfrm>
            <a:off x="2114550" y="2409485"/>
            <a:ext cx="7962900" cy="1862048"/>
          </a:xfrm>
          <a:prstGeom prst="rect">
            <a:avLst/>
          </a:prstGeom>
          <a:noFill/>
        </p:spPr>
        <p:txBody>
          <a:bodyPr wrap="square" rtlCol="0">
            <a:spAutoFit/>
          </a:bodyPr>
          <a:lstStyle/>
          <a:p>
            <a:pPr algn="ctr"/>
            <a:r>
              <a:rPr lang="zh-CN" altLang="en-US" sz="11500" dirty="0" smtClean="0">
                <a:solidFill>
                  <a:schemeClr val="bg1"/>
                </a:solidFill>
                <a:latin typeface="★日文毛笔" panose="02000609000000000000" pitchFamily="49" charset="-128"/>
                <a:ea typeface="★日文毛笔" panose="02000609000000000000" pitchFamily="49" charset="-128"/>
              </a:rPr>
              <a:t>第二部分</a:t>
            </a:r>
            <a:endParaRPr lang="zh-CN" altLang="en-US" sz="11500" dirty="0">
              <a:solidFill>
                <a:schemeClr val="bg1"/>
              </a:solidFill>
              <a:latin typeface="★日文毛笔" panose="02000609000000000000" pitchFamily="49" charset="-128"/>
              <a:ea typeface="★日文毛笔" panose="02000609000000000000" pitchFamily="49" charset="-128"/>
            </a:endParaRPr>
          </a:p>
        </p:txBody>
      </p:sp>
    </p:spTree>
    <p:extLst>
      <p:ext uri="{BB962C8B-B14F-4D97-AF65-F5344CB8AC3E}">
        <p14:creationId xmlns="" xmlns:p14="http://schemas.microsoft.com/office/powerpoint/2010/main" val="388774059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Click="0" advTm="1000">
        <p15:prstTrans prst="pageCurlDoubl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95b6300ef52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892</Words>
  <Application>Microsoft Office PowerPoint</Application>
  <PresentationFormat>自定义</PresentationFormat>
  <Paragraphs>153</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595b6300ef526</dc:title>
  <dc:creator>龙时富</dc:creator>
  <cp:lastModifiedBy>Sky123.Org</cp:lastModifiedBy>
  <cp:revision>29</cp:revision>
  <dcterms:created xsi:type="dcterms:W3CDTF">2017-07-03T05:47:16Z</dcterms:created>
  <dcterms:modified xsi:type="dcterms:W3CDTF">2017-11-02T02:01:34Z</dcterms:modified>
</cp:coreProperties>
</file>