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7" r:id="rId3"/>
    <p:sldId id="320" r:id="rId5"/>
    <p:sldId id="328" r:id="rId6"/>
    <p:sldId id="272" r:id="rId7"/>
    <p:sldId id="303" r:id="rId8"/>
    <p:sldId id="271" r:id="rId9"/>
    <p:sldId id="305" r:id="rId10"/>
    <p:sldId id="329" r:id="rId11"/>
    <p:sldId id="267" r:id="rId12"/>
    <p:sldId id="276" r:id="rId13"/>
    <p:sldId id="289" r:id="rId14"/>
    <p:sldId id="278" r:id="rId15"/>
    <p:sldId id="330" r:id="rId16"/>
    <p:sldId id="304" r:id="rId17"/>
    <p:sldId id="268" r:id="rId18"/>
    <p:sldId id="270" r:id="rId19"/>
    <p:sldId id="306" r:id="rId20"/>
    <p:sldId id="331" r:id="rId21"/>
    <p:sldId id="307" r:id="rId22"/>
    <p:sldId id="263" r:id="rId23"/>
    <p:sldId id="264" r:id="rId24"/>
    <p:sldId id="265" r:id="rId25"/>
    <p:sldId id="266" r:id="rId26"/>
    <p:sldId id="33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8E5"/>
    <a:srgbClr val="C0DCB6"/>
    <a:srgbClr val="ABB2B4"/>
    <a:srgbClr val="004252"/>
    <a:srgbClr val="000000"/>
    <a:srgbClr val="526F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4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21353B-2C88-4D8C-A8C1-278266FB67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231B8-5762-49FC-8CAB-A0EC36C234C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E560D7-5DD8-4BAD-A65B-D8B626E1F32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5DB1B4-6734-4282-9CCC-2677876121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231B8-5762-49FC-8CAB-A0EC36C234C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B4A5B1-1A79-4EC9-9D2B-E883017B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64D3B5-9C67-45C1-9AF9-377C401B633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2">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B4A5B1-1A79-4EC9-9D2B-E883017BE7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64D3B5-9C67-45C1-9AF9-377C401B633C}" type="slidenum">
              <a:rPr lang="zh-CN" altLang="en-US" smtClean="0"/>
            </a:fld>
            <a:endParaRPr lang="zh-CN" altLang="en-US"/>
          </a:p>
        </p:txBody>
      </p:sp>
      <p:sp>
        <p:nvSpPr>
          <p:cNvPr id="8" name="矩形 7"/>
          <p:cNvSpPr/>
          <p:nvPr userDrawn="1"/>
        </p:nvSpPr>
        <p:spPr>
          <a:xfrm>
            <a:off x="283779" y="273269"/>
            <a:ext cx="11613931" cy="6358759"/>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pic>
        <p:nvPicPr>
          <p:cNvPr id="6" name="图片 5"/>
          <p:cNvPicPr>
            <a:picLocks noChangeAspect="1"/>
          </p:cNvPicPr>
          <p:nvPr/>
        </p:nvPicPr>
        <p:blipFill rotWithShape="1">
          <a:blip r:embed="rId2"/>
          <a:srcRect b="47774"/>
          <a:stretch>
            <a:fillRect/>
          </a:stretch>
        </p:blipFill>
        <p:spPr>
          <a:xfrm>
            <a:off x="756014" y="-1028700"/>
            <a:ext cx="10793536" cy="4133972"/>
          </a:xfrm>
          <a:prstGeom prst="rect">
            <a:avLst/>
          </a:prstGeom>
        </p:spPr>
      </p:pic>
      <p:pic>
        <p:nvPicPr>
          <p:cNvPr id="11" name="图片 10"/>
          <p:cNvPicPr>
            <a:picLocks noChangeAspect="1"/>
          </p:cNvPicPr>
          <p:nvPr/>
        </p:nvPicPr>
        <p:blipFill rotWithShape="1">
          <a:blip r:embed="rId2"/>
          <a:srcRect t="58914" b="-2239"/>
          <a:stretch>
            <a:fillRect/>
          </a:stretch>
        </p:blipFill>
        <p:spPr>
          <a:xfrm>
            <a:off x="1554006" y="4355457"/>
            <a:ext cx="8987762" cy="2749597"/>
          </a:xfrm>
          <a:prstGeom prst="rect">
            <a:avLst/>
          </a:prstGeom>
        </p:spPr>
      </p:pic>
      <p:sp>
        <p:nvSpPr>
          <p:cNvPr id="16" name="矩形 15"/>
          <p:cNvSpPr/>
          <p:nvPr/>
        </p:nvSpPr>
        <p:spPr>
          <a:xfrm>
            <a:off x="423333" y="1535289"/>
            <a:ext cx="11345334" cy="2224586"/>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DemiLight" panose="020B0400000000000000" pitchFamily="34" charset="-122"/>
              <a:ea typeface="Noto Sans S Chinese DemiLight" panose="020B0400000000000000" pitchFamily="34" charset="-122"/>
            </a:endParaRPr>
          </a:p>
        </p:txBody>
      </p:sp>
      <p:sp>
        <p:nvSpPr>
          <p:cNvPr id="5" name="文本框 4"/>
          <p:cNvSpPr txBox="1"/>
          <p:nvPr/>
        </p:nvSpPr>
        <p:spPr>
          <a:xfrm>
            <a:off x="3698386" y="3298988"/>
            <a:ext cx="4699002" cy="4794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Noto Sans S Chinese DemiLight" panose="020B0400000000000000" pitchFamily="34" charset="-122"/>
                <a:ea typeface="Noto Sans S Chinese DemiLight" panose="020B0400000000000000" pitchFamily="34" charset="-122"/>
              </a:rPr>
              <a:t>Brand concept</a:t>
            </a:r>
            <a:endParaRPr kumimoji="0" lang="zh-CN" altLang="en-US" sz="2400" b="0"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Noto Sans S Chinese DemiLight" panose="020B0400000000000000" pitchFamily="34" charset="-122"/>
              <a:ea typeface="Noto Sans S Chinese DemiLight" panose="020B0400000000000000" pitchFamily="34" charset="-122"/>
            </a:endParaRPr>
          </a:p>
        </p:txBody>
      </p:sp>
      <p:pic>
        <p:nvPicPr>
          <p:cNvPr id="10" name="背景音乐01 (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09600" y="428686"/>
            <a:ext cx="609600" cy="609600"/>
          </a:xfrm>
          <a:prstGeom prst="rect">
            <a:avLst/>
          </a:prstGeom>
        </p:spPr>
      </p:pic>
      <p:sp>
        <p:nvSpPr>
          <p:cNvPr id="13" name="矩形 12"/>
          <p:cNvSpPr>
            <a:spLocks noChangeArrowheads="1"/>
          </p:cNvSpPr>
          <p:nvPr/>
        </p:nvSpPr>
        <p:spPr bwMode="auto">
          <a:xfrm>
            <a:off x="2112040" y="1782343"/>
            <a:ext cx="812732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buNone/>
            </a:pPr>
            <a:r>
              <a:rPr lang="zh-CN" altLang="en-US"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rPr>
              <a:t>简约工作总结</a:t>
            </a:r>
            <a:r>
              <a:rPr lang="en-US" altLang="zh-CN"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rPr>
              <a:t>PPT</a:t>
            </a:r>
            <a:r>
              <a:rPr lang="zh-CN" altLang="en-US"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rPr>
              <a:t>模版</a:t>
            </a:r>
            <a:endParaRPr lang="zh-CN" altLang="en-US"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14" name="矩形 13"/>
          <p:cNvSpPr>
            <a:spLocks noChangeArrowheads="1"/>
          </p:cNvSpPr>
          <p:nvPr/>
        </p:nvSpPr>
        <p:spPr bwMode="auto">
          <a:xfrm>
            <a:off x="3860884" y="4499283"/>
            <a:ext cx="4536504" cy="245745"/>
          </a:xfrm>
          <a:prstGeom prst="rect">
            <a:avLst/>
          </a:prstGeom>
          <a:solidFill>
            <a:srgbClr val="ABB2B4"/>
          </a:solidFill>
          <a:ln>
            <a:noFill/>
          </a:ln>
          <a:effectLst/>
        </p:spPr>
        <p:txBody>
          <a:bodyPr wrap="square" lIns="0" tIns="0" rIns="0" bIns="0" anchor="t" anchorCtr="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spcBef>
                <a:spcPts val="0"/>
              </a:spcBef>
              <a:buNone/>
            </a:pPr>
            <a:r>
              <a:rPr lang="zh-CN" altLang="en-US"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rPr>
              <a:t>汇报人：小木头  时间</a:t>
            </a:r>
            <a:r>
              <a:rPr lang="en-US" altLang="zh-CN"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rPr>
              <a:t>: 2019</a:t>
            </a:r>
            <a:endParaRPr lang="en-US" altLang="zh-CN"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endParaRPr>
          </a:p>
        </p:txBody>
      </p:sp>
      <p:sp>
        <p:nvSpPr>
          <p:cNvPr id="15" name="矩形 14"/>
          <p:cNvSpPr>
            <a:spLocks noChangeArrowheads="1"/>
          </p:cNvSpPr>
          <p:nvPr/>
        </p:nvSpPr>
        <p:spPr bwMode="auto">
          <a:xfrm>
            <a:off x="2409823" y="2763364"/>
            <a:ext cx="737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buNone/>
            </a:pPr>
            <a:r>
              <a:rPr lang="en-US" altLang="zh-CN" sz="10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10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par>
                                <p:cTn id="7" presetID="22" presetClass="entr" presetSubtype="4"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00"/>
                                        <p:tgtEl>
                                          <p:spTgt spid="5"/>
                                        </p:tgtEl>
                                      </p:cBhvr>
                                    </p:animEffect>
                                  </p:childTnLst>
                                </p:cTn>
                              </p:par>
                              <p:par>
                                <p:cTn id="10" presetID="22" presetClass="entr" presetSubtype="4"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6" fill="hold" display="0">
                  <p:stCondLst>
                    <p:cond delay="indefinite"/>
                  </p:stCondLst>
                  <p:endCondLst>
                    <p:cond evt="onStopAudio" delay="0">
                      <p:tgtEl>
                        <p:sldTgt/>
                      </p:tgtEl>
                    </p:cond>
                  </p:endCondLst>
                </p:cTn>
                <p:tgtEl>
                  <p:spTgt spid="10"/>
                </p:tgtEl>
              </p:cMediaNode>
            </p:audio>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7"/>
          <p:cNvSpPr>
            <a:spLocks noChangeArrowheads="1"/>
          </p:cNvSpPr>
          <p:nvPr/>
        </p:nvSpPr>
        <p:spPr bwMode="auto">
          <a:xfrm>
            <a:off x="1548906" y="5573904"/>
            <a:ext cx="9203453" cy="9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buNone/>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buNone/>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grpSp>
        <p:nvGrpSpPr>
          <p:cNvPr id="7" name="组合 6"/>
          <p:cNvGrpSpPr/>
          <p:nvPr/>
        </p:nvGrpSpPr>
        <p:grpSpPr>
          <a:xfrm>
            <a:off x="1798833" y="1466664"/>
            <a:ext cx="4082455" cy="136083"/>
            <a:chOff x="1507396" y="1628800"/>
            <a:chExt cx="4320480" cy="144016"/>
          </a:xfrm>
        </p:grpSpPr>
        <p:cxnSp>
          <p:nvCxnSpPr>
            <p:cNvPr id="8" name="直接连接符 7"/>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406052" y="1466664"/>
            <a:ext cx="4082455" cy="136083"/>
            <a:chOff x="1507396" y="1628800"/>
            <a:chExt cx="4320480" cy="144016"/>
          </a:xfrm>
        </p:grpSpPr>
        <p:cxnSp>
          <p:nvCxnSpPr>
            <p:cNvPr id="20" name="直接连接符 19"/>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TextBox 132"/>
          <p:cNvSpPr txBox="1"/>
          <p:nvPr/>
        </p:nvSpPr>
        <p:spPr>
          <a:xfrm>
            <a:off x="5702018"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10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2" name="TextBox 133"/>
          <p:cNvSpPr txBox="1"/>
          <p:nvPr/>
        </p:nvSpPr>
        <p:spPr>
          <a:xfrm>
            <a:off x="5255610"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20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3" name="TextBox 134"/>
          <p:cNvSpPr txBox="1"/>
          <p:nvPr/>
        </p:nvSpPr>
        <p:spPr>
          <a:xfrm>
            <a:off x="4802004"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30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4" name="TextBox 135"/>
          <p:cNvSpPr txBox="1"/>
          <p:nvPr/>
        </p:nvSpPr>
        <p:spPr>
          <a:xfrm>
            <a:off x="4348398"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40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5" name="TextBox 136"/>
          <p:cNvSpPr txBox="1"/>
          <p:nvPr/>
        </p:nvSpPr>
        <p:spPr>
          <a:xfrm>
            <a:off x="3894792"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50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6" name="TextBox 137"/>
          <p:cNvSpPr txBox="1"/>
          <p:nvPr/>
        </p:nvSpPr>
        <p:spPr>
          <a:xfrm>
            <a:off x="3441186"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60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7" name="TextBox 138"/>
          <p:cNvSpPr txBox="1"/>
          <p:nvPr/>
        </p:nvSpPr>
        <p:spPr>
          <a:xfrm>
            <a:off x="2987582"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70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8" name="TextBox 139"/>
          <p:cNvSpPr txBox="1"/>
          <p:nvPr/>
        </p:nvSpPr>
        <p:spPr>
          <a:xfrm>
            <a:off x="2533976"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80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39" name="TextBox 140"/>
          <p:cNvSpPr txBox="1"/>
          <p:nvPr/>
        </p:nvSpPr>
        <p:spPr>
          <a:xfrm>
            <a:off x="2080370"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90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0" name="TextBox 141"/>
          <p:cNvSpPr txBox="1"/>
          <p:nvPr/>
        </p:nvSpPr>
        <p:spPr>
          <a:xfrm>
            <a:off x="1584351" y="1204930"/>
            <a:ext cx="453968"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100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1" name="TextBox 142"/>
          <p:cNvSpPr txBox="1"/>
          <p:nvPr/>
        </p:nvSpPr>
        <p:spPr>
          <a:xfrm>
            <a:off x="6235994"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10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2" name="TextBox 143"/>
          <p:cNvSpPr txBox="1"/>
          <p:nvPr/>
        </p:nvSpPr>
        <p:spPr>
          <a:xfrm>
            <a:off x="6687590"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20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3" name="TextBox 144"/>
          <p:cNvSpPr txBox="1"/>
          <p:nvPr/>
        </p:nvSpPr>
        <p:spPr>
          <a:xfrm>
            <a:off x="7141194"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30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4" name="TextBox 145"/>
          <p:cNvSpPr txBox="1"/>
          <p:nvPr/>
        </p:nvSpPr>
        <p:spPr>
          <a:xfrm>
            <a:off x="7594800"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40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5" name="TextBox 146"/>
          <p:cNvSpPr txBox="1"/>
          <p:nvPr/>
        </p:nvSpPr>
        <p:spPr>
          <a:xfrm>
            <a:off x="8048406"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50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6" name="TextBox 147"/>
          <p:cNvSpPr txBox="1"/>
          <p:nvPr/>
        </p:nvSpPr>
        <p:spPr>
          <a:xfrm>
            <a:off x="8502012"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60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7" name="TextBox 148"/>
          <p:cNvSpPr txBox="1"/>
          <p:nvPr/>
        </p:nvSpPr>
        <p:spPr>
          <a:xfrm>
            <a:off x="8955618"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70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8" name="TextBox 149"/>
          <p:cNvSpPr txBox="1"/>
          <p:nvPr/>
        </p:nvSpPr>
        <p:spPr>
          <a:xfrm>
            <a:off x="9409222"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80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49" name="TextBox 150"/>
          <p:cNvSpPr txBox="1"/>
          <p:nvPr/>
        </p:nvSpPr>
        <p:spPr>
          <a:xfrm>
            <a:off x="9862828" y="1204930"/>
            <a:ext cx="364200" cy="276997"/>
          </a:xfrm>
          <a:prstGeom prst="rect">
            <a:avLst/>
          </a:prstGeom>
          <a:noFill/>
        </p:spPr>
        <p:txBody>
          <a:bodyPr wrap="none" lIns="91439" tIns="45719" rIns="91439" bIns="45719" rtlCol="0">
            <a:spAutoFit/>
          </a:bodyPr>
          <a:lstStyle/>
          <a:p>
            <a:r>
              <a:rPr lang="en-US" altLang="zh-CN"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90</a:t>
            </a:r>
            <a:endParaRPr lang="zh-CN" altLang="en-US" sz="12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50" name="TextBox 151"/>
          <p:cNvSpPr txBox="1"/>
          <p:nvPr/>
        </p:nvSpPr>
        <p:spPr>
          <a:xfrm>
            <a:off x="10274026" y="1204930"/>
            <a:ext cx="453968" cy="276997"/>
          </a:xfrm>
          <a:prstGeom prst="rect">
            <a:avLst/>
          </a:prstGeom>
          <a:noFill/>
        </p:spPr>
        <p:txBody>
          <a:bodyPr wrap="none" lIns="91439" tIns="45719" rIns="91439" bIns="45719" rtlCol="0">
            <a:spAutoFit/>
          </a:bodyPr>
          <a:lstStyle/>
          <a:p>
            <a:r>
              <a:rPr lang="en-US" altLang="zh-CN" sz="12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100</a:t>
            </a:r>
            <a:endParaRPr lang="zh-CN" altLang="en-US" sz="12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51" name="五边形 50"/>
          <p:cNvSpPr/>
          <p:nvPr/>
        </p:nvSpPr>
        <p:spPr>
          <a:xfrm flipH="1">
            <a:off x="2878113" y="1844690"/>
            <a:ext cx="3003175"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2" name="五边形 51"/>
          <p:cNvSpPr/>
          <p:nvPr/>
        </p:nvSpPr>
        <p:spPr>
          <a:xfrm flipH="1">
            <a:off x="4034339" y="2330336"/>
            <a:ext cx="1846947"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3" name="五边形 52"/>
          <p:cNvSpPr/>
          <p:nvPr/>
        </p:nvSpPr>
        <p:spPr>
          <a:xfrm flipH="1">
            <a:off x="3331717" y="2815982"/>
            <a:ext cx="2549568"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4" name="五边形 53"/>
          <p:cNvSpPr/>
          <p:nvPr/>
        </p:nvSpPr>
        <p:spPr>
          <a:xfrm flipH="1">
            <a:off x="1828179" y="3301626"/>
            <a:ext cx="4053111"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5" name="五边形 54"/>
          <p:cNvSpPr/>
          <p:nvPr/>
        </p:nvSpPr>
        <p:spPr>
          <a:xfrm flipH="1">
            <a:off x="2533979" y="3787273"/>
            <a:ext cx="3347311"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6" name="五边形 55"/>
          <p:cNvSpPr/>
          <p:nvPr/>
        </p:nvSpPr>
        <p:spPr>
          <a:xfrm flipH="1">
            <a:off x="3613257" y="4272918"/>
            <a:ext cx="2268031"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7" name="五边形 56"/>
          <p:cNvSpPr/>
          <p:nvPr/>
        </p:nvSpPr>
        <p:spPr>
          <a:xfrm flipH="1">
            <a:off x="4520465" y="4759010"/>
            <a:ext cx="1360820" cy="30615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58" name="TextBox 159"/>
          <p:cNvSpPr txBox="1"/>
          <p:nvPr/>
        </p:nvSpPr>
        <p:spPr>
          <a:xfrm>
            <a:off x="2277086" y="1852356"/>
            <a:ext cx="527707" cy="297452"/>
          </a:xfrm>
          <a:prstGeom prst="rect">
            <a:avLst/>
          </a:prstGeom>
          <a:noFill/>
        </p:spPr>
        <p:txBody>
          <a:bodyPr wrap="none" lIns="91439" tIns="45719" rIns="91439" bIns="45719" rtlCol="0">
            <a:spAutoFit/>
          </a:bodyPr>
          <a:lstStyle/>
          <a:p>
            <a:r>
              <a:rPr lang="zh-CN" altLang="en-US" sz="1335"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59" name="TextBox 160"/>
          <p:cNvSpPr txBox="1"/>
          <p:nvPr/>
        </p:nvSpPr>
        <p:spPr>
          <a:xfrm>
            <a:off x="3410730" y="2338592"/>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0" name="TextBox 161"/>
          <p:cNvSpPr txBox="1"/>
          <p:nvPr/>
        </p:nvSpPr>
        <p:spPr>
          <a:xfrm>
            <a:off x="2734506" y="2823871"/>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1" name="TextBox 162"/>
          <p:cNvSpPr txBox="1"/>
          <p:nvPr/>
        </p:nvSpPr>
        <p:spPr>
          <a:xfrm>
            <a:off x="1285053" y="3301628"/>
            <a:ext cx="527707" cy="297452"/>
          </a:xfrm>
          <a:prstGeom prst="rect">
            <a:avLst/>
          </a:prstGeom>
          <a:noFill/>
        </p:spPr>
        <p:txBody>
          <a:bodyPr wrap="none" lIns="91439" tIns="45719" rIns="91439" bIns="45719" rtlCol="0">
            <a:spAutoFit/>
          </a:bodyPr>
          <a:lstStyle/>
          <a:p>
            <a:r>
              <a:rPr lang="zh-CN" altLang="en-US" sz="1335"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2" name="TextBox 163"/>
          <p:cNvSpPr txBox="1"/>
          <p:nvPr/>
        </p:nvSpPr>
        <p:spPr>
          <a:xfrm>
            <a:off x="1995334" y="3794940"/>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3" name="TextBox 164"/>
          <p:cNvSpPr txBox="1"/>
          <p:nvPr/>
        </p:nvSpPr>
        <p:spPr>
          <a:xfrm>
            <a:off x="2987582" y="4281176"/>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4" name="TextBox 165"/>
          <p:cNvSpPr txBox="1"/>
          <p:nvPr/>
        </p:nvSpPr>
        <p:spPr>
          <a:xfrm>
            <a:off x="3887177" y="4766452"/>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5" name="五边形 64"/>
          <p:cNvSpPr/>
          <p:nvPr/>
        </p:nvSpPr>
        <p:spPr>
          <a:xfrm>
            <a:off x="6406053" y="1844690"/>
            <a:ext cx="1532885"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66" name="五边形 65"/>
          <p:cNvSpPr/>
          <p:nvPr/>
        </p:nvSpPr>
        <p:spPr>
          <a:xfrm>
            <a:off x="6406055" y="2330336"/>
            <a:ext cx="2893703"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67" name="五边形 66"/>
          <p:cNvSpPr/>
          <p:nvPr/>
        </p:nvSpPr>
        <p:spPr>
          <a:xfrm>
            <a:off x="6406053" y="2815982"/>
            <a:ext cx="1814423"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68" name="五边形 67"/>
          <p:cNvSpPr/>
          <p:nvPr/>
        </p:nvSpPr>
        <p:spPr>
          <a:xfrm>
            <a:off x="6406053" y="3301626"/>
            <a:ext cx="3867975"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69" name="五边形 68"/>
          <p:cNvSpPr/>
          <p:nvPr/>
        </p:nvSpPr>
        <p:spPr>
          <a:xfrm>
            <a:off x="6406056" y="3787273"/>
            <a:ext cx="2799457"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70" name="五边形 69"/>
          <p:cNvSpPr/>
          <p:nvPr/>
        </p:nvSpPr>
        <p:spPr>
          <a:xfrm>
            <a:off x="6406053" y="4272918"/>
            <a:ext cx="3244692" cy="30615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71" name="五边形 70"/>
          <p:cNvSpPr/>
          <p:nvPr/>
        </p:nvSpPr>
        <p:spPr>
          <a:xfrm>
            <a:off x="6406053" y="4759011"/>
            <a:ext cx="2391212" cy="298261"/>
          </a:xfrm>
          <a:prstGeom prst="homePlat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1600">
              <a:latin typeface="Noto Sans S Chinese DemiLight" panose="020B0400000000000000" pitchFamily="34" charset="-122"/>
              <a:ea typeface="Noto Sans S Chinese DemiLight" panose="020B0400000000000000" pitchFamily="34" charset="-122"/>
            </a:endParaRPr>
          </a:p>
        </p:txBody>
      </p:sp>
      <p:sp>
        <p:nvSpPr>
          <p:cNvPr id="72" name="TextBox 173"/>
          <p:cNvSpPr txBox="1"/>
          <p:nvPr/>
        </p:nvSpPr>
        <p:spPr>
          <a:xfrm>
            <a:off x="8018689" y="1852356"/>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3" name="TextBox 174"/>
          <p:cNvSpPr txBox="1"/>
          <p:nvPr/>
        </p:nvSpPr>
        <p:spPr>
          <a:xfrm>
            <a:off x="9372138" y="2338592"/>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4" name="TextBox 175"/>
          <p:cNvSpPr txBox="1"/>
          <p:nvPr/>
        </p:nvSpPr>
        <p:spPr>
          <a:xfrm>
            <a:off x="8283485" y="2823871"/>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5" name="TextBox 176"/>
          <p:cNvSpPr txBox="1"/>
          <p:nvPr/>
        </p:nvSpPr>
        <p:spPr>
          <a:xfrm>
            <a:off x="10274029" y="3301628"/>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6" name="TextBox 177"/>
          <p:cNvSpPr txBox="1"/>
          <p:nvPr/>
        </p:nvSpPr>
        <p:spPr>
          <a:xfrm>
            <a:off x="9324402" y="3794940"/>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7" name="TextBox 178"/>
          <p:cNvSpPr txBox="1"/>
          <p:nvPr/>
        </p:nvSpPr>
        <p:spPr>
          <a:xfrm>
            <a:off x="9709681" y="4281176"/>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8" name="TextBox 179"/>
          <p:cNvSpPr txBox="1"/>
          <p:nvPr/>
        </p:nvSpPr>
        <p:spPr>
          <a:xfrm>
            <a:off x="8876221" y="4766452"/>
            <a:ext cx="527707" cy="297452"/>
          </a:xfrm>
          <a:prstGeom prst="rect">
            <a:avLst/>
          </a:prstGeom>
          <a:noFill/>
        </p:spPr>
        <p:txBody>
          <a:bodyPr wrap="none" lIns="91439" tIns="45719" rIns="91439" bIns="45719" rtlCol="0">
            <a:spAutoFit/>
          </a:bodyPr>
          <a:lstStyle/>
          <a:p>
            <a:r>
              <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文字</a:t>
            </a:r>
            <a:endParaRPr lang="zh-CN" altLang="en-US" sz="1335">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9" name="TextBox 180"/>
          <p:cNvSpPr txBox="1"/>
          <p:nvPr/>
        </p:nvSpPr>
        <p:spPr>
          <a:xfrm>
            <a:off x="5970841" y="1808731"/>
            <a:ext cx="369010"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A</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0" name="TextBox 181"/>
          <p:cNvSpPr txBox="1"/>
          <p:nvPr/>
        </p:nvSpPr>
        <p:spPr>
          <a:xfrm>
            <a:off x="5970841" y="2294378"/>
            <a:ext cx="385040"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B</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1" name="TextBox 182"/>
          <p:cNvSpPr txBox="1"/>
          <p:nvPr/>
        </p:nvSpPr>
        <p:spPr>
          <a:xfrm>
            <a:off x="5970842" y="2780022"/>
            <a:ext cx="389848"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C</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2" name="TextBox 183"/>
          <p:cNvSpPr txBox="1"/>
          <p:nvPr/>
        </p:nvSpPr>
        <p:spPr>
          <a:xfrm>
            <a:off x="5970841" y="3265667"/>
            <a:ext cx="394658"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D</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3" name="TextBox 184"/>
          <p:cNvSpPr txBox="1"/>
          <p:nvPr/>
        </p:nvSpPr>
        <p:spPr>
          <a:xfrm>
            <a:off x="5970841" y="3751314"/>
            <a:ext cx="364200"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E</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4" name="TextBox 185"/>
          <p:cNvSpPr txBox="1"/>
          <p:nvPr/>
        </p:nvSpPr>
        <p:spPr>
          <a:xfrm>
            <a:off x="5970842" y="4236959"/>
            <a:ext cx="352980"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F</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85" name="TextBox 186"/>
          <p:cNvSpPr txBox="1"/>
          <p:nvPr/>
        </p:nvSpPr>
        <p:spPr>
          <a:xfrm>
            <a:off x="5970843" y="4722606"/>
            <a:ext cx="394658" cy="461663"/>
          </a:xfrm>
          <a:prstGeom prst="rect">
            <a:avLst/>
          </a:prstGeom>
          <a:noFill/>
        </p:spPr>
        <p:txBody>
          <a:bodyPr wrap="none" lIns="91439" tIns="45719" rIns="91439" bIns="45719" rtlCol="0">
            <a:spAutoFit/>
          </a:bodyPr>
          <a:lstStyle/>
          <a:p>
            <a:r>
              <a:rPr lang="en-US" altLang="zh-CN"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rPr>
              <a:t>G</a:t>
            </a:r>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ppt_x"/>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ppt_x"/>
                                          </p:val>
                                        </p:tav>
                                        <p:tav tm="100000">
                                          <p:val>
                                            <p:strVal val="#ppt_x"/>
                                          </p:val>
                                        </p:tav>
                                      </p:tavLst>
                                    </p:anim>
                                    <p:anim calcmode="lin" valueType="num">
                                      <p:cBhvr additive="base">
                                        <p:cTn id="28" dur="500" fill="hold"/>
                                        <p:tgtEl>
                                          <p:spTgt spid="8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ppt_x"/>
                                          </p:val>
                                        </p:tav>
                                        <p:tav tm="100000">
                                          <p:val>
                                            <p:strVal val="#ppt_x"/>
                                          </p:val>
                                        </p:tav>
                                      </p:tavLst>
                                    </p:anim>
                                    <p:anim calcmode="lin" valueType="num">
                                      <p:cBhvr additive="base">
                                        <p:cTn id="36" dur="500" fill="hold"/>
                                        <p:tgtEl>
                                          <p:spTgt spid="85"/>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left)">
                                      <p:cBhvr>
                                        <p:cTn id="40" dur="500"/>
                                        <p:tgtEl>
                                          <p:spTgt spid="65"/>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68"/>
                                        </p:tgtEl>
                                        <p:attrNameLst>
                                          <p:attrName>style.visibility</p:attrName>
                                        </p:attrNameLst>
                                      </p:cBhvr>
                                      <p:to>
                                        <p:strVal val="visible"/>
                                      </p:to>
                                    </p:set>
                                    <p:animEffect transition="in" filter="wipe(left)">
                                      <p:cBhvr>
                                        <p:cTn id="49" dur="500"/>
                                        <p:tgtEl>
                                          <p:spTgt spid="68"/>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500"/>
                                        <p:tgtEl>
                                          <p:spTgt spid="69"/>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70"/>
                                        </p:tgtEl>
                                        <p:attrNameLst>
                                          <p:attrName>style.visibility</p:attrName>
                                        </p:attrNameLst>
                                      </p:cBhvr>
                                      <p:to>
                                        <p:strVal val="visible"/>
                                      </p:to>
                                    </p:set>
                                    <p:animEffect transition="in" filter="wipe(left)">
                                      <p:cBhvr>
                                        <p:cTn id="55" dur="500"/>
                                        <p:tgtEl>
                                          <p:spTgt spid="70"/>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right)">
                                      <p:cBhvr>
                                        <p:cTn id="61" dur="500"/>
                                        <p:tgtEl>
                                          <p:spTgt spid="51"/>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52"/>
                                        </p:tgtEl>
                                        <p:attrNameLst>
                                          <p:attrName>style.visibility</p:attrName>
                                        </p:attrNameLst>
                                      </p:cBhvr>
                                      <p:to>
                                        <p:strVal val="visible"/>
                                      </p:to>
                                    </p:set>
                                    <p:animEffect transition="in" filter="wipe(right)">
                                      <p:cBhvr>
                                        <p:cTn id="64" dur="500"/>
                                        <p:tgtEl>
                                          <p:spTgt spid="52"/>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53"/>
                                        </p:tgtEl>
                                        <p:attrNameLst>
                                          <p:attrName>style.visibility</p:attrName>
                                        </p:attrNameLst>
                                      </p:cBhvr>
                                      <p:to>
                                        <p:strVal val="visible"/>
                                      </p:to>
                                    </p:set>
                                    <p:animEffect transition="in" filter="wipe(right)">
                                      <p:cBhvr>
                                        <p:cTn id="67" dur="500"/>
                                        <p:tgtEl>
                                          <p:spTgt spid="53"/>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55"/>
                                        </p:tgtEl>
                                        <p:attrNameLst>
                                          <p:attrName>style.visibility</p:attrName>
                                        </p:attrNameLst>
                                      </p:cBhvr>
                                      <p:to>
                                        <p:strVal val="visible"/>
                                      </p:to>
                                    </p:set>
                                    <p:animEffect transition="in" filter="wipe(right)">
                                      <p:cBhvr>
                                        <p:cTn id="73" dur="500"/>
                                        <p:tgtEl>
                                          <p:spTgt spid="55"/>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56"/>
                                        </p:tgtEl>
                                        <p:attrNameLst>
                                          <p:attrName>style.visibility</p:attrName>
                                        </p:attrNameLst>
                                      </p:cBhvr>
                                      <p:to>
                                        <p:strVal val="visible"/>
                                      </p:to>
                                    </p:set>
                                    <p:animEffect transition="in" filter="wipe(right)">
                                      <p:cBhvr>
                                        <p:cTn id="76" dur="500"/>
                                        <p:tgtEl>
                                          <p:spTgt spid="56"/>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57"/>
                                        </p:tgtEl>
                                        <p:attrNameLst>
                                          <p:attrName>style.visibility</p:attrName>
                                        </p:attrNameLst>
                                      </p:cBhvr>
                                      <p:to>
                                        <p:strVal val="visible"/>
                                      </p:to>
                                    </p:set>
                                    <p:animEffect transition="in" filter="wipe(right)">
                                      <p:cBhvr>
                                        <p:cTn id="79" dur="500"/>
                                        <p:tgtEl>
                                          <p:spTgt spid="57"/>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left)">
                                      <p:cBhvr>
                                        <p:cTn id="83" dur="500"/>
                                        <p:tgtEl>
                                          <p:spTgt spid="7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wipe(left)">
                                      <p:cBhvr>
                                        <p:cTn id="86" dur="500"/>
                                        <p:tgtEl>
                                          <p:spTgt spid="7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wipe(left)">
                                      <p:cBhvr>
                                        <p:cTn id="89" dur="500"/>
                                        <p:tgtEl>
                                          <p:spTgt spid="74"/>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wipe(left)">
                                      <p:cBhvr>
                                        <p:cTn id="92" dur="500"/>
                                        <p:tgtEl>
                                          <p:spTgt spid="7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left)">
                                      <p:cBhvr>
                                        <p:cTn id="95" dur="500"/>
                                        <p:tgtEl>
                                          <p:spTgt spid="7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wipe(left)">
                                      <p:cBhvr>
                                        <p:cTn id="98" dur="500"/>
                                        <p:tgtEl>
                                          <p:spTgt spid="77"/>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wipe(left)">
                                      <p:cBhvr>
                                        <p:cTn id="101" dur="500"/>
                                        <p:tgtEl>
                                          <p:spTgt spid="7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right)">
                                      <p:cBhvr>
                                        <p:cTn id="104" dur="500"/>
                                        <p:tgtEl>
                                          <p:spTgt spid="58"/>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right)">
                                      <p:cBhvr>
                                        <p:cTn id="107" dur="500"/>
                                        <p:tgtEl>
                                          <p:spTgt spid="59"/>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wipe(right)">
                                      <p:cBhvr>
                                        <p:cTn id="110" dur="500"/>
                                        <p:tgtEl>
                                          <p:spTgt spid="6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right)">
                                      <p:cBhvr>
                                        <p:cTn id="113" dur="500"/>
                                        <p:tgtEl>
                                          <p:spTgt spid="61"/>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right)">
                                      <p:cBhvr>
                                        <p:cTn id="116" dur="500"/>
                                        <p:tgtEl>
                                          <p:spTgt spid="62"/>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63"/>
                                        </p:tgtEl>
                                        <p:attrNameLst>
                                          <p:attrName>style.visibility</p:attrName>
                                        </p:attrNameLst>
                                      </p:cBhvr>
                                      <p:to>
                                        <p:strVal val="visible"/>
                                      </p:to>
                                    </p:set>
                                    <p:animEffect transition="in" filter="wipe(right)">
                                      <p:cBhvr>
                                        <p:cTn id="119" dur="500"/>
                                        <p:tgtEl>
                                          <p:spTgt spid="63"/>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64"/>
                                        </p:tgtEl>
                                        <p:attrNameLst>
                                          <p:attrName>style.visibility</p:attrName>
                                        </p:attrNameLst>
                                      </p:cBhvr>
                                      <p:to>
                                        <p:strVal val="visible"/>
                                      </p:to>
                                    </p:set>
                                    <p:animEffect transition="in" filter="wipe(right)">
                                      <p:cBhvr>
                                        <p:cTn id="122" dur="500"/>
                                        <p:tgtEl>
                                          <p:spTgt spid="64"/>
                                        </p:tgtEl>
                                      </p:cBhvr>
                                    </p:animEffect>
                                  </p:childTnLst>
                                </p:cTn>
                              </p:par>
                            </p:childTnLst>
                          </p:cTn>
                        </p:par>
                        <p:par>
                          <p:cTn id="123" fill="hold">
                            <p:stCondLst>
                              <p:cond delay="2000"/>
                            </p:stCondLst>
                            <p:childTnLst>
                              <p:par>
                                <p:cTn id="124" presetID="10" presetClass="entr" presetSubtype="0" fill="hold" nodeType="after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500"/>
                                        <p:tgtEl>
                                          <p:spTgt spid="7"/>
                                        </p:tgtEl>
                                      </p:cBhvr>
                                    </p:animEffect>
                                  </p:childTnLst>
                                </p:cTn>
                              </p:par>
                              <p:par>
                                <p:cTn id="127" presetID="10" presetClass="entr" presetSubtype="0" fill="hold" nodeType="withEffect">
                                  <p:stCondLst>
                                    <p:cond delay="0"/>
                                  </p:stCondLst>
                                  <p:childTnLst>
                                    <p:set>
                                      <p:cBhvr>
                                        <p:cTn id="128" dur="1" fill="hold">
                                          <p:stCondLst>
                                            <p:cond delay="0"/>
                                          </p:stCondLst>
                                        </p:cTn>
                                        <p:tgtEl>
                                          <p:spTgt spid="19"/>
                                        </p:tgtEl>
                                        <p:attrNameLst>
                                          <p:attrName>style.visibility</p:attrName>
                                        </p:attrNameLst>
                                      </p:cBhvr>
                                      <p:to>
                                        <p:strVal val="visible"/>
                                      </p:to>
                                    </p:set>
                                    <p:animEffect transition="in" filter="fade">
                                      <p:cBhvr>
                                        <p:cTn id="129" dur="500"/>
                                        <p:tgtEl>
                                          <p:spTgt spid="19"/>
                                        </p:tgtEl>
                                      </p:cBhvr>
                                    </p:animEffect>
                                  </p:childTnLst>
                                </p:cTn>
                              </p:par>
                            </p:childTnLst>
                          </p:cTn>
                        </p:par>
                        <p:par>
                          <p:cTn id="130" fill="hold">
                            <p:stCondLst>
                              <p:cond delay="2500"/>
                            </p:stCondLst>
                            <p:childTnLst>
                              <p:par>
                                <p:cTn id="131" presetID="12" presetClass="entr" presetSubtype="4" fill="hold" grpId="0" nodeType="after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additive="base">
                                        <p:cTn id="133" dur="500"/>
                                        <p:tgtEl>
                                          <p:spTgt spid="31"/>
                                        </p:tgtEl>
                                        <p:attrNameLst>
                                          <p:attrName>ppt_y</p:attrName>
                                        </p:attrNameLst>
                                      </p:cBhvr>
                                      <p:tavLst>
                                        <p:tav tm="0">
                                          <p:val>
                                            <p:strVal val="#ppt_y+#ppt_h*1.125000"/>
                                          </p:val>
                                        </p:tav>
                                        <p:tav tm="100000">
                                          <p:val>
                                            <p:strVal val="#ppt_y"/>
                                          </p:val>
                                        </p:tav>
                                      </p:tavLst>
                                    </p:anim>
                                    <p:animEffect transition="in" filter="wipe(up)">
                                      <p:cBhvr>
                                        <p:cTn id="134" dur="500"/>
                                        <p:tgtEl>
                                          <p:spTgt spid="31"/>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32"/>
                                        </p:tgtEl>
                                        <p:attrNameLst>
                                          <p:attrName>style.visibility</p:attrName>
                                        </p:attrNameLst>
                                      </p:cBhvr>
                                      <p:to>
                                        <p:strVal val="visible"/>
                                      </p:to>
                                    </p:set>
                                    <p:anim calcmode="lin" valueType="num">
                                      <p:cBhvr additive="base">
                                        <p:cTn id="137" dur="500"/>
                                        <p:tgtEl>
                                          <p:spTgt spid="32"/>
                                        </p:tgtEl>
                                        <p:attrNameLst>
                                          <p:attrName>ppt_y</p:attrName>
                                        </p:attrNameLst>
                                      </p:cBhvr>
                                      <p:tavLst>
                                        <p:tav tm="0">
                                          <p:val>
                                            <p:strVal val="#ppt_y+#ppt_h*1.125000"/>
                                          </p:val>
                                        </p:tav>
                                        <p:tav tm="100000">
                                          <p:val>
                                            <p:strVal val="#ppt_y"/>
                                          </p:val>
                                        </p:tav>
                                      </p:tavLst>
                                    </p:anim>
                                    <p:animEffect transition="in" filter="wipe(up)">
                                      <p:cBhvr>
                                        <p:cTn id="138" dur="500"/>
                                        <p:tgtEl>
                                          <p:spTgt spid="32"/>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up)">
                                      <p:cBhvr>
                                        <p:cTn id="142" dur="500"/>
                                        <p:tgtEl>
                                          <p:spTgt spid="33"/>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34"/>
                                        </p:tgtEl>
                                        <p:attrNameLst>
                                          <p:attrName>style.visibility</p:attrName>
                                        </p:attrNameLst>
                                      </p:cBhvr>
                                      <p:to>
                                        <p:strVal val="visible"/>
                                      </p:to>
                                    </p:set>
                                    <p:anim calcmode="lin" valueType="num">
                                      <p:cBhvr additive="base">
                                        <p:cTn id="145" dur="500"/>
                                        <p:tgtEl>
                                          <p:spTgt spid="34"/>
                                        </p:tgtEl>
                                        <p:attrNameLst>
                                          <p:attrName>ppt_y</p:attrName>
                                        </p:attrNameLst>
                                      </p:cBhvr>
                                      <p:tavLst>
                                        <p:tav tm="0">
                                          <p:val>
                                            <p:strVal val="#ppt_y+#ppt_h*1.125000"/>
                                          </p:val>
                                        </p:tav>
                                        <p:tav tm="100000">
                                          <p:val>
                                            <p:strVal val="#ppt_y"/>
                                          </p:val>
                                        </p:tav>
                                      </p:tavLst>
                                    </p:anim>
                                    <p:animEffect transition="in" filter="wipe(up)">
                                      <p:cBhvr>
                                        <p:cTn id="146" dur="500"/>
                                        <p:tgtEl>
                                          <p:spTgt spid="34"/>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35"/>
                                        </p:tgtEl>
                                        <p:attrNameLst>
                                          <p:attrName>style.visibility</p:attrName>
                                        </p:attrNameLst>
                                      </p:cBhvr>
                                      <p:to>
                                        <p:strVal val="visible"/>
                                      </p:to>
                                    </p:set>
                                    <p:anim calcmode="lin" valueType="num">
                                      <p:cBhvr additive="base">
                                        <p:cTn id="149" dur="500"/>
                                        <p:tgtEl>
                                          <p:spTgt spid="35"/>
                                        </p:tgtEl>
                                        <p:attrNameLst>
                                          <p:attrName>ppt_y</p:attrName>
                                        </p:attrNameLst>
                                      </p:cBhvr>
                                      <p:tavLst>
                                        <p:tav tm="0">
                                          <p:val>
                                            <p:strVal val="#ppt_y+#ppt_h*1.125000"/>
                                          </p:val>
                                        </p:tav>
                                        <p:tav tm="100000">
                                          <p:val>
                                            <p:strVal val="#ppt_y"/>
                                          </p:val>
                                        </p:tav>
                                      </p:tavLst>
                                    </p:anim>
                                    <p:animEffect transition="in" filter="wipe(up)">
                                      <p:cBhvr>
                                        <p:cTn id="150" dur="500"/>
                                        <p:tgtEl>
                                          <p:spTgt spid="35"/>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p:tgtEl>
                                          <p:spTgt spid="36"/>
                                        </p:tgtEl>
                                        <p:attrNameLst>
                                          <p:attrName>ppt_y</p:attrName>
                                        </p:attrNameLst>
                                      </p:cBhvr>
                                      <p:tavLst>
                                        <p:tav tm="0">
                                          <p:val>
                                            <p:strVal val="#ppt_y+#ppt_h*1.125000"/>
                                          </p:val>
                                        </p:tav>
                                        <p:tav tm="100000">
                                          <p:val>
                                            <p:strVal val="#ppt_y"/>
                                          </p:val>
                                        </p:tav>
                                      </p:tavLst>
                                    </p:anim>
                                    <p:animEffect transition="in" filter="wipe(up)">
                                      <p:cBhvr>
                                        <p:cTn id="154" dur="500"/>
                                        <p:tgtEl>
                                          <p:spTgt spid="36"/>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37"/>
                                        </p:tgtEl>
                                        <p:attrNameLst>
                                          <p:attrName>style.visibility</p:attrName>
                                        </p:attrNameLst>
                                      </p:cBhvr>
                                      <p:to>
                                        <p:strVal val="visible"/>
                                      </p:to>
                                    </p:set>
                                    <p:anim calcmode="lin" valueType="num">
                                      <p:cBhvr additive="base">
                                        <p:cTn id="157" dur="500"/>
                                        <p:tgtEl>
                                          <p:spTgt spid="37"/>
                                        </p:tgtEl>
                                        <p:attrNameLst>
                                          <p:attrName>ppt_y</p:attrName>
                                        </p:attrNameLst>
                                      </p:cBhvr>
                                      <p:tavLst>
                                        <p:tav tm="0">
                                          <p:val>
                                            <p:strVal val="#ppt_y+#ppt_h*1.125000"/>
                                          </p:val>
                                        </p:tav>
                                        <p:tav tm="100000">
                                          <p:val>
                                            <p:strVal val="#ppt_y"/>
                                          </p:val>
                                        </p:tav>
                                      </p:tavLst>
                                    </p:anim>
                                    <p:animEffect transition="in" filter="wipe(up)">
                                      <p:cBhvr>
                                        <p:cTn id="158" dur="500"/>
                                        <p:tgtEl>
                                          <p:spTgt spid="37"/>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38"/>
                                        </p:tgtEl>
                                        <p:attrNameLst>
                                          <p:attrName>style.visibility</p:attrName>
                                        </p:attrNameLst>
                                      </p:cBhvr>
                                      <p:to>
                                        <p:strVal val="visible"/>
                                      </p:to>
                                    </p:set>
                                    <p:anim calcmode="lin" valueType="num">
                                      <p:cBhvr additive="base">
                                        <p:cTn id="161" dur="500"/>
                                        <p:tgtEl>
                                          <p:spTgt spid="38"/>
                                        </p:tgtEl>
                                        <p:attrNameLst>
                                          <p:attrName>ppt_y</p:attrName>
                                        </p:attrNameLst>
                                      </p:cBhvr>
                                      <p:tavLst>
                                        <p:tav tm="0">
                                          <p:val>
                                            <p:strVal val="#ppt_y+#ppt_h*1.125000"/>
                                          </p:val>
                                        </p:tav>
                                        <p:tav tm="100000">
                                          <p:val>
                                            <p:strVal val="#ppt_y"/>
                                          </p:val>
                                        </p:tav>
                                      </p:tavLst>
                                    </p:anim>
                                    <p:animEffect transition="in" filter="wipe(up)">
                                      <p:cBhvr>
                                        <p:cTn id="162" dur="500"/>
                                        <p:tgtEl>
                                          <p:spTgt spid="38"/>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39"/>
                                        </p:tgtEl>
                                        <p:attrNameLst>
                                          <p:attrName>style.visibility</p:attrName>
                                        </p:attrNameLst>
                                      </p:cBhvr>
                                      <p:to>
                                        <p:strVal val="visible"/>
                                      </p:to>
                                    </p:set>
                                    <p:anim calcmode="lin" valueType="num">
                                      <p:cBhvr additive="base">
                                        <p:cTn id="165" dur="500"/>
                                        <p:tgtEl>
                                          <p:spTgt spid="39"/>
                                        </p:tgtEl>
                                        <p:attrNameLst>
                                          <p:attrName>ppt_y</p:attrName>
                                        </p:attrNameLst>
                                      </p:cBhvr>
                                      <p:tavLst>
                                        <p:tav tm="0">
                                          <p:val>
                                            <p:strVal val="#ppt_y+#ppt_h*1.125000"/>
                                          </p:val>
                                        </p:tav>
                                        <p:tav tm="100000">
                                          <p:val>
                                            <p:strVal val="#ppt_y"/>
                                          </p:val>
                                        </p:tav>
                                      </p:tavLst>
                                    </p:anim>
                                    <p:animEffect transition="in" filter="wipe(up)">
                                      <p:cBhvr>
                                        <p:cTn id="166" dur="500"/>
                                        <p:tgtEl>
                                          <p:spTgt spid="39"/>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40"/>
                                        </p:tgtEl>
                                        <p:attrNameLst>
                                          <p:attrName>style.visibility</p:attrName>
                                        </p:attrNameLst>
                                      </p:cBhvr>
                                      <p:to>
                                        <p:strVal val="visible"/>
                                      </p:to>
                                    </p:set>
                                    <p:anim calcmode="lin" valueType="num">
                                      <p:cBhvr additive="base">
                                        <p:cTn id="169" dur="500"/>
                                        <p:tgtEl>
                                          <p:spTgt spid="40"/>
                                        </p:tgtEl>
                                        <p:attrNameLst>
                                          <p:attrName>ppt_y</p:attrName>
                                        </p:attrNameLst>
                                      </p:cBhvr>
                                      <p:tavLst>
                                        <p:tav tm="0">
                                          <p:val>
                                            <p:strVal val="#ppt_y+#ppt_h*1.125000"/>
                                          </p:val>
                                        </p:tav>
                                        <p:tav tm="100000">
                                          <p:val>
                                            <p:strVal val="#ppt_y"/>
                                          </p:val>
                                        </p:tav>
                                      </p:tavLst>
                                    </p:anim>
                                    <p:animEffect transition="in" filter="wipe(up)">
                                      <p:cBhvr>
                                        <p:cTn id="170" dur="500"/>
                                        <p:tgtEl>
                                          <p:spTgt spid="40"/>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41"/>
                                        </p:tgtEl>
                                        <p:attrNameLst>
                                          <p:attrName>style.visibility</p:attrName>
                                        </p:attrNameLst>
                                      </p:cBhvr>
                                      <p:to>
                                        <p:strVal val="visible"/>
                                      </p:to>
                                    </p:set>
                                    <p:anim calcmode="lin" valueType="num">
                                      <p:cBhvr additive="base">
                                        <p:cTn id="173" dur="500"/>
                                        <p:tgtEl>
                                          <p:spTgt spid="41"/>
                                        </p:tgtEl>
                                        <p:attrNameLst>
                                          <p:attrName>ppt_y</p:attrName>
                                        </p:attrNameLst>
                                      </p:cBhvr>
                                      <p:tavLst>
                                        <p:tav tm="0">
                                          <p:val>
                                            <p:strVal val="#ppt_y+#ppt_h*1.125000"/>
                                          </p:val>
                                        </p:tav>
                                        <p:tav tm="100000">
                                          <p:val>
                                            <p:strVal val="#ppt_y"/>
                                          </p:val>
                                        </p:tav>
                                      </p:tavLst>
                                    </p:anim>
                                    <p:animEffect transition="in" filter="wipe(up)">
                                      <p:cBhvr>
                                        <p:cTn id="174" dur="500"/>
                                        <p:tgtEl>
                                          <p:spTgt spid="41"/>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42"/>
                                        </p:tgtEl>
                                        <p:attrNameLst>
                                          <p:attrName>style.visibility</p:attrName>
                                        </p:attrNameLst>
                                      </p:cBhvr>
                                      <p:to>
                                        <p:strVal val="visible"/>
                                      </p:to>
                                    </p:set>
                                    <p:anim calcmode="lin" valueType="num">
                                      <p:cBhvr additive="base">
                                        <p:cTn id="177" dur="500"/>
                                        <p:tgtEl>
                                          <p:spTgt spid="42"/>
                                        </p:tgtEl>
                                        <p:attrNameLst>
                                          <p:attrName>ppt_y</p:attrName>
                                        </p:attrNameLst>
                                      </p:cBhvr>
                                      <p:tavLst>
                                        <p:tav tm="0">
                                          <p:val>
                                            <p:strVal val="#ppt_y+#ppt_h*1.125000"/>
                                          </p:val>
                                        </p:tav>
                                        <p:tav tm="100000">
                                          <p:val>
                                            <p:strVal val="#ppt_y"/>
                                          </p:val>
                                        </p:tav>
                                      </p:tavLst>
                                    </p:anim>
                                    <p:animEffect transition="in" filter="wipe(up)">
                                      <p:cBhvr>
                                        <p:cTn id="178" dur="500"/>
                                        <p:tgtEl>
                                          <p:spTgt spid="42"/>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43"/>
                                        </p:tgtEl>
                                        <p:attrNameLst>
                                          <p:attrName>style.visibility</p:attrName>
                                        </p:attrNameLst>
                                      </p:cBhvr>
                                      <p:to>
                                        <p:strVal val="visible"/>
                                      </p:to>
                                    </p:set>
                                    <p:anim calcmode="lin" valueType="num">
                                      <p:cBhvr additive="base">
                                        <p:cTn id="181" dur="500"/>
                                        <p:tgtEl>
                                          <p:spTgt spid="43"/>
                                        </p:tgtEl>
                                        <p:attrNameLst>
                                          <p:attrName>ppt_y</p:attrName>
                                        </p:attrNameLst>
                                      </p:cBhvr>
                                      <p:tavLst>
                                        <p:tav tm="0">
                                          <p:val>
                                            <p:strVal val="#ppt_y+#ppt_h*1.125000"/>
                                          </p:val>
                                        </p:tav>
                                        <p:tav tm="100000">
                                          <p:val>
                                            <p:strVal val="#ppt_y"/>
                                          </p:val>
                                        </p:tav>
                                      </p:tavLst>
                                    </p:anim>
                                    <p:animEffect transition="in" filter="wipe(up)">
                                      <p:cBhvr>
                                        <p:cTn id="182" dur="500"/>
                                        <p:tgtEl>
                                          <p:spTgt spid="43"/>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44"/>
                                        </p:tgtEl>
                                        <p:attrNameLst>
                                          <p:attrName>style.visibility</p:attrName>
                                        </p:attrNameLst>
                                      </p:cBhvr>
                                      <p:to>
                                        <p:strVal val="visible"/>
                                      </p:to>
                                    </p:set>
                                    <p:anim calcmode="lin" valueType="num">
                                      <p:cBhvr additive="base">
                                        <p:cTn id="185" dur="500"/>
                                        <p:tgtEl>
                                          <p:spTgt spid="44"/>
                                        </p:tgtEl>
                                        <p:attrNameLst>
                                          <p:attrName>ppt_y</p:attrName>
                                        </p:attrNameLst>
                                      </p:cBhvr>
                                      <p:tavLst>
                                        <p:tav tm="0">
                                          <p:val>
                                            <p:strVal val="#ppt_y+#ppt_h*1.125000"/>
                                          </p:val>
                                        </p:tav>
                                        <p:tav tm="100000">
                                          <p:val>
                                            <p:strVal val="#ppt_y"/>
                                          </p:val>
                                        </p:tav>
                                      </p:tavLst>
                                    </p:anim>
                                    <p:animEffect transition="in" filter="wipe(up)">
                                      <p:cBhvr>
                                        <p:cTn id="186" dur="500"/>
                                        <p:tgtEl>
                                          <p:spTgt spid="44"/>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45"/>
                                        </p:tgtEl>
                                        <p:attrNameLst>
                                          <p:attrName>style.visibility</p:attrName>
                                        </p:attrNameLst>
                                      </p:cBhvr>
                                      <p:to>
                                        <p:strVal val="visible"/>
                                      </p:to>
                                    </p:set>
                                    <p:anim calcmode="lin" valueType="num">
                                      <p:cBhvr additive="base">
                                        <p:cTn id="189" dur="500"/>
                                        <p:tgtEl>
                                          <p:spTgt spid="45"/>
                                        </p:tgtEl>
                                        <p:attrNameLst>
                                          <p:attrName>ppt_y</p:attrName>
                                        </p:attrNameLst>
                                      </p:cBhvr>
                                      <p:tavLst>
                                        <p:tav tm="0">
                                          <p:val>
                                            <p:strVal val="#ppt_y+#ppt_h*1.125000"/>
                                          </p:val>
                                        </p:tav>
                                        <p:tav tm="100000">
                                          <p:val>
                                            <p:strVal val="#ppt_y"/>
                                          </p:val>
                                        </p:tav>
                                      </p:tavLst>
                                    </p:anim>
                                    <p:animEffect transition="in" filter="wipe(up)">
                                      <p:cBhvr>
                                        <p:cTn id="190" dur="500"/>
                                        <p:tgtEl>
                                          <p:spTgt spid="45"/>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46"/>
                                        </p:tgtEl>
                                        <p:attrNameLst>
                                          <p:attrName>style.visibility</p:attrName>
                                        </p:attrNameLst>
                                      </p:cBhvr>
                                      <p:to>
                                        <p:strVal val="visible"/>
                                      </p:to>
                                    </p:set>
                                    <p:anim calcmode="lin" valueType="num">
                                      <p:cBhvr additive="base">
                                        <p:cTn id="193" dur="500"/>
                                        <p:tgtEl>
                                          <p:spTgt spid="46"/>
                                        </p:tgtEl>
                                        <p:attrNameLst>
                                          <p:attrName>ppt_y</p:attrName>
                                        </p:attrNameLst>
                                      </p:cBhvr>
                                      <p:tavLst>
                                        <p:tav tm="0">
                                          <p:val>
                                            <p:strVal val="#ppt_y+#ppt_h*1.125000"/>
                                          </p:val>
                                        </p:tav>
                                        <p:tav tm="100000">
                                          <p:val>
                                            <p:strVal val="#ppt_y"/>
                                          </p:val>
                                        </p:tav>
                                      </p:tavLst>
                                    </p:anim>
                                    <p:animEffect transition="in" filter="wipe(up)">
                                      <p:cBhvr>
                                        <p:cTn id="194" dur="500"/>
                                        <p:tgtEl>
                                          <p:spTgt spid="46"/>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47"/>
                                        </p:tgtEl>
                                        <p:attrNameLst>
                                          <p:attrName>style.visibility</p:attrName>
                                        </p:attrNameLst>
                                      </p:cBhvr>
                                      <p:to>
                                        <p:strVal val="visible"/>
                                      </p:to>
                                    </p:set>
                                    <p:anim calcmode="lin" valueType="num">
                                      <p:cBhvr additive="base">
                                        <p:cTn id="197" dur="500"/>
                                        <p:tgtEl>
                                          <p:spTgt spid="47"/>
                                        </p:tgtEl>
                                        <p:attrNameLst>
                                          <p:attrName>ppt_y</p:attrName>
                                        </p:attrNameLst>
                                      </p:cBhvr>
                                      <p:tavLst>
                                        <p:tav tm="0">
                                          <p:val>
                                            <p:strVal val="#ppt_y+#ppt_h*1.125000"/>
                                          </p:val>
                                        </p:tav>
                                        <p:tav tm="100000">
                                          <p:val>
                                            <p:strVal val="#ppt_y"/>
                                          </p:val>
                                        </p:tav>
                                      </p:tavLst>
                                    </p:anim>
                                    <p:animEffect transition="in" filter="wipe(up)">
                                      <p:cBhvr>
                                        <p:cTn id="198" dur="500"/>
                                        <p:tgtEl>
                                          <p:spTgt spid="47"/>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48"/>
                                        </p:tgtEl>
                                        <p:attrNameLst>
                                          <p:attrName>style.visibility</p:attrName>
                                        </p:attrNameLst>
                                      </p:cBhvr>
                                      <p:to>
                                        <p:strVal val="visible"/>
                                      </p:to>
                                    </p:set>
                                    <p:anim calcmode="lin" valueType="num">
                                      <p:cBhvr additive="base">
                                        <p:cTn id="201" dur="500"/>
                                        <p:tgtEl>
                                          <p:spTgt spid="48"/>
                                        </p:tgtEl>
                                        <p:attrNameLst>
                                          <p:attrName>ppt_y</p:attrName>
                                        </p:attrNameLst>
                                      </p:cBhvr>
                                      <p:tavLst>
                                        <p:tav tm="0">
                                          <p:val>
                                            <p:strVal val="#ppt_y+#ppt_h*1.125000"/>
                                          </p:val>
                                        </p:tav>
                                        <p:tav tm="100000">
                                          <p:val>
                                            <p:strVal val="#ppt_y"/>
                                          </p:val>
                                        </p:tav>
                                      </p:tavLst>
                                    </p:anim>
                                    <p:animEffect transition="in" filter="wipe(up)">
                                      <p:cBhvr>
                                        <p:cTn id="202" dur="500"/>
                                        <p:tgtEl>
                                          <p:spTgt spid="48"/>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49"/>
                                        </p:tgtEl>
                                        <p:attrNameLst>
                                          <p:attrName>style.visibility</p:attrName>
                                        </p:attrNameLst>
                                      </p:cBhvr>
                                      <p:to>
                                        <p:strVal val="visible"/>
                                      </p:to>
                                    </p:set>
                                    <p:anim calcmode="lin" valueType="num">
                                      <p:cBhvr additive="base">
                                        <p:cTn id="205" dur="500"/>
                                        <p:tgtEl>
                                          <p:spTgt spid="49"/>
                                        </p:tgtEl>
                                        <p:attrNameLst>
                                          <p:attrName>ppt_y</p:attrName>
                                        </p:attrNameLst>
                                      </p:cBhvr>
                                      <p:tavLst>
                                        <p:tav tm="0">
                                          <p:val>
                                            <p:strVal val="#ppt_y+#ppt_h*1.125000"/>
                                          </p:val>
                                        </p:tav>
                                        <p:tav tm="100000">
                                          <p:val>
                                            <p:strVal val="#ppt_y"/>
                                          </p:val>
                                        </p:tav>
                                      </p:tavLst>
                                    </p:anim>
                                    <p:animEffect transition="in" filter="wipe(up)">
                                      <p:cBhvr>
                                        <p:cTn id="206" dur="500"/>
                                        <p:tgtEl>
                                          <p:spTgt spid="49"/>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50"/>
                                        </p:tgtEl>
                                        <p:attrNameLst>
                                          <p:attrName>style.visibility</p:attrName>
                                        </p:attrNameLst>
                                      </p:cBhvr>
                                      <p:to>
                                        <p:strVal val="visible"/>
                                      </p:to>
                                    </p:set>
                                    <p:anim calcmode="lin" valueType="num">
                                      <p:cBhvr additive="base">
                                        <p:cTn id="209" dur="500"/>
                                        <p:tgtEl>
                                          <p:spTgt spid="50"/>
                                        </p:tgtEl>
                                        <p:attrNameLst>
                                          <p:attrName>ppt_y</p:attrName>
                                        </p:attrNameLst>
                                      </p:cBhvr>
                                      <p:tavLst>
                                        <p:tav tm="0">
                                          <p:val>
                                            <p:strVal val="#ppt_y+#ppt_h*1.125000"/>
                                          </p:val>
                                        </p:tav>
                                        <p:tav tm="100000">
                                          <p:val>
                                            <p:strVal val="#ppt_y"/>
                                          </p:val>
                                        </p:tav>
                                      </p:tavLst>
                                    </p:anim>
                                    <p:animEffect transition="in" filter="wipe(up)">
                                      <p:cBhvr>
                                        <p:cTn id="2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263973" y="1929000"/>
            <a:ext cx="3303901" cy="890018"/>
            <a:chOff x="784024" y="974724"/>
            <a:chExt cx="2728184" cy="755592"/>
          </a:xfrm>
        </p:grpSpPr>
        <p:sp>
          <p:nvSpPr>
            <p:cNvPr id="7" name="Freeform 24"/>
            <p:cNvSpPr/>
            <p:nvPr/>
          </p:nvSpPr>
          <p:spPr bwMode="auto">
            <a:xfrm>
              <a:off x="1360008" y="1329295"/>
              <a:ext cx="2152200" cy="311217"/>
            </a:xfrm>
            <a:custGeom>
              <a:avLst/>
              <a:gdLst>
                <a:gd name="T0" fmla="*/ 97 w 97"/>
                <a:gd name="T1" fmla="*/ 14 h 14"/>
                <a:gd name="T2" fmla="*/ 58 w 97"/>
                <a:gd name="T3" fmla="*/ 14 h 14"/>
                <a:gd name="T4" fmla="*/ 43 w 97"/>
                <a:gd name="T5" fmla="*/ 8 h 14"/>
                <a:gd name="T6" fmla="*/ 28 w 97"/>
                <a:gd name="T7" fmla="*/ 4 h 14"/>
                <a:gd name="T8" fmla="*/ 0 w 97"/>
                <a:gd name="T9" fmla="*/ 4 h 14"/>
                <a:gd name="T10" fmla="*/ 0 w 97"/>
                <a:gd name="T11" fmla="*/ 0 h 14"/>
                <a:gd name="T12" fmla="*/ 28 w 97"/>
                <a:gd name="T13" fmla="*/ 0 h 14"/>
                <a:gd name="T14" fmla="*/ 45 w 97"/>
                <a:gd name="T15" fmla="*/ 5 h 14"/>
                <a:gd name="T16" fmla="*/ 58 w 97"/>
                <a:gd name="T17" fmla="*/ 10 h 14"/>
                <a:gd name="T18" fmla="*/ 97 w 97"/>
                <a:gd name="T19" fmla="*/ 10 h 14"/>
                <a:gd name="T20" fmla="*/ 97 w 97"/>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4">
                  <a:moveTo>
                    <a:pt x="97" y="14"/>
                  </a:moveTo>
                  <a:cubicBezTo>
                    <a:pt x="58" y="14"/>
                    <a:pt x="58" y="14"/>
                    <a:pt x="58" y="14"/>
                  </a:cubicBezTo>
                  <a:cubicBezTo>
                    <a:pt x="52" y="14"/>
                    <a:pt x="47" y="12"/>
                    <a:pt x="43" y="8"/>
                  </a:cubicBezTo>
                  <a:cubicBezTo>
                    <a:pt x="39" y="5"/>
                    <a:pt x="33" y="4"/>
                    <a:pt x="28" y="4"/>
                  </a:cubicBezTo>
                  <a:cubicBezTo>
                    <a:pt x="0" y="4"/>
                    <a:pt x="0" y="4"/>
                    <a:pt x="0" y="4"/>
                  </a:cubicBezTo>
                  <a:cubicBezTo>
                    <a:pt x="0" y="0"/>
                    <a:pt x="0" y="0"/>
                    <a:pt x="0" y="0"/>
                  </a:cubicBezTo>
                  <a:cubicBezTo>
                    <a:pt x="28" y="0"/>
                    <a:pt x="28" y="0"/>
                    <a:pt x="28" y="0"/>
                  </a:cubicBezTo>
                  <a:cubicBezTo>
                    <a:pt x="34" y="0"/>
                    <a:pt x="40" y="1"/>
                    <a:pt x="45" y="5"/>
                  </a:cubicBezTo>
                  <a:cubicBezTo>
                    <a:pt x="49" y="8"/>
                    <a:pt x="53" y="10"/>
                    <a:pt x="58" y="10"/>
                  </a:cubicBezTo>
                  <a:cubicBezTo>
                    <a:pt x="97" y="10"/>
                    <a:pt x="97" y="10"/>
                    <a:pt x="97" y="10"/>
                  </a:cubicBezTo>
                  <a:lnTo>
                    <a:pt x="97" y="14"/>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grpSp>
          <p:nvGrpSpPr>
            <p:cNvPr id="8" name="组合 7"/>
            <p:cNvGrpSpPr/>
            <p:nvPr/>
          </p:nvGrpSpPr>
          <p:grpSpPr>
            <a:xfrm>
              <a:off x="784024" y="974724"/>
              <a:ext cx="754044" cy="755592"/>
              <a:chOff x="784024" y="974724"/>
              <a:chExt cx="754044" cy="755592"/>
            </a:xfrm>
          </p:grpSpPr>
          <p:sp>
            <p:nvSpPr>
              <p:cNvPr id="9" name="Oval 25"/>
              <p:cNvSpPr>
                <a:spLocks noChangeArrowheads="1"/>
              </p:cNvSpPr>
              <p:nvPr/>
            </p:nvSpPr>
            <p:spPr bwMode="auto">
              <a:xfrm>
                <a:off x="805701" y="996401"/>
                <a:ext cx="710690" cy="710690"/>
              </a:xfrm>
              <a:prstGeom prst="ellipse">
                <a:avLst/>
              </a:pr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grpSp>
            <p:nvGrpSpPr>
              <p:cNvPr id="10" name="组合 9"/>
              <p:cNvGrpSpPr/>
              <p:nvPr/>
            </p:nvGrpSpPr>
            <p:grpSpPr>
              <a:xfrm>
                <a:off x="784024" y="974724"/>
                <a:ext cx="754044" cy="755592"/>
                <a:chOff x="784024" y="974724"/>
                <a:chExt cx="754044" cy="755592"/>
              </a:xfrm>
            </p:grpSpPr>
            <p:sp>
              <p:nvSpPr>
                <p:cNvPr id="11" name="Freeform 26"/>
                <p:cNvSpPr>
                  <a:spLocks noEditPoints="1"/>
                </p:cNvSpPr>
                <p:nvPr/>
              </p:nvSpPr>
              <p:spPr bwMode="auto">
                <a:xfrm>
                  <a:off x="784024" y="974724"/>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2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8"/>
                        <a:pt x="7" y="0"/>
                        <a:pt x="17" y="0"/>
                      </a:cubicBezTo>
                      <a:cubicBezTo>
                        <a:pt x="26" y="0"/>
                        <a:pt x="34" y="8"/>
                        <a:pt x="34" y="17"/>
                      </a:cubicBezTo>
                      <a:cubicBezTo>
                        <a:pt x="34" y="26"/>
                        <a:pt x="26" y="34"/>
                        <a:pt x="17" y="34"/>
                      </a:cubicBezTo>
                      <a:close/>
                      <a:moveTo>
                        <a:pt x="17" y="2"/>
                      </a:moveTo>
                      <a:cubicBezTo>
                        <a:pt x="8" y="2"/>
                        <a:pt x="1" y="8"/>
                        <a:pt x="1" y="17"/>
                      </a:cubicBezTo>
                      <a:cubicBezTo>
                        <a:pt x="1" y="26"/>
                        <a:pt x="8" y="32"/>
                        <a:pt x="17" y="32"/>
                      </a:cubicBezTo>
                      <a:cubicBezTo>
                        <a:pt x="25" y="32"/>
                        <a:pt x="32" y="26"/>
                        <a:pt x="32" y="17"/>
                      </a:cubicBezTo>
                      <a:cubicBezTo>
                        <a:pt x="32" y="8"/>
                        <a:pt x="25" y="2"/>
                        <a:pt x="17" y="2"/>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2" name="TextBox 11"/>
                <p:cNvSpPr txBox="1"/>
                <p:nvPr/>
              </p:nvSpPr>
              <p:spPr>
                <a:xfrm>
                  <a:off x="805702" y="1171635"/>
                  <a:ext cx="710690" cy="338554"/>
                </a:xfrm>
                <a:prstGeom prst="rect">
                  <a:avLst/>
                </a:prstGeom>
                <a:noFill/>
              </p:spPr>
              <p:txBody>
                <a:bodyPr wrap="square" rtlCol="0">
                  <a:spAutoFit/>
                </a:bodyPr>
                <a:lstStyle/>
                <a:p>
                  <a:pPr algn="ctr"/>
                  <a:r>
                    <a:rPr lang="en-US" altLang="zh-CN" sz="1600" b="1" dirty="0">
                      <a:latin typeface="Noto Sans S Chinese DemiLight" panose="020B0400000000000000" pitchFamily="34" charset="-122"/>
                      <a:ea typeface="Noto Sans S Chinese DemiLight" panose="020B0400000000000000" pitchFamily="34" charset="-122"/>
                    </a:rPr>
                    <a:t>25%</a:t>
                  </a:r>
                  <a:endParaRPr lang="zh-CN" altLang="en-US" sz="1600" b="1" dirty="0">
                    <a:latin typeface="Noto Sans S Chinese DemiLight" panose="020B0400000000000000" pitchFamily="34" charset="-122"/>
                    <a:ea typeface="Noto Sans S Chinese DemiLight" panose="020B0400000000000000" pitchFamily="34" charset="-122"/>
                  </a:endParaRPr>
                </a:p>
              </p:txBody>
            </p:sp>
          </p:grpSp>
        </p:grpSp>
      </p:grpSp>
      <p:grpSp>
        <p:nvGrpSpPr>
          <p:cNvPr id="13" name="组合 12"/>
          <p:cNvGrpSpPr/>
          <p:nvPr/>
        </p:nvGrpSpPr>
        <p:grpSpPr>
          <a:xfrm>
            <a:off x="6263973" y="2684592"/>
            <a:ext cx="3249524" cy="1125290"/>
            <a:chOff x="784024" y="1730316"/>
            <a:chExt cx="2683281" cy="955329"/>
          </a:xfrm>
          <a:solidFill>
            <a:schemeClr val="accent2"/>
          </a:solidFill>
        </p:grpSpPr>
        <p:sp>
          <p:nvSpPr>
            <p:cNvPr id="14" name="Freeform 18"/>
            <p:cNvSpPr/>
            <p:nvPr/>
          </p:nvSpPr>
          <p:spPr bwMode="auto">
            <a:xfrm>
              <a:off x="1360008" y="1730316"/>
              <a:ext cx="2107297" cy="599209"/>
            </a:xfrm>
            <a:custGeom>
              <a:avLst/>
              <a:gdLst>
                <a:gd name="T0" fmla="*/ 26 w 95"/>
                <a:gd name="T1" fmla="*/ 27 h 27"/>
                <a:gd name="T2" fmla="*/ 25 w 95"/>
                <a:gd name="T3" fmla="*/ 27 h 27"/>
                <a:gd name="T4" fmla="*/ 0 w 95"/>
                <a:gd name="T5" fmla="*/ 27 h 27"/>
                <a:gd name="T6" fmla="*/ 0 w 95"/>
                <a:gd name="T7" fmla="*/ 23 h 27"/>
                <a:gd name="T8" fmla="*/ 25 w 95"/>
                <a:gd name="T9" fmla="*/ 23 h 27"/>
                <a:gd name="T10" fmla="*/ 38 w 95"/>
                <a:gd name="T11" fmla="*/ 13 h 27"/>
                <a:gd name="T12" fmla="*/ 55 w 95"/>
                <a:gd name="T13" fmla="*/ 1 h 27"/>
                <a:gd name="T14" fmla="*/ 95 w 95"/>
                <a:gd name="T15" fmla="*/ 1 h 27"/>
                <a:gd name="T16" fmla="*/ 95 w 95"/>
                <a:gd name="T17" fmla="*/ 5 h 27"/>
                <a:gd name="T18" fmla="*/ 55 w 95"/>
                <a:gd name="T19" fmla="*/ 5 h 27"/>
                <a:gd name="T20" fmla="*/ 42 w 95"/>
                <a:gd name="T21" fmla="*/ 15 h 27"/>
                <a:gd name="T22" fmla="*/ 26 w 95"/>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27">
                  <a:moveTo>
                    <a:pt x="26" y="27"/>
                  </a:moveTo>
                  <a:cubicBezTo>
                    <a:pt x="25" y="27"/>
                    <a:pt x="25" y="27"/>
                    <a:pt x="25" y="27"/>
                  </a:cubicBezTo>
                  <a:cubicBezTo>
                    <a:pt x="0" y="27"/>
                    <a:pt x="0" y="27"/>
                    <a:pt x="0" y="27"/>
                  </a:cubicBezTo>
                  <a:cubicBezTo>
                    <a:pt x="0" y="23"/>
                    <a:pt x="0" y="23"/>
                    <a:pt x="0" y="23"/>
                  </a:cubicBezTo>
                  <a:cubicBezTo>
                    <a:pt x="25" y="23"/>
                    <a:pt x="25" y="23"/>
                    <a:pt x="25" y="23"/>
                  </a:cubicBezTo>
                  <a:cubicBezTo>
                    <a:pt x="26" y="23"/>
                    <a:pt x="34" y="24"/>
                    <a:pt x="38" y="13"/>
                  </a:cubicBezTo>
                  <a:cubicBezTo>
                    <a:pt x="44" y="0"/>
                    <a:pt x="55" y="1"/>
                    <a:pt x="55" y="1"/>
                  </a:cubicBezTo>
                  <a:cubicBezTo>
                    <a:pt x="95" y="1"/>
                    <a:pt x="95" y="1"/>
                    <a:pt x="95" y="1"/>
                  </a:cubicBezTo>
                  <a:cubicBezTo>
                    <a:pt x="95" y="5"/>
                    <a:pt x="95" y="5"/>
                    <a:pt x="95" y="5"/>
                  </a:cubicBezTo>
                  <a:cubicBezTo>
                    <a:pt x="55" y="5"/>
                    <a:pt x="55" y="5"/>
                    <a:pt x="55" y="5"/>
                  </a:cubicBezTo>
                  <a:cubicBezTo>
                    <a:pt x="55" y="5"/>
                    <a:pt x="46" y="4"/>
                    <a:pt x="42" y="15"/>
                  </a:cubicBezTo>
                  <a:cubicBezTo>
                    <a:pt x="37" y="26"/>
                    <a:pt x="28" y="27"/>
                    <a:pt x="2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5" name="Oval 19"/>
            <p:cNvSpPr>
              <a:spLocks noChangeArrowheads="1"/>
            </p:cNvSpPr>
            <p:nvPr/>
          </p:nvSpPr>
          <p:spPr bwMode="auto">
            <a:xfrm>
              <a:off x="805701" y="1930052"/>
              <a:ext cx="710690" cy="73391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16" name="Freeform 20"/>
            <p:cNvSpPr>
              <a:spLocks noEditPoints="1"/>
            </p:cNvSpPr>
            <p:nvPr/>
          </p:nvSpPr>
          <p:spPr bwMode="auto">
            <a:xfrm>
              <a:off x="784024" y="1908376"/>
              <a:ext cx="754044" cy="777269"/>
            </a:xfrm>
            <a:custGeom>
              <a:avLst/>
              <a:gdLst>
                <a:gd name="T0" fmla="*/ 17 w 34"/>
                <a:gd name="T1" fmla="*/ 35 h 35"/>
                <a:gd name="T2" fmla="*/ 0 w 34"/>
                <a:gd name="T3" fmla="*/ 17 h 35"/>
                <a:gd name="T4" fmla="*/ 17 w 34"/>
                <a:gd name="T5" fmla="*/ 0 h 35"/>
                <a:gd name="T6" fmla="*/ 34 w 34"/>
                <a:gd name="T7" fmla="*/ 17 h 35"/>
                <a:gd name="T8" fmla="*/ 17 w 34"/>
                <a:gd name="T9" fmla="*/ 35 h 35"/>
                <a:gd name="T10" fmla="*/ 17 w 34"/>
                <a:gd name="T11" fmla="*/ 2 h 35"/>
                <a:gd name="T12" fmla="*/ 1 w 34"/>
                <a:gd name="T13" fmla="*/ 17 h 35"/>
                <a:gd name="T14" fmla="*/ 17 w 34"/>
                <a:gd name="T15" fmla="*/ 33 h 35"/>
                <a:gd name="T16" fmla="*/ 32 w 34"/>
                <a:gd name="T17" fmla="*/ 17 h 35"/>
                <a:gd name="T18" fmla="*/ 17 w 34"/>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35"/>
                  </a:moveTo>
                  <a:cubicBezTo>
                    <a:pt x="7" y="35"/>
                    <a:pt x="0" y="27"/>
                    <a:pt x="0" y="17"/>
                  </a:cubicBezTo>
                  <a:cubicBezTo>
                    <a:pt x="0" y="8"/>
                    <a:pt x="7" y="0"/>
                    <a:pt x="17" y="0"/>
                  </a:cubicBezTo>
                  <a:cubicBezTo>
                    <a:pt x="26" y="0"/>
                    <a:pt x="34" y="8"/>
                    <a:pt x="34" y="17"/>
                  </a:cubicBezTo>
                  <a:cubicBezTo>
                    <a:pt x="34" y="27"/>
                    <a:pt x="26" y="35"/>
                    <a:pt x="17" y="35"/>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7" name="TextBox 16"/>
            <p:cNvSpPr txBox="1"/>
            <p:nvPr/>
          </p:nvSpPr>
          <p:spPr>
            <a:xfrm>
              <a:off x="805702" y="2129789"/>
              <a:ext cx="710690" cy="338554"/>
            </a:xfrm>
            <a:prstGeom prst="rect">
              <a:avLst/>
            </a:prstGeom>
            <a:noFill/>
          </p:spPr>
          <p:txBody>
            <a:bodyPr wrap="square" rtlCol="0">
              <a:spAutoFit/>
            </a:bodyPr>
            <a:lstStyle/>
            <a:p>
              <a:pPr algn="ctr"/>
              <a:r>
                <a:rPr lang="en-US" altLang="zh-CN" sz="1600" b="1" dirty="0">
                  <a:latin typeface="Noto Sans S Chinese DemiLight" panose="020B0400000000000000" pitchFamily="34" charset="-122"/>
                  <a:ea typeface="Noto Sans S Chinese DemiLight" panose="020B0400000000000000" pitchFamily="34" charset="-122"/>
                </a:rPr>
                <a:t>25%</a:t>
              </a:r>
              <a:endParaRPr lang="zh-CN" altLang="en-US" sz="1600" b="1" dirty="0">
                <a:latin typeface="Noto Sans S Chinese DemiLight" panose="020B0400000000000000" pitchFamily="34" charset="-122"/>
                <a:ea typeface="Noto Sans S Chinese DemiLight" panose="020B0400000000000000" pitchFamily="34" charset="-122"/>
              </a:endParaRPr>
            </a:p>
          </p:txBody>
        </p:sp>
      </p:grpSp>
      <p:grpSp>
        <p:nvGrpSpPr>
          <p:cNvPr id="18" name="组合 17"/>
          <p:cNvGrpSpPr/>
          <p:nvPr/>
        </p:nvGrpSpPr>
        <p:grpSpPr>
          <a:xfrm>
            <a:off x="6263972" y="2879579"/>
            <a:ext cx="3277652" cy="1995369"/>
            <a:chOff x="784024" y="1925304"/>
            <a:chExt cx="2706507" cy="1693993"/>
          </a:xfrm>
        </p:grpSpPr>
        <p:sp>
          <p:nvSpPr>
            <p:cNvPr id="19" name="Freeform 12"/>
            <p:cNvSpPr/>
            <p:nvPr/>
          </p:nvSpPr>
          <p:spPr bwMode="auto">
            <a:xfrm>
              <a:off x="1360008" y="1925304"/>
              <a:ext cx="2130523" cy="1361097"/>
            </a:xfrm>
            <a:custGeom>
              <a:avLst/>
              <a:gdLst>
                <a:gd name="T0" fmla="*/ 24 w 96"/>
                <a:gd name="T1" fmla="*/ 61 h 61"/>
                <a:gd name="T2" fmla="*/ 23 w 96"/>
                <a:gd name="T3" fmla="*/ 61 h 61"/>
                <a:gd name="T4" fmla="*/ 0 w 96"/>
                <a:gd name="T5" fmla="*/ 61 h 61"/>
                <a:gd name="T6" fmla="*/ 0 w 96"/>
                <a:gd name="T7" fmla="*/ 57 h 61"/>
                <a:gd name="T8" fmla="*/ 23 w 96"/>
                <a:gd name="T9" fmla="*/ 57 h 61"/>
                <a:gd name="T10" fmla="*/ 33 w 96"/>
                <a:gd name="T11" fmla="*/ 55 h 61"/>
                <a:gd name="T12" fmla="*/ 41 w 96"/>
                <a:gd name="T13" fmla="*/ 39 h 61"/>
                <a:gd name="T14" fmla="*/ 44 w 96"/>
                <a:gd name="T15" fmla="*/ 24 h 61"/>
                <a:gd name="T16" fmla="*/ 47 w 96"/>
                <a:gd name="T17" fmla="*/ 12 h 61"/>
                <a:gd name="T18" fmla="*/ 55 w 96"/>
                <a:gd name="T19" fmla="*/ 3 h 61"/>
                <a:gd name="T20" fmla="*/ 66 w 96"/>
                <a:gd name="T21" fmla="*/ 0 h 61"/>
                <a:gd name="T22" fmla="*/ 96 w 96"/>
                <a:gd name="T23" fmla="*/ 0 h 61"/>
                <a:gd name="T24" fmla="*/ 96 w 96"/>
                <a:gd name="T25" fmla="*/ 4 h 61"/>
                <a:gd name="T26" fmla="*/ 66 w 96"/>
                <a:gd name="T27" fmla="*/ 4 h 61"/>
                <a:gd name="T28" fmla="*/ 57 w 96"/>
                <a:gd name="T29" fmla="*/ 6 h 61"/>
                <a:gd name="T30" fmla="*/ 50 w 96"/>
                <a:gd name="T31" fmla="*/ 13 h 61"/>
                <a:gd name="T32" fmla="*/ 48 w 96"/>
                <a:gd name="T33" fmla="*/ 24 h 61"/>
                <a:gd name="T34" fmla="*/ 45 w 96"/>
                <a:gd name="T35" fmla="*/ 40 h 61"/>
                <a:gd name="T36" fmla="*/ 35 w 96"/>
                <a:gd name="T37" fmla="*/ 58 h 61"/>
                <a:gd name="T38" fmla="*/ 24 w 96"/>
                <a:gd name="T39" fmla="*/ 61 h 61"/>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1" fmla="*/ 2500 w 10000"/>
                <a:gd name="connsiteY0-2" fmla="*/ 10000 h 10000"/>
                <a:gd name="connsiteX1-3" fmla="*/ 2396 w 10000"/>
                <a:gd name="connsiteY1-4" fmla="*/ 10000 h 10000"/>
                <a:gd name="connsiteX2-5" fmla="*/ 0 w 10000"/>
                <a:gd name="connsiteY2-6" fmla="*/ 10000 h 10000"/>
                <a:gd name="connsiteX3-7" fmla="*/ 0 w 10000"/>
                <a:gd name="connsiteY3-8" fmla="*/ 9344 h 10000"/>
                <a:gd name="connsiteX4-9" fmla="*/ 2396 w 10000"/>
                <a:gd name="connsiteY4-10" fmla="*/ 9344 h 10000"/>
                <a:gd name="connsiteX5-11" fmla="*/ 3438 w 10000"/>
                <a:gd name="connsiteY5-12" fmla="*/ 9016 h 10000"/>
                <a:gd name="connsiteX6-13" fmla="*/ 4271 w 10000"/>
                <a:gd name="connsiteY6-14" fmla="*/ 6393 h 10000"/>
                <a:gd name="connsiteX7-15" fmla="*/ 4583 w 10000"/>
                <a:gd name="connsiteY7-16" fmla="*/ 3934 h 10000"/>
                <a:gd name="connsiteX8-17" fmla="*/ 4896 w 10000"/>
                <a:gd name="connsiteY8-18" fmla="*/ 1967 h 10000"/>
                <a:gd name="connsiteX9-19" fmla="*/ 5729 w 10000"/>
                <a:gd name="connsiteY9-20" fmla="*/ 492 h 10000"/>
                <a:gd name="connsiteX10-21" fmla="*/ 6875 w 10000"/>
                <a:gd name="connsiteY10-22" fmla="*/ 0 h 10000"/>
                <a:gd name="connsiteX11-23" fmla="*/ 10000 w 10000"/>
                <a:gd name="connsiteY11-24" fmla="*/ 0 h 10000"/>
                <a:gd name="connsiteX12-25" fmla="*/ 10000 w 10000"/>
                <a:gd name="connsiteY12-26" fmla="*/ 656 h 10000"/>
                <a:gd name="connsiteX13-27" fmla="*/ 6875 w 10000"/>
                <a:gd name="connsiteY13-28" fmla="*/ 656 h 10000"/>
                <a:gd name="connsiteX14-29" fmla="*/ 5938 w 10000"/>
                <a:gd name="connsiteY14-30" fmla="*/ 984 h 10000"/>
                <a:gd name="connsiteX15-31" fmla="*/ 5208 w 10000"/>
                <a:gd name="connsiteY15-32" fmla="*/ 2131 h 10000"/>
                <a:gd name="connsiteX16-33" fmla="*/ 5000 w 10000"/>
                <a:gd name="connsiteY16-34" fmla="*/ 3934 h 10000"/>
                <a:gd name="connsiteX17-35" fmla="*/ 4688 w 10000"/>
                <a:gd name="connsiteY17-36" fmla="*/ 6557 h 10000"/>
                <a:gd name="connsiteX18-37" fmla="*/ 3646 w 10000"/>
                <a:gd name="connsiteY18-38" fmla="*/ 9508 h 10000"/>
                <a:gd name="connsiteX19-39" fmla="*/ 2500 w 10000"/>
                <a:gd name="connsiteY19-40" fmla="*/ 10000 h 10000"/>
                <a:gd name="connsiteX0-41" fmla="*/ 2500 w 10000"/>
                <a:gd name="connsiteY0-42" fmla="*/ 10000 h 10000"/>
                <a:gd name="connsiteX1-43" fmla="*/ 2396 w 10000"/>
                <a:gd name="connsiteY1-44" fmla="*/ 10000 h 10000"/>
                <a:gd name="connsiteX2-45" fmla="*/ 0 w 10000"/>
                <a:gd name="connsiteY2-46" fmla="*/ 10000 h 10000"/>
                <a:gd name="connsiteX3-47" fmla="*/ 0 w 10000"/>
                <a:gd name="connsiteY3-48" fmla="*/ 9344 h 10000"/>
                <a:gd name="connsiteX4-49" fmla="*/ 2396 w 10000"/>
                <a:gd name="connsiteY4-50" fmla="*/ 9344 h 10000"/>
                <a:gd name="connsiteX5-51" fmla="*/ 3438 w 10000"/>
                <a:gd name="connsiteY5-52" fmla="*/ 9016 h 10000"/>
                <a:gd name="connsiteX6-53" fmla="*/ 4271 w 10000"/>
                <a:gd name="connsiteY6-54" fmla="*/ 6393 h 10000"/>
                <a:gd name="connsiteX7-55" fmla="*/ 4583 w 10000"/>
                <a:gd name="connsiteY7-56" fmla="*/ 3934 h 10000"/>
                <a:gd name="connsiteX8-57" fmla="*/ 4896 w 10000"/>
                <a:gd name="connsiteY8-58" fmla="*/ 1967 h 10000"/>
                <a:gd name="connsiteX9-59" fmla="*/ 5729 w 10000"/>
                <a:gd name="connsiteY9-60" fmla="*/ 492 h 10000"/>
                <a:gd name="connsiteX10-61" fmla="*/ 6875 w 10000"/>
                <a:gd name="connsiteY10-62" fmla="*/ 0 h 10000"/>
                <a:gd name="connsiteX11-63" fmla="*/ 10000 w 10000"/>
                <a:gd name="connsiteY11-64" fmla="*/ 0 h 10000"/>
                <a:gd name="connsiteX12-65" fmla="*/ 10000 w 10000"/>
                <a:gd name="connsiteY12-66" fmla="*/ 656 h 10000"/>
                <a:gd name="connsiteX13-67" fmla="*/ 6875 w 10000"/>
                <a:gd name="connsiteY13-68" fmla="*/ 656 h 10000"/>
                <a:gd name="connsiteX14-69" fmla="*/ 5938 w 10000"/>
                <a:gd name="connsiteY14-70" fmla="*/ 984 h 10000"/>
                <a:gd name="connsiteX15-71" fmla="*/ 5208 w 10000"/>
                <a:gd name="connsiteY15-72" fmla="*/ 2131 h 10000"/>
                <a:gd name="connsiteX16-73" fmla="*/ 5000 w 10000"/>
                <a:gd name="connsiteY16-74" fmla="*/ 3934 h 10000"/>
                <a:gd name="connsiteX17-75" fmla="*/ 4688 w 10000"/>
                <a:gd name="connsiteY17-76" fmla="*/ 6557 h 10000"/>
                <a:gd name="connsiteX18-77" fmla="*/ 3646 w 10000"/>
                <a:gd name="connsiteY18-78" fmla="*/ 9508 h 10000"/>
                <a:gd name="connsiteX19-79" fmla="*/ 2500 w 10000"/>
                <a:gd name="connsiteY19-80" fmla="*/ 10000 h 10000"/>
                <a:gd name="connsiteX0-81" fmla="*/ 2500 w 10000"/>
                <a:gd name="connsiteY0-82" fmla="*/ 10000 h 10000"/>
                <a:gd name="connsiteX1-83" fmla="*/ 2396 w 10000"/>
                <a:gd name="connsiteY1-84" fmla="*/ 10000 h 10000"/>
                <a:gd name="connsiteX2-85" fmla="*/ 0 w 10000"/>
                <a:gd name="connsiteY2-86" fmla="*/ 10000 h 10000"/>
                <a:gd name="connsiteX3-87" fmla="*/ 0 w 10000"/>
                <a:gd name="connsiteY3-88" fmla="*/ 9344 h 10000"/>
                <a:gd name="connsiteX4-89" fmla="*/ 2396 w 10000"/>
                <a:gd name="connsiteY4-90" fmla="*/ 9344 h 10000"/>
                <a:gd name="connsiteX5-91" fmla="*/ 3438 w 10000"/>
                <a:gd name="connsiteY5-92" fmla="*/ 9016 h 10000"/>
                <a:gd name="connsiteX6-93" fmla="*/ 4271 w 10000"/>
                <a:gd name="connsiteY6-94" fmla="*/ 6393 h 10000"/>
                <a:gd name="connsiteX7-95" fmla="*/ 4583 w 10000"/>
                <a:gd name="connsiteY7-96" fmla="*/ 3934 h 10000"/>
                <a:gd name="connsiteX8-97" fmla="*/ 4896 w 10000"/>
                <a:gd name="connsiteY8-98" fmla="*/ 1967 h 10000"/>
                <a:gd name="connsiteX9-99" fmla="*/ 5729 w 10000"/>
                <a:gd name="connsiteY9-100" fmla="*/ 492 h 10000"/>
                <a:gd name="connsiteX10-101" fmla="*/ 6875 w 10000"/>
                <a:gd name="connsiteY10-102" fmla="*/ 0 h 10000"/>
                <a:gd name="connsiteX11-103" fmla="*/ 10000 w 10000"/>
                <a:gd name="connsiteY11-104" fmla="*/ 0 h 10000"/>
                <a:gd name="connsiteX12-105" fmla="*/ 10000 w 10000"/>
                <a:gd name="connsiteY12-106" fmla="*/ 656 h 10000"/>
                <a:gd name="connsiteX13-107" fmla="*/ 6875 w 10000"/>
                <a:gd name="connsiteY13-108" fmla="*/ 656 h 10000"/>
                <a:gd name="connsiteX14-109" fmla="*/ 5938 w 10000"/>
                <a:gd name="connsiteY14-110" fmla="*/ 984 h 10000"/>
                <a:gd name="connsiteX15-111" fmla="*/ 5208 w 10000"/>
                <a:gd name="connsiteY15-112" fmla="*/ 2131 h 10000"/>
                <a:gd name="connsiteX16-113" fmla="*/ 5000 w 10000"/>
                <a:gd name="connsiteY16-114" fmla="*/ 3934 h 10000"/>
                <a:gd name="connsiteX17-115" fmla="*/ 4688 w 10000"/>
                <a:gd name="connsiteY17-116" fmla="*/ 6557 h 10000"/>
                <a:gd name="connsiteX18-117" fmla="*/ 3646 w 10000"/>
                <a:gd name="connsiteY18-118" fmla="*/ 9508 h 10000"/>
                <a:gd name="connsiteX19-119" fmla="*/ 2500 w 10000"/>
                <a:gd name="connsiteY19-120" fmla="*/ 10000 h 10000"/>
                <a:gd name="connsiteX0-121" fmla="*/ 2500 w 10000"/>
                <a:gd name="connsiteY0-122" fmla="*/ 10000 h 10000"/>
                <a:gd name="connsiteX1-123" fmla="*/ 2396 w 10000"/>
                <a:gd name="connsiteY1-124" fmla="*/ 10000 h 10000"/>
                <a:gd name="connsiteX2-125" fmla="*/ 0 w 10000"/>
                <a:gd name="connsiteY2-126" fmla="*/ 10000 h 10000"/>
                <a:gd name="connsiteX3-127" fmla="*/ 0 w 10000"/>
                <a:gd name="connsiteY3-128" fmla="*/ 9344 h 10000"/>
                <a:gd name="connsiteX4-129" fmla="*/ 2396 w 10000"/>
                <a:gd name="connsiteY4-130" fmla="*/ 9344 h 10000"/>
                <a:gd name="connsiteX5-131" fmla="*/ 3438 w 10000"/>
                <a:gd name="connsiteY5-132" fmla="*/ 9016 h 10000"/>
                <a:gd name="connsiteX6-133" fmla="*/ 4271 w 10000"/>
                <a:gd name="connsiteY6-134" fmla="*/ 6393 h 10000"/>
                <a:gd name="connsiteX7-135" fmla="*/ 4583 w 10000"/>
                <a:gd name="connsiteY7-136" fmla="*/ 3934 h 10000"/>
                <a:gd name="connsiteX8-137" fmla="*/ 4896 w 10000"/>
                <a:gd name="connsiteY8-138" fmla="*/ 1967 h 10000"/>
                <a:gd name="connsiteX9-139" fmla="*/ 5729 w 10000"/>
                <a:gd name="connsiteY9-140" fmla="*/ 492 h 10000"/>
                <a:gd name="connsiteX10-141" fmla="*/ 6875 w 10000"/>
                <a:gd name="connsiteY10-142" fmla="*/ 0 h 10000"/>
                <a:gd name="connsiteX11-143" fmla="*/ 10000 w 10000"/>
                <a:gd name="connsiteY11-144" fmla="*/ 0 h 10000"/>
                <a:gd name="connsiteX12-145" fmla="*/ 10000 w 10000"/>
                <a:gd name="connsiteY12-146" fmla="*/ 656 h 10000"/>
                <a:gd name="connsiteX13-147" fmla="*/ 6875 w 10000"/>
                <a:gd name="connsiteY13-148" fmla="*/ 656 h 10000"/>
                <a:gd name="connsiteX14-149" fmla="*/ 5938 w 10000"/>
                <a:gd name="connsiteY14-150" fmla="*/ 984 h 10000"/>
                <a:gd name="connsiteX15-151" fmla="*/ 5208 w 10000"/>
                <a:gd name="connsiteY15-152" fmla="*/ 2131 h 10000"/>
                <a:gd name="connsiteX16-153" fmla="*/ 5000 w 10000"/>
                <a:gd name="connsiteY16-154" fmla="*/ 3934 h 10000"/>
                <a:gd name="connsiteX17-155" fmla="*/ 4688 w 10000"/>
                <a:gd name="connsiteY17-156" fmla="*/ 6557 h 10000"/>
                <a:gd name="connsiteX18-157" fmla="*/ 3646 w 10000"/>
                <a:gd name="connsiteY18-158" fmla="*/ 9508 h 10000"/>
                <a:gd name="connsiteX19-159" fmla="*/ 2500 w 10000"/>
                <a:gd name="connsiteY19-160" fmla="*/ 10000 h 10000"/>
                <a:gd name="connsiteX0-161" fmla="*/ 2500 w 10000"/>
                <a:gd name="connsiteY0-162" fmla="*/ 10000 h 10000"/>
                <a:gd name="connsiteX1-163" fmla="*/ 2396 w 10000"/>
                <a:gd name="connsiteY1-164" fmla="*/ 10000 h 10000"/>
                <a:gd name="connsiteX2-165" fmla="*/ 0 w 10000"/>
                <a:gd name="connsiteY2-166" fmla="*/ 10000 h 10000"/>
                <a:gd name="connsiteX3-167" fmla="*/ 0 w 10000"/>
                <a:gd name="connsiteY3-168" fmla="*/ 9344 h 10000"/>
                <a:gd name="connsiteX4-169" fmla="*/ 2396 w 10000"/>
                <a:gd name="connsiteY4-170" fmla="*/ 9344 h 10000"/>
                <a:gd name="connsiteX5-171" fmla="*/ 3438 w 10000"/>
                <a:gd name="connsiteY5-172" fmla="*/ 9016 h 10000"/>
                <a:gd name="connsiteX6-173" fmla="*/ 4271 w 10000"/>
                <a:gd name="connsiteY6-174" fmla="*/ 6393 h 10000"/>
                <a:gd name="connsiteX7-175" fmla="*/ 4583 w 10000"/>
                <a:gd name="connsiteY7-176" fmla="*/ 3934 h 10000"/>
                <a:gd name="connsiteX8-177" fmla="*/ 4896 w 10000"/>
                <a:gd name="connsiteY8-178" fmla="*/ 1967 h 10000"/>
                <a:gd name="connsiteX9-179" fmla="*/ 5729 w 10000"/>
                <a:gd name="connsiteY9-180" fmla="*/ 492 h 10000"/>
                <a:gd name="connsiteX10-181" fmla="*/ 6875 w 10000"/>
                <a:gd name="connsiteY10-182" fmla="*/ 0 h 10000"/>
                <a:gd name="connsiteX11-183" fmla="*/ 10000 w 10000"/>
                <a:gd name="connsiteY11-184" fmla="*/ 0 h 10000"/>
                <a:gd name="connsiteX12-185" fmla="*/ 10000 w 10000"/>
                <a:gd name="connsiteY12-186" fmla="*/ 656 h 10000"/>
                <a:gd name="connsiteX13-187" fmla="*/ 6875 w 10000"/>
                <a:gd name="connsiteY13-188" fmla="*/ 656 h 10000"/>
                <a:gd name="connsiteX14-189" fmla="*/ 5938 w 10000"/>
                <a:gd name="connsiteY14-190" fmla="*/ 984 h 10000"/>
                <a:gd name="connsiteX15-191" fmla="*/ 5208 w 10000"/>
                <a:gd name="connsiteY15-192" fmla="*/ 2131 h 10000"/>
                <a:gd name="connsiteX16-193" fmla="*/ 5000 w 10000"/>
                <a:gd name="connsiteY16-194" fmla="*/ 3934 h 10000"/>
                <a:gd name="connsiteX17-195" fmla="*/ 4688 w 10000"/>
                <a:gd name="connsiteY17-196" fmla="*/ 6557 h 10000"/>
                <a:gd name="connsiteX18-197" fmla="*/ 3646 w 10000"/>
                <a:gd name="connsiteY18-198" fmla="*/ 9508 h 10000"/>
                <a:gd name="connsiteX19-199" fmla="*/ 2500 w 10000"/>
                <a:gd name="connsiteY19-200" fmla="*/ 10000 h 10000"/>
                <a:gd name="connsiteX0-201" fmla="*/ 2500 w 10000"/>
                <a:gd name="connsiteY0-202" fmla="*/ 10000 h 10000"/>
                <a:gd name="connsiteX1-203" fmla="*/ 2396 w 10000"/>
                <a:gd name="connsiteY1-204" fmla="*/ 10000 h 10000"/>
                <a:gd name="connsiteX2-205" fmla="*/ 0 w 10000"/>
                <a:gd name="connsiteY2-206" fmla="*/ 10000 h 10000"/>
                <a:gd name="connsiteX3-207" fmla="*/ 0 w 10000"/>
                <a:gd name="connsiteY3-208" fmla="*/ 9344 h 10000"/>
                <a:gd name="connsiteX4-209" fmla="*/ 2396 w 10000"/>
                <a:gd name="connsiteY4-210" fmla="*/ 9344 h 10000"/>
                <a:gd name="connsiteX5-211" fmla="*/ 3438 w 10000"/>
                <a:gd name="connsiteY5-212" fmla="*/ 9016 h 10000"/>
                <a:gd name="connsiteX6-213" fmla="*/ 4271 w 10000"/>
                <a:gd name="connsiteY6-214" fmla="*/ 6393 h 10000"/>
                <a:gd name="connsiteX7-215" fmla="*/ 4583 w 10000"/>
                <a:gd name="connsiteY7-216" fmla="*/ 3934 h 10000"/>
                <a:gd name="connsiteX8-217" fmla="*/ 4896 w 10000"/>
                <a:gd name="connsiteY8-218" fmla="*/ 1967 h 10000"/>
                <a:gd name="connsiteX9-219" fmla="*/ 5729 w 10000"/>
                <a:gd name="connsiteY9-220" fmla="*/ 492 h 10000"/>
                <a:gd name="connsiteX10-221" fmla="*/ 6875 w 10000"/>
                <a:gd name="connsiteY10-222" fmla="*/ 0 h 10000"/>
                <a:gd name="connsiteX11-223" fmla="*/ 10000 w 10000"/>
                <a:gd name="connsiteY11-224" fmla="*/ 0 h 10000"/>
                <a:gd name="connsiteX12-225" fmla="*/ 10000 w 10000"/>
                <a:gd name="connsiteY12-226" fmla="*/ 656 h 10000"/>
                <a:gd name="connsiteX13-227" fmla="*/ 6875 w 10000"/>
                <a:gd name="connsiteY13-228" fmla="*/ 656 h 10000"/>
                <a:gd name="connsiteX14-229" fmla="*/ 5938 w 10000"/>
                <a:gd name="connsiteY14-230" fmla="*/ 984 h 10000"/>
                <a:gd name="connsiteX15-231" fmla="*/ 5208 w 10000"/>
                <a:gd name="connsiteY15-232" fmla="*/ 2131 h 10000"/>
                <a:gd name="connsiteX16-233" fmla="*/ 5000 w 10000"/>
                <a:gd name="connsiteY16-234" fmla="*/ 3934 h 10000"/>
                <a:gd name="connsiteX17-235" fmla="*/ 4688 w 10000"/>
                <a:gd name="connsiteY17-236" fmla="*/ 6557 h 10000"/>
                <a:gd name="connsiteX18-237" fmla="*/ 3646 w 10000"/>
                <a:gd name="connsiteY18-238" fmla="*/ 9508 h 10000"/>
                <a:gd name="connsiteX19-239" fmla="*/ 2500 w 10000"/>
                <a:gd name="connsiteY19-240" fmla="*/ 10000 h 10000"/>
                <a:gd name="connsiteX0-241" fmla="*/ 2500 w 10000"/>
                <a:gd name="connsiteY0-242" fmla="*/ 10000 h 10000"/>
                <a:gd name="connsiteX1-243" fmla="*/ 2396 w 10000"/>
                <a:gd name="connsiteY1-244" fmla="*/ 10000 h 10000"/>
                <a:gd name="connsiteX2-245" fmla="*/ 0 w 10000"/>
                <a:gd name="connsiteY2-246" fmla="*/ 10000 h 10000"/>
                <a:gd name="connsiteX3-247" fmla="*/ 0 w 10000"/>
                <a:gd name="connsiteY3-248" fmla="*/ 9344 h 10000"/>
                <a:gd name="connsiteX4-249" fmla="*/ 2396 w 10000"/>
                <a:gd name="connsiteY4-250" fmla="*/ 9344 h 10000"/>
                <a:gd name="connsiteX5-251" fmla="*/ 3438 w 10000"/>
                <a:gd name="connsiteY5-252" fmla="*/ 9016 h 10000"/>
                <a:gd name="connsiteX6-253" fmla="*/ 4271 w 10000"/>
                <a:gd name="connsiteY6-254" fmla="*/ 6393 h 10000"/>
                <a:gd name="connsiteX7-255" fmla="*/ 4583 w 10000"/>
                <a:gd name="connsiteY7-256" fmla="*/ 3934 h 10000"/>
                <a:gd name="connsiteX8-257" fmla="*/ 4896 w 10000"/>
                <a:gd name="connsiteY8-258" fmla="*/ 1967 h 10000"/>
                <a:gd name="connsiteX9-259" fmla="*/ 5729 w 10000"/>
                <a:gd name="connsiteY9-260" fmla="*/ 492 h 10000"/>
                <a:gd name="connsiteX10-261" fmla="*/ 6875 w 10000"/>
                <a:gd name="connsiteY10-262" fmla="*/ 0 h 10000"/>
                <a:gd name="connsiteX11-263" fmla="*/ 10000 w 10000"/>
                <a:gd name="connsiteY11-264" fmla="*/ 0 h 10000"/>
                <a:gd name="connsiteX12-265" fmla="*/ 10000 w 10000"/>
                <a:gd name="connsiteY12-266" fmla="*/ 656 h 10000"/>
                <a:gd name="connsiteX13-267" fmla="*/ 6875 w 10000"/>
                <a:gd name="connsiteY13-268" fmla="*/ 656 h 10000"/>
                <a:gd name="connsiteX14-269" fmla="*/ 5938 w 10000"/>
                <a:gd name="connsiteY14-270" fmla="*/ 984 h 10000"/>
                <a:gd name="connsiteX15-271" fmla="*/ 5208 w 10000"/>
                <a:gd name="connsiteY15-272" fmla="*/ 2131 h 10000"/>
                <a:gd name="connsiteX16-273" fmla="*/ 5000 w 10000"/>
                <a:gd name="connsiteY16-274" fmla="*/ 3934 h 10000"/>
                <a:gd name="connsiteX17-275" fmla="*/ 4688 w 10000"/>
                <a:gd name="connsiteY17-276" fmla="*/ 6557 h 10000"/>
                <a:gd name="connsiteX18-277" fmla="*/ 3646 w 10000"/>
                <a:gd name="connsiteY18-278" fmla="*/ 9508 h 10000"/>
                <a:gd name="connsiteX19-279" fmla="*/ 2500 w 10000"/>
                <a:gd name="connsiteY19-280" fmla="*/ 10000 h 10000"/>
                <a:gd name="connsiteX0-281" fmla="*/ 2500 w 10000"/>
                <a:gd name="connsiteY0-282" fmla="*/ 10035 h 10035"/>
                <a:gd name="connsiteX1-283" fmla="*/ 2396 w 10000"/>
                <a:gd name="connsiteY1-284" fmla="*/ 10035 h 10035"/>
                <a:gd name="connsiteX2-285" fmla="*/ 0 w 10000"/>
                <a:gd name="connsiteY2-286" fmla="*/ 10035 h 10035"/>
                <a:gd name="connsiteX3-287" fmla="*/ 0 w 10000"/>
                <a:gd name="connsiteY3-288" fmla="*/ 9379 h 10035"/>
                <a:gd name="connsiteX4-289" fmla="*/ 2396 w 10000"/>
                <a:gd name="connsiteY4-290" fmla="*/ 9379 h 10035"/>
                <a:gd name="connsiteX5-291" fmla="*/ 3438 w 10000"/>
                <a:gd name="connsiteY5-292" fmla="*/ 9051 h 10035"/>
                <a:gd name="connsiteX6-293" fmla="*/ 4271 w 10000"/>
                <a:gd name="connsiteY6-294" fmla="*/ 6428 h 10035"/>
                <a:gd name="connsiteX7-295" fmla="*/ 4583 w 10000"/>
                <a:gd name="connsiteY7-296" fmla="*/ 3969 h 10035"/>
                <a:gd name="connsiteX8-297" fmla="*/ 4896 w 10000"/>
                <a:gd name="connsiteY8-298" fmla="*/ 2002 h 10035"/>
                <a:gd name="connsiteX9-299" fmla="*/ 5651 w 10000"/>
                <a:gd name="connsiteY9-300" fmla="*/ 509 h 10035"/>
                <a:gd name="connsiteX10-301" fmla="*/ 6875 w 10000"/>
                <a:gd name="connsiteY10-302" fmla="*/ 35 h 10035"/>
                <a:gd name="connsiteX11-303" fmla="*/ 10000 w 10000"/>
                <a:gd name="connsiteY11-304" fmla="*/ 35 h 10035"/>
                <a:gd name="connsiteX12-305" fmla="*/ 10000 w 10000"/>
                <a:gd name="connsiteY12-306" fmla="*/ 691 h 10035"/>
                <a:gd name="connsiteX13-307" fmla="*/ 6875 w 10000"/>
                <a:gd name="connsiteY13-308" fmla="*/ 691 h 10035"/>
                <a:gd name="connsiteX14-309" fmla="*/ 5938 w 10000"/>
                <a:gd name="connsiteY14-310" fmla="*/ 1019 h 10035"/>
                <a:gd name="connsiteX15-311" fmla="*/ 5208 w 10000"/>
                <a:gd name="connsiteY15-312" fmla="*/ 2166 h 10035"/>
                <a:gd name="connsiteX16-313" fmla="*/ 5000 w 10000"/>
                <a:gd name="connsiteY16-314" fmla="*/ 3969 h 10035"/>
                <a:gd name="connsiteX17-315" fmla="*/ 4688 w 10000"/>
                <a:gd name="connsiteY17-316" fmla="*/ 6592 h 10035"/>
                <a:gd name="connsiteX18-317" fmla="*/ 3646 w 10000"/>
                <a:gd name="connsiteY18-318" fmla="*/ 9543 h 10035"/>
                <a:gd name="connsiteX19-319" fmla="*/ 2500 w 10000"/>
                <a:gd name="connsiteY19-320" fmla="*/ 10035 h 10035"/>
                <a:gd name="connsiteX0-321" fmla="*/ 2500 w 10000"/>
                <a:gd name="connsiteY0-322" fmla="*/ 10035 h 10035"/>
                <a:gd name="connsiteX1-323" fmla="*/ 2396 w 10000"/>
                <a:gd name="connsiteY1-324" fmla="*/ 10035 h 10035"/>
                <a:gd name="connsiteX2-325" fmla="*/ 0 w 10000"/>
                <a:gd name="connsiteY2-326" fmla="*/ 10035 h 10035"/>
                <a:gd name="connsiteX3-327" fmla="*/ 0 w 10000"/>
                <a:gd name="connsiteY3-328" fmla="*/ 9379 h 10035"/>
                <a:gd name="connsiteX4-329" fmla="*/ 2396 w 10000"/>
                <a:gd name="connsiteY4-330" fmla="*/ 9379 h 10035"/>
                <a:gd name="connsiteX5-331" fmla="*/ 3438 w 10000"/>
                <a:gd name="connsiteY5-332" fmla="*/ 9051 h 10035"/>
                <a:gd name="connsiteX6-333" fmla="*/ 4271 w 10000"/>
                <a:gd name="connsiteY6-334" fmla="*/ 6428 h 10035"/>
                <a:gd name="connsiteX7-335" fmla="*/ 4583 w 10000"/>
                <a:gd name="connsiteY7-336" fmla="*/ 3969 h 10035"/>
                <a:gd name="connsiteX8-337" fmla="*/ 4896 w 10000"/>
                <a:gd name="connsiteY8-338" fmla="*/ 2002 h 10035"/>
                <a:gd name="connsiteX9-339" fmla="*/ 5651 w 10000"/>
                <a:gd name="connsiteY9-340" fmla="*/ 509 h 10035"/>
                <a:gd name="connsiteX10-341" fmla="*/ 6875 w 10000"/>
                <a:gd name="connsiteY10-342" fmla="*/ 35 h 10035"/>
                <a:gd name="connsiteX11-343" fmla="*/ 10000 w 10000"/>
                <a:gd name="connsiteY11-344" fmla="*/ 35 h 10035"/>
                <a:gd name="connsiteX12-345" fmla="*/ 10000 w 10000"/>
                <a:gd name="connsiteY12-346" fmla="*/ 691 h 10035"/>
                <a:gd name="connsiteX13-347" fmla="*/ 6875 w 10000"/>
                <a:gd name="connsiteY13-348" fmla="*/ 691 h 10035"/>
                <a:gd name="connsiteX14-349" fmla="*/ 5938 w 10000"/>
                <a:gd name="connsiteY14-350" fmla="*/ 1019 h 10035"/>
                <a:gd name="connsiteX15-351" fmla="*/ 5208 w 10000"/>
                <a:gd name="connsiteY15-352" fmla="*/ 2166 h 10035"/>
                <a:gd name="connsiteX16-353" fmla="*/ 5000 w 10000"/>
                <a:gd name="connsiteY16-354" fmla="*/ 3969 h 10035"/>
                <a:gd name="connsiteX17-355" fmla="*/ 4688 w 10000"/>
                <a:gd name="connsiteY17-356" fmla="*/ 6592 h 10035"/>
                <a:gd name="connsiteX18-357" fmla="*/ 3646 w 10000"/>
                <a:gd name="connsiteY18-358" fmla="*/ 9543 h 10035"/>
                <a:gd name="connsiteX19-359" fmla="*/ 2500 w 10000"/>
                <a:gd name="connsiteY19-360" fmla="*/ 10035 h 10035"/>
                <a:gd name="connsiteX0-361" fmla="*/ 2500 w 10000"/>
                <a:gd name="connsiteY0-362" fmla="*/ 10035 h 10035"/>
                <a:gd name="connsiteX1-363" fmla="*/ 2396 w 10000"/>
                <a:gd name="connsiteY1-364" fmla="*/ 10035 h 10035"/>
                <a:gd name="connsiteX2-365" fmla="*/ 0 w 10000"/>
                <a:gd name="connsiteY2-366" fmla="*/ 10035 h 10035"/>
                <a:gd name="connsiteX3-367" fmla="*/ 0 w 10000"/>
                <a:gd name="connsiteY3-368" fmla="*/ 9379 h 10035"/>
                <a:gd name="connsiteX4-369" fmla="*/ 2396 w 10000"/>
                <a:gd name="connsiteY4-370" fmla="*/ 9379 h 10035"/>
                <a:gd name="connsiteX5-371" fmla="*/ 3438 w 10000"/>
                <a:gd name="connsiteY5-372" fmla="*/ 9051 h 10035"/>
                <a:gd name="connsiteX6-373" fmla="*/ 4271 w 10000"/>
                <a:gd name="connsiteY6-374" fmla="*/ 6428 h 10035"/>
                <a:gd name="connsiteX7-375" fmla="*/ 4583 w 10000"/>
                <a:gd name="connsiteY7-376" fmla="*/ 3969 h 10035"/>
                <a:gd name="connsiteX8-377" fmla="*/ 4896 w 10000"/>
                <a:gd name="connsiteY8-378" fmla="*/ 2002 h 10035"/>
                <a:gd name="connsiteX9-379" fmla="*/ 5651 w 10000"/>
                <a:gd name="connsiteY9-380" fmla="*/ 509 h 10035"/>
                <a:gd name="connsiteX10-381" fmla="*/ 6875 w 10000"/>
                <a:gd name="connsiteY10-382" fmla="*/ 35 h 10035"/>
                <a:gd name="connsiteX11-383" fmla="*/ 10000 w 10000"/>
                <a:gd name="connsiteY11-384" fmla="*/ 35 h 10035"/>
                <a:gd name="connsiteX12-385" fmla="*/ 10000 w 10000"/>
                <a:gd name="connsiteY12-386" fmla="*/ 691 h 10035"/>
                <a:gd name="connsiteX13-387" fmla="*/ 6875 w 10000"/>
                <a:gd name="connsiteY13-388" fmla="*/ 691 h 10035"/>
                <a:gd name="connsiteX14-389" fmla="*/ 5938 w 10000"/>
                <a:gd name="connsiteY14-390" fmla="*/ 1019 h 10035"/>
                <a:gd name="connsiteX15-391" fmla="*/ 5208 w 10000"/>
                <a:gd name="connsiteY15-392" fmla="*/ 2166 h 10035"/>
                <a:gd name="connsiteX16-393" fmla="*/ 5000 w 10000"/>
                <a:gd name="connsiteY16-394" fmla="*/ 3969 h 10035"/>
                <a:gd name="connsiteX17-395" fmla="*/ 4688 w 10000"/>
                <a:gd name="connsiteY17-396" fmla="*/ 6592 h 10035"/>
                <a:gd name="connsiteX18-397" fmla="*/ 3646 w 10000"/>
                <a:gd name="connsiteY18-398" fmla="*/ 9543 h 10035"/>
                <a:gd name="connsiteX19-399" fmla="*/ 2500 w 10000"/>
                <a:gd name="connsiteY19-400" fmla="*/ 10035 h 10035"/>
                <a:gd name="connsiteX0-401" fmla="*/ 2500 w 10000"/>
                <a:gd name="connsiteY0-402" fmla="*/ 10035 h 10035"/>
                <a:gd name="connsiteX1-403" fmla="*/ 2396 w 10000"/>
                <a:gd name="connsiteY1-404" fmla="*/ 10035 h 10035"/>
                <a:gd name="connsiteX2-405" fmla="*/ 0 w 10000"/>
                <a:gd name="connsiteY2-406" fmla="*/ 10035 h 10035"/>
                <a:gd name="connsiteX3-407" fmla="*/ 0 w 10000"/>
                <a:gd name="connsiteY3-408" fmla="*/ 9379 h 10035"/>
                <a:gd name="connsiteX4-409" fmla="*/ 2396 w 10000"/>
                <a:gd name="connsiteY4-410" fmla="*/ 9379 h 10035"/>
                <a:gd name="connsiteX5-411" fmla="*/ 3438 w 10000"/>
                <a:gd name="connsiteY5-412" fmla="*/ 9051 h 10035"/>
                <a:gd name="connsiteX6-413" fmla="*/ 4271 w 10000"/>
                <a:gd name="connsiteY6-414" fmla="*/ 6428 h 10035"/>
                <a:gd name="connsiteX7-415" fmla="*/ 4583 w 10000"/>
                <a:gd name="connsiteY7-416" fmla="*/ 3969 h 10035"/>
                <a:gd name="connsiteX8-417" fmla="*/ 4896 w 10000"/>
                <a:gd name="connsiteY8-418" fmla="*/ 2002 h 10035"/>
                <a:gd name="connsiteX9-419" fmla="*/ 5651 w 10000"/>
                <a:gd name="connsiteY9-420" fmla="*/ 509 h 10035"/>
                <a:gd name="connsiteX10-421" fmla="*/ 6875 w 10000"/>
                <a:gd name="connsiteY10-422" fmla="*/ 35 h 10035"/>
                <a:gd name="connsiteX11-423" fmla="*/ 10000 w 10000"/>
                <a:gd name="connsiteY11-424" fmla="*/ 35 h 10035"/>
                <a:gd name="connsiteX12-425" fmla="*/ 10000 w 10000"/>
                <a:gd name="connsiteY12-426" fmla="*/ 691 h 10035"/>
                <a:gd name="connsiteX13-427" fmla="*/ 6875 w 10000"/>
                <a:gd name="connsiteY13-428" fmla="*/ 691 h 10035"/>
                <a:gd name="connsiteX14-429" fmla="*/ 5938 w 10000"/>
                <a:gd name="connsiteY14-430" fmla="*/ 1019 h 10035"/>
                <a:gd name="connsiteX15-431" fmla="*/ 5208 w 10000"/>
                <a:gd name="connsiteY15-432" fmla="*/ 2166 h 10035"/>
                <a:gd name="connsiteX16-433" fmla="*/ 5000 w 10000"/>
                <a:gd name="connsiteY16-434" fmla="*/ 3969 h 10035"/>
                <a:gd name="connsiteX17-435" fmla="*/ 4688 w 10000"/>
                <a:gd name="connsiteY17-436" fmla="*/ 6592 h 10035"/>
                <a:gd name="connsiteX18-437" fmla="*/ 3646 w 10000"/>
                <a:gd name="connsiteY18-438" fmla="*/ 9543 h 10035"/>
                <a:gd name="connsiteX19-439" fmla="*/ 2500 w 10000"/>
                <a:gd name="connsiteY19-440" fmla="*/ 10035 h 10035"/>
                <a:gd name="connsiteX0-441" fmla="*/ 2500 w 10000"/>
                <a:gd name="connsiteY0-442" fmla="*/ 10035 h 10035"/>
                <a:gd name="connsiteX1-443" fmla="*/ 2396 w 10000"/>
                <a:gd name="connsiteY1-444" fmla="*/ 10035 h 10035"/>
                <a:gd name="connsiteX2-445" fmla="*/ 0 w 10000"/>
                <a:gd name="connsiteY2-446" fmla="*/ 10035 h 10035"/>
                <a:gd name="connsiteX3-447" fmla="*/ 0 w 10000"/>
                <a:gd name="connsiteY3-448" fmla="*/ 9379 h 10035"/>
                <a:gd name="connsiteX4-449" fmla="*/ 2396 w 10000"/>
                <a:gd name="connsiteY4-450" fmla="*/ 9379 h 10035"/>
                <a:gd name="connsiteX5-451" fmla="*/ 3438 w 10000"/>
                <a:gd name="connsiteY5-452" fmla="*/ 9051 h 10035"/>
                <a:gd name="connsiteX6-453" fmla="*/ 4271 w 10000"/>
                <a:gd name="connsiteY6-454" fmla="*/ 6428 h 10035"/>
                <a:gd name="connsiteX7-455" fmla="*/ 4583 w 10000"/>
                <a:gd name="connsiteY7-456" fmla="*/ 3969 h 10035"/>
                <a:gd name="connsiteX8-457" fmla="*/ 4896 w 10000"/>
                <a:gd name="connsiteY8-458" fmla="*/ 2002 h 10035"/>
                <a:gd name="connsiteX9-459" fmla="*/ 5651 w 10000"/>
                <a:gd name="connsiteY9-460" fmla="*/ 509 h 10035"/>
                <a:gd name="connsiteX10-461" fmla="*/ 6875 w 10000"/>
                <a:gd name="connsiteY10-462" fmla="*/ 35 h 10035"/>
                <a:gd name="connsiteX11-463" fmla="*/ 10000 w 10000"/>
                <a:gd name="connsiteY11-464" fmla="*/ 35 h 10035"/>
                <a:gd name="connsiteX12-465" fmla="*/ 10000 w 10000"/>
                <a:gd name="connsiteY12-466" fmla="*/ 691 h 10035"/>
                <a:gd name="connsiteX13-467" fmla="*/ 6875 w 10000"/>
                <a:gd name="connsiteY13-468" fmla="*/ 691 h 10035"/>
                <a:gd name="connsiteX14-469" fmla="*/ 5938 w 10000"/>
                <a:gd name="connsiteY14-470" fmla="*/ 1019 h 10035"/>
                <a:gd name="connsiteX15-471" fmla="*/ 5208 w 10000"/>
                <a:gd name="connsiteY15-472" fmla="*/ 2166 h 10035"/>
                <a:gd name="connsiteX16-473" fmla="*/ 5000 w 10000"/>
                <a:gd name="connsiteY16-474" fmla="*/ 3969 h 10035"/>
                <a:gd name="connsiteX17-475" fmla="*/ 4688 w 10000"/>
                <a:gd name="connsiteY17-476" fmla="*/ 6592 h 10035"/>
                <a:gd name="connsiteX18-477" fmla="*/ 3646 w 10000"/>
                <a:gd name="connsiteY18-478" fmla="*/ 9543 h 10035"/>
                <a:gd name="connsiteX19-479" fmla="*/ 2500 w 10000"/>
                <a:gd name="connsiteY19-480" fmla="*/ 10035 h 10035"/>
                <a:gd name="connsiteX0-481" fmla="*/ 2500 w 10000"/>
                <a:gd name="connsiteY0-482" fmla="*/ 10035 h 10035"/>
                <a:gd name="connsiteX1-483" fmla="*/ 2396 w 10000"/>
                <a:gd name="connsiteY1-484" fmla="*/ 10035 h 10035"/>
                <a:gd name="connsiteX2-485" fmla="*/ 0 w 10000"/>
                <a:gd name="connsiteY2-486" fmla="*/ 10035 h 10035"/>
                <a:gd name="connsiteX3-487" fmla="*/ 0 w 10000"/>
                <a:gd name="connsiteY3-488" fmla="*/ 9379 h 10035"/>
                <a:gd name="connsiteX4-489" fmla="*/ 2396 w 10000"/>
                <a:gd name="connsiteY4-490" fmla="*/ 9379 h 10035"/>
                <a:gd name="connsiteX5-491" fmla="*/ 3438 w 10000"/>
                <a:gd name="connsiteY5-492" fmla="*/ 9051 h 10035"/>
                <a:gd name="connsiteX6-493" fmla="*/ 4271 w 10000"/>
                <a:gd name="connsiteY6-494" fmla="*/ 6428 h 10035"/>
                <a:gd name="connsiteX7-495" fmla="*/ 4583 w 10000"/>
                <a:gd name="connsiteY7-496" fmla="*/ 3969 h 10035"/>
                <a:gd name="connsiteX8-497" fmla="*/ 4896 w 10000"/>
                <a:gd name="connsiteY8-498" fmla="*/ 2002 h 10035"/>
                <a:gd name="connsiteX9-499" fmla="*/ 5651 w 10000"/>
                <a:gd name="connsiteY9-500" fmla="*/ 509 h 10035"/>
                <a:gd name="connsiteX10-501" fmla="*/ 6875 w 10000"/>
                <a:gd name="connsiteY10-502" fmla="*/ 35 h 10035"/>
                <a:gd name="connsiteX11-503" fmla="*/ 10000 w 10000"/>
                <a:gd name="connsiteY11-504" fmla="*/ 35 h 10035"/>
                <a:gd name="connsiteX12-505" fmla="*/ 10000 w 10000"/>
                <a:gd name="connsiteY12-506" fmla="*/ 691 h 10035"/>
                <a:gd name="connsiteX13-507" fmla="*/ 6875 w 10000"/>
                <a:gd name="connsiteY13-508" fmla="*/ 691 h 10035"/>
                <a:gd name="connsiteX14-509" fmla="*/ 5938 w 10000"/>
                <a:gd name="connsiteY14-510" fmla="*/ 1019 h 10035"/>
                <a:gd name="connsiteX15-511" fmla="*/ 5207 w 10000"/>
                <a:gd name="connsiteY15-512" fmla="*/ 2080 h 10035"/>
                <a:gd name="connsiteX16-513" fmla="*/ 5208 w 10000"/>
                <a:gd name="connsiteY16-514" fmla="*/ 2166 h 10035"/>
                <a:gd name="connsiteX17-515" fmla="*/ 5000 w 10000"/>
                <a:gd name="connsiteY17-516" fmla="*/ 3969 h 10035"/>
                <a:gd name="connsiteX18-517" fmla="*/ 4688 w 10000"/>
                <a:gd name="connsiteY18-518" fmla="*/ 6592 h 10035"/>
                <a:gd name="connsiteX19-519" fmla="*/ 3646 w 10000"/>
                <a:gd name="connsiteY19-520" fmla="*/ 9543 h 10035"/>
                <a:gd name="connsiteX20" fmla="*/ 2500 w 10000"/>
                <a:gd name="connsiteY20" fmla="*/ 10035 h 10035"/>
                <a:gd name="connsiteX0-521" fmla="*/ 2500 w 10000"/>
                <a:gd name="connsiteY0-522" fmla="*/ 10035 h 10035"/>
                <a:gd name="connsiteX1-523" fmla="*/ 2396 w 10000"/>
                <a:gd name="connsiteY1-524" fmla="*/ 10035 h 10035"/>
                <a:gd name="connsiteX2-525" fmla="*/ 0 w 10000"/>
                <a:gd name="connsiteY2-526" fmla="*/ 10035 h 10035"/>
                <a:gd name="connsiteX3-527" fmla="*/ 0 w 10000"/>
                <a:gd name="connsiteY3-528" fmla="*/ 9379 h 10035"/>
                <a:gd name="connsiteX4-529" fmla="*/ 2396 w 10000"/>
                <a:gd name="connsiteY4-530" fmla="*/ 9379 h 10035"/>
                <a:gd name="connsiteX5-531" fmla="*/ 3438 w 10000"/>
                <a:gd name="connsiteY5-532" fmla="*/ 9051 h 10035"/>
                <a:gd name="connsiteX6-533" fmla="*/ 4271 w 10000"/>
                <a:gd name="connsiteY6-534" fmla="*/ 6428 h 10035"/>
                <a:gd name="connsiteX7-535" fmla="*/ 4583 w 10000"/>
                <a:gd name="connsiteY7-536" fmla="*/ 3969 h 10035"/>
                <a:gd name="connsiteX8-537" fmla="*/ 4896 w 10000"/>
                <a:gd name="connsiteY8-538" fmla="*/ 2002 h 10035"/>
                <a:gd name="connsiteX9-539" fmla="*/ 5651 w 10000"/>
                <a:gd name="connsiteY9-540" fmla="*/ 509 h 10035"/>
                <a:gd name="connsiteX10-541" fmla="*/ 6875 w 10000"/>
                <a:gd name="connsiteY10-542" fmla="*/ 35 h 10035"/>
                <a:gd name="connsiteX11-543" fmla="*/ 10000 w 10000"/>
                <a:gd name="connsiteY11-544" fmla="*/ 35 h 10035"/>
                <a:gd name="connsiteX12-545" fmla="*/ 10000 w 10000"/>
                <a:gd name="connsiteY12-546" fmla="*/ 691 h 10035"/>
                <a:gd name="connsiteX13-547" fmla="*/ 6875 w 10000"/>
                <a:gd name="connsiteY13-548" fmla="*/ 691 h 10035"/>
                <a:gd name="connsiteX14-549" fmla="*/ 5938 w 10000"/>
                <a:gd name="connsiteY14-550" fmla="*/ 1019 h 10035"/>
                <a:gd name="connsiteX15-551" fmla="*/ 5207 w 10000"/>
                <a:gd name="connsiteY15-552" fmla="*/ 2080 h 10035"/>
                <a:gd name="connsiteX16-553" fmla="*/ 5000 w 10000"/>
                <a:gd name="connsiteY16-554" fmla="*/ 3969 h 10035"/>
                <a:gd name="connsiteX17-555" fmla="*/ 4688 w 10000"/>
                <a:gd name="connsiteY17-556" fmla="*/ 6592 h 10035"/>
                <a:gd name="connsiteX18-557" fmla="*/ 3646 w 10000"/>
                <a:gd name="connsiteY18-558" fmla="*/ 9543 h 10035"/>
                <a:gd name="connsiteX19-559" fmla="*/ 2500 w 10000"/>
                <a:gd name="connsiteY19-560" fmla="*/ 10035 h 10035"/>
                <a:gd name="connsiteX0-561" fmla="*/ 2500 w 10000"/>
                <a:gd name="connsiteY0-562" fmla="*/ 10035 h 10035"/>
                <a:gd name="connsiteX1-563" fmla="*/ 2396 w 10000"/>
                <a:gd name="connsiteY1-564" fmla="*/ 10035 h 10035"/>
                <a:gd name="connsiteX2-565" fmla="*/ 0 w 10000"/>
                <a:gd name="connsiteY2-566" fmla="*/ 10035 h 10035"/>
                <a:gd name="connsiteX3-567" fmla="*/ 0 w 10000"/>
                <a:gd name="connsiteY3-568" fmla="*/ 9379 h 10035"/>
                <a:gd name="connsiteX4-569" fmla="*/ 2396 w 10000"/>
                <a:gd name="connsiteY4-570" fmla="*/ 9379 h 10035"/>
                <a:gd name="connsiteX5-571" fmla="*/ 3438 w 10000"/>
                <a:gd name="connsiteY5-572" fmla="*/ 9051 h 10035"/>
                <a:gd name="connsiteX6-573" fmla="*/ 4271 w 10000"/>
                <a:gd name="connsiteY6-574" fmla="*/ 6428 h 10035"/>
                <a:gd name="connsiteX7-575" fmla="*/ 4583 w 10000"/>
                <a:gd name="connsiteY7-576" fmla="*/ 3969 h 10035"/>
                <a:gd name="connsiteX8-577" fmla="*/ 4896 w 10000"/>
                <a:gd name="connsiteY8-578" fmla="*/ 2002 h 10035"/>
                <a:gd name="connsiteX9-579" fmla="*/ 5651 w 10000"/>
                <a:gd name="connsiteY9-580" fmla="*/ 509 h 10035"/>
                <a:gd name="connsiteX10-581" fmla="*/ 6875 w 10000"/>
                <a:gd name="connsiteY10-582" fmla="*/ 35 h 10035"/>
                <a:gd name="connsiteX11-583" fmla="*/ 10000 w 10000"/>
                <a:gd name="connsiteY11-584" fmla="*/ 35 h 10035"/>
                <a:gd name="connsiteX12-585" fmla="*/ 10000 w 10000"/>
                <a:gd name="connsiteY12-586" fmla="*/ 691 h 10035"/>
                <a:gd name="connsiteX13-587" fmla="*/ 6875 w 10000"/>
                <a:gd name="connsiteY13-588" fmla="*/ 691 h 10035"/>
                <a:gd name="connsiteX14-589" fmla="*/ 5938 w 10000"/>
                <a:gd name="connsiteY14-590" fmla="*/ 1019 h 10035"/>
                <a:gd name="connsiteX15-591" fmla="*/ 5207 w 10000"/>
                <a:gd name="connsiteY15-592" fmla="*/ 2080 h 10035"/>
                <a:gd name="connsiteX16-593" fmla="*/ 5000 w 10000"/>
                <a:gd name="connsiteY16-594" fmla="*/ 3969 h 10035"/>
                <a:gd name="connsiteX17-595" fmla="*/ 4688 w 10000"/>
                <a:gd name="connsiteY17-596" fmla="*/ 6592 h 10035"/>
                <a:gd name="connsiteX18-597" fmla="*/ 3646 w 10000"/>
                <a:gd name="connsiteY18-598" fmla="*/ 9543 h 10035"/>
                <a:gd name="connsiteX19-599" fmla="*/ 2500 w 10000"/>
                <a:gd name="connsiteY19-600" fmla="*/ 10035 h 10035"/>
                <a:gd name="connsiteX0-601" fmla="*/ 2500 w 10000"/>
                <a:gd name="connsiteY0-602" fmla="*/ 10035 h 10035"/>
                <a:gd name="connsiteX1-603" fmla="*/ 2396 w 10000"/>
                <a:gd name="connsiteY1-604" fmla="*/ 10035 h 10035"/>
                <a:gd name="connsiteX2-605" fmla="*/ 0 w 10000"/>
                <a:gd name="connsiteY2-606" fmla="*/ 10035 h 10035"/>
                <a:gd name="connsiteX3-607" fmla="*/ 0 w 10000"/>
                <a:gd name="connsiteY3-608" fmla="*/ 9379 h 10035"/>
                <a:gd name="connsiteX4-609" fmla="*/ 2396 w 10000"/>
                <a:gd name="connsiteY4-610" fmla="*/ 9379 h 10035"/>
                <a:gd name="connsiteX5-611" fmla="*/ 3438 w 10000"/>
                <a:gd name="connsiteY5-612" fmla="*/ 9051 h 10035"/>
                <a:gd name="connsiteX6-613" fmla="*/ 4271 w 10000"/>
                <a:gd name="connsiteY6-614" fmla="*/ 6428 h 10035"/>
                <a:gd name="connsiteX7-615" fmla="*/ 4583 w 10000"/>
                <a:gd name="connsiteY7-616" fmla="*/ 3969 h 10035"/>
                <a:gd name="connsiteX8-617" fmla="*/ 4896 w 10000"/>
                <a:gd name="connsiteY8-618" fmla="*/ 2002 h 10035"/>
                <a:gd name="connsiteX9-619" fmla="*/ 5651 w 10000"/>
                <a:gd name="connsiteY9-620" fmla="*/ 509 h 10035"/>
                <a:gd name="connsiteX10-621" fmla="*/ 6875 w 10000"/>
                <a:gd name="connsiteY10-622" fmla="*/ 35 h 10035"/>
                <a:gd name="connsiteX11-623" fmla="*/ 10000 w 10000"/>
                <a:gd name="connsiteY11-624" fmla="*/ 35 h 10035"/>
                <a:gd name="connsiteX12-625" fmla="*/ 10000 w 10000"/>
                <a:gd name="connsiteY12-626" fmla="*/ 691 h 10035"/>
                <a:gd name="connsiteX13-627" fmla="*/ 6875 w 10000"/>
                <a:gd name="connsiteY13-628" fmla="*/ 691 h 10035"/>
                <a:gd name="connsiteX14-629" fmla="*/ 5938 w 10000"/>
                <a:gd name="connsiteY14-630" fmla="*/ 1019 h 10035"/>
                <a:gd name="connsiteX15-631" fmla="*/ 5207 w 10000"/>
                <a:gd name="connsiteY15-632" fmla="*/ 2080 h 10035"/>
                <a:gd name="connsiteX16-633" fmla="*/ 5000 w 10000"/>
                <a:gd name="connsiteY16-634" fmla="*/ 3969 h 10035"/>
                <a:gd name="connsiteX17-635" fmla="*/ 4688 w 10000"/>
                <a:gd name="connsiteY17-636" fmla="*/ 6592 h 10035"/>
                <a:gd name="connsiteX18-637" fmla="*/ 3646 w 10000"/>
                <a:gd name="connsiteY18-638" fmla="*/ 9543 h 10035"/>
                <a:gd name="connsiteX19-639" fmla="*/ 2500 w 10000"/>
                <a:gd name="connsiteY19-640" fmla="*/ 10035 h 10035"/>
                <a:gd name="connsiteX0-641" fmla="*/ 2500 w 10000"/>
                <a:gd name="connsiteY0-642" fmla="*/ 10035 h 10035"/>
                <a:gd name="connsiteX1-643" fmla="*/ 2396 w 10000"/>
                <a:gd name="connsiteY1-644" fmla="*/ 10035 h 10035"/>
                <a:gd name="connsiteX2-645" fmla="*/ 0 w 10000"/>
                <a:gd name="connsiteY2-646" fmla="*/ 10035 h 10035"/>
                <a:gd name="connsiteX3-647" fmla="*/ 0 w 10000"/>
                <a:gd name="connsiteY3-648" fmla="*/ 9379 h 10035"/>
                <a:gd name="connsiteX4-649" fmla="*/ 2396 w 10000"/>
                <a:gd name="connsiteY4-650" fmla="*/ 9379 h 10035"/>
                <a:gd name="connsiteX5-651" fmla="*/ 3438 w 10000"/>
                <a:gd name="connsiteY5-652" fmla="*/ 9051 h 10035"/>
                <a:gd name="connsiteX6-653" fmla="*/ 4271 w 10000"/>
                <a:gd name="connsiteY6-654" fmla="*/ 6428 h 10035"/>
                <a:gd name="connsiteX7-655" fmla="*/ 4583 w 10000"/>
                <a:gd name="connsiteY7-656" fmla="*/ 3969 h 10035"/>
                <a:gd name="connsiteX8-657" fmla="*/ 4896 w 10000"/>
                <a:gd name="connsiteY8-658" fmla="*/ 2002 h 10035"/>
                <a:gd name="connsiteX9-659" fmla="*/ 5651 w 10000"/>
                <a:gd name="connsiteY9-660" fmla="*/ 509 h 10035"/>
                <a:gd name="connsiteX10-661" fmla="*/ 6875 w 10000"/>
                <a:gd name="connsiteY10-662" fmla="*/ 35 h 10035"/>
                <a:gd name="connsiteX11-663" fmla="*/ 10000 w 10000"/>
                <a:gd name="connsiteY11-664" fmla="*/ 35 h 10035"/>
                <a:gd name="connsiteX12-665" fmla="*/ 10000 w 10000"/>
                <a:gd name="connsiteY12-666" fmla="*/ 691 h 10035"/>
                <a:gd name="connsiteX13-667" fmla="*/ 6875 w 10000"/>
                <a:gd name="connsiteY13-668" fmla="*/ 691 h 10035"/>
                <a:gd name="connsiteX14-669" fmla="*/ 5938 w 10000"/>
                <a:gd name="connsiteY14-670" fmla="*/ 1019 h 10035"/>
                <a:gd name="connsiteX15-671" fmla="*/ 5207 w 10000"/>
                <a:gd name="connsiteY15-672" fmla="*/ 2080 h 10035"/>
                <a:gd name="connsiteX16-673" fmla="*/ 5000 w 10000"/>
                <a:gd name="connsiteY16-674" fmla="*/ 3969 h 10035"/>
                <a:gd name="connsiteX17-675" fmla="*/ 4688 w 10000"/>
                <a:gd name="connsiteY17-676" fmla="*/ 6592 h 10035"/>
                <a:gd name="connsiteX18-677" fmla="*/ 3646 w 10000"/>
                <a:gd name="connsiteY18-678" fmla="*/ 9543 h 10035"/>
                <a:gd name="connsiteX19-679" fmla="*/ 2500 w 10000"/>
                <a:gd name="connsiteY19-680" fmla="*/ 10035 h 10035"/>
                <a:gd name="connsiteX0-681" fmla="*/ 2500 w 10000"/>
                <a:gd name="connsiteY0-682" fmla="*/ 10035 h 10035"/>
                <a:gd name="connsiteX1-683" fmla="*/ 2396 w 10000"/>
                <a:gd name="connsiteY1-684" fmla="*/ 10035 h 10035"/>
                <a:gd name="connsiteX2-685" fmla="*/ 0 w 10000"/>
                <a:gd name="connsiteY2-686" fmla="*/ 10035 h 10035"/>
                <a:gd name="connsiteX3-687" fmla="*/ 0 w 10000"/>
                <a:gd name="connsiteY3-688" fmla="*/ 9379 h 10035"/>
                <a:gd name="connsiteX4-689" fmla="*/ 2396 w 10000"/>
                <a:gd name="connsiteY4-690" fmla="*/ 9379 h 10035"/>
                <a:gd name="connsiteX5-691" fmla="*/ 3438 w 10000"/>
                <a:gd name="connsiteY5-692" fmla="*/ 9051 h 10035"/>
                <a:gd name="connsiteX6-693" fmla="*/ 4271 w 10000"/>
                <a:gd name="connsiteY6-694" fmla="*/ 6428 h 10035"/>
                <a:gd name="connsiteX7-695" fmla="*/ 4583 w 10000"/>
                <a:gd name="connsiteY7-696" fmla="*/ 3969 h 10035"/>
                <a:gd name="connsiteX8-697" fmla="*/ 4896 w 10000"/>
                <a:gd name="connsiteY8-698" fmla="*/ 2002 h 10035"/>
                <a:gd name="connsiteX9-699" fmla="*/ 5651 w 10000"/>
                <a:gd name="connsiteY9-700" fmla="*/ 509 h 10035"/>
                <a:gd name="connsiteX10-701" fmla="*/ 6875 w 10000"/>
                <a:gd name="connsiteY10-702" fmla="*/ 35 h 10035"/>
                <a:gd name="connsiteX11-703" fmla="*/ 10000 w 10000"/>
                <a:gd name="connsiteY11-704" fmla="*/ 35 h 10035"/>
                <a:gd name="connsiteX12-705" fmla="*/ 10000 w 10000"/>
                <a:gd name="connsiteY12-706" fmla="*/ 691 h 10035"/>
                <a:gd name="connsiteX13-707" fmla="*/ 6875 w 10000"/>
                <a:gd name="connsiteY13-708" fmla="*/ 691 h 10035"/>
                <a:gd name="connsiteX14-709" fmla="*/ 5938 w 10000"/>
                <a:gd name="connsiteY14-710" fmla="*/ 1019 h 10035"/>
                <a:gd name="connsiteX15-711" fmla="*/ 5207 w 10000"/>
                <a:gd name="connsiteY15-712" fmla="*/ 2080 h 10035"/>
                <a:gd name="connsiteX16-713" fmla="*/ 5000 w 10000"/>
                <a:gd name="connsiteY16-714" fmla="*/ 3969 h 10035"/>
                <a:gd name="connsiteX17-715" fmla="*/ 4688 w 10000"/>
                <a:gd name="connsiteY17-716" fmla="*/ 6592 h 10035"/>
                <a:gd name="connsiteX18-717" fmla="*/ 3646 w 10000"/>
                <a:gd name="connsiteY18-718" fmla="*/ 9543 h 10035"/>
                <a:gd name="connsiteX19-719" fmla="*/ 2500 w 10000"/>
                <a:gd name="connsiteY19-720" fmla="*/ 10035 h 10035"/>
                <a:gd name="connsiteX0-721" fmla="*/ 2500 w 10000"/>
                <a:gd name="connsiteY0-722" fmla="*/ 10035 h 10035"/>
                <a:gd name="connsiteX1-723" fmla="*/ 2396 w 10000"/>
                <a:gd name="connsiteY1-724" fmla="*/ 10035 h 10035"/>
                <a:gd name="connsiteX2-725" fmla="*/ 0 w 10000"/>
                <a:gd name="connsiteY2-726" fmla="*/ 10035 h 10035"/>
                <a:gd name="connsiteX3-727" fmla="*/ 0 w 10000"/>
                <a:gd name="connsiteY3-728" fmla="*/ 9379 h 10035"/>
                <a:gd name="connsiteX4-729" fmla="*/ 2396 w 10000"/>
                <a:gd name="connsiteY4-730" fmla="*/ 9379 h 10035"/>
                <a:gd name="connsiteX5-731" fmla="*/ 3438 w 10000"/>
                <a:gd name="connsiteY5-732" fmla="*/ 9051 h 10035"/>
                <a:gd name="connsiteX6-733" fmla="*/ 4271 w 10000"/>
                <a:gd name="connsiteY6-734" fmla="*/ 6428 h 10035"/>
                <a:gd name="connsiteX7-735" fmla="*/ 4583 w 10000"/>
                <a:gd name="connsiteY7-736" fmla="*/ 3969 h 10035"/>
                <a:gd name="connsiteX8-737" fmla="*/ 4896 w 10000"/>
                <a:gd name="connsiteY8-738" fmla="*/ 2002 h 10035"/>
                <a:gd name="connsiteX9-739" fmla="*/ 5651 w 10000"/>
                <a:gd name="connsiteY9-740" fmla="*/ 509 h 10035"/>
                <a:gd name="connsiteX10-741" fmla="*/ 6875 w 10000"/>
                <a:gd name="connsiteY10-742" fmla="*/ 35 h 10035"/>
                <a:gd name="connsiteX11-743" fmla="*/ 10000 w 10000"/>
                <a:gd name="connsiteY11-744" fmla="*/ 35 h 10035"/>
                <a:gd name="connsiteX12-745" fmla="*/ 10000 w 10000"/>
                <a:gd name="connsiteY12-746" fmla="*/ 691 h 10035"/>
                <a:gd name="connsiteX13-747" fmla="*/ 6875 w 10000"/>
                <a:gd name="connsiteY13-748" fmla="*/ 691 h 10035"/>
                <a:gd name="connsiteX14-749" fmla="*/ 5938 w 10000"/>
                <a:gd name="connsiteY14-750" fmla="*/ 1019 h 10035"/>
                <a:gd name="connsiteX15-751" fmla="*/ 5207 w 10000"/>
                <a:gd name="connsiteY15-752" fmla="*/ 2080 h 10035"/>
                <a:gd name="connsiteX16-753" fmla="*/ 5000 w 10000"/>
                <a:gd name="connsiteY16-754" fmla="*/ 3969 h 10035"/>
                <a:gd name="connsiteX17-755" fmla="*/ 4688 w 10000"/>
                <a:gd name="connsiteY17-756" fmla="*/ 6592 h 10035"/>
                <a:gd name="connsiteX18-757" fmla="*/ 3646 w 10000"/>
                <a:gd name="connsiteY18-758" fmla="*/ 9543 h 10035"/>
                <a:gd name="connsiteX19-759" fmla="*/ 2500 w 10000"/>
                <a:gd name="connsiteY19-760" fmla="*/ 10035 h 10035"/>
                <a:gd name="connsiteX0-761" fmla="*/ 2500 w 10000"/>
                <a:gd name="connsiteY0-762" fmla="*/ 10035 h 10035"/>
                <a:gd name="connsiteX1-763" fmla="*/ 2396 w 10000"/>
                <a:gd name="connsiteY1-764" fmla="*/ 10035 h 10035"/>
                <a:gd name="connsiteX2-765" fmla="*/ 0 w 10000"/>
                <a:gd name="connsiteY2-766" fmla="*/ 10035 h 10035"/>
                <a:gd name="connsiteX3-767" fmla="*/ 0 w 10000"/>
                <a:gd name="connsiteY3-768" fmla="*/ 9379 h 10035"/>
                <a:gd name="connsiteX4-769" fmla="*/ 2396 w 10000"/>
                <a:gd name="connsiteY4-770" fmla="*/ 9379 h 10035"/>
                <a:gd name="connsiteX5-771" fmla="*/ 3438 w 10000"/>
                <a:gd name="connsiteY5-772" fmla="*/ 9051 h 10035"/>
                <a:gd name="connsiteX6-773" fmla="*/ 4271 w 10000"/>
                <a:gd name="connsiteY6-774" fmla="*/ 6428 h 10035"/>
                <a:gd name="connsiteX7-775" fmla="*/ 4583 w 10000"/>
                <a:gd name="connsiteY7-776" fmla="*/ 3969 h 10035"/>
                <a:gd name="connsiteX8-777" fmla="*/ 4896 w 10000"/>
                <a:gd name="connsiteY8-778" fmla="*/ 2002 h 10035"/>
                <a:gd name="connsiteX9-779" fmla="*/ 5651 w 10000"/>
                <a:gd name="connsiteY9-780" fmla="*/ 509 h 10035"/>
                <a:gd name="connsiteX10-781" fmla="*/ 6875 w 10000"/>
                <a:gd name="connsiteY10-782" fmla="*/ 35 h 10035"/>
                <a:gd name="connsiteX11-783" fmla="*/ 10000 w 10000"/>
                <a:gd name="connsiteY11-784" fmla="*/ 35 h 10035"/>
                <a:gd name="connsiteX12-785" fmla="*/ 10000 w 10000"/>
                <a:gd name="connsiteY12-786" fmla="*/ 691 h 10035"/>
                <a:gd name="connsiteX13-787" fmla="*/ 6875 w 10000"/>
                <a:gd name="connsiteY13-788" fmla="*/ 691 h 10035"/>
                <a:gd name="connsiteX14-789" fmla="*/ 5938 w 10000"/>
                <a:gd name="connsiteY14-790" fmla="*/ 1019 h 10035"/>
                <a:gd name="connsiteX15-791" fmla="*/ 5207 w 10000"/>
                <a:gd name="connsiteY15-792" fmla="*/ 2080 h 10035"/>
                <a:gd name="connsiteX16-793" fmla="*/ 5000 w 10000"/>
                <a:gd name="connsiteY16-794" fmla="*/ 3969 h 10035"/>
                <a:gd name="connsiteX17-795" fmla="*/ 4688 w 10000"/>
                <a:gd name="connsiteY17-796" fmla="*/ 6592 h 10035"/>
                <a:gd name="connsiteX18-797" fmla="*/ 3646 w 10000"/>
                <a:gd name="connsiteY18-798" fmla="*/ 9543 h 10035"/>
                <a:gd name="connsiteX19-799" fmla="*/ 2500 w 10000"/>
                <a:gd name="connsiteY19-800" fmla="*/ 10035 h 10035"/>
                <a:gd name="connsiteX0-801" fmla="*/ 2500 w 10000"/>
                <a:gd name="connsiteY0-802" fmla="*/ 10035 h 10035"/>
                <a:gd name="connsiteX1-803" fmla="*/ 2396 w 10000"/>
                <a:gd name="connsiteY1-804" fmla="*/ 10035 h 10035"/>
                <a:gd name="connsiteX2-805" fmla="*/ 0 w 10000"/>
                <a:gd name="connsiteY2-806" fmla="*/ 10035 h 10035"/>
                <a:gd name="connsiteX3-807" fmla="*/ 0 w 10000"/>
                <a:gd name="connsiteY3-808" fmla="*/ 9379 h 10035"/>
                <a:gd name="connsiteX4-809" fmla="*/ 2396 w 10000"/>
                <a:gd name="connsiteY4-810" fmla="*/ 9379 h 10035"/>
                <a:gd name="connsiteX5-811" fmla="*/ 3438 w 10000"/>
                <a:gd name="connsiteY5-812" fmla="*/ 9051 h 10035"/>
                <a:gd name="connsiteX6-813" fmla="*/ 4271 w 10000"/>
                <a:gd name="connsiteY6-814" fmla="*/ 6428 h 10035"/>
                <a:gd name="connsiteX7-815" fmla="*/ 4583 w 10000"/>
                <a:gd name="connsiteY7-816" fmla="*/ 3969 h 10035"/>
                <a:gd name="connsiteX8-817" fmla="*/ 4896 w 10000"/>
                <a:gd name="connsiteY8-818" fmla="*/ 2002 h 10035"/>
                <a:gd name="connsiteX9-819" fmla="*/ 5651 w 10000"/>
                <a:gd name="connsiteY9-820" fmla="*/ 509 h 10035"/>
                <a:gd name="connsiteX10-821" fmla="*/ 6875 w 10000"/>
                <a:gd name="connsiteY10-822" fmla="*/ 35 h 10035"/>
                <a:gd name="connsiteX11-823" fmla="*/ 10000 w 10000"/>
                <a:gd name="connsiteY11-824" fmla="*/ 35 h 10035"/>
                <a:gd name="connsiteX12-825" fmla="*/ 10000 w 10000"/>
                <a:gd name="connsiteY12-826" fmla="*/ 691 h 10035"/>
                <a:gd name="connsiteX13-827" fmla="*/ 6875 w 10000"/>
                <a:gd name="connsiteY13-828" fmla="*/ 691 h 10035"/>
                <a:gd name="connsiteX14-829" fmla="*/ 5938 w 10000"/>
                <a:gd name="connsiteY14-830" fmla="*/ 1019 h 10035"/>
                <a:gd name="connsiteX15-831" fmla="*/ 5229 w 10000"/>
                <a:gd name="connsiteY15-832" fmla="*/ 2133 h 10035"/>
                <a:gd name="connsiteX16-833" fmla="*/ 5000 w 10000"/>
                <a:gd name="connsiteY16-834" fmla="*/ 3969 h 10035"/>
                <a:gd name="connsiteX17-835" fmla="*/ 4688 w 10000"/>
                <a:gd name="connsiteY17-836" fmla="*/ 6592 h 10035"/>
                <a:gd name="connsiteX18-837" fmla="*/ 3646 w 10000"/>
                <a:gd name="connsiteY18-838" fmla="*/ 9543 h 10035"/>
                <a:gd name="connsiteX19-839" fmla="*/ 2500 w 10000"/>
                <a:gd name="connsiteY19-840" fmla="*/ 10035 h 10035"/>
                <a:gd name="connsiteX0-841" fmla="*/ 2500 w 10000"/>
                <a:gd name="connsiteY0-842" fmla="*/ 10035 h 10035"/>
                <a:gd name="connsiteX1-843" fmla="*/ 2396 w 10000"/>
                <a:gd name="connsiteY1-844" fmla="*/ 10035 h 10035"/>
                <a:gd name="connsiteX2-845" fmla="*/ 0 w 10000"/>
                <a:gd name="connsiteY2-846" fmla="*/ 10035 h 10035"/>
                <a:gd name="connsiteX3-847" fmla="*/ 0 w 10000"/>
                <a:gd name="connsiteY3-848" fmla="*/ 9379 h 10035"/>
                <a:gd name="connsiteX4-849" fmla="*/ 2396 w 10000"/>
                <a:gd name="connsiteY4-850" fmla="*/ 9379 h 10035"/>
                <a:gd name="connsiteX5-851" fmla="*/ 3438 w 10000"/>
                <a:gd name="connsiteY5-852" fmla="*/ 9051 h 10035"/>
                <a:gd name="connsiteX6-853" fmla="*/ 4271 w 10000"/>
                <a:gd name="connsiteY6-854" fmla="*/ 6428 h 10035"/>
                <a:gd name="connsiteX7-855" fmla="*/ 4583 w 10000"/>
                <a:gd name="connsiteY7-856" fmla="*/ 3969 h 10035"/>
                <a:gd name="connsiteX8-857" fmla="*/ 4896 w 10000"/>
                <a:gd name="connsiteY8-858" fmla="*/ 2002 h 10035"/>
                <a:gd name="connsiteX9-859" fmla="*/ 5651 w 10000"/>
                <a:gd name="connsiteY9-860" fmla="*/ 509 h 10035"/>
                <a:gd name="connsiteX10-861" fmla="*/ 6875 w 10000"/>
                <a:gd name="connsiteY10-862" fmla="*/ 35 h 10035"/>
                <a:gd name="connsiteX11-863" fmla="*/ 10000 w 10000"/>
                <a:gd name="connsiteY11-864" fmla="*/ 35 h 10035"/>
                <a:gd name="connsiteX12-865" fmla="*/ 10000 w 10000"/>
                <a:gd name="connsiteY12-866" fmla="*/ 691 h 10035"/>
                <a:gd name="connsiteX13-867" fmla="*/ 6875 w 10000"/>
                <a:gd name="connsiteY13-868" fmla="*/ 691 h 10035"/>
                <a:gd name="connsiteX14-869" fmla="*/ 5938 w 10000"/>
                <a:gd name="connsiteY14-870" fmla="*/ 1019 h 10035"/>
                <a:gd name="connsiteX15-871" fmla="*/ 5274 w 10000"/>
                <a:gd name="connsiteY15-872" fmla="*/ 2115 h 10035"/>
                <a:gd name="connsiteX16-873" fmla="*/ 5000 w 10000"/>
                <a:gd name="connsiteY16-874" fmla="*/ 3969 h 10035"/>
                <a:gd name="connsiteX17-875" fmla="*/ 4688 w 10000"/>
                <a:gd name="connsiteY17-876" fmla="*/ 6592 h 10035"/>
                <a:gd name="connsiteX18-877" fmla="*/ 3646 w 10000"/>
                <a:gd name="connsiteY18-878" fmla="*/ 9543 h 10035"/>
                <a:gd name="connsiteX19-879" fmla="*/ 2500 w 10000"/>
                <a:gd name="connsiteY19-880" fmla="*/ 10035 h 100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0000" h="10035">
                  <a:moveTo>
                    <a:pt x="2500" y="10035"/>
                  </a:moveTo>
                  <a:lnTo>
                    <a:pt x="2396" y="10035"/>
                  </a:lnTo>
                  <a:lnTo>
                    <a:pt x="0" y="10035"/>
                  </a:lnTo>
                  <a:lnTo>
                    <a:pt x="0" y="9379"/>
                  </a:lnTo>
                  <a:lnTo>
                    <a:pt x="2396" y="9379"/>
                  </a:lnTo>
                  <a:cubicBezTo>
                    <a:pt x="2708" y="9379"/>
                    <a:pt x="3125" y="9379"/>
                    <a:pt x="3438" y="9051"/>
                  </a:cubicBezTo>
                  <a:cubicBezTo>
                    <a:pt x="3958" y="8396"/>
                    <a:pt x="4063" y="7412"/>
                    <a:pt x="4271" y="6428"/>
                  </a:cubicBezTo>
                  <a:lnTo>
                    <a:pt x="4583" y="3969"/>
                  </a:lnTo>
                  <a:cubicBezTo>
                    <a:pt x="4687" y="3231"/>
                    <a:pt x="4763" y="2526"/>
                    <a:pt x="4896" y="2002"/>
                  </a:cubicBezTo>
                  <a:cubicBezTo>
                    <a:pt x="5029" y="1478"/>
                    <a:pt x="5349" y="791"/>
                    <a:pt x="5651" y="509"/>
                  </a:cubicBezTo>
                  <a:cubicBezTo>
                    <a:pt x="5953" y="227"/>
                    <a:pt x="6150" y="114"/>
                    <a:pt x="6875" y="35"/>
                  </a:cubicBezTo>
                  <a:cubicBezTo>
                    <a:pt x="7600" y="-44"/>
                    <a:pt x="8958" y="35"/>
                    <a:pt x="10000" y="35"/>
                  </a:cubicBezTo>
                  <a:lnTo>
                    <a:pt x="10000" y="691"/>
                  </a:lnTo>
                  <a:lnTo>
                    <a:pt x="6875" y="691"/>
                  </a:lnTo>
                  <a:cubicBezTo>
                    <a:pt x="6198" y="746"/>
                    <a:pt x="6205" y="782"/>
                    <a:pt x="5938" y="1019"/>
                  </a:cubicBezTo>
                  <a:cubicBezTo>
                    <a:pt x="5671" y="1256"/>
                    <a:pt x="5373" y="1817"/>
                    <a:pt x="5274" y="2115"/>
                  </a:cubicBezTo>
                  <a:cubicBezTo>
                    <a:pt x="5175" y="2413"/>
                    <a:pt x="5087" y="3217"/>
                    <a:pt x="5000" y="3969"/>
                  </a:cubicBezTo>
                  <a:cubicBezTo>
                    <a:pt x="4896" y="4789"/>
                    <a:pt x="4792" y="5773"/>
                    <a:pt x="4688" y="6592"/>
                  </a:cubicBezTo>
                  <a:cubicBezTo>
                    <a:pt x="4479" y="7740"/>
                    <a:pt x="4271" y="8887"/>
                    <a:pt x="3646" y="9543"/>
                  </a:cubicBezTo>
                  <a:cubicBezTo>
                    <a:pt x="3333" y="10035"/>
                    <a:pt x="2917" y="10035"/>
                    <a:pt x="2500" y="10035"/>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0" name="Oval 13"/>
            <p:cNvSpPr>
              <a:spLocks noChangeArrowheads="1"/>
            </p:cNvSpPr>
            <p:nvPr/>
          </p:nvSpPr>
          <p:spPr bwMode="auto">
            <a:xfrm>
              <a:off x="805701" y="2885382"/>
              <a:ext cx="710690" cy="712239"/>
            </a:xfrm>
            <a:prstGeom prst="ellipse">
              <a:avLst/>
            </a:pr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1" name="Freeform 14"/>
            <p:cNvSpPr>
              <a:spLocks noEditPoints="1"/>
            </p:cNvSpPr>
            <p:nvPr/>
          </p:nvSpPr>
          <p:spPr bwMode="auto">
            <a:xfrm>
              <a:off x="784024" y="2863705"/>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 h 34"/>
                <a:gd name="T12" fmla="*/ 1 w 34"/>
                <a:gd name="T13" fmla="*/ 17 h 34"/>
                <a:gd name="T14" fmla="*/ 17 w 34"/>
                <a:gd name="T15" fmla="*/ 32 h 34"/>
                <a:gd name="T16" fmla="*/ 32 w 34"/>
                <a:gd name="T17" fmla="*/ 17 h 34"/>
                <a:gd name="T18" fmla="*/ 17 w 34"/>
                <a:gd name="T1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7"/>
                    <a:pt x="7" y="0"/>
                    <a:pt x="17" y="0"/>
                  </a:cubicBezTo>
                  <a:cubicBezTo>
                    <a:pt x="26" y="0"/>
                    <a:pt x="34" y="7"/>
                    <a:pt x="34" y="17"/>
                  </a:cubicBezTo>
                  <a:cubicBezTo>
                    <a:pt x="34" y="26"/>
                    <a:pt x="26" y="34"/>
                    <a:pt x="17" y="34"/>
                  </a:cubicBezTo>
                  <a:close/>
                  <a:moveTo>
                    <a:pt x="17" y="1"/>
                  </a:moveTo>
                  <a:cubicBezTo>
                    <a:pt x="8" y="1"/>
                    <a:pt x="1" y="8"/>
                    <a:pt x="1" y="17"/>
                  </a:cubicBezTo>
                  <a:cubicBezTo>
                    <a:pt x="1" y="25"/>
                    <a:pt x="8" y="32"/>
                    <a:pt x="17" y="32"/>
                  </a:cubicBezTo>
                  <a:cubicBezTo>
                    <a:pt x="25" y="32"/>
                    <a:pt x="32" y="25"/>
                    <a:pt x="32" y="17"/>
                  </a:cubicBezTo>
                  <a:cubicBezTo>
                    <a:pt x="32" y="8"/>
                    <a:pt x="25" y="1"/>
                    <a:pt x="17" y="1"/>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2" name="TextBox 21"/>
            <p:cNvSpPr txBox="1"/>
            <p:nvPr/>
          </p:nvSpPr>
          <p:spPr>
            <a:xfrm>
              <a:off x="805702" y="3061390"/>
              <a:ext cx="710690" cy="338554"/>
            </a:xfrm>
            <a:prstGeom prst="rect">
              <a:avLst/>
            </a:prstGeom>
            <a:noFill/>
          </p:spPr>
          <p:txBody>
            <a:bodyPr wrap="square" rtlCol="0">
              <a:spAutoFit/>
            </a:bodyPr>
            <a:lstStyle/>
            <a:p>
              <a:pPr algn="ctr"/>
              <a:r>
                <a:rPr lang="en-US" altLang="zh-CN" sz="1600" b="1" dirty="0">
                  <a:latin typeface="Noto Sans S Chinese DemiLight" panose="020B0400000000000000" pitchFamily="34" charset="-122"/>
                  <a:ea typeface="Noto Sans S Chinese DemiLight" panose="020B0400000000000000" pitchFamily="34" charset="-122"/>
                </a:rPr>
                <a:t>25%</a:t>
              </a:r>
              <a:endParaRPr lang="zh-CN" altLang="en-US" sz="1600" b="1" dirty="0">
                <a:latin typeface="Noto Sans S Chinese DemiLight" panose="020B0400000000000000" pitchFamily="34" charset="-122"/>
                <a:ea typeface="Noto Sans S Chinese DemiLight" panose="020B0400000000000000" pitchFamily="34" charset="-122"/>
              </a:endParaRPr>
            </a:p>
          </p:txBody>
        </p:sp>
      </p:grpSp>
      <p:grpSp>
        <p:nvGrpSpPr>
          <p:cNvPr id="23" name="组合 22"/>
          <p:cNvGrpSpPr/>
          <p:nvPr/>
        </p:nvGrpSpPr>
        <p:grpSpPr>
          <a:xfrm>
            <a:off x="6263973" y="3104551"/>
            <a:ext cx="3358280" cy="2830129"/>
            <a:chOff x="784024" y="2150274"/>
            <a:chExt cx="2773086" cy="2402675"/>
          </a:xfrm>
          <a:solidFill>
            <a:schemeClr val="accent2"/>
          </a:solidFill>
        </p:grpSpPr>
        <p:sp>
          <p:nvSpPr>
            <p:cNvPr id="24" name="Freeform 6"/>
            <p:cNvSpPr/>
            <p:nvPr/>
          </p:nvSpPr>
          <p:spPr bwMode="auto">
            <a:xfrm>
              <a:off x="1404910" y="2150274"/>
              <a:ext cx="2152200" cy="2069781"/>
            </a:xfrm>
            <a:custGeom>
              <a:avLst/>
              <a:gdLst>
                <a:gd name="T0" fmla="*/ 31 w 97"/>
                <a:gd name="T1" fmla="*/ 94 h 94"/>
                <a:gd name="T2" fmla="*/ 0 w 97"/>
                <a:gd name="T3" fmla="*/ 94 h 94"/>
                <a:gd name="T4" fmla="*/ 0 w 97"/>
                <a:gd name="T5" fmla="*/ 90 h 94"/>
                <a:gd name="T6" fmla="*/ 31 w 97"/>
                <a:gd name="T7" fmla="*/ 90 h 94"/>
                <a:gd name="T8" fmla="*/ 40 w 97"/>
                <a:gd name="T9" fmla="*/ 88 h 94"/>
                <a:gd name="T10" fmla="*/ 43 w 97"/>
                <a:gd name="T11" fmla="*/ 85 h 94"/>
                <a:gd name="T12" fmla="*/ 49 w 97"/>
                <a:gd name="T13" fmla="*/ 68 h 94"/>
                <a:gd name="T14" fmla="*/ 53 w 97"/>
                <a:gd name="T15" fmla="*/ 41 h 94"/>
                <a:gd name="T16" fmla="*/ 59 w 97"/>
                <a:gd name="T17" fmla="*/ 12 h 94"/>
                <a:gd name="T18" fmla="*/ 63 w 97"/>
                <a:gd name="T19" fmla="*/ 5 h 94"/>
                <a:gd name="T20" fmla="*/ 68 w 97"/>
                <a:gd name="T21" fmla="*/ 2 h 94"/>
                <a:gd name="T22" fmla="*/ 76 w 97"/>
                <a:gd name="T23" fmla="*/ 1 h 94"/>
                <a:gd name="T24" fmla="*/ 78 w 97"/>
                <a:gd name="T25" fmla="*/ 1 h 94"/>
                <a:gd name="T26" fmla="*/ 97 w 97"/>
                <a:gd name="T27" fmla="*/ 1 h 94"/>
                <a:gd name="T28" fmla="*/ 97 w 97"/>
                <a:gd name="T29" fmla="*/ 5 h 94"/>
                <a:gd name="T30" fmla="*/ 76 w 97"/>
                <a:gd name="T31" fmla="*/ 5 h 94"/>
                <a:gd name="T32" fmla="*/ 69 w 97"/>
                <a:gd name="T33" fmla="*/ 5 h 94"/>
                <a:gd name="T34" fmla="*/ 66 w 97"/>
                <a:gd name="T35" fmla="*/ 8 h 94"/>
                <a:gd name="T36" fmla="*/ 63 w 97"/>
                <a:gd name="T37" fmla="*/ 13 h 94"/>
                <a:gd name="T38" fmla="*/ 57 w 97"/>
                <a:gd name="T39" fmla="*/ 42 h 94"/>
                <a:gd name="T40" fmla="*/ 53 w 97"/>
                <a:gd name="T41" fmla="*/ 69 h 94"/>
                <a:gd name="T42" fmla="*/ 46 w 97"/>
                <a:gd name="T43" fmla="*/ 87 h 94"/>
                <a:gd name="T44" fmla="*/ 42 w 97"/>
                <a:gd name="T45" fmla="*/ 91 h 94"/>
                <a:gd name="T46" fmla="*/ 31 w 97"/>
                <a:gd name="T47" fmla="*/ 94 h 94"/>
                <a:gd name="connsiteX0" fmla="*/ 3196 w 10000"/>
                <a:gd name="connsiteY0" fmla="*/ 9902 h 9902"/>
                <a:gd name="connsiteX1" fmla="*/ 0 w 10000"/>
                <a:gd name="connsiteY1" fmla="*/ 9902 h 9902"/>
                <a:gd name="connsiteX2" fmla="*/ 0 w 10000"/>
                <a:gd name="connsiteY2" fmla="*/ 9476 h 9902"/>
                <a:gd name="connsiteX3" fmla="*/ 3196 w 10000"/>
                <a:gd name="connsiteY3" fmla="*/ 9476 h 9902"/>
                <a:gd name="connsiteX4" fmla="*/ 4124 w 10000"/>
                <a:gd name="connsiteY4" fmla="*/ 9264 h 9902"/>
                <a:gd name="connsiteX5" fmla="*/ 4433 w 10000"/>
                <a:gd name="connsiteY5" fmla="*/ 8945 h 9902"/>
                <a:gd name="connsiteX6" fmla="*/ 5052 w 10000"/>
                <a:gd name="connsiteY6" fmla="*/ 7136 h 9902"/>
                <a:gd name="connsiteX7" fmla="*/ 5464 w 10000"/>
                <a:gd name="connsiteY7" fmla="*/ 4264 h 9902"/>
                <a:gd name="connsiteX8" fmla="*/ 6082 w 10000"/>
                <a:gd name="connsiteY8" fmla="*/ 1179 h 9902"/>
                <a:gd name="connsiteX9" fmla="*/ 6495 w 10000"/>
                <a:gd name="connsiteY9" fmla="*/ 434 h 9902"/>
                <a:gd name="connsiteX10" fmla="*/ 7010 w 10000"/>
                <a:gd name="connsiteY10" fmla="*/ 115 h 9902"/>
                <a:gd name="connsiteX11" fmla="*/ 8041 w 10000"/>
                <a:gd name="connsiteY11" fmla="*/ 8 h 9902"/>
                <a:gd name="connsiteX12" fmla="*/ 10000 w 10000"/>
                <a:gd name="connsiteY12" fmla="*/ 8 h 9902"/>
                <a:gd name="connsiteX13" fmla="*/ 10000 w 10000"/>
                <a:gd name="connsiteY13" fmla="*/ 434 h 9902"/>
                <a:gd name="connsiteX14" fmla="*/ 7835 w 10000"/>
                <a:gd name="connsiteY14" fmla="*/ 434 h 9902"/>
                <a:gd name="connsiteX15" fmla="*/ 7113 w 10000"/>
                <a:gd name="connsiteY15" fmla="*/ 434 h 9902"/>
                <a:gd name="connsiteX16" fmla="*/ 6804 w 10000"/>
                <a:gd name="connsiteY16" fmla="*/ 753 h 9902"/>
                <a:gd name="connsiteX17" fmla="*/ 6495 w 10000"/>
                <a:gd name="connsiteY17" fmla="*/ 1285 h 9902"/>
                <a:gd name="connsiteX18" fmla="*/ 5876 w 10000"/>
                <a:gd name="connsiteY18" fmla="*/ 4370 h 9902"/>
                <a:gd name="connsiteX19" fmla="*/ 5464 w 10000"/>
                <a:gd name="connsiteY19" fmla="*/ 7242 h 9902"/>
                <a:gd name="connsiteX20" fmla="*/ 4742 w 10000"/>
                <a:gd name="connsiteY20" fmla="*/ 9157 h 9902"/>
                <a:gd name="connsiteX21" fmla="*/ 4330 w 10000"/>
                <a:gd name="connsiteY21" fmla="*/ 9583 h 9902"/>
                <a:gd name="connsiteX22" fmla="*/ 3196 w 10000"/>
                <a:gd name="connsiteY22" fmla="*/ 9902 h 9902"/>
                <a:gd name="connsiteX0-1" fmla="*/ 3196 w 10000"/>
                <a:gd name="connsiteY0-2" fmla="*/ 10000 h 10000"/>
                <a:gd name="connsiteX1-3" fmla="*/ 0 w 10000"/>
                <a:gd name="connsiteY1-4" fmla="*/ 10000 h 10000"/>
                <a:gd name="connsiteX2-5" fmla="*/ 0 w 10000"/>
                <a:gd name="connsiteY2-6" fmla="*/ 9570 h 10000"/>
                <a:gd name="connsiteX3-7" fmla="*/ 3196 w 10000"/>
                <a:gd name="connsiteY3-8" fmla="*/ 9570 h 10000"/>
                <a:gd name="connsiteX4-9" fmla="*/ 4124 w 10000"/>
                <a:gd name="connsiteY4-10" fmla="*/ 9356 h 10000"/>
                <a:gd name="connsiteX5-11" fmla="*/ 4433 w 10000"/>
                <a:gd name="connsiteY5-12" fmla="*/ 9034 h 10000"/>
                <a:gd name="connsiteX6-13" fmla="*/ 5052 w 10000"/>
                <a:gd name="connsiteY6-14" fmla="*/ 7207 h 10000"/>
                <a:gd name="connsiteX7-15" fmla="*/ 5464 w 10000"/>
                <a:gd name="connsiteY7-16" fmla="*/ 4306 h 10000"/>
                <a:gd name="connsiteX8-17" fmla="*/ 6082 w 10000"/>
                <a:gd name="connsiteY8-18" fmla="*/ 1191 h 10000"/>
                <a:gd name="connsiteX9-19" fmla="*/ 6495 w 10000"/>
                <a:gd name="connsiteY9-20" fmla="*/ 438 h 10000"/>
                <a:gd name="connsiteX10-21" fmla="*/ 7010 w 10000"/>
                <a:gd name="connsiteY10-22" fmla="*/ 116 h 10000"/>
                <a:gd name="connsiteX11-23" fmla="*/ 8041 w 10000"/>
                <a:gd name="connsiteY11-24" fmla="*/ 8 h 10000"/>
                <a:gd name="connsiteX12-25" fmla="*/ 10000 w 10000"/>
                <a:gd name="connsiteY12-26" fmla="*/ 8 h 10000"/>
                <a:gd name="connsiteX13-27" fmla="*/ 10000 w 10000"/>
                <a:gd name="connsiteY13-28" fmla="*/ 438 h 10000"/>
                <a:gd name="connsiteX14-29" fmla="*/ 7835 w 10000"/>
                <a:gd name="connsiteY14-30" fmla="*/ 438 h 10000"/>
                <a:gd name="connsiteX15-31" fmla="*/ 7113 w 10000"/>
                <a:gd name="connsiteY15-32" fmla="*/ 438 h 10000"/>
                <a:gd name="connsiteX16-33" fmla="*/ 6495 w 10000"/>
                <a:gd name="connsiteY16-34" fmla="*/ 1298 h 10000"/>
                <a:gd name="connsiteX17-35" fmla="*/ 5876 w 10000"/>
                <a:gd name="connsiteY17-36" fmla="*/ 4413 h 10000"/>
                <a:gd name="connsiteX18-37" fmla="*/ 5464 w 10000"/>
                <a:gd name="connsiteY18-38" fmla="*/ 7314 h 10000"/>
                <a:gd name="connsiteX19-39" fmla="*/ 4742 w 10000"/>
                <a:gd name="connsiteY19-40" fmla="*/ 9248 h 10000"/>
                <a:gd name="connsiteX20-41" fmla="*/ 4330 w 10000"/>
                <a:gd name="connsiteY20-42" fmla="*/ 9678 h 10000"/>
                <a:gd name="connsiteX21-43" fmla="*/ 3196 w 10000"/>
                <a:gd name="connsiteY21-44" fmla="*/ 10000 h 10000"/>
                <a:gd name="connsiteX0-45" fmla="*/ 3196 w 10000"/>
                <a:gd name="connsiteY0-46" fmla="*/ 10000 h 10000"/>
                <a:gd name="connsiteX1-47" fmla="*/ 0 w 10000"/>
                <a:gd name="connsiteY1-48" fmla="*/ 10000 h 10000"/>
                <a:gd name="connsiteX2-49" fmla="*/ 0 w 10000"/>
                <a:gd name="connsiteY2-50" fmla="*/ 9570 h 10000"/>
                <a:gd name="connsiteX3-51" fmla="*/ 3196 w 10000"/>
                <a:gd name="connsiteY3-52" fmla="*/ 9570 h 10000"/>
                <a:gd name="connsiteX4-53" fmla="*/ 4124 w 10000"/>
                <a:gd name="connsiteY4-54" fmla="*/ 9356 h 10000"/>
                <a:gd name="connsiteX5-55" fmla="*/ 4433 w 10000"/>
                <a:gd name="connsiteY5-56" fmla="*/ 9034 h 10000"/>
                <a:gd name="connsiteX6-57" fmla="*/ 5052 w 10000"/>
                <a:gd name="connsiteY6-58" fmla="*/ 7207 h 10000"/>
                <a:gd name="connsiteX7-59" fmla="*/ 5464 w 10000"/>
                <a:gd name="connsiteY7-60" fmla="*/ 4306 h 10000"/>
                <a:gd name="connsiteX8-61" fmla="*/ 6082 w 10000"/>
                <a:gd name="connsiteY8-62" fmla="*/ 1191 h 10000"/>
                <a:gd name="connsiteX9-63" fmla="*/ 6495 w 10000"/>
                <a:gd name="connsiteY9-64" fmla="*/ 438 h 10000"/>
                <a:gd name="connsiteX10-65" fmla="*/ 7010 w 10000"/>
                <a:gd name="connsiteY10-66" fmla="*/ 116 h 10000"/>
                <a:gd name="connsiteX11-67" fmla="*/ 8041 w 10000"/>
                <a:gd name="connsiteY11-68" fmla="*/ 8 h 10000"/>
                <a:gd name="connsiteX12-69" fmla="*/ 10000 w 10000"/>
                <a:gd name="connsiteY12-70" fmla="*/ 8 h 10000"/>
                <a:gd name="connsiteX13-71" fmla="*/ 10000 w 10000"/>
                <a:gd name="connsiteY13-72" fmla="*/ 438 h 10000"/>
                <a:gd name="connsiteX14-73" fmla="*/ 7835 w 10000"/>
                <a:gd name="connsiteY14-74" fmla="*/ 438 h 10000"/>
                <a:gd name="connsiteX15-75" fmla="*/ 7113 w 10000"/>
                <a:gd name="connsiteY15-76" fmla="*/ 438 h 10000"/>
                <a:gd name="connsiteX16-77" fmla="*/ 6495 w 10000"/>
                <a:gd name="connsiteY16-78" fmla="*/ 1298 h 10000"/>
                <a:gd name="connsiteX17-79" fmla="*/ 5876 w 10000"/>
                <a:gd name="connsiteY17-80" fmla="*/ 4413 h 10000"/>
                <a:gd name="connsiteX18-81" fmla="*/ 5464 w 10000"/>
                <a:gd name="connsiteY18-82" fmla="*/ 7314 h 10000"/>
                <a:gd name="connsiteX19-83" fmla="*/ 4742 w 10000"/>
                <a:gd name="connsiteY19-84" fmla="*/ 9248 h 10000"/>
                <a:gd name="connsiteX20-85" fmla="*/ 4330 w 10000"/>
                <a:gd name="connsiteY20-86" fmla="*/ 9678 h 10000"/>
                <a:gd name="connsiteX21-87" fmla="*/ 3196 w 10000"/>
                <a:gd name="connsiteY21-88" fmla="*/ 10000 h 10000"/>
                <a:gd name="connsiteX0-89" fmla="*/ 3196 w 10000"/>
                <a:gd name="connsiteY0-90" fmla="*/ 10000 h 10000"/>
                <a:gd name="connsiteX1-91" fmla="*/ 0 w 10000"/>
                <a:gd name="connsiteY1-92" fmla="*/ 10000 h 10000"/>
                <a:gd name="connsiteX2-93" fmla="*/ 0 w 10000"/>
                <a:gd name="connsiteY2-94" fmla="*/ 9570 h 10000"/>
                <a:gd name="connsiteX3-95" fmla="*/ 3196 w 10000"/>
                <a:gd name="connsiteY3-96" fmla="*/ 9570 h 10000"/>
                <a:gd name="connsiteX4-97" fmla="*/ 4124 w 10000"/>
                <a:gd name="connsiteY4-98" fmla="*/ 9356 h 10000"/>
                <a:gd name="connsiteX5-99" fmla="*/ 4433 w 10000"/>
                <a:gd name="connsiteY5-100" fmla="*/ 9034 h 10000"/>
                <a:gd name="connsiteX6-101" fmla="*/ 5052 w 10000"/>
                <a:gd name="connsiteY6-102" fmla="*/ 7207 h 10000"/>
                <a:gd name="connsiteX7-103" fmla="*/ 5464 w 10000"/>
                <a:gd name="connsiteY7-104" fmla="*/ 4306 h 10000"/>
                <a:gd name="connsiteX8-105" fmla="*/ 6082 w 10000"/>
                <a:gd name="connsiteY8-106" fmla="*/ 1191 h 10000"/>
                <a:gd name="connsiteX9-107" fmla="*/ 6495 w 10000"/>
                <a:gd name="connsiteY9-108" fmla="*/ 438 h 10000"/>
                <a:gd name="connsiteX10-109" fmla="*/ 7010 w 10000"/>
                <a:gd name="connsiteY10-110" fmla="*/ 116 h 10000"/>
                <a:gd name="connsiteX11-111" fmla="*/ 8041 w 10000"/>
                <a:gd name="connsiteY11-112" fmla="*/ 8 h 10000"/>
                <a:gd name="connsiteX12-113" fmla="*/ 10000 w 10000"/>
                <a:gd name="connsiteY12-114" fmla="*/ 8 h 10000"/>
                <a:gd name="connsiteX13-115" fmla="*/ 10000 w 10000"/>
                <a:gd name="connsiteY13-116" fmla="*/ 438 h 10000"/>
                <a:gd name="connsiteX14-117" fmla="*/ 7835 w 10000"/>
                <a:gd name="connsiteY14-118" fmla="*/ 438 h 10000"/>
                <a:gd name="connsiteX15-119" fmla="*/ 7113 w 10000"/>
                <a:gd name="connsiteY15-120" fmla="*/ 438 h 10000"/>
                <a:gd name="connsiteX16-121" fmla="*/ 6495 w 10000"/>
                <a:gd name="connsiteY16-122" fmla="*/ 1298 h 10000"/>
                <a:gd name="connsiteX17-123" fmla="*/ 5876 w 10000"/>
                <a:gd name="connsiteY17-124" fmla="*/ 4413 h 10000"/>
                <a:gd name="connsiteX18-125" fmla="*/ 5464 w 10000"/>
                <a:gd name="connsiteY18-126" fmla="*/ 7314 h 10000"/>
                <a:gd name="connsiteX19-127" fmla="*/ 4742 w 10000"/>
                <a:gd name="connsiteY19-128" fmla="*/ 9248 h 10000"/>
                <a:gd name="connsiteX20-129" fmla="*/ 4330 w 10000"/>
                <a:gd name="connsiteY20-130" fmla="*/ 9678 h 10000"/>
                <a:gd name="connsiteX21-131" fmla="*/ 3196 w 10000"/>
                <a:gd name="connsiteY21-132" fmla="*/ 10000 h 10000"/>
                <a:gd name="connsiteX0-133" fmla="*/ 3196 w 10000"/>
                <a:gd name="connsiteY0-134" fmla="*/ 10000 h 10000"/>
                <a:gd name="connsiteX1-135" fmla="*/ 0 w 10000"/>
                <a:gd name="connsiteY1-136" fmla="*/ 10000 h 10000"/>
                <a:gd name="connsiteX2-137" fmla="*/ 0 w 10000"/>
                <a:gd name="connsiteY2-138" fmla="*/ 9570 h 10000"/>
                <a:gd name="connsiteX3-139" fmla="*/ 3196 w 10000"/>
                <a:gd name="connsiteY3-140" fmla="*/ 9570 h 10000"/>
                <a:gd name="connsiteX4-141" fmla="*/ 4124 w 10000"/>
                <a:gd name="connsiteY4-142" fmla="*/ 9356 h 10000"/>
                <a:gd name="connsiteX5-143" fmla="*/ 4433 w 10000"/>
                <a:gd name="connsiteY5-144" fmla="*/ 9034 h 10000"/>
                <a:gd name="connsiteX6-145" fmla="*/ 5052 w 10000"/>
                <a:gd name="connsiteY6-146" fmla="*/ 7207 h 10000"/>
                <a:gd name="connsiteX7-147" fmla="*/ 5464 w 10000"/>
                <a:gd name="connsiteY7-148" fmla="*/ 4306 h 10000"/>
                <a:gd name="connsiteX8-149" fmla="*/ 6082 w 10000"/>
                <a:gd name="connsiteY8-150" fmla="*/ 1191 h 10000"/>
                <a:gd name="connsiteX9-151" fmla="*/ 6495 w 10000"/>
                <a:gd name="connsiteY9-152" fmla="*/ 438 h 10000"/>
                <a:gd name="connsiteX10-153" fmla="*/ 7010 w 10000"/>
                <a:gd name="connsiteY10-154" fmla="*/ 116 h 10000"/>
                <a:gd name="connsiteX11-155" fmla="*/ 8041 w 10000"/>
                <a:gd name="connsiteY11-156" fmla="*/ 8 h 10000"/>
                <a:gd name="connsiteX12-157" fmla="*/ 10000 w 10000"/>
                <a:gd name="connsiteY12-158" fmla="*/ 8 h 10000"/>
                <a:gd name="connsiteX13-159" fmla="*/ 10000 w 10000"/>
                <a:gd name="connsiteY13-160" fmla="*/ 438 h 10000"/>
                <a:gd name="connsiteX14-161" fmla="*/ 7835 w 10000"/>
                <a:gd name="connsiteY14-162" fmla="*/ 438 h 10000"/>
                <a:gd name="connsiteX15-163" fmla="*/ 7113 w 10000"/>
                <a:gd name="connsiteY15-164" fmla="*/ 438 h 10000"/>
                <a:gd name="connsiteX16-165" fmla="*/ 6495 w 10000"/>
                <a:gd name="connsiteY16-166" fmla="*/ 1298 h 10000"/>
                <a:gd name="connsiteX17-167" fmla="*/ 5876 w 10000"/>
                <a:gd name="connsiteY17-168" fmla="*/ 4413 h 10000"/>
                <a:gd name="connsiteX18-169" fmla="*/ 5464 w 10000"/>
                <a:gd name="connsiteY18-170" fmla="*/ 7314 h 10000"/>
                <a:gd name="connsiteX19-171" fmla="*/ 4742 w 10000"/>
                <a:gd name="connsiteY19-172" fmla="*/ 9248 h 10000"/>
                <a:gd name="connsiteX20-173" fmla="*/ 4330 w 10000"/>
                <a:gd name="connsiteY20-174" fmla="*/ 9678 h 10000"/>
                <a:gd name="connsiteX21-175" fmla="*/ 3196 w 10000"/>
                <a:gd name="connsiteY21-176" fmla="*/ 10000 h 10000"/>
                <a:gd name="connsiteX0-177" fmla="*/ 3196 w 10000"/>
                <a:gd name="connsiteY0-178" fmla="*/ 10000 h 10000"/>
                <a:gd name="connsiteX1-179" fmla="*/ 0 w 10000"/>
                <a:gd name="connsiteY1-180" fmla="*/ 10000 h 10000"/>
                <a:gd name="connsiteX2-181" fmla="*/ 0 w 10000"/>
                <a:gd name="connsiteY2-182" fmla="*/ 9570 h 10000"/>
                <a:gd name="connsiteX3-183" fmla="*/ 3196 w 10000"/>
                <a:gd name="connsiteY3-184" fmla="*/ 9570 h 10000"/>
                <a:gd name="connsiteX4-185" fmla="*/ 4124 w 10000"/>
                <a:gd name="connsiteY4-186" fmla="*/ 9356 h 10000"/>
                <a:gd name="connsiteX5-187" fmla="*/ 4433 w 10000"/>
                <a:gd name="connsiteY5-188" fmla="*/ 9034 h 10000"/>
                <a:gd name="connsiteX6-189" fmla="*/ 5052 w 10000"/>
                <a:gd name="connsiteY6-190" fmla="*/ 7207 h 10000"/>
                <a:gd name="connsiteX7-191" fmla="*/ 5464 w 10000"/>
                <a:gd name="connsiteY7-192" fmla="*/ 4306 h 10000"/>
                <a:gd name="connsiteX8-193" fmla="*/ 6082 w 10000"/>
                <a:gd name="connsiteY8-194" fmla="*/ 1191 h 10000"/>
                <a:gd name="connsiteX9-195" fmla="*/ 6495 w 10000"/>
                <a:gd name="connsiteY9-196" fmla="*/ 438 h 10000"/>
                <a:gd name="connsiteX10-197" fmla="*/ 7010 w 10000"/>
                <a:gd name="connsiteY10-198" fmla="*/ 116 h 10000"/>
                <a:gd name="connsiteX11-199" fmla="*/ 8041 w 10000"/>
                <a:gd name="connsiteY11-200" fmla="*/ 8 h 10000"/>
                <a:gd name="connsiteX12-201" fmla="*/ 10000 w 10000"/>
                <a:gd name="connsiteY12-202" fmla="*/ 8 h 10000"/>
                <a:gd name="connsiteX13-203" fmla="*/ 10000 w 10000"/>
                <a:gd name="connsiteY13-204" fmla="*/ 438 h 10000"/>
                <a:gd name="connsiteX14-205" fmla="*/ 7835 w 10000"/>
                <a:gd name="connsiteY14-206" fmla="*/ 438 h 10000"/>
                <a:gd name="connsiteX15-207" fmla="*/ 7113 w 10000"/>
                <a:gd name="connsiteY15-208" fmla="*/ 438 h 10000"/>
                <a:gd name="connsiteX16-209" fmla="*/ 6495 w 10000"/>
                <a:gd name="connsiteY16-210" fmla="*/ 1298 h 10000"/>
                <a:gd name="connsiteX17-211" fmla="*/ 5876 w 10000"/>
                <a:gd name="connsiteY17-212" fmla="*/ 4413 h 10000"/>
                <a:gd name="connsiteX18-213" fmla="*/ 5464 w 10000"/>
                <a:gd name="connsiteY18-214" fmla="*/ 7314 h 10000"/>
                <a:gd name="connsiteX19-215" fmla="*/ 4742 w 10000"/>
                <a:gd name="connsiteY19-216" fmla="*/ 9248 h 10000"/>
                <a:gd name="connsiteX20-217" fmla="*/ 4330 w 10000"/>
                <a:gd name="connsiteY20-218" fmla="*/ 9678 h 10000"/>
                <a:gd name="connsiteX21-219" fmla="*/ 3196 w 10000"/>
                <a:gd name="connsiteY21-220" fmla="*/ 10000 h 10000"/>
                <a:gd name="connsiteX0-221" fmla="*/ 3196 w 10000"/>
                <a:gd name="connsiteY0-222" fmla="*/ 10000 h 10000"/>
                <a:gd name="connsiteX1-223" fmla="*/ 0 w 10000"/>
                <a:gd name="connsiteY1-224" fmla="*/ 10000 h 10000"/>
                <a:gd name="connsiteX2-225" fmla="*/ 0 w 10000"/>
                <a:gd name="connsiteY2-226" fmla="*/ 9570 h 10000"/>
                <a:gd name="connsiteX3-227" fmla="*/ 3196 w 10000"/>
                <a:gd name="connsiteY3-228" fmla="*/ 9570 h 10000"/>
                <a:gd name="connsiteX4-229" fmla="*/ 4124 w 10000"/>
                <a:gd name="connsiteY4-230" fmla="*/ 9356 h 10000"/>
                <a:gd name="connsiteX5-231" fmla="*/ 4433 w 10000"/>
                <a:gd name="connsiteY5-232" fmla="*/ 9034 h 10000"/>
                <a:gd name="connsiteX6-233" fmla="*/ 5052 w 10000"/>
                <a:gd name="connsiteY6-234" fmla="*/ 7207 h 10000"/>
                <a:gd name="connsiteX7-235" fmla="*/ 5464 w 10000"/>
                <a:gd name="connsiteY7-236" fmla="*/ 4306 h 10000"/>
                <a:gd name="connsiteX8-237" fmla="*/ 6082 w 10000"/>
                <a:gd name="connsiteY8-238" fmla="*/ 1191 h 10000"/>
                <a:gd name="connsiteX9-239" fmla="*/ 6495 w 10000"/>
                <a:gd name="connsiteY9-240" fmla="*/ 438 h 10000"/>
                <a:gd name="connsiteX10-241" fmla="*/ 7010 w 10000"/>
                <a:gd name="connsiteY10-242" fmla="*/ 116 h 10000"/>
                <a:gd name="connsiteX11-243" fmla="*/ 8041 w 10000"/>
                <a:gd name="connsiteY11-244" fmla="*/ 8 h 10000"/>
                <a:gd name="connsiteX12-245" fmla="*/ 10000 w 10000"/>
                <a:gd name="connsiteY12-246" fmla="*/ 8 h 10000"/>
                <a:gd name="connsiteX13-247" fmla="*/ 10000 w 10000"/>
                <a:gd name="connsiteY13-248" fmla="*/ 438 h 10000"/>
                <a:gd name="connsiteX14-249" fmla="*/ 7835 w 10000"/>
                <a:gd name="connsiteY14-250" fmla="*/ 438 h 10000"/>
                <a:gd name="connsiteX15-251" fmla="*/ 6936 w 10000"/>
                <a:gd name="connsiteY15-252" fmla="*/ 542 h 10000"/>
                <a:gd name="connsiteX16-253" fmla="*/ 6495 w 10000"/>
                <a:gd name="connsiteY16-254" fmla="*/ 1298 h 10000"/>
                <a:gd name="connsiteX17-255" fmla="*/ 5876 w 10000"/>
                <a:gd name="connsiteY17-256" fmla="*/ 4413 h 10000"/>
                <a:gd name="connsiteX18-257" fmla="*/ 5464 w 10000"/>
                <a:gd name="connsiteY18-258" fmla="*/ 7314 h 10000"/>
                <a:gd name="connsiteX19-259" fmla="*/ 4742 w 10000"/>
                <a:gd name="connsiteY19-260" fmla="*/ 9248 h 10000"/>
                <a:gd name="connsiteX20-261" fmla="*/ 4330 w 10000"/>
                <a:gd name="connsiteY20-262" fmla="*/ 9678 h 10000"/>
                <a:gd name="connsiteX21-263" fmla="*/ 3196 w 10000"/>
                <a:gd name="connsiteY21-264" fmla="*/ 10000 h 10000"/>
                <a:gd name="connsiteX0-265" fmla="*/ 3196 w 10000"/>
                <a:gd name="connsiteY0-266" fmla="*/ 10000 h 10000"/>
                <a:gd name="connsiteX1-267" fmla="*/ 0 w 10000"/>
                <a:gd name="connsiteY1-268" fmla="*/ 10000 h 10000"/>
                <a:gd name="connsiteX2-269" fmla="*/ 0 w 10000"/>
                <a:gd name="connsiteY2-270" fmla="*/ 9570 h 10000"/>
                <a:gd name="connsiteX3-271" fmla="*/ 3196 w 10000"/>
                <a:gd name="connsiteY3-272" fmla="*/ 9570 h 10000"/>
                <a:gd name="connsiteX4-273" fmla="*/ 4124 w 10000"/>
                <a:gd name="connsiteY4-274" fmla="*/ 9356 h 10000"/>
                <a:gd name="connsiteX5-275" fmla="*/ 4433 w 10000"/>
                <a:gd name="connsiteY5-276" fmla="*/ 9034 h 10000"/>
                <a:gd name="connsiteX6-277" fmla="*/ 5052 w 10000"/>
                <a:gd name="connsiteY6-278" fmla="*/ 7207 h 10000"/>
                <a:gd name="connsiteX7-279" fmla="*/ 5464 w 10000"/>
                <a:gd name="connsiteY7-280" fmla="*/ 4306 h 10000"/>
                <a:gd name="connsiteX8-281" fmla="*/ 6082 w 10000"/>
                <a:gd name="connsiteY8-282" fmla="*/ 1191 h 10000"/>
                <a:gd name="connsiteX9-283" fmla="*/ 6495 w 10000"/>
                <a:gd name="connsiteY9-284" fmla="*/ 438 h 10000"/>
                <a:gd name="connsiteX10-285" fmla="*/ 7010 w 10000"/>
                <a:gd name="connsiteY10-286" fmla="*/ 116 h 10000"/>
                <a:gd name="connsiteX11-287" fmla="*/ 8041 w 10000"/>
                <a:gd name="connsiteY11-288" fmla="*/ 8 h 10000"/>
                <a:gd name="connsiteX12-289" fmla="*/ 10000 w 10000"/>
                <a:gd name="connsiteY12-290" fmla="*/ 8 h 10000"/>
                <a:gd name="connsiteX13-291" fmla="*/ 10000 w 10000"/>
                <a:gd name="connsiteY13-292" fmla="*/ 438 h 10000"/>
                <a:gd name="connsiteX14-293" fmla="*/ 7835 w 10000"/>
                <a:gd name="connsiteY14-294" fmla="*/ 438 h 10000"/>
                <a:gd name="connsiteX15-295" fmla="*/ 6991 w 10000"/>
                <a:gd name="connsiteY15-296" fmla="*/ 554 h 10000"/>
                <a:gd name="connsiteX16-297" fmla="*/ 6495 w 10000"/>
                <a:gd name="connsiteY16-298" fmla="*/ 1298 h 10000"/>
                <a:gd name="connsiteX17-299" fmla="*/ 5876 w 10000"/>
                <a:gd name="connsiteY17-300" fmla="*/ 4413 h 10000"/>
                <a:gd name="connsiteX18-301" fmla="*/ 5464 w 10000"/>
                <a:gd name="connsiteY18-302" fmla="*/ 7314 h 10000"/>
                <a:gd name="connsiteX19-303" fmla="*/ 4742 w 10000"/>
                <a:gd name="connsiteY19-304" fmla="*/ 9248 h 10000"/>
                <a:gd name="connsiteX20-305" fmla="*/ 4330 w 10000"/>
                <a:gd name="connsiteY20-306" fmla="*/ 9678 h 10000"/>
                <a:gd name="connsiteX21-307" fmla="*/ 3196 w 10000"/>
                <a:gd name="connsiteY21-308" fmla="*/ 10000 h 10000"/>
                <a:gd name="connsiteX0-309" fmla="*/ 3196 w 10000"/>
                <a:gd name="connsiteY0-310" fmla="*/ 10000 h 10000"/>
                <a:gd name="connsiteX1-311" fmla="*/ 0 w 10000"/>
                <a:gd name="connsiteY1-312" fmla="*/ 10000 h 10000"/>
                <a:gd name="connsiteX2-313" fmla="*/ 0 w 10000"/>
                <a:gd name="connsiteY2-314" fmla="*/ 9570 h 10000"/>
                <a:gd name="connsiteX3-315" fmla="*/ 3196 w 10000"/>
                <a:gd name="connsiteY3-316" fmla="*/ 9570 h 10000"/>
                <a:gd name="connsiteX4-317" fmla="*/ 4124 w 10000"/>
                <a:gd name="connsiteY4-318" fmla="*/ 9356 h 10000"/>
                <a:gd name="connsiteX5-319" fmla="*/ 4433 w 10000"/>
                <a:gd name="connsiteY5-320" fmla="*/ 9034 h 10000"/>
                <a:gd name="connsiteX6-321" fmla="*/ 5052 w 10000"/>
                <a:gd name="connsiteY6-322" fmla="*/ 7207 h 10000"/>
                <a:gd name="connsiteX7-323" fmla="*/ 5464 w 10000"/>
                <a:gd name="connsiteY7-324" fmla="*/ 4306 h 10000"/>
                <a:gd name="connsiteX8-325" fmla="*/ 6082 w 10000"/>
                <a:gd name="connsiteY8-326" fmla="*/ 1191 h 10000"/>
                <a:gd name="connsiteX9-327" fmla="*/ 6495 w 10000"/>
                <a:gd name="connsiteY9-328" fmla="*/ 438 h 10000"/>
                <a:gd name="connsiteX10-329" fmla="*/ 7010 w 10000"/>
                <a:gd name="connsiteY10-330" fmla="*/ 116 h 10000"/>
                <a:gd name="connsiteX11-331" fmla="*/ 8041 w 10000"/>
                <a:gd name="connsiteY11-332" fmla="*/ 8 h 10000"/>
                <a:gd name="connsiteX12-333" fmla="*/ 10000 w 10000"/>
                <a:gd name="connsiteY12-334" fmla="*/ 8 h 10000"/>
                <a:gd name="connsiteX13-335" fmla="*/ 10000 w 10000"/>
                <a:gd name="connsiteY13-336" fmla="*/ 438 h 10000"/>
                <a:gd name="connsiteX14-337" fmla="*/ 7835 w 10000"/>
                <a:gd name="connsiteY14-338" fmla="*/ 438 h 10000"/>
                <a:gd name="connsiteX15-339" fmla="*/ 6991 w 10000"/>
                <a:gd name="connsiteY15-340" fmla="*/ 554 h 10000"/>
                <a:gd name="connsiteX16-341" fmla="*/ 6495 w 10000"/>
                <a:gd name="connsiteY16-342" fmla="*/ 1298 h 10000"/>
                <a:gd name="connsiteX17-343" fmla="*/ 5876 w 10000"/>
                <a:gd name="connsiteY17-344" fmla="*/ 4413 h 10000"/>
                <a:gd name="connsiteX18-345" fmla="*/ 5464 w 10000"/>
                <a:gd name="connsiteY18-346" fmla="*/ 7314 h 10000"/>
                <a:gd name="connsiteX19-347" fmla="*/ 4742 w 10000"/>
                <a:gd name="connsiteY19-348" fmla="*/ 9248 h 10000"/>
                <a:gd name="connsiteX20-349" fmla="*/ 4330 w 10000"/>
                <a:gd name="connsiteY20-350" fmla="*/ 9678 h 10000"/>
                <a:gd name="connsiteX21-351" fmla="*/ 3196 w 10000"/>
                <a:gd name="connsiteY21-352" fmla="*/ 10000 h 10000"/>
                <a:gd name="connsiteX0-353" fmla="*/ 3196 w 10000"/>
                <a:gd name="connsiteY0-354" fmla="*/ 10000 h 10000"/>
                <a:gd name="connsiteX1-355" fmla="*/ 0 w 10000"/>
                <a:gd name="connsiteY1-356" fmla="*/ 10000 h 10000"/>
                <a:gd name="connsiteX2-357" fmla="*/ 0 w 10000"/>
                <a:gd name="connsiteY2-358" fmla="*/ 9570 h 10000"/>
                <a:gd name="connsiteX3-359" fmla="*/ 3196 w 10000"/>
                <a:gd name="connsiteY3-360" fmla="*/ 9570 h 10000"/>
                <a:gd name="connsiteX4-361" fmla="*/ 4124 w 10000"/>
                <a:gd name="connsiteY4-362" fmla="*/ 9356 h 10000"/>
                <a:gd name="connsiteX5-363" fmla="*/ 4433 w 10000"/>
                <a:gd name="connsiteY5-364" fmla="*/ 9034 h 10000"/>
                <a:gd name="connsiteX6-365" fmla="*/ 5052 w 10000"/>
                <a:gd name="connsiteY6-366" fmla="*/ 7207 h 10000"/>
                <a:gd name="connsiteX7-367" fmla="*/ 5464 w 10000"/>
                <a:gd name="connsiteY7-368" fmla="*/ 4306 h 10000"/>
                <a:gd name="connsiteX8-369" fmla="*/ 6082 w 10000"/>
                <a:gd name="connsiteY8-370" fmla="*/ 1191 h 10000"/>
                <a:gd name="connsiteX9-371" fmla="*/ 6495 w 10000"/>
                <a:gd name="connsiteY9-372" fmla="*/ 438 h 10000"/>
                <a:gd name="connsiteX10-373" fmla="*/ 7010 w 10000"/>
                <a:gd name="connsiteY10-374" fmla="*/ 116 h 10000"/>
                <a:gd name="connsiteX11-375" fmla="*/ 8041 w 10000"/>
                <a:gd name="connsiteY11-376" fmla="*/ 8 h 10000"/>
                <a:gd name="connsiteX12-377" fmla="*/ 10000 w 10000"/>
                <a:gd name="connsiteY12-378" fmla="*/ 8 h 10000"/>
                <a:gd name="connsiteX13-379" fmla="*/ 10000 w 10000"/>
                <a:gd name="connsiteY13-380" fmla="*/ 438 h 10000"/>
                <a:gd name="connsiteX14-381" fmla="*/ 7835 w 10000"/>
                <a:gd name="connsiteY14-382" fmla="*/ 438 h 10000"/>
                <a:gd name="connsiteX15-383" fmla="*/ 6947 w 10000"/>
                <a:gd name="connsiteY15-384" fmla="*/ 623 h 10000"/>
                <a:gd name="connsiteX16-385" fmla="*/ 6495 w 10000"/>
                <a:gd name="connsiteY16-386" fmla="*/ 1298 h 10000"/>
                <a:gd name="connsiteX17-387" fmla="*/ 5876 w 10000"/>
                <a:gd name="connsiteY17-388" fmla="*/ 4413 h 10000"/>
                <a:gd name="connsiteX18-389" fmla="*/ 5464 w 10000"/>
                <a:gd name="connsiteY18-390" fmla="*/ 7314 h 10000"/>
                <a:gd name="connsiteX19-391" fmla="*/ 4742 w 10000"/>
                <a:gd name="connsiteY19-392" fmla="*/ 9248 h 10000"/>
                <a:gd name="connsiteX20-393" fmla="*/ 4330 w 10000"/>
                <a:gd name="connsiteY20-394" fmla="*/ 9678 h 10000"/>
                <a:gd name="connsiteX21-395" fmla="*/ 3196 w 10000"/>
                <a:gd name="connsiteY21-396" fmla="*/ 10000 h 10000"/>
                <a:gd name="connsiteX0-397" fmla="*/ 3196 w 10000"/>
                <a:gd name="connsiteY0-398" fmla="*/ 10000 h 10000"/>
                <a:gd name="connsiteX1-399" fmla="*/ 0 w 10000"/>
                <a:gd name="connsiteY1-400" fmla="*/ 10000 h 10000"/>
                <a:gd name="connsiteX2-401" fmla="*/ 0 w 10000"/>
                <a:gd name="connsiteY2-402" fmla="*/ 9570 h 10000"/>
                <a:gd name="connsiteX3-403" fmla="*/ 3196 w 10000"/>
                <a:gd name="connsiteY3-404" fmla="*/ 9570 h 10000"/>
                <a:gd name="connsiteX4-405" fmla="*/ 4124 w 10000"/>
                <a:gd name="connsiteY4-406" fmla="*/ 9356 h 10000"/>
                <a:gd name="connsiteX5-407" fmla="*/ 4433 w 10000"/>
                <a:gd name="connsiteY5-408" fmla="*/ 9034 h 10000"/>
                <a:gd name="connsiteX6-409" fmla="*/ 5052 w 10000"/>
                <a:gd name="connsiteY6-410" fmla="*/ 7207 h 10000"/>
                <a:gd name="connsiteX7-411" fmla="*/ 5464 w 10000"/>
                <a:gd name="connsiteY7-412" fmla="*/ 4306 h 10000"/>
                <a:gd name="connsiteX8-413" fmla="*/ 6082 w 10000"/>
                <a:gd name="connsiteY8-414" fmla="*/ 1191 h 10000"/>
                <a:gd name="connsiteX9-415" fmla="*/ 6495 w 10000"/>
                <a:gd name="connsiteY9-416" fmla="*/ 438 h 10000"/>
                <a:gd name="connsiteX10-417" fmla="*/ 7010 w 10000"/>
                <a:gd name="connsiteY10-418" fmla="*/ 116 h 10000"/>
                <a:gd name="connsiteX11-419" fmla="*/ 8041 w 10000"/>
                <a:gd name="connsiteY11-420" fmla="*/ 8 h 10000"/>
                <a:gd name="connsiteX12-421" fmla="*/ 10000 w 10000"/>
                <a:gd name="connsiteY12-422" fmla="*/ 8 h 10000"/>
                <a:gd name="connsiteX13-423" fmla="*/ 10000 w 10000"/>
                <a:gd name="connsiteY13-424" fmla="*/ 438 h 10000"/>
                <a:gd name="connsiteX14-425" fmla="*/ 7835 w 10000"/>
                <a:gd name="connsiteY14-426" fmla="*/ 438 h 10000"/>
                <a:gd name="connsiteX15-427" fmla="*/ 6947 w 10000"/>
                <a:gd name="connsiteY15-428" fmla="*/ 623 h 10000"/>
                <a:gd name="connsiteX16-429" fmla="*/ 6495 w 10000"/>
                <a:gd name="connsiteY16-430" fmla="*/ 1298 h 10000"/>
                <a:gd name="connsiteX17-431" fmla="*/ 5876 w 10000"/>
                <a:gd name="connsiteY17-432" fmla="*/ 4413 h 10000"/>
                <a:gd name="connsiteX18-433" fmla="*/ 5464 w 10000"/>
                <a:gd name="connsiteY18-434" fmla="*/ 7314 h 10000"/>
                <a:gd name="connsiteX19-435" fmla="*/ 4742 w 10000"/>
                <a:gd name="connsiteY19-436" fmla="*/ 9248 h 10000"/>
                <a:gd name="connsiteX20-437" fmla="*/ 4330 w 10000"/>
                <a:gd name="connsiteY20-438" fmla="*/ 9678 h 10000"/>
                <a:gd name="connsiteX21-439" fmla="*/ 3196 w 10000"/>
                <a:gd name="connsiteY21-440" fmla="*/ 10000 h 10000"/>
                <a:gd name="connsiteX0-441" fmla="*/ 3196 w 10000"/>
                <a:gd name="connsiteY0-442" fmla="*/ 10000 h 10000"/>
                <a:gd name="connsiteX1-443" fmla="*/ 0 w 10000"/>
                <a:gd name="connsiteY1-444" fmla="*/ 10000 h 10000"/>
                <a:gd name="connsiteX2-445" fmla="*/ 0 w 10000"/>
                <a:gd name="connsiteY2-446" fmla="*/ 9570 h 10000"/>
                <a:gd name="connsiteX3-447" fmla="*/ 3196 w 10000"/>
                <a:gd name="connsiteY3-448" fmla="*/ 9570 h 10000"/>
                <a:gd name="connsiteX4-449" fmla="*/ 4124 w 10000"/>
                <a:gd name="connsiteY4-450" fmla="*/ 9356 h 10000"/>
                <a:gd name="connsiteX5-451" fmla="*/ 4433 w 10000"/>
                <a:gd name="connsiteY5-452" fmla="*/ 9034 h 10000"/>
                <a:gd name="connsiteX6-453" fmla="*/ 5052 w 10000"/>
                <a:gd name="connsiteY6-454" fmla="*/ 7207 h 10000"/>
                <a:gd name="connsiteX7-455" fmla="*/ 5464 w 10000"/>
                <a:gd name="connsiteY7-456" fmla="*/ 4306 h 10000"/>
                <a:gd name="connsiteX8-457" fmla="*/ 6082 w 10000"/>
                <a:gd name="connsiteY8-458" fmla="*/ 1191 h 10000"/>
                <a:gd name="connsiteX9-459" fmla="*/ 6495 w 10000"/>
                <a:gd name="connsiteY9-460" fmla="*/ 438 h 10000"/>
                <a:gd name="connsiteX10-461" fmla="*/ 7010 w 10000"/>
                <a:gd name="connsiteY10-462" fmla="*/ 116 h 10000"/>
                <a:gd name="connsiteX11-463" fmla="*/ 8041 w 10000"/>
                <a:gd name="connsiteY11-464" fmla="*/ 8 h 10000"/>
                <a:gd name="connsiteX12-465" fmla="*/ 10000 w 10000"/>
                <a:gd name="connsiteY12-466" fmla="*/ 8 h 10000"/>
                <a:gd name="connsiteX13-467" fmla="*/ 10000 w 10000"/>
                <a:gd name="connsiteY13-468" fmla="*/ 438 h 10000"/>
                <a:gd name="connsiteX14-469" fmla="*/ 7835 w 10000"/>
                <a:gd name="connsiteY14-470" fmla="*/ 438 h 10000"/>
                <a:gd name="connsiteX15-471" fmla="*/ 6947 w 10000"/>
                <a:gd name="connsiteY15-472" fmla="*/ 623 h 10000"/>
                <a:gd name="connsiteX16-473" fmla="*/ 6495 w 10000"/>
                <a:gd name="connsiteY16-474" fmla="*/ 1298 h 10000"/>
                <a:gd name="connsiteX17-475" fmla="*/ 5876 w 10000"/>
                <a:gd name="connsiteY17-476" fmla="*/ 4413 h 10000"/>
                <a:gd name="connsiteX18-477" fmla="*/ 5464 w 10000"/>
                <a:gd name="connsiteY18-478" fmla="*/ 7314 h 10000"/>
                <a:gd name="connsiteX19-479" fmla="*/ 4742 w 10000"/>
                <a:gd name="connsiteY19-480" fmla="*/ 9248 h 10000"/>
                <a:gd name="connsiteX20-481" fmla="*/ 4330 w 10000"/>
                <a:gd name="connsiteY20-482" fmla="*/ 9678 h 10000"/>
                <a:gd name="connsiteX21-483" fmla="*/ 3196 w 10000"/>
                <a:gd name="connsiteY21-484"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0000" h="10000">
                  <a:moveTo>
                    <a:pt x="3196" y="10000"/>
                  </a:moveTo>
                  <a:lnTo>
                    <a:pt x="0" y="10000"/>
                  </a:lnTo>
                  <a:lnTo>
                    <a:pt x="0" y="9570"/>
                  </a:lnTo>
                  <a:lnTo>
                    <a:pt x="3196" y="9570"/>
                  </a:lnTo>
                  <a:cubicBezTo>
                    <a:pt x="3608" y="9570"/>
                    <a:pt x="3918" y="9570"/>
                    <a:pt x="4124" y="9356"/>
                  </a:cubicBezTo>
                  <a:lnTo>
                    <a:pt x="4433" y="9034"/>
                  </a:lnTo>
                  <a:cubicBezTo>
                    <a:pt x="4742" y="8496"/>
                    <a:pt x="4948" y="7744"/>
                    <a:pt x="5052" y="7207"/>
                  </a:cubicBezTo>
                  <a:cubicBezTo>
                    <a:pt x="5258" y="6454"/>
                    <a:pt x="5361" y="5488"/>
                    <a:pt x="5464" y="4306"/>
                  </a:cubicBezTo>
                  <a:cubicBezTo>
                    <a:pt x="5567" y="3447"/>
                    <a:pt x="5670" y="2264"/>
                    <a:pt x="6082" y="1191"/>
                  </a:cubicBezTo>
                  <a:cubicBezTo>
                    <a:pt x="6186" y="868"/>
                    <a:pt x="6289" y="653"/>
                    <a:pt x="6495" y="438"/>
                  </a:cubicBezTo>
                  <a:cubicBezTo>
                    <a:pt x="6598" y="331"/>
                    <a:pt x="6804" y="223"/>
                    <a:pt x="7010" y="116"/>
                  </a:cubicBezTo>
                  <a:cubicBezTo>
                    <a:pt x="7268" y="44"/>
                    <a:pt x="7543" y="26"/>
                    <a:pt x="8041" y="8"/>
                  </a:cubicBezTo>
                  <a:cubicBezTo>
                    <a:pt x="8539" y="-10"/>
                    <a:pt x="10000" y="8"/>
                    <a:pt x="10000" y="8"/>
                  </a:cubicBezTo>
                  <a:lnTo>
                    <a:pt x="10000" y="438"/>
                  </a:lnTo>
                  <a:cubicBezTo>
                    <a:pt x="9278" y="438"/>
                    <a:pt x="8344" y="407"/>
                    <a:pt x="7835" y="438"/>
                  </a:cubicBezTo>
                  <a:cubicBezTo>
                    <a:pt x="7326" y="469"/>
                    <a:pt x="7130" y="474"/>
                    <a:pt x="6947" y="623"/>
                  </a:cubicBezTo>
                  <a:cubicBezTo>
                    <a:pt x="6764" y="772"/>
                    <a:pt x="6646" y="965"/>
                    <a:pt x="6495" y="1298"/>
                  </a:cubicBezTo>
                  <a:cubicBezTo>
                    <a:pt x="6082" y="2372"/>
                    <a:pt x="5979" y="3554"/>
                    <a:pt x="5876" y="4413"/>
                  </a:cubicBezTo>
                  <a:cubicBezTo>
                    <a:pt x="5773" y="5595"/>
                    <a:pt x="5670" y="6454"/>
                    <a:pt x="5464" y="7314"/>
                  </a:cubicBezTo>
                  <a:cubicBezTo>
                    <a:pt x="5361" y="7851"/>
                    <a:pt x="5155" y="8603"/>
                    <a:pt x="4742" y="9248"/>
                  </a:cubicBezTo>
                  <a:cubicBezTo>
                    <a:pt x="4639" y="9463"/>
                    <a:pt x="4536" y="9570"/>
                    <a:pt x="4330" y="9678"/>
                  </a:cubicBezTo>
                  <a:cubicBezTo>
                    <a:pt x="4021" y="10000"/>
                    <a:pt x="3608" y="10000"/>
                    <a:pt x="3196" y="10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5" name="Oval 7"/>
            <p:cNvSpPr>
              <a:spLocks noChangeArrowheads="1"/>
            </p:cNvSpPr>
            <p:nvPr/>
          </p:nvSpPr>
          <p:spPr bwMode="auto">
            <a:xfrm>
              <a:off x="805701" y="3819033"/>
              <a:ext cx="710690" cy="733916"/>
            </a:xfrm>
            <a:prstGeom prst="ellipse">
              <a:avLst/>
            </a:pr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6" name="Freeform 8"/>
            <p:cNvSpPr>
              <a:spLocks noEditPoints="1"/>
            </p:cNvSpPr>
            <p:nvPr/>
          </p:nvSpPr>
          <p:spPr bwMode="auto">
            <a:xfrm>
              <a:off x="784024" y="3797357"/>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3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7"/>
                    <a:pt x="0" y="17"/>
                  </a:cubicBezTo>
                  <a:cubicBezTo>
                    <a:pt x="0" y="8"/>
                    <a:pt x="7" y="0"/>
                    <a:pt x="17" y="0"/>
                  </a:cubicBezTo>
                  <a:cubicBezTo>
                    <a:pt x="26" y="0"/>
                    <a:pt x="34" y="8"/>
                    <a:pt x="34" y="17"/>
                  </a:cubicBezTo>
                  <a:cubicBezTo>
                    <a:pt x="34" y="27"/>
                    <a:pt x="26" y="34"/>
                    <a:pt x="17" y="34"/>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7" name="TextBox 26"/>
            <p:cNvSpPr txBox="1"/>
            <p:nvPr/>
          </p:nvSpPr>
          <p:spPr>
            <a:xfrm>
              <a:off x="805702" y="4016192"/>
              <a:ext cx="710690" cy="338554"/>
            </a:xfrm>
            <a:prstGeom prst="rect">
              <a:avLst/>
            </a:prstGeom>
            <a:noFill/>
          </p:spPr>
          <p:txBody>
            <a:bodyPr wrap="square" rtlCol="0">
              <a:spAutoFit/>
            </a:bodyPr>
            <a:lstStyle/>
            <a:p>
              <a:pPr algn="ctr"/>
              <a:r>
                <a:rPr lang="en-US" altLang="zh-CN" sz="1600" b="1" dirty="0">
                  <a:latin typeface="Noto Sans S Chinese DemiLight" panose="020B0400000000000000" pitchFamily="34" charset="-122"/>
                  <a:ea typeface="Noto Sans S Chinese DemiLight" panose="020B0400000000000000" pitchFamily="34" charset="-122"/>
                </a:rPr>
                <a:t>25%</a:t>
              </a:r>
              <a:endParaRPr lang="zh-CN" altLang="en-US" sz="1600" b="1" dirty="0">
                <a:latin typeface="Noto Sans S Chinese DemiLight" panose="020B0400000000000000" pitchFamily="34" charset="-122"/>
                <a:ea typeface="Noto Sans S Chinese DemiLight" panose="020B0400000000000000" pitchFamily="34" charset="-122"/>
              </a:endParaRPr>
            </a:p>
          </p:txBody>
        </p:sp>
      </p:grpSp>
      <p:grpSp>
        <p:nvGrpSpPr>
          <p:cNvPr id="31" name="组合 30"/>
          <p:cNvGrpSpPr/>
          <p:nvPr/>
        </p:nvGrpSpPr>
        <p:grpSpPr>
          <a:xfrm>
            <a:off x="9297861" y="1970047"/>
            <a:ext cx="1935089" cy="1885818"/>
            <a:chOff x="3334148" y="1062979"/>
            <a:chExt cx="1597892" cy="1600989"/>
          </a:xfrm>
          <a:solidFill>
            <a:schemeClr val="accent4"/>
          </a:solidFill>
        </p:grpSpPr>
        <p:sp>
          <p:nvSpPr>
            <p:cNvPr id="32" name="Freeform 30"/>
            <p:cNvSpPr>
              <a:spLocks noEditPoints="1"/>
            </p:cNvSpPr>
            <p:nvPr/>
          </p:nvSpPr>
          <p:spPr bwMode="auto">
            <a:xfrm>
              <a:off x="3334148" y="1062979"/>
              <a:ext cx="1597892" cy="1600989"/>
            </a:xfrm>
            <a:custGeom>
              <a:avLst/>
              <a:gdLst>
                <a:gd name="T0" fmla="*/ 72 w 72"/>
                <a:gd name="T1" fmla="*/ 37 h 72"/>
                <a:gd name="T2" fmla="*/ 67 w 72"/>
                <a:gd name="T3" fmla="*/ 29 h 72"/>
                <a:gd name="T4" fmla="*/ 69 w 72"/>
                <a:gd name="T5" fmla="*/ 23 h 72"/>
                <a:gd name="T6" fmla="*/ 61 w 72"/>
                <a:gd name="T7" fmla="*/ 17 h 72"/>
                <a:gd name="T8" fmla="*/ 62 w 72"/>
                <a:gd name="T9" fmla="*/ 11 h 72"/>
                <a:gd name="T10" fmla="*/ 52 w 72"/>
                <a:gd name="T11" fmla="*/ 9 h 72"/>
                <a:gd name="T12" fmla="*/ 50 w 72"/>
                <a:gd name="T13" fmla="*/ 3 h 72"/>
                <a:gd name="T14" fmla="*/ 40 w 72"/>
                <a:gd name="T15" fmla="*/ 5 h 72"/>
                <a:gd name="T16" fmla="*/ 36 w 72"/>
                <a:gd name="T17" fmla="*/ 0 h 72"/>
                <a:gd name="T18" fmla="*/ 28 w 72"/>
                <a:gd name="T19" fmla="*/ 6 h 72"/>
                <a:gd name="T20" fmla="*/ 23 w 72"/>
                <a:gd name="T21" fmla="*/ 3 h 72"/>
                <a:gd name="T22" fmla="*/ 17 w 72"/>
                <a:gd name="T23" fmla="*/ 11 h 72"/>
                <a:gd name="T24" fmla="*/ 11 w 72"/>
                <a:gd name="T25" fmla="*/ 11 h 72"/>
                <a:gd name="T26" fmla="*/ 9 w 72"/>
                <a:gd name="T27" fmla="*/ 20 h 72"/>
                <a:gd name="T28" fmla="*/ 3 w 72"/>
                <a:gd name="T29" fmla="*/ 22 h 72"/>
                <a:gd name="T30" fmla="*/ 4 w 72"/>
                <a:gd name="T31" fmla="*/ 32 h 72"/>
                <a:gd name="T32" fmla="*/ 0 w 72"/>
                <a:gd name="T33" fmla="*/ 36 h 72"/>
                <a:gd name="T34" fmla="*/ 5 w 72"/>
                <a:gd name="T35" fmla="*/ 44 h 72"/>
                <a:gd name="T36" fmla="*/ 2 w 72"/>
                <a:gd name="T37" fmla="*/ 49 h 72"/>
                <a:gd name="T38" fmla="*/ 10 w 72"/>
                <a:gd name="T39" fmla="*/ 56 h 72"/>
                <a:gd name="T40" fmla="*/ 10 w 72"/>
                <a:gd name="T41" fmla="*/ 62 h 72"/>
                <a:gd name="T42" fmla="*/ 19 w 72"/>
                <a:gd name="T43" fmla="*/ 64 h 72"/>
                <a:gd name="T44" fmla="*/ 21 w 72"/>
                <a:gd name="T45" fmla="*/ 69 h 72"/>
                <a:gd name="T46" fmla="*/ 31 w 72"/>
                <a:gd name="T47" fmla="*/ 68 h 72"/>
                <a:gd name="T48" fmla="*/ 35 w 72"/>
                <a:gd name="T49" fmla="*/ 72 h 72"/>
                <a:gd name="T50" fmla="*/ 43 w 72"/>
                <a:gd name="T51" fmla="*/ 67 h 72"/>
                <a:gd name="T52" fmla="*/ 49 w 72"/>
                <a:gd name="T53" fmla="*/ 70 h 72"/>
                <a:gd name="T54" fmla="*/ 55 w 72"/>
                <a:gd name="T55" fmla="*/ 62 h 72"/>
                <a:gd name="T56" fmla="*/ 61 w 72"/>
                <a:gd name="T57" fmla="*/ 62 h 72"/>
                <a:gd name="T58" fmla="*/ 63 w 72"/>
                <a:gd name="T59" fmla="*/ 53 h 72"/>
                <a:gd name="T60" fmla="*/ 69 w 72"/>
                <a:gd name="T61" fmla="*/ 51 h 72"/>
                <a:gd name="T62" fmla="*/ 67 w 72"/>
                <a:gd name="T63" fmla="*/ 41 h 72"/>
                <a:gd name="T64" fmla="*/ 44 w 72"/>
                <a:gd name="T65" fmla="*/ 62 h 72"/>
                <a:gd name="T66" fmla="*/ 28 w 72"/>
                <a:gd name="T67" fmla="*/ 11 h 72"/>
                <a:gd name="T68" fmla="*/ 44 w 72"/>
                <a:gd name="T69"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2">
                  <a:moveTo>
                    <a:pt x="72" y="41"/>
                  </a:moveTo>
                  <a:cubicBezTo>
                    <a:pt x="72" y="37"/>
                    <a:pt x="72" y="37"/>
                    <a:pt x="72" y="37"/>
                  </a:cubicBezTo>
                  <a:cubicBezTo>
                    <a:pt x="68" y="37"/>
                    <a:pt x="68" y="37"/>
                    <a:pt x="68" y="37"/>
                  </a:cubicBezTo>
                  <a:cubicBezTo>
                    <a:pt x="68" y="34"/>
                    <a:pt x="67" y="31"/>
                    <a:pt x="67" y="29"/>
                  </a:cubicBezTo>
                  <a:cubicBezTo>
                    <a:pt x="71" y="27"/>
                    <a:pt x="71" y="27"/>
                    <a:pt x="71" y="27"/>
                  </a:cubicBezTo>
                  <a:cubicBezTo>
                    <a:pt x="69" y="23"/>
                    <a:pt x="69" y="23"/>
                    <a:pt x="69" y="23"/>
                  </a:cubicBezTo>
                  <a:cubicBezTo>
                    <a:pt x="65" y="25"/>
                    <a:pt x="65" y="25"/>
                    <a:pt x="65" y="25"/>
                  </a:cubicBezTo>
                  <a:cubicBezTo>
                    <a:pt x="64" y="22"/>
                    <a:pt x="63" y="19"/>
                    <a:pt x="61" y="17"/>
                  </a:cubicBezTo>
                  <a:cubicBezTo>
                    <a:pt x="64" y="14"/>
                    <a:pt x="64" y="14"/>
                    <a:pt x="64" y="14"/>
                  </a:cubicBezTo>
                  <a:cubicBezTo>
                    <a:pt x="62" y="11"/>
                    <a:pt x="62" y="11"/>
                    <a:pt x="62" y="11"/>
                  </a:cubicBezTo>
                  <a:cubicBezTo>
                    <a:pt x="58" y="14"/>
                    <a:pt x="58" y="14"/>
                    <a:pt x="58" y="14"/>
                  </a:cubicBezTo>
                  <a:cubicBezTo>
                    <a:pt x="57" y="12"/>
                    <a:pt x="54" y="11"/>
                    <a:pt x="52" y="9"/>
                  </a:cubicBezTo>
                  <a:cubicBezTo>
                    <a:pt x="54" y="5"/>
                    <a:pt x="54" y="5"/>
                    <a:pt x="54" y="5"/>
                  </a:cubicBezTo>
                  <a:cubicBezTo>
                    <a:pt x="50" y="3"/>
                    <a:pt x="50" y="3"/>
                    <a:pt x="50" y="3"/>
                  </a:cubicBezTo>
                  <a:cubicBezTo>
                    <a:pt x="48" y="7"/>
                    <a:pt x="48" y="7"/>
                    <a:pt x="48" y="7"/>
                  </a:cubicBezTo>
                  <a:cubicBezTo>
                    <a:pt x="46" y="6"/>
                    <a:pt x="43" y="5"/>
                    <a:pt x="40" y="5"/>
                  </a:cubicBezTo>
                  <a:cubicBezTo>
                    <a:pt x="40" y="1"/>
                    <a:pt x="40" y="1"/>
                    <a:pt x="40" y="1"/>
                  </a:cubicBezTo>
                  <a:cubicBezTo>
                    <a:pt x="36" y="0"/>
                    <a:pt x="36" y="0"/>
                    <a:pt x="36" y="0"/>
                  </a:cubicBezTo>
                  <a:cubicBezTo>
                    <a:pt x="36" y="5"/>
                    <a:pt x="36" y="5"/>
                    <a:pt x="36" y="5"/>
                  </a:cubicBezTo>
                  <a:cubicBezTo>
                    <a:pt x="33" y="5"/>
                    <a:pt x="31" y="5"/>
                    <a:pt x="28" y="6"/>
                  </a:cubicBezTo>
                  <a:cubicBezTo>
                    <a:pt x="27" y="1"/>
                    <a:pt x="27" y="1"/>
                    <a:pt x="27" y="1"/>
                  </a:cubicBezTo>
                  <a:cubicBezTo>
                    <a:pt x="23" y="3"/>
                    <a:pt x="23" y="3"/>
                    <a:pt x="23" y="3"/>
                  </a:cubicBezTo>
                  <a:cubicBezTo>
                    <a:pt x="24" y="7"/>
                    <a:pt x="24" y="7"/>
                    <a:pt x="24" y="7"/>
                  </a:cubicBezTo>
                  <a:cubicBezTo>
                    <a:pt x="21" y="8"/>
                    <a:pt x="19" y="9"/>
                    <a:pt x="17" y="11"/>
                  </a:cubicBezTo>
                  <a:cubicBezTo>
                    <a:pt x="14" y="8"/>
                    <a:pt x="14" y="8"/>
                    <a:pt x="14" y="8"/>
                  </a:cubicBezTo>
                  <a:cubicBezTo>
                    <a:pt x="11" y="11"/>
                    <a:pt x="11" y="11"/>
                    <a:pt x="11" y="11"/>
                  </a:cubicBezTo>
                  <a:cubicBezTo>
                    <a:pt x="13" y="14"/>
                    <a:pt x="13" y="14"/>
                    <a:pt x="13" y="14"/>
                  </a:cubicBezTo>
                  <a:cubicBezTo>
                    <a:pt x="12" y="16"/>
                    <a:pt x="10" y="18"/>
                    <a:pt x="9" y="20"/>
                  </a:cubicBezTo>
                  <a:cubicBezTo>
                    <a:pt x="5" y="18"/>
                    <a:pt x="5" y="18"/>
                    <a:pt x="5" y="18"/>
                  </a:cubicBezTo>
                  <a:cubicBezTo>
                    <a:pt x="3" y="22"/>
                    <a:pt x="3" y="22"/>
                    <a:pt x="3" y="22"/>
                  </a:cubicBezTo>
                  <a:cubicBezTo>
                    <a:pt x="7" y="24"/>
                    <a:pt x="7" y="24"/>
                    <a:pt x="7" y="24"/>
                  </a:cubicBezTo>
                  <a:cubicBezTo>
                    <a:pt x="5" y="26"/>
                    <a:pt x="5" y="29"/>
                    <a:pt x="4" y="32"/>
                  </a:cubicBezTo>
                  <a:cubicBezTo>
                    <a:pt x="0" y="32"/>
                    <a:pt x="0" y="32"/>
                    <a:pt x="0" y="32"/>
                  </a:cubicBezTo>
                  <a:cubicBezTo>
                    <a:pt x="0" y="36"/>
                    <a:pt x="0" y="36"/>
                    <a:pt x="0" y="36"/>
                  </a:cubicBezTo>
                  <a:cubicBezTo>
                    <a:pt x="4" y="36"/>
                    <a:pt x="4" y="36"/>
                    <a:pt x="4" y="36"/>
                  </a:cubicBezTo>
                  <a:cubicBezTo>
                    <a:pt x="4" y="39"/>
                    <a:pt x="4" y="41"/>
                    <a:pt x="5" y="44"/>
                  </a:cubicBezTo>
                  <a:cubicBezTo>
                    <a:pt x="1" y="45"/>
                    <a:pt x="1" y="45"/>
                    <a:pt x="1" y="45"/>
                  </a:cubicBezTo>
                  <a:cubicBezTo>
                    <a:pt x="2" y="49"/>
                    <a:pt x="2" y="49"/>
                    <a:pt x="2" y="49"/>
                  </a:cubicBezTo>
                  <a:cubicBezTo>
                    <a:pt x="6" y="48"/>
                    <a:pt x="6" y="48"/>
                    <a:pt x="6" y="48"/>
                  </a:cubicBezTo>
                  <a:cubicBezTo>
                    <a:pt x="7" y="51"/>
                    <a:pt x="9" y="53"/>
                    <a:pt x="10" y="56"/>
                  </a:cubicBezTo>
                  <a:cubicBezTo>
                    <a:pt x="7" y="58"/>
                    <a:pt x="7" y="58"/>
                    <a:pt x="7" y="58"/>
                  </a:cubicBezTo>
                  <a:cubicBezTo>
                    <a:pt x="10" y="62"/>
                    <a:pt x="10" y="62"/>
                    <a:pt x="10" y="62"/>
                  </a:cubicBezTo>
                  <a:cubicBezTo>
                    <a:pt x="13" y="59"/>
                    <a:pt x="13" y="59"/>
                    <a:pt x="13" y="59"/>
                  </a:cubicBezTo>
                  <a:cubicBezTo>
                    <a:pt x="15" y="61"/>
                    <a:pt x="17" y="62"/>
                    <a:pt x="19" y="64"/>
                  </a:cubicBezTo>
                  <a:cubicBezTo>
                    <a:pt x="17" y="68"/>
                    <a:pt x="17" y="68"/>
                    <a:pt x="17" y="68"/>
                  </a:cubicBezTo>
                  <a:cubicBezTo>
                    <a:pt x="21" y="69"/>
                    <a:pt x="21" y="69"/>
                    <a:pt x="21" y="69"/>
                  </a:cubicBezTo>
                  <a:cubicBezTo>
                    <a:pt x="23" y="66"/>
                    <a:pt x="23" y="66"/>
                    <a:pt x="23" y="66"/>
                  </a:cubicBezTo>
                  <a:cubicBezTo>
                    <a:pt x="26" y="67"/>
                    <a:pt x="29" y="68"/>
                    <a:pt x="31" y="68"/>
                  </a:cubicBezTo>
                  <a:cubicBezTo>
                    <a:pt x="31" y="72"/>
                    <a:pt x="31" y="72"/>
                    <a:pt x="31" y="72"/>
                  </a:cubicBezTo>
                  <a:cubicBezTo>
                    <a:pt x="35" y="72"/>
                    <a:pt x="35" y="72"/>
                    <a:pt x="35" y="72"/>
                  </a:cubicBezTo>
                  <a:cubicBezTo>
                    <a:pt x="36" y="68"/>
                    <a:pt x="36" y="68"/>
                    <a:pt x="36" y="68"/>
                  </a:cubicBezTo>
                  <a:cubicBezTo>
                    <a:pt x="38" y="68"/>
                    <a:pt x="41" y="68"/>
                    <a:pt x="43" y="67"/>
                  </a:cubicBezTo>
                  <a:cubicBezTo>
                    <a:pt x="45" y="71"/>
                    <a:pt x="45" y="71"/>
                    <a:pt x="45" y="71"/>
                  </a:cubicBezTo>
                  <a:cubicBezTo>
                    <a:pt x="49" y="70"/>
                    <a:pt x="49" y="70"/>
                    <a:pt x="49" y="70"/>
                  </a:cubicBezTo>
                  <a:cubicBezTo>
                    <a:pt x="48" y="66"/>
                    <a:pt x="48" y="66"/>
                    <a:pt x="48" y="66"/>
                  </a:cubicBezTo>
                  <a:cubicBezTo>
                    <a:pt x="50" y="65"/>
                    <a:pt x="53" y="63"/>
                    <a:pt x="55" y="62"/>
                  </a:cubicBezTo>
                  <a:cubicBezTo>
                    <a:pt x="58" y="65"/>
                    <a:pt x="58" y="65"/>
                    <a:pt x="58" y="65"/>
                  </a:cubicBezTo>
                  <a:cubicBezTo>
                    <a:pt x="61" y="62"/>
                    <a:pt x="61" y="62"/>
                    <a:pt x="61" y="62"/>
                  </a:cubicBezTo>
                  <a:cubicBezTo>
                    <a:pt x="58" y="59"/>
                    <a:pt x="58" y="59"/>
                    <a:pt x="58" y="59"/>
                  </a:cubicBezTo>
                  <a:cubicBezTo>
                    <a:pt x="60" y="57"/>
                    <a:pt x="62" y="55"/>
                    <a:pt x="63" y="53"/>
                  </a:cubicBezTo>
                  <a:cubicBezTo>
                    <a:pt x="67" y="55"/>
                    <a:pt x="67" y="55"/>
                    <a:pt x="67" y="55"/>
                  </a:cubicBezTo>
                  <a:cubicBezTo>
                    <a:pt x="69" y="51"/>
                    <a:pt x="69" y="51"/>
                    <a:pt x="69" y="51"/>
                  </a:cubicBezTo>
                  <a:cubicBezTo>
                    <a:pt x="65" y="49"/>
                    <a:pt x="65" y="49"/>
                    <a:pt x="65" y="49"/>
                  </a:cubicBezTo>
                  <a:cubicBezTo>
                    <a:pt x="66" y="46"/>
                    <a:pt x="67" y="44"/>
                    <a:pt x="67" y="41"/>
                  </a:cubicBezTo>
                  <a:lnTo>
                    <a:pt x="72" y="41"/>
                  </a:lnTo>
                  <a:close/>
                  <a:moveTo>
                    <a:pt x="44" y="62"/>
                  </a:moveTo>
                  <a:cubicBezTo>
                    <a:pt x="30" y="66"/>
                    <a:pt x="15" y="58"/>
                    <a:pt x="11" y="44"/>
                  </a:cubicBezTo>
                  <a:cubicBezTo>
                    <a:pt x="6" y="31"/>
                    <a:pt x="14" y="16"/>
                    <a:pt x="28" y="11"/>
                  </a:cubicBezTo>
                  <a:cubicBezTo>
                    <a:pt x="42" y="7"/>
                    <a:pt x="57" y="14"/>
                    <a:pt x="61" y="28"/>
                  </a:cubicBezTo>
                  <a:cubicBezTo>
                    <a:pt x="65" y="42"/>
                    <a:pt x="58" y="57"/>
                    <a:pt x="4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33" name="Freeform 31"/>
            <p:cNvSpPr/>
            <p:nvPr/>
          </p:nvSpPr>
          <p:spPr bwMode="auto">
            <a:xfrm>
              <a:off x="3578786" y="1329295"/>
              <a:ext cx="1086938" cy="1090035"/>
            </a:xfrm>
            <a:custGeom>
              <a:avLst/>
              <a:gdLst>
                <a:gd name="T0" fmla="*/ 45 w 49"/>
                <a:gd name="T1" fmla="*/ 18 h 49"/>
                <a:gd name="T2" fmla="*/ 31 w 49"/>
                <a:gd name="T3" fmla="*/ 45 h 49"/>
                <a:gd name="T4" fmla="*/ 4 w 49"/>
                <a:gd name="T5" fmla="*/ 31 h 49"/>
                <a:gd name="T6" fmla="*/ 18 w 49"/>
                <a:gd name="T7" fmla="*/ 4 h 49"/>
                <a:gd name="T8" fmla="*/ 45 w 49"/>
                <a:gd name="T9" fmla="*/ 18 h 49"/>
              </a:gdLst>
              <a:ahLst/>
              <a:cxnLst>
                <a:cxn ang="0">
                  <a:pos x="T0" y="T1"/>
                </a:cxn>
                <a:cxn ang="0">
                  <a:pos x="T2" y="T3"/>
                </a:cxn>
                <a:cxn ang="0">
                  <a:pos x="T4" y="T5"/>
                </a:cxn>
                <a:cxn ang="0">
                  <a:pos x="T6" y="T7"/>
                </a:cxn>
                <a:cxn ang="0">
                  <a:pos x="T8" y="T9"/>
                </a:cxn>
              </a:cxnLst>
              <a:rect l="0" t="0" r="r" b="b"/>
              <a:pathLst>
                <a:path w="49" h="49">
                  <a:moveTo>
                    <a:pt x="45" y="18"/>
                  </a:moveTo>
                  <a:cubicBezTo>
                    <a:pt x="49" y="29"/>
                    <a:pt x="43" y="41"/>
                    <a:pt x="31" y="45"/>
                  </a:cubicBezTo>
                  <a:cubicBezTo>
                    <a:pt x="20" y="49"/>
                    <a:pt x="8" y="42"/>
                    <a:pt x="4" y="31"/>
                  </a:cubicBezTo>
                  <a:cubicBezTo>
                    <a:pt x="0" y="20"/>
                    <a:pt x="7" y="7"/>
                    <a:pt x="18" y="4"/>
                  </a:cubicBezTo>
                  <a:cubicBezTo>
                    <a:pt x="30" y="0"/>
                    <a:pt x="42" y="6"/>
                    <a:pt x="45"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Noto Sans S Chinese DemiLight" panose="020B0400000000000000" pitchFamily="34" charset="-122"/>
                <a:ea typeface="Noto Sans S Chinese DemiLight" panose="020B0400000000000000" pitchFamily="34" charset="-122"/>
              </a:endParaRPr>
            </a:p>
          </p:txBody>
        </p:sp>
      </p:grpSp>
      <p:sp>
        <p:nvSpPr>
          <p:cNvPr id="35" name="iSlíďè"/>
          <p:cNvSpPr txBox="1"/>
          <p:nvPr/>
        </p:nvSpPr>
        <p:spPr bwMode="auto">
          <a:xfrm>
            <a:off x="3971507" y="160635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7" name="iSlíďè"/>
          <p:cNvSpPr txBox="1"/>
          <p:nvPr/>
        </p:nvSpPr>
        <p:spPr bwMode="auto">
          <a:xfrm>
            <a:off x="4002046" y="260713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Slíďè"/>
          <p:cNvSpPr txBox="1"/>
          <p:nvPr/>
        </p:nvSpPr>
        <p:spPr bwMode="auto">
          <a:xfrm>
            <a:off x="3989524" y="365280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1" name="iSlíďè"/>
          <p:cNvSpPr txBox="1"/>
          <p:nvPr/>
        </p:nvSpPr>
        <p:spPr bwMode="auto">
          <a:xfrm>
            <a:off x="4020063" y="465358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2" name="išľíďè"/>
          <p:cNvSpPr/>
          <p:nvPr/>
        </p:nvSpPr>
        <p:spPr bwMode="auto">
          <a:xfrm>
            <a:off x="966203" y="1881842"/>
            <a:ext cx="45246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3" name="išľíďè"/>
          <p:cNvSpPr/>
          <p:nvPr/>
        </p:nvSpPr>
        <p:spPr bwMode="auto">
          <a:xfrm>
            <a:off x="966202" y="2908686"/>
            <a:ext cx="45246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4" name="išľíďè"/>
          <p:cNvSpPr/>
          <p:nvPr/>
        </p:nvSpPr>
        <p:spPr bwMode="auto">
          <a:xfrm>
            <a:off x="971885" y="3933747"/>
            <a:ext cx="45246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5" name="išľíďè"/>
          <p:cNvSpPr/>
          <p:nvPr/>
        </p:nvSpPr>
        <p:spPr bwMode="auto">
          <a:xfrm>
            <a:off x="959050" y="4971026"/>
            <a:ext cx="45246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fltVal val="0"/>
                                          </p:val>
                                        </p:tav>
                                        <p:tav tm="100000">
                                          <p:val>
                                            <p:strVal val="#ppt_w"/>
                                          </p:val>
                                        </p:tav>
                                      </p:tavLst>
                                    </p:anim>
                                    <p:anim calcmode="lin" valueType="num">
                                      <p:cBhvr>
                                        <p:cTn id="8" dur="750" fill="hold"/>
                                        <p:tgtEl>
                                          <p:spTgt spid="31"/>
                                        </p:tgtEl>
                                        <p:attrNameLst>
                                          <p:attrName>ppt_h</p:attrName>
                                        </p:attrNameLst>
                                      </p:cBhvr>
                                      <p:tavLst>
                                        <p:tav tm="0">
                                          <p:val>
                                            <p:fltVal val="0"/>
                                          </p:val>
                                        </p:tav>
                                        <p:tav tm="100000">
                                          <p:val>
                                            <p:strVal val="#ppt_h"/>
                                          </p:val>
                                        </p:tav>
                                      </p:tavLst>
                                    </p:anim>
                                    <p:anim calcmode="lin" valueType="num">
                                      <p:cBhvr>
                                        <p:cTn id="9" dur="750" fill="hold"/>
                                        <p:tgtEl>
                                          <p:spTgt spid="31"/>
                                        </p:tgtEl>
                                        <p:attrNameLst>
                                          <p:attrName>style.rotation</p:attrName>
                                        </p:attrNameLst>
                                      </p:cBhvr>
                                      <p:tavLst>
                                        <p:tav tm="0">
                                          <p:val>
                                            <p:fltVal val="90"/>
                                          </p:val>
                                        </p:tav>
                                        <p:tav tm="100000">
                                          <p:val>
                                            <p:fltVal val="0"/>
                                          </p:val>
                                        </p:tav>
                                      </p:tavLst>
                                    </p:anim>
                                    <p:animEffect transition="in" filter="fade">
                                      <p:cBhvr>
                                        <p:cTn id="10" dur="750"/>
                                        <p:tgtEl>
                                          <p:spTgt spid="31"/>
                                        </p:tgtEl>
                                      </p:cBhvr>
                                    </p:animEffect>
                                  </p:childTnLst>
                                </p:cTn>
                              </p:par>
                              <p:par>
                                <p:cTn id="11" presetID="8" presetClass="emph" presetSubtype="0" fill="hold" nodeType="withEffect">
                                  <p:stCondLst>
                                    <p:cond delay="750"/>
                                  </p:stCondLst>
                                  <p:childTnLst>
                                    <p:animRot by="-21600000">
                                      <p:cBhvr>
                                        <p:cTn id="12" dur="2000" fill="hold"/>
                                        <p:tgtEl>
                                          <p:spTgt spid="31"/>
                                        </p:tgtEl>
                                        <p:attrNameLst>
                                          <p:attrName>r</p:attrName>
                                        </p:attrNameLst>
                                      </p:cBhvr>
                                    </p:animRot>
                                  </p:childTnLst>
                                </p:cTn>
                              </p:par>
                              <p:par>
                                <p:cTn id="13" presetID="22" presetClass="entr" presetSubtype="2" fill="hold" nodeType="withEffect">
                                  <p:stCondLst>
                                    <p:cond delay="75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2" fill="hold" nodeType="withEffect">
                                  <p:stCondLst>
                                    <p:cond delay="100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par>
                                <p:cTn id="19" presetID="22" presetClass="entr" presetSubtype="2" fill="hold" nodeType="withEffect">
                                  <p:stCondLst>
                                    <p:cond delay="125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500"/>
                                        <p:tgtEl>
                                          <p:spTgt spid="18"/>
                                        </p:tgtEl>
                                      </p:cBhvr>
                                    </p:animEffect>
                                  </p:childTnLst>
                                </p:cTn>
                              </p:par>
                              <p:par>
                                <p:cTn id="22" presetID="22" presetClass="entr" presetSubtype="2"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wipe(right)">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down)">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down)">
                                      <p:cBhvr>
                                        <p:cTn id="54" dur="500"/>
                                        <p:tgtEl>
                                          <p:spTgt spid="4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down)">
                                      <p:cBhvr>
                                        <p:cTn id="59" dur="500"/>
                                        <p:tgtEl>
                                          <p:spTgt spid="4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down)">
                                      <p:cBhvr>
                                        <p:cTn id="6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9"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7"/>
          <p:cNvSpPr/>
          <p:nvPr/>
        </p:nvSpPr>
        <p:spPr bwMode="auto">
          <a:xfrm>
            <a:off x="6902600" y="1451605"/>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solidFill>
                <a:srgbClr val="0070C0"/>
              </a:solidFill>
              <a:latin typeface="Noto Sans S Chinese DemiLight" panose="020B0400000000000000" pitchFamily="34" charset="-122"/>
              <a:ea typeface="Noto Sans S Chinese DemiLight" panose="020B0400000000000000" pitchFamily="34" charset="-122"/>
            </a:endParaRPr>
          </a:p>
        </p:txBody>
      </p:sp>
      <p:sp>
        <p:nvSpPr>
          <p:cNvPr id="7" name="Line 11"/>
          <p:cNvSpPr>
            <a:spLocks noChangeShapeType="1"/>
          </p:cNvSpPr>
          <p:nvPr/>
        </p:nvSpPr>
        <p:spPr bwMode="auto">
          <a:xfrm flipH="1" flipV="1">
            <a:off x="8245476" y="2507723"/>
            <a:ext cx="1473619" cy="75457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8" name="Line 12"/>
          <p:cNvSpPr>
            <a:spLocks noChangeShapeType="1"/>
          </p:cNvSpPr>
          <p:nvPr/>
        </p:nvSpPr>
        <p:spPr bwMode="auto">
          <a:xfrm flipH="1">
            <a:off x="8467772" y="4023243"/>
            <a:ext cx="1251323" cy="76826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 name="Line 13"/>
          <p:cNvSpPr>
            <a:spLocks noChangeShapeType="1"/>
          </p:cNvSpPr>
          <p:nvPr/>
        </p:nvSpPr>
        <p:spPr bwMode="auto">
          <a:xfrm flipH="1">
            <a:off x="7776840" y="3658258"/>
            <a:ext cx="1879423" cy="1593"/>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0" name="椭圆 9"/>
          <p:cNvSpPr/>
          <p:nvPr/>
        </p:nvSpPr>
        <p:spPr>
          <a:xfrm>
            <a:off x="9756080" y="2987776"/>
            <a:ext cx="1410249" cy="1410249"/>
          </a:xfrm>
          <a:prstGeom prst="ellipse">
            <a:avLst/>
          </a:prstGeom>
          <a:solidFill>
            <a:schemeClr val="accent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nvGrpSpPr>
          <p:cNvPr id="11" name="组合 10"/>
          <p:cNvGrpSpPr/>
          <p:nvPr/>
        </p:nvGrpSpPr>
        <p:grpSpPr>
          <a:xfrm>
            <a:off x="6935850" y="1167416"/>
            <a:ext cx="1466071" cy="1466071"/>
            <a:chOff x="2367233" y="918448"/>
            <a:chExt cx="1099553" cy="1099553"/>
          </a:xfrm>
        </p:grpSpPr>
        <p:sp>
          <p:nvSpPr>
            <p:cNvPr id="15" name="椭圆 14"/>
            <p:cNvSpPr/>
            <p:nvPr/>
          </p:nvSpPr>
          <p:spPr>
            <a:xfrm>
              <a:off x="2367233" y="918448"/>
              <a:ext cx="1099553" cy="1099553"/>
            </a:xfrm>
            <a:prstGeom prst="ellipse">
              <a:avLst/>
            </a:prstGeom>
            <a:solidFill>
              <a:schemeClr val="accent1">
                <a:lumMod val="100000"/>
              </a:schemeClr>
            </a:solid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3"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16" name="组合 15"/>
          <p:cNvGrpSpPr/>
          <p:nvPr/>
        </p:nvGrpSpPr>
        <p:grpSpPr>
          <a:xfrm>
            <a:off x="6260592" y="2925223"/>
            <a:ext cx="1466071" cy="1466071"/>
            <a:chOff x="1860789" y="2236803"/>
            <a:chExt cx="1099553" cy="1099553"/>
          </a:xfrm>
        </p:grpSpPr>
        <p:sp>
          <p:nvSpPr>
            <p:cNvPr id="20" name="椭圆 19"/>
            <p:cNvSpPr/>
            <p:nvPr/>
          </p:nvSpPr>
          <p:spPr>
            <a:xfrm>
              <a:off x="1860789" y="2236803"/>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8"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21" name="组合 20"/>
          <p:cNvGrpSpPr/>
          <p:nvPr/>
        </p:nvGrpSpPr>
        <p:grpSpPr>
          <a:xfrm>
            <a:off x="7124688" y="4557404"/>
            <a:ext cx="1466071" cy="1466071"/>
            <a:chOff x="2508861" y="3460939"/>
            <a:chExt cx="1099553" cy="1099553"/>
          </a:xfrm>
        </p:grpSpPr>
        <p:sp>
          <p:nvSpPr>
            <p:cNvPr id="25" name="椭圆 24"/>
            <p:cNvSpPr/>
            <p:nvPr/>
          </p:nvSpPr>
          <p:spPr>
            <a:xfrm>
              <a:off x="2508861" y="3460939"/>
              <a:ext cx="1099553" cy="1099553"/>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3"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33" name="TextBox 32"/>
          <p:cNvSpPr txBox="1"/>
          <p:nvPr/>
        </p:nvSpPr>
        <p:spPr>
          <a:xfrm>
            <a:off x="9777851" y="3262297"/>
            <a:ext cx="1382489" cy="820866"/>
          </a:xfrm>
          <a:prstGeom prst="rect">
            <a:avLst/>
          </a:prstGeom>
          <a:noFill/>
        </p:spPr>
        <p:txBody>
          <a:bodyPr wrap="square" lIns="0" tIns="0" rIns="0" bIns="0" rtlCol="0">
            <a:spAutoFit/>
          </a:bodyPr>
          <a:lstStyle/>
          <a:p>
            <a:pPr algn="ctr"/>
            <a:r>
              <a:rPr lang="zh-CN" altLang="en-US" sz="2665" b="1" dirty="0">
                <a:solidFill>
                  <a:schemeClr val="bg1"/>
                </a:solidFill>
                <a:latin typeface="Noto Sans S Chinese DemiLight" panose="020B0400000000000000" pitchFamily="34" charset="-122"/>
                <a:ea typeface="Noto Sans S Chinese DemiLight" panose="020B0400000000000000" pitchFamily="34" charset="-122"/>
              </a:rPr>
              <a:t>添加</a:t>
            </a:r>
            <a:endParaRPr lang="en-US" altLang="zh-CN" sz="2665" b="1" dirty="0">
              <a:solidFill>
                <a:schemeClr val="bg1"/>
              </a:solidFill>
              <a:latin typeface="Noto Sans S Chinese DemiLight" panose="020B0400000000000000" pitchFamily="34" charset="-122"/>
              <a:ea typeface="Noto Sans S Chinese DemiLight" panose="020B0400000000000000" pitchFamily="34" charset="-122"/>
            </a:endParaRPr>
          </a:p>
          <a:p>
            <a:pPr algn="ctr"/>
            <a:r>
              <a:rPr lang="zh-CN" altLang="en-US" sz="2665" b="1" dirty="0">
                <a:solidFill>
                  <a:schemeClr val="bg1"/>
                </a:solidFill>
                <a:latin typeface="Noto Sans S Chinese DemiLight" panose="020B0400000000000000" pitchFamily="34" charset="-122"/>
                <a:ea typeface="Noto Sans S Chinese DemiLight" panose="020B0400000000000000" pitchFamily="34" charset="-122"/>
              </a:rPr>
              <a:t>标题</a:t>
            </a:r>
            <a:endParaRPr lang="en-US" altLang="zh-CN" sz="2665"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34" name="išľíďè"/>
          <p:cNvSpPr/>
          <p:nvPr/>
        </p:nvSpPr>
        <p:spPr bwMode="auto">
          <a:xfrm>
            <a:off x="1162756" y="1612073"/>
            <a:ext cx="420348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algn="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Slíďè"/>
          <p:cNvSpPr txBox="1"/>
          <p:nvPr/>
        </p:nvSpPr>
        <p:spPr bwMode="auto">
          <a:xfrm>
            <a:off x="3829002" y="130031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6" name="išľíďè"/>
          <p:cNvSpPr/>
          <p:nvPr/>
        </p:nvSpPr>
        <p:spPr bwMode="auto">
          <a:xfrm>
            <a:off x="1025671" y="3574061"/>
            <a:ext cx="420348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algn="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7" name="iSlíďè"/>
          <p:cNvSpPr txBox="1"/>
          <p:nvPr/>
        </p:nvSpPr>
        <p:spPr bwMode="auto">
          <a:xfrm>
            <a:off x="3691917" y="326229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8" name="išľíďè"/>
          <p:cNvSpPr/>
          <p:nvPr/>
        </p:nvSpPr>
        <p:spPr bwMode="auto">
          <a:xfrm>
            <a:off x="1801194" y="5255110"/>
            <a:ext cx="420348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algn="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Slíďè"/>
          <p:cNvSpPr txBox="1"/>
          <p:nvPr/>
        </p:nvSpPr>
        <p:spPr bwMode="auto">
          <a:xfrm>
            <a:off x="4467440" y="494334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4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down)">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down)">
                                          <p:cBhvr>
                                            <p:cTn id="62" dur="5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33" grpId="0"/>
          <p:bldP spid="34" grpId="0"/>
          <p:bldP spid="35" grpId="0"/>
          <p:bldP spid="36" grpId="0"/>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down)">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down)">
                                          <p:cBhvr>
                                            <p:cTn id="62" dur="5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33" grpId="0"/>
          <p:bldP spid="34" grpId="0"/>
          <p:bldP spid="35" grpId="0"/>
          <p:bldP spid="36" grpId="0"/>
          <p:bldP spid="37" grpId="0"/>
          <p:bldP spid="38" grpId="0"/>
          <p:bldP spid="3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4" name="矩形 3"/>
          <p:cNvSpPr/>
          <p:nvPr/>
        </p:nvSpPr>
        <p:spPr>
          <a:xfrm>
            <a:off x="0" y="3562350"/>
            <a:ext cx="12192000" cy="3295650"/>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p:cNvGrpSpPr/>
          <p:nvPr/>
        </p:nvGrpSpPr>
        <p:grpSpPr>
          <a:xfrm>
            <a:off x="5728570" y="4203505"/>
            <a:ext cx="3163825" cy="1278062"/>
            <a:chOff x="8412831" y="692651"/>
            <a:chExt cx="3163825" cy="1278062"/>
          </a:xfrm>
        </p:grpSpPr>
        <p:sp>
          <p:nvSpPr>
            <p:cNvPr id="6" name="文本框 5"/>
            <p:cNvSpPr txBox="1"/>
            <p:nvPr/>
          </p:nvSpPr>
          <p:spPr>
            <a:xfrm>
              <a:off x="8412831" y="692651"/>
              <a:ext cx="316382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项目展示</a:t>
              </a:r>
              <a:endPar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矩形 6"/>
            <p:cNvSpPr/>
            <p:nvPr/>
          </p:nvSpPr>
          <p:spPr>
            <a:xfrm>
              <a:off x="8412831" y="1601381"/>
              <a:ext cx="2881952"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WORK SUMMARY</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8" name="文本框 7"/>
          <p:cNvSpPr txBox="1"/>
          <p:nvPr/>
        </p:nvSpPr>
        <p:spPr>
          <a:xfrm>
            <a:off x="3741490" y="3796349"/>
            <a:ext cx="2354508"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rPr>
              <a:t>03</a:t>
            </a:r>
            <a:endParaRPr kumimoji="0" lang="zh-CN" altLang="en-US"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1" name="Text Placeholder 4"/>
          <p:cNvSpPr txBox="1"/>
          <p:nvPr/>
        </p:nvSpPr>
        <p:spPr>
          <a:xfrm>
            <a:off x="3478634" y="5684291"/>
            <a:ext cx="5808910" cy="7751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defTabSz="1200785">
              <a:lnSpc>
                <a:spcPct val="114000"/>
              </a:lnSpc>
              <a:spcBef>
                <a:spcPts val="1315"/>
              </a:spcBef>
              <a:buNone/>
              <a:defRPr/>
            </a:pPr>
            <a:r>
              <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rPr>
              <a:t>Ut wisi enim ad minim veniam, quis nostrud exerci tation ullamcorper</a:t>
            </a:r>
            <a:endPar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千图PPT彼岸天：ID 8661124库_组合 1"/>
          <p:cNvGrpSpPr/>
          <p:nvPr>
            <p:custDataLst>
              <p:tags r:id="rId1"/>
            </p:custDataLst>
          </p:nvPr>
        </p:nvGrpSpPr>
        <p:grpSpPr>
          <a:xfrm>
            <a:off x="1133828" y="1088172"/>
            <a:ext cx="4272118" cy="4813995"/>
            <a:chOff x="571258" y="2404098"/>
            <a:chExt cx="3630427" cy="4093065"/>
          </a:xfrm>
        </p:grpSpPr>
        <p:sp>
          <p:nvSpPr>
            <p:cNvPr id="19" name="Freeform: Shape 2"/>
            <p:cNvSpPr/>
            <p:nvPr/>
          </p:nvSpPr>
          <p:spPr bwMode="auto">
            <a:xfrm>
              <a:off x="1961744" y="5487069"/>
              <a:ext cx="230034" cy="888009"/>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0" name="Freeform: Shape 3"/>
            <p:cNvSpPr/>
            <p:nvPr/>
          </p:nvSpPr>
          <p:spPr bwMode="auto">
            <a:xfrm>
              <a:off x="2414102" y="5460082"/>
              <a:ext cx="231319" cy="888009"/>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1" name="Freeform: Shape 4"/>
            <p:cNvSpPr/>
            <p:nvPr/>
          </p:nvSpPr>
          <p:spPr bwMode="auto">
            <a:xfrm>
              <a:off x="2347276" y="2711238"/>
              <a:ext cx="1252979" cy="1252979"/>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accent3"/>
            </a:solidFill>
            <a:ln>
              <a:noFill/>
            </a:ln>
          </p:spPr>
          <p:txBody>
            <a:bodyPr vert="horz" wrap="none" lIns="0" tIns="0" rIns="0" bIns="0" anchor="ctr" anchorCtr="1" compatLnSpc="1">
              <a:normAutofit/>
            </a:bodyPr>
            <a:lstStyle/>
            <a:p>
              <a:pPr algn="ctr"/>
              <a:r>
                <a:rPr lang="zh-CN" altLang="en-US">
                  <a:solidFill>
                    <a:schemeClr val="bg1"/>
                  </a:solidFill>
                  <a:latin typeface="Noto Sans S Chinese DemiLight" panose="020B0400000000000000" pitchFamily="34" charset="-122"/>
                  <a:ea typeface="Noto Sans S Chinese DemiLight" panose="020B0400000000000000" pitchFamily="34" charset="-122"/>
                </a:rPr>
                <a:t>关键词</a:t>
              </a:r>
              <a:endParaRPr lang="zh-CN" altLang="en-US">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22" name="Freeform: Shape 5"/>
            <p:cNvSpPr/>
            <p:nvPr/>
          </p:nvSpPr>
          <p:spPr bwMode="auto">
            <a:xfrm>
              <a:off x="2040136" y="2404098"/>
              <a:ext cx="1869831" cy="186340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3"/>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3" name="Freeform: Shape 6"/>
            <p:cNvSpPr/>
            <p:nvPr/>
          </p:nvSpPr>
          <p:spPr bwMode="auto">
            <a:xfrm>
              <a:off x="1757412" y="4387018"/>
              <a:ext cx="1119328" cy="1115473"/>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accent1"/>
            </a:solidFill>
            <a:ln>
              <a:noFill/>
            </a:ln>
          </p:spPr>
          <p:txBody>
            <a:bodyPr vert="horz" wrap="none" lIns="0" tIns="0" rIns="0" bIns="0" anchor="ctr" anchorCtr="1" compatLnSpc="1">
              <a:normAutofit/>
            </a:bodyPr>
            <a:lstStyle/>
            <a:p>
              <a:pPr algn="ctr"/>
              <a:r>
                <a:rPr lang="zh-CN" altLang="en-US">
                  <a:solidFill>
                    <a:schemeClr val="bg1"/>
                  </a:solidFill>
                  <a:latin typeface="Noto Sans S Chinese DemiLight" panose="020B0400000000000000" pitchFamily="34" charset="-122"/>
                  <a:ea typeface="Noto Sans S Chinese DemiLight" panose="020B0400000000000000" pitchFamily="34" charset="-122"/>
                </a:rPr>
                <a:t>关键词</a:t>
              </a:r>
              <a:endParaRPr lang="zh-CN" altLang="en-US">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24" name="Freeform: Shape 7"/>
            <p:cNvSpPr/>
            <p:nvPr/>
          </p:nvSpPr>
          <p:spPr bwMode="auto">
            <a:xfrm>
              <a:off x="1486254" y="4113290"/>
              <a:ext cx="1664213" cy="1662928"/>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5" name="Freeform: Shape 8"/>
            <p:cNvSpPr/>
            <p:nvPr/>
          </p:nvSpPr>
          <p:spPr bwMode="auto">
            <a:xfrm>
              <a:off x="3375361" y="4267503"/>
              <a:ext cx="661830" cy="666970"/>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accent2"/>
            </a:solidFill>
            <a:ln>
              <a:noFill/>
            </a:ln>
          </p:spPr>
          <p:txBody>
            <a:bodyPr vert="horz" wrap="none" lIns="0" tIns="0" rIns="0" bIns="0" anchor="ctr" anchorCtr="1" compatLnSpc="1">
              <a:normAutofit/>
            </a:bodyPr>
            <a:lstStyle/>
            <a:p>
              <a:pPr algn="ctr"/>
              <a:r>
                <a:rPr lang="zh-CN" altLang="en-US" sz="1200">
                  <a:solidFill>
                    <a:schemeClr val="bg1"/>
                  </a:solidFill>
                  <a:latin typeface="Noto Sans S Chinese DemiLight" panose="020B0400000000000000" pitchFamily="34" charset="-122"/>
                  <a:ea typeface="Noto Sans S Chinese DemiLight" panose="020B0400000000000000" pitchFamily="34" charset="-122"/>
                </a:rPr>
                <a:t>关键词</a:t>
              </a:r>
              <a:endParaRPr lang="zh-CN" altLang="en-US" sz="120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26" name="Freeform: Shape 9"/>
            <p:cNvSpPr/>
            <p:nvPr/>
          </p:nvSpPr>
          <p:spPr bwMode="auto">
            <a:xfrm>
              <a:off x="3213438" y="4106865"/>
              <a:ext cx="988247" cy="988247"/>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7" name="Freeform: Shape 10"/>
            <p:cNvSpPr/>
            <p:nvPr/>
          </p:nvSpPr>
          <p:spPr bwMode="auto">
            <a:xfrm>
              <a:off x="824424" y="3991205"/>
              <a:ext cx="379106" cy="334127"/>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8" name="Freeform: Shape 11"/>
            <p:cNvSpPr/>
            <p:nvPr/>
          </p:nvSpPr>
          <p:spPr bwMode="auto">
            <a:xfrm>
              <a:off x="571258" y="4727571"/>
              <a:ext cx="426656" cy="218468"/>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9" name="Freeform: Shape 12"/>
            <p:cNvSpPr/>
            <p:nvPr/>
          </p:nvSpPr>
          <p:spPr bwMode="auto">
            <a:xfrm>
              <a:off x="757599" y="5433095"/>
              <a:ext cx="422800" cy="240315"/>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0" name="Freeform: Shape 13"/>
            <p:cNvSpPr/>
            <p:nvPr/>
          </p:nvSpPr>
          <p:spPr bwMode="auto">
            <a:xfrm>
              <a:off x="3544995" y="5433095"/>
              <a:ext cx="425371" cy="240315"/>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1" name="Freeform: Shape 14"/>
            <p:cNvSpPr/>
            <p:nvPr/>
          </p:nvSpPr>
          <p:spPr bwMode="auto">
            <a:xfrm>
              <a:off x="1140561" y="3748320"/>
              <a:ext cx="2335039" cy="2748843"/>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1">
                <a:lumMod val="65000"/>
                <a:lumOff val="35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sp>
        <p:nvSpPr>
          <p:cNvPr id="32" name="Rectangle: Rounded Corners 17"/>
          <p:cNvSpPr/>
          <p:nvPr/>
        </p:nvSpPr>
        <p:spPr>
          <a:xfrm>
            <a:off x="6786055" y="2536264"/>
            <a:ext cx="3767559" cy="3497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r>
              <a:rPr lang="zh-CN" altLang="en-US" sz="1400" b="1" dirty="0">
                <a:solidFill>
                  <a:schemeClr val="bg1"/>
                </a:solidFill>
                <a:latin typeface="Noto Sans S Chinese DemiLight" panose="020B0400000000000000" pitchFamily="34" charset="-122"/>
                <a:ea typeface="Noto Sans S Chinese DemiLight" panose="020B0400000000000000" pitchFamily="34" charset="-122"/>
              </a:rPr>
              <a:t>输入标题文本</a:t>
            </a:r>
            <a:endParaRPr lang="zh-CN" altLang="en-US" sz="1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33" name="Rectangle: Rounded Corners 20"/>
          <p:cNvSpPr/>
          <p:nvPr/>
        </p:nvSpPr>
        <p:spPr>
          <a:xfrm>
            <a:off x="6786055" y="3740795"/>
            <a:ext cx="3767559" cy="3497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r>
              <a:rPr lang="zh-CN" altLang="en-US" sz="1400" b="1" dirty="0">
                <a:solidFill>
                  <a:schemeClr val="bg1"/>
                </a:solidFill>
                <a:latin typeface="Noto Sans S Chinese DemiLight" panose="020B0400000000000000" pitchFamily="34" charset="-122"/>
                <a:ea typeface="Noto Sans S Chinese DemiLight" panose="020B0400000000000000" pitchFamily="34" charset="-122"/>
              </a:rPr>
              <a:t>输入标题文本</a:t>
            </a:r>
            <a:endParaRPr lang="zh-CN" altLang="en-US" sz="1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34" name="Rectangle: Rounded Corners 23"/>
          <p:cNvSpPr/>
          <p:nvPr/>
        </p:nvSpPr>
        <p:spPr>
          <a:xfrm>
            <a:off x="6786055" y="4945326"/>
            <a:ext cx="3767559" cy="34972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r>
              <a:rPr lang="zh-CN" altLang="en-US" sz="1400" b="1" dirty="0">
                <a:solidFill>
                  <a:schemeClr val="bg1"/>
                </a:solidFill>
                <a:latin typeface="Noto Sans S Chinese DemiLight" panose="020B0400000000000000" pitchFamily="34" charset="-122"/>
                <a:ea typeface="Noto Sans S Chinese DemiLight" panose="020B0400000000000000" pitchFamily="34" charset="-122"/>
              </a:rPr>
              <a:t>输入标题文本</a:t>
            </a:r>
            <a:endParaRPr lang="zh-CN" altLang="en-US" sz="1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35" name="išľíďè"/>
          <p:cNvSpPr/>
          <p:nvPr/>
        </p:nvSpPr>
        <p:spPr bwMode="auto">
          <a:xfrm>
            <a:off x="6786055" y="2937681"/>
            <a:ext cx="42721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8" name="išľíďè"/>
          <p:cNvSpPr/>
          <p:nvPr/>
        </p:nvSpPr>
        <p:spPr bwMode="auto">
          <a:xfrm>
            <a:off x="6786055" y="4123871"/>
            <a:ext cx="42721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šľíďè"/>
          <p:cNvSpPr/>
          <p:nvPr/>
        </p:nvSpPr>
        <p:spPr bwMode="auto">
          <a:xfrm>
            <a:off x="6786055" y="5454092"/>
            <a:ext cx="42721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0" name="Rectangle: Rounded Corners 20"/>
          <p:cNvSpPr/>
          <p:nvPr/>
        </p:nvSpPr>
        <p:spPr>
          <a:xfrm>
            <a:off x="6786055" y="1337736"/>
            <a:ext cx="3767559" cy="3497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r>
              <a:rPr lang="zh-CN" altLang="en-US" sz="1400" b="1" dirty="0">
                <a:solidFill>
                  <a:schemeClr val="bg1"/>
                </a:solidFill>
                <a:latin typeface="Noto Sans S Chinese DemiLight" panose="020B0400000000000000" pitchFamily="34" charset="-122"/>
                <a:ea typeface="Noto Sans S Chinese DemiLight" panose="020B0400000000000000" pitchFamily="34" charset="-122"/>
              </a:rPr>
              <a:t>输入标题文本</a:t>
            </a:r>
            <a:endParaRPr lang="zh-CN" altLang="en-US" sz="1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41" name="išľíďè"/>
          <p:cNvSpPr/>
          <p:nvPr/>
        </p:nvSpPr>
        <p:spPr bwMode="auto">
          <a:xfrm>
            <a:off x="6786055" y="1720812"/>
            <a:ext cx="42721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anim calcmode="lin" valueType="num">
                                      <p:cBhvr>
                                        <p:cTn id="10" dur="500" fill="hold"/>
                                        <p:tgtEl>
                                          <p:spTgt spid="18"/>
                                        </p:tgtEl>
                                        <p:attrNameLst>
                                          <p:attrName>ppt_x</p:attrName>
                                        </p:attrNameLst>
                                      </p:cBhvr>
                                      <p:tavLst>
                                        <p:tav tm="0">
                                          <p:val>
                                            <p:fltVal val="0.5"/>
                                          </p:val>
                                        </p:tav>
                                        <p:tav tm="100000">
                                          <p:val>
                                            <p:strVal val="#ppt_x"/>
                                          </p:val>
                                        </p:tav>
                                      </p:tavLst>
                                    </p:anim>
                                    <p:anim calcmode="lin" valueType="num">
                                      <p:cBhvr>
                                        <p:cTn id="11" dur="500" fill="hold"/>
                                        <p:tgtEl>
                                          <p:spTgt spid="18"/>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down)">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39"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89027" y="1693889"/>
            <a:ext cx="3973952" cy="3901606"/>
            <a:chOff x="4468711" y="1422065"/>
            <a:chExt cx="4205011" cy="4128459"/>
          </a:xfrm>
        </p:grpSpPr>
        <p:sp>
          <p:nvSpPr>
            <p:cNvPr id="74" name="椭圆 34"/>
            <p:cNvSpPr/>
            <p:nvPr/>
          </p:nvSpPr>
          <p:spPr>
            <a:xfrm rot="16200000">
              <a:off x="5368602" y="2702201"/>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nvGrpSpPr>
            <p:cNvPr id="75" name="组合 74"/>
            <p:cNvGrpSpPr/>
            <p:nvPr/>
          </p:nvGrpSpPr>
          <p:grpSpPr>
            <a:xfrm rot="5400000">
              <a:off x="7290012" y="2668354"/>
              <a:ext cx="1203627" cy="1563792"/>
              <a:chOff x="4020870" y="2194485"/>
              <a:chExt cx="1102258" cy="1432090"/>
            </a:xfrm>
            <a:effectLst/>
          </p:grpSpPr>
          <p:sp>
            <p:nvSpPr>
              <p:cNvPr id="7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7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78" name="椭圆 34"/>
            <p:cNvSpPr/>
            <p:nvPr/>
          </p:nvSpPr>
          <p:spPr>
            <a:xfrm rot="5400000">
              <a:off x="6518416" y="4154050"/>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nvGrpSpPr>
            <p:cNvPr id="79" name="组合 78"/>
            <p:cNvGrpSpPr/>
            <p:nvPr/>
          </p:nvGrpSpPr>
          <p:grpSpPr>
            <a:xfrm rot="16200000">
              <a:off x="4648793" y="4122439"/>
              <a:ext cx="1203627" cy="1563792"/>
              <a:chOff x="4020870" y="2194485"/>
              <a:chExt cx="1102258" cy="1432090"/>
            </a:xfrm>
            <a:effectLst/>
          </p:grpSpPr>
          <p:sp>
            <p:nvSpPr>
              <p:cNvPr id="8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8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88" name="椭圆 34"/>
            <p:cNvSpPr/>
            <p:nvPr/>
          </p:nvSpPr>
          <p:spPr>
            <a:xfrm rot="5400000">
              <a:off x="6539506" y="1273594"/>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nvGrpSpPr>
            <p:cNvPr id="89" name="组合 88"/>
            <p:cNvGrpSpPr/>
            <p:nvPr/>
          </p:nvGrpSpPr>
          <p:grpSpPr>
            <a:xfrm rot="16200000">
              <a:off x="4669884" y="1241983"/>
              <a:ext cx="1203627" cy="1563792"/>
              <a:chOff x="4020870" y="2194485"/>
              <a:chExt cx="1102258" cy="1432090"/>
            </a:xfrm>
            <a:effectLst/>
          </p:grpSpPr>
          <p:sp>
            <p:nvSpPr>
              <p:cNvPr id="9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94" name="KSO_Shape"/>
            <p:cNvSpPr/>
            <p:nvPr/>
          </p:nvSpPr>
          <p:spPr bwMode="auto">
            <a:xfrm>
              <a:off x="5097222" y="1731326"/>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5" name="KSO_Shape"/>
            <p:cNvSpPr/>
            <p:nvPr/>
          </p:nvSpPr>
          <p:spPr bwMode="auto">
            <a:xfrm>
              <a:off x="5843613" y="3131924"/>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6" name="KSO_Shape"/>
            <p:cNvSpPr/>
            <p:nvPr/>
          </p:nvSpPr>
          <p:spPr bwMode="auto">
            <a:xfrm>
              <a:off x="5090461" y="4611112"/>
              <a:ext cx="689723" cy="59431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7" name="KSO_Shape"/>
            <p:cNvSpPr/>
            <p:nvPr/>
          </p:nvSpPr>
          <p:spPr bwMode="auto">
            <a:xfrm>
              <a:off x="6594310" y="1784572"/>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8" name="KSO_Shape"/>
            <p:cNvSpPr/>
            <p:nvPr/>
          </p:nvSpPr>
          <p:spPr bwMode="auto">
            <a:xfrm>
              <a:off x="7353839" y="3113590"/>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9" name="KSO_Shape"/>
            <p:cNvSpPr/>
            <p:nvPr/>
          </p:nvSpPr>
          <p:spPr>
            <a:xfrm>
              <a:off x="6630817" y="4622102"/>
              <a:ext cx="640389" cy="640389"/>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38" name="iSlíďè"/>
          <p:cNvSpPr txBox="1"/>
          <p:nvPr/>
        </p:nvSpPr>
        <p:spPr bwMode="auto">
          <a:xfrm>
            <a:off x="2563544" y="334536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šľíďè"/>
          <p:cNvSpPr/>
          <p:nvPr/>
        </p:nvSpPr>
        <p:spPr bwMode="auto">
          <a:xfrm>
            <a:off x="1049867" y="2041729"/>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0" name="iSlíďè"/>
          <p:cNvSpPr txBox="1"/>
          <p:nvPr/>
        </p:nvSpPr>
        <p:spPr bwMode="auto">
          <a:xfrm>
            <a:off x="1647987" y="170735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2" name="iSlíďè"/>
          <p:cNvSpPr txBox="1"/>
          <p:nvPr/>
        </p:nvSpPr>
        <p:spPr bwMode="auto">
          <a:xfrm>
            <a:off x="1666119" y="47132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4" name="iSlíďè"/>
          <p:cNvSpPr txBox="1"/>
          <p:nvPr/>
        </p:nvSpPr>
        <p:spPr bwMode="auto">
          <a:xfrm>
            <a:off x="8000937" y="18985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6" name="iSlíďè"/>
          <p:cNvSpPr txBox="1"/>
          <p:nvPr/>
        </p:nvSpPr>
        <p:spPr bwMode="auto">
          <a:xfrm>
            <a:off x="8711087" y="32875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8" name="iSlíďè"/>
          <p:cNvSpPr txBox="1"/>
          <p:nvPr/>
        </p:nvSpPr>
        <p:spPr bwMode="auto">
          <a:xfrm>
            <a:off x="7907277" y="460402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3" name="išľíďè"/>
          <p:cNvSpPr/>
          <p:nvPr/>
        </p:nvSpPr>
        <p:spPr bwMode="auto">
          <a:xfrm>
            <a:off x="1005238" y="3667821"/>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4" name="išľíďè"/>
          <p:cNvSpPr/>
          <p:nvPr/>
        </p:nvSpPr>
        <p:spPr bwMode="auto">
          <a:xfrm>
            <a:off x="747015" y="5063954"/>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šľíďè"/>
          <p:cNvSpPr/>
          <p:nvPr/>
        </p:nvSpPr>
        <p:spPr bwMode="auto">
          <a:xfrm>
            <a:off x="8050348" y="2249748"/>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6" name="išľíďè"/>
          <p:cNvSpPr/>
          <p:nvPr/>
        </p:nvSpPr>
        <p:spPr bwMode="auto">
          <a:xfrm>
            <a:off x="8168660" y="3560731"/>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9" name="išľíďè"/>
          <p:cNvSpPr/>
          <p:nvPr/>
        </p:nvSpPr>
        <p:spPr bwMode="auto">
          <a:xfrm>
            <a:off x="7552959" y="5057970"/>
            <a:ext cx="3091785" cy="76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down)">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down)">
                                      <p:cBhvr>
                                        <p:cTn id="52" dur="5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down)">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2" grpId="0"/>
      <p:bldP spid="44" grpId="0"/>
      <p:bldP spid="46" grpId="0"/>
      <p:bldP spid="48" grpId="0"/>
      <p:bldP spid="33" grpId="0"/>
      <p:bldP spid="34" grpId="0"/>
      <p:bldP spid="35" grpId="0"/>
      <p:bldP spid="36"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13983" y="4685730"/>
            <a:ext cx="5745633" cy="883719"/>
            <a:chOff x="3585720" y="5137719"/>
            <a:chExt cx="6985673" cy="1079499"/>
          </a:xfrm>
          <a:solidFill>
            <a:schemeClr val="bg1"/>
          </a:solidFill>
        </p:grpSpPr>
        <p:grpSp>
          <p:nvGrpSpPr>
            <p:cNvPr id="7" name="Group 8"/>
            <p:cNvGrpSpPr/>
            <p:nvPr/>
          </p:nvGrpSpPr>
          <p:grpSpPr bwMode="auto">
            <a:xfrm>
              <a:off x="3585720" y="5525746"/>
              <a:ext cx="532885" cy="139071"/>
              <a:chOff x="0" y="0"/>
              <a:chExt cx="438150" cy="114300"/>
            </a:xfrm>
            <a:grpFill/>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35" name="椭圆 5"/>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8" name="Group 11"/>
            <p:cNvGrpSpPr/>
            <p:nvPr/>
          </p:nvGrpSpPr>
          <p:grpSpPr bwMode="auto">
            <a:xfrm>
              <a:off x="5010608" y="5478111"/>
              <a:ext cx="532885" cy="139071"/>
              <a:chOff x="0" y="0"/>
              <a:chExt cx="438150" cy="114300"/>
            </a:xfrm>
            <a:grpFill/>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33" name="椭圆 61"/>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9" name="Group 14"/>
            <p:cNvGrpSpPr/>
            <p:nvPr/>
          </p:nvGrpSpPr>
          <p:grpSpPr bwMode="auto">
            <a:xfrm>
              <a:off x="5867856" y="5792301"/>
              <a:ext cx="621704" cy="162251"/>
              <a:chOff x="0" y="0"/>
              <a:chExt cx="438150" cy="114300"/>
            </a:xfrm>
            <a:grpFill/>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31" name="椭圆 66"/>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10" name="Group 17"/>
            <p:cNvGrpSpPr/>
            <p:nvPr/>
          </p:nvGrpSpPr>
          <p:grpSpPr bwMode="auto">
            <a:xfrm>
              <a:off x="6993624" y="5565671"/>
              <a:ext cx="532885" cy="139071"/>
              <a:chOff x="0" y="0"/>
              <a:chExt cx="438150" cy="114300"/>
            </a:xfrm>
            <a:grpFill/>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29" name="椭圆 73"/>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11" name="Group 20"/>
            <p:cNvGrpSpPr/>
            <p:nvPr/>
          </p:nvGrpSpPr>
          <p:grpSpPr bwMode="auto">
            <a:xfrm>
              <a:off x="7972156" y="6007329"/>
              <a:ext cx="804241" cy="209889"/>
              <a:chOff x="0" y="0"/>
              <a:chExt cx="438150" cy="114300"/>
            </a:xfrm>
            <a:grpFill/>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27" name="椭圆 77"/>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12" name="Group 23"/>
            <p:cNvGrpSpPr/>
            <p:nvPr/>
          </p:nvGrpSpPr>
          <p:grpSpPr bwMode="auto">
            <a:xfrm>
              <a:off x="9024869" y="5137719"/>
              <a:ext cx="532885" cy="139071"/>
              <a:chOff x="0" y="0"/>
              <a:chExt cx="438150" cy="114300"/>
            </a:xfrm>
            <a:grpFill/>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25" name="椭圆 80"/>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13" name="Group 26"/>
            <p:cNvGrpSpPr/>
            <p:nvPr/>
          </p:nvGrpSpPr>
          <p:grpSpPr bwMode="auto">
            <a:xfrm>
              <a:off x="10038508" y="5402990"/>
              <a:ext cx="532885" cy="139071"/>
              <a:chOff x="0" y="0"/>
              <a:chExt cx="438150" cy="114300"/>
            </a:xfrm>
            <a:grpFill/>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lumMod val="100000"/>
                  </a:schemeClr>
                </a:solidFill>
                <a:bevel/>
              </a:ln>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sp>
            <p:nvSpPr>
              <p:cNvPr id="23" name="椭圆 83"/>
              <p:cNvSpPr>
                <a:spLocks noChangeArrowheads="1"/>
              </p:cNvSpPr>
              <p:nvPr/>
            </p:nvSpPr>
            <p:spPr bwMode="auto">
              <a:xfrm>
                <a:off x="129075" y="39150"/>
                <a:ext cx="180000" cy="36000"/>
              </a:xfrm>
              <a:prstGeom prst="ellipse">
                <a:avLst/>
              </a:prstGeom>
              <a:grpFill/>
              <a:ln w="12700" cap="flat" cmpd="sng">
                <a:solidFill>
                  <a:schemeClr val="accent1">
                    <a:lumMod val="100000"/>
                  </a:schemeClr>
                </a:solidFill>
                <a:bevel/>
              </a:ln>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grpFill/>
            <a:ln w="12700" cap="flat" cmpd="sng">
              <a:solidFill>
                <a:schemeClr val="bg1"/>
              </a:solidFill>
              <a:bevel/>
            </a:ln>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grpFill/>
            <a:ln w="12700" cap="flat" cmpd="sng">
              <a:solidFill>
                <a:schemeClr val="bg1"/>
              </a:solidFill>
              <a:bevel/>
            </a:ln>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ln>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ln>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grpFill/>
            <a:ln w="12700" cap="flat" cmpd="sng">
              <a:solidFill>
                <a:schemeClr val="bg1"/>
              </a:solidFill>
              <a:bevel/>
            </a:ln>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grpFill/>
            <a:ln w="12700" cap="flat" cmpd="sng">
              <a:solidFill>
                <a:schemeClr val="bg1"/>
              </a:solidFill>
              <a:bevel/>
            </a:ln>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grpFill/>
            <a:ln w="12700" cap="flat" cmpd="sng">
              <a:solidFill>
                <a:schemeClr val="bg1"/>
              </a:solidFill>
              <a:bevel/>
            </a:ln>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ln>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grpSp>
      <p:grpSp>
        <p:nvGrpSpPr>
          <p:cNvPr id="36" name="组合 35"/>
          <p:cNvGrpSpPr/>
          <p:nvPr/>
        </p:nvGrpSpPr>
        <p:grpSpPr>
          <a:xfrm>
            <a:off x="1925344" y="3397487"/>
            <a:ext cx="956083" cy="1607615"/>
            <a:chOff x="4693779" y="3564074"/>
            <a:chExt cx="1162426" cy="1963768"/>
          </a:xfrm>
        </p:grpSpPr>
        <p:sp>
          <p:nvSpPr>
            <p:cNvPr id="37" name="直接连接符 84"/>
            <p:cNvSpPr>
              <a:spLocks noChangeShapeType="1"/>
            </p:cNvSpPr>
            <p:nvPr/>
          </p:nvSpPr>
          <p:spPr bwMode="auto">
            <a:xfrm flipV="1">
              <a:off x="5276037" y="4083684"/>
              <a:ext cx="1" cy="1444158"/>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38" name="椭圆 90"/>
            <p:cNvSpPr>
              <a:spLocks noChangeArrowheads="1"/>
            </p:cNvSpPr>
            <p:nvPr/>
          </p:nvSpPr>
          <p:spPr bwMode="auto">
            <a:xfrm>
              <a:off x="4693779" y="3564074"/>
              <a:ext cx="1162426" cy="1162083"/>
            </a:xfrm>
            <a:prstGeom prst="ellipse">
              <a:avLst/>
            </a:prstGeom>
            <a:solidFill>
              <a:schemeClr val="accent2"/>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39" name="矩形 111"/>
          <p:cNvSpPr>
            <a:spLocks noChangeArrowheads="1"/>
          </p:cNvSpPr>
          <p:nvPr/>
        </p:nvSpPr>
        <p:spPr bwMode="auto">
          <a:xfrm>
            <a:off x="1946950" y="3634117"/>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40" name="组合 39"/>
          <p:cNvGrpSpPr/>
          <p:nvPr/>
        </p:nvGrpSpPr>
        <p:grpSpPr>
          <a:xfrm>
            <a:off x="769154" y="3081338"/>
            <a:ext cx="930671" cy="2020188"/>
            <a:chOff x="3288054" y="3177886"/>
            <a:chExt cx="1131530" cy="2467743"/>
          </a:xfrm>
        </p:grpSpPr>
        <p:sp>
          <p:nvSpPr>
            <p:cNvPr id="41" name="直接连接符 12"/>
            <p:cNvSpPr>
              <a:spLocks noChangeShapeType="1"/>
            </p:cNvSpPr>
            <p:nvPr/>
          </p:nvSpPr>
          <p:spPr bwMode="auto">
            <a:xfrm flipV="1">
              <a:off x="3852195" y="4200238"/>
              <a:ext cx="1" cy="1445391"/>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2" name="椭圆 95"/>
            <p:cNvSpPr>
              <a:spLocks noChangeArrowheads="1"/>
            </p:cNvSpPr>
            <p:nvPr/>
          </p:nvSpPr>
          <p:spPr bwMode="auto">
            <a:xfrm>
              <a:off x="3288054" y="3177886"/>
              <a:ext cx="1131530" cy="1130204"/>
            </a:xfrm>
            <a:prstGeom prst="ellipse">
              <a:avLst/>
            </a:prstGeom>
            <a:solidFill>
              <a:schemeClr val="accent1">
                <a:lumMod val="100000"/>
              </a:schemeClr>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latin typeface="Noto Sans S Chinese DemiLight" panose="020B0400000000000000" pitchFamily="34" charset="-122"/>
                <a:ea typeface="Noto Sans S Chinese DemiLight" panose="020B0400000000000000" pitchFamily="34" charset="-122"/>
              </a:endParaRPr>
            </a:p>
          </p:txBody>
        </p:sp>
      </p:grpSp>
      <p:sp>
        <p:nvSpPr>
          <p:cNvPr id="43" name="矩形 112"/>
          <p:cNvSpPr>
            <a:spLocks noChangeArrowheads="1"/>
          </p:cNvSpPr>
          <p:nvPr/>
        </p:nvSpPr>
        <p:spPr bwMode="auto">
          <a:xfrm>
            <a:off x="782658" y="3280428"/>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44" name="组合 43"/>
          <p:cNvGrpSpPr/>
          <p:nvPr/>
        </p:nvGrpSpPr>
        <p:grpSpPr>
          <a:xfrm>
            <a:off x="3550049" y="2939071"/>
            <a:ext cx="956083" cy="2127677"/>
            <a:chOff x="6669132" y="3004102"/>
            <a:chExt cx="1162426" cy="2599047"/>
          </a:xfrm>
        </p:grpSpPr>
        <p:sp>
          <p:nvSpPr>
            <p:cNvPr id="45" name="直接连接符 86"/>
            <p:cNvSpPr>
              <a:spLocks noChangeShapeType="1"/>
            </p:cNvSpPr>
            <p:nvPr/>
          </p:nvSpPr>
          <p:spPr bwMode="auto">
            <a:xfrm flipV="1">
              <a:off x="7255965" y="3457411"/>
              <a:ext cx="1" cy="2145738"/>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6" name="椭圆 91"/>
            <p:cNvSpPr>
              <a:spLocks noChangeArrowheads="1"/>
            </p:cNvSpPr>
            <p:nvPr/>
          </p:nvSpPr>
          <p:spPr bwMode="auto">
            <a:xfrm>
              <a:off x="6669132" y="3004102"/>
              <a:ext cx="1162426" cy="1162832"/>
            </a:xfrm>
            <a:prstGeom prst="ellipse">
              <a:avLst/>
            </a:prstGeom>
            <a:solidFill>
              <a:schemeClr val="accent2"/>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47" name="矩形 113"/>
          <p:cNvSpPr>
            <a:spLocks noChangeArrowheads="1"/>
          </p:cNvSpPr>
          <p:nvPr/>
        </p:nvSpPr>
        <p:spPr bwMode="auto">
          <a:xfrm>
            <a:off x="3571222" y="3169661"/>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48" name="组合 47"/>
          <p:cNvGrpSpPr/>
          <p:nvPr/>
        </p:nvGrpSpPr>
        <p:grpSpPr>
          <a:xfrm>
            <a:off x="6045073" y="2267256"/>
            <a:ext cx="956083" cy="2687260"/>
            <a:chOff x="9702639" y="2183452"/>
            <a:chExt cx="1162426" cy="3282600"/>
          </a:xfrm>
        </p:grpSpPr>
        <p:sp>
          <p:nvSpPr>
            <p:cNvPr id="49" name="直接连接符 89"/>
            <p:cNvSpPr>
              <a:spLocks noChangeShapeType="1"/>
            </p:cNvSpPr>
            <p:nvPr/>
          </p:nvSpPr>
          <p:spPr bwMode="auto">
            <a:xfrm flipV="1">
              <a:off x="10305417" y="3145995"/>
              <a:ext cx="1" cy="2320057"/>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0" name="椭圆 94"/>
            <p:cNvSpPr>
              <a:spLocks noChangeArrowheads="1"/>
            </p:cNvSpPr>
            <p:nvPr/>
          </p:nvSpPr>
          <p:spPr bwMode="auto">
            <a:xfrm>
              <a:off x="9702639" y="2183452"/>
              <a:ext cx="1162426" cy="1162409"/>
            </a:xfrm>
            <a:prstGeom prst="ellipse">
              <a:avLst/>
            </a:prstGeom>
            <a:solidFill>
              <a:schemeClr val="accent1">
                <a:lumMod val="100000"/>
              </a:schemeClr>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51" name="矩形 114"/>
          <p:cNvSpPr>
            <a:spLocks noChangeArrowheads="1"/>
          </p:cNvSpPr>
          <p:nvPr/>
        </p:nvSpPr>
        <p:spPr bwMode="auto">
          <a:xfrm>
            <a:off x="6051519" y="2462280"/>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52" name="组合 51"/>
          <p:cNvGrpSpPr/>
          <p:nvPr/>
        </p:nvGrpSpPr>
        <p:grpSpPr>
          <a:xfrm>
            <a:off x="4380666" y="1578053"/>
            <a:ext cx="1106959" cy="3906011"/>
            <a:chOff x="7679013" y="1341562"/>
            <a:chExt cx="1345866" cy="4771355"/>
          </a:xfrm>
        </p:grpSpPr>
        <p:sp>
          <p:nvSpPr>
            <p:cNvPr id="53" name="直接连接符 87"/>
            <p:cNvSpPr>
              <a:spLocks noChangeShapeType="1"/>
            </p:cNvSpPr>
            <p:nvPr/>
          </p:nvSpPr>
          <p:spPr bwMode="auto">
            <a:xfrm flipV="1">
              <a:off x="8361211" y="2567202"/>
              <a:ext cx="1" cy="3545715"/>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4" name="椭圆 13"/>
            <p:cNvSpPr>
              <a:spLocks noChangeArrowheads="1"/>
            </p:cNvSpPr>
            <p:nvPr/>
          </p:nvSpPr>
          <p:spPr bwMode="auto">
            <a:xfrm>
              <a:off x="7679013" y="1341562"/>
              <a:ext cx="1345866" cy="1346173"/>
            </a:xfrm>
            <a:prstGeom prst="ellipse">
              <a:avLst/>
            </a:prstGeom>
            <a:solidFill>
              <a:schemeClr val="accent1">
                <a:lumMod val="100000"/>
              </a:schemeClr>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55" name="矩形 118"/>
          <p:cNvSpPr>
            <a:spLocks noChangeArrowheads="1"/>
          </p:cNvSpPr>
          <p:nvPr/>
        </p:nvSpPr>
        <p:spPr bwMode="auto">
          <a:xfrm>
            <a:off x="4456969" y="1823829"/>
            <a:ext cx="991575" cy="56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600"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600"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600"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600"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56" name="组合 55"/>
          <p:cNvGrpSpPr/>
          <p:nvPr/>
        </p:nvGrpSpPr>
        <p:grpSpPr>
          <a:xfrm>
            <a:off x="2679728" y="2256192"/>
            <a:ext cx="956083" cy="3016053"/>
            <a:chOff x="5610976" y="2169935"/>
            <a:chExt cx="1162426" cy="3684235"/>
          </a:xfrm>
        </p:grpSpPr>
        <p:sp>
          <p:nvSpPr>
            <p:cNvPr id="57" name="直接连接符 85"/>
            <p:cNvSpPr>
              <a:spLocks noChangeShapeType="1"/>
            </p:cNvSpPr>
            <p:nvPr/>
          </p:nvSpPr>
          <p:spPr bwMode="auto">
            <a:xfrm flipV="1">
              <a:off x="6178962" y="2352496"/>
              <a:ext cx="1" cy="3501674"/>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8" name="椭圆 93"/>
            <p:cNvSpPr>
              <a:spLocks noChangeArrowheads="1"/>
            </p:cNvSpPr>
            <p:nvPr/>
          </p:nvSpPr>
          <p:spPr bwMode="auto">
            <a:xfrm>
              <a:off x="5610976" y="2169935"/>
              <a:ext cx="1162426" cy="1162310"/>
            </a:xfrm>
            <a:prstGeom prst="ellipse">
              <a:avLst/>
            </a:prstGeom>
            <a:solidFill>
              <a:schemeClr val="accent1">
                <a:lumMod val="100000"/>
              </a:schemeClr>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59" name="矩形 119"/>
          <p:cNvSpPr>
            <a:spLocks noChangeArrowheads="1"/>
          </p:cNvSpPr>
          <p:nvPr/>
        </p:nvSpPr>
        <p:spPr bwMode="auto">
          <a:xfrm>
            <a:off x="2694043" y="2514097"/>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grpSp>
        <p:nvGrpSpPr>
          <p:cNvPr id="60" name="组合 59"/>
          <p:cNvGrpSpPr/>
          <p:nvPr/>
        </p:nvGrpSpPr>
        <p:grpSpPr>
          <a:xfrm>
            <a:off x="5173165" y="3117694"/>
            <a:ext cx="1046608" cy="1618680"/>
            <a:chOff x="8642553" y="3222299"/>
            <a:chExt cx="1272489" cy="1977284"/>
          </a:xfrm>
        </p:grpSpPr>
        <p:sp>
          <p:nvSpPr>
            <p:cNvPr id="61" name="直接连接符 88"/>
            <p:cNvSpPr>
              <a:spLocks noChangeShapeType="1"/>
            </p:cNvSpPr>
            <p:nvPr/>
          </p:nvSpPr>
          <p:spPr bwMode="auto">
            <a:xfrm flipV="1">
              <a:off x="9285939" y="4017097"/>
              <a:ext cx="1" cy="1182486"/>
            </a:xfrm>
            <a:prstGeom prst="line">
              <a:avLst/>
            </a:prstGeom>
            <a:ln>
              <a:solidFill>
                <a:schemeClr val="accent1">
                  <a:lumMod val="100000"/>
                </a:schemeClr>
              </a:solidFill>
            </a:ln>
          </p:spPr>
          <p:style>
            <a:lnRef idx="2">
              <a:schemeClr val="dk1"/>
            </a:lnRef>
            <a:fillRef idx="0">
              <a:schemeClr val="dk1"/>
            </a:fillRef>
            <a:effectRef idx="1">
              <a:schemeClr val="dk1"/>
            </a:effectRef>
            <a:fontRef idx="minor">
              <a:schemeClr val="tx1"/>
            </a:fontRef>
          </p:style>
          <p:txBody>
            <a:bodyPr/>
            <a:lstStyle/>
            <a:p>
              <a:endParaRPr lang="zh-CN" altLang="en-US" sz="240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62" name="椭圆 92"/>
            <p:cNvSpPr>
              <a:spLocks noChangeArrowheads="1"/>
            </p:cNvSpPr>
            <p:nvPr/>
          </p:nvSpPr>
          <p:spPr bwMode="auto">
            <a:xfrm>
              <a:off x="8642553" y="3222299"/>
              <a:ext cx="1272489" cy="1271587"/>
            </a:xfrm>
            <a:prstGeom prst="ellipse">
              <a:avLst/>
            </a:prstGeom>
            <a:solidFill>
              <a:schemeClr val="accent2"/>
            </a:solidFill>
            <a:ln w="38100" cap="flat" cmpd="sng">
              <a:noFill/>
              <a:bevel/>
            </a:ln>
            <a:effectLst>
              <a:outerShdw blurRad="57785" dist="33020" dir="3180000" algn="ctr">
                <a:srgbClr val="000000">
                  <a:alpha val="30000"/>
                </a:srgbClr>
              </a:outerShdw>
            </a:effectLst>
          </p:spPr>
          <p:txBody>
            <a:bodyPr anchor="ctr"/>
            <a:lstStyle/>
            <a:p>
              <a:pPr algn="ctr"/>
              <a:endParaRPr lang="zh-CN" altLang="zh-CN" sz="2400">
                <a:solidFill>
                  <a:schemeClr val="bg1"/>
                </a:solidFill>
                <a:latin typeface="Noto Sans S Chinese DemiLight" panose="020B0400000000000000" pitchFamily="34" charset="-122"/>
                <a:ea typeface="Noto Sans S Chinese DemiLight" panose="020B0400000000000000" pitchFamily="34" charset="-122"/>
              </a:endParaRPr>
            </a:p>
          </p:txBody>
        </p:sp>
      </p:grpSp>
      <p:sp>
        <p:nvSpPr>
          <p:cNvPr id="63" name="矩形 120"/>
          <p:cNvSpPr>
            <a:spLocks noChangeArrowheads="1"/>
          </p:cNvSpPr>
          <p:nvPr/>
        </p:nvSpPr>
        <p:spPr bwMode="auto">
          <a:xfrm>
            <a:off x="5241620" y="3346507"/>
            <a:ext cx="927455" cy="52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067" tIns="37533" rIns="75067" bIns="37533">
            <a:spAutoFit/>
          </a:bodyPr>
          <a:lstStyle/>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完成的</a:t>
            </a:r>
            <a:endParaRPr lang="en-US" altLang="zh-CN"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a:p>
            <a:pPr algn="ctr"/>
            <a:r>
              <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rPr>
              <a:t>项目名称</a:t>
            </a:r>
            <a:endParaRPr lang="zh-CN" altLang="en-US" sz="1465" b="1" dirty="0">
              <a:solidFill>
                <a:schemeClr val="bg1"/>
              </a:solidFill>
              <a:latin typeface="Noto Sans S Chinese DemiLight" panose="020B0400000000000000" pitchFamily="34" charset="-122"/>
              <a:ea typeface="Noto Sans S Chinese DemiLight" panose="020B0400000000000000" pitchFamily="34" charset="-122"/>
              <a:sym typeface="Calibri" panose="020F0502020204030204" pitchFamily="34" charset="0"/>
            </a:endParaRPr>
          </a:p>
        </p:txBody>
      </p:sp>
      <p:sp>
        <p:nvSpPr>
          <p:cNvPr id="65" name="矩形 64"/>
          <p:cNvSpPr/>
          <p:nvPr/>
        </p:nvSpPr>
        <p:spPr>
          <a:xfrm>
            <a:off x="7770052" y="996265"/>
            <a:ext cx="2321903" cy="443427"/>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067" tIns="37533" rIns="75067" bIns="37533"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66" name="TextBox 65"/>
          <p:cNvSpPr txBox="1"/>
          <p:nvPr/>
        </p:nvSpPr>
        <p:spPr>
          <a:xfrm>
            <a:off x="7979719" y="996266"/>
            <a:ext cx="2112235" cy="445131"/>
          </a:xfrm>
          <a:prstGeom prst="rect">
            <a:avLst/>
          </a:prstGeom>
          <a:noFill/>
        </p:spPr>
        <p:txBody>
          <a:bodyPr wrap="square" lIns="75067" tIns="37533" rIns="75067" bIns="37533" rtlCol="0">
            <a:spAutoFit/>
          </a:bodyPr>
          <a:lstStyle/>
          <a:p>
            <a:r>
              <a:rPr lang="zh-CN" altLang="en-US" sz="2400" b="1" dirty="0">
                <a:solidFill>
                  <a:schemeClr val="bg1"/>
                </a:solidFill>
                <a:latin typeface="Noto Sans S Chinese DemiLight" panose="020B0400000000000000" pitchFamily="34" charset="-122"/>
                <a:ea typeface="Noto Sans S Chinese DemiLight" panose="020B0400000000000000" pitchFamily="34" charset="-122"/>
              </a:rPr>
              <a:t>点击输入内容</a:t>
            </a:r>
            <a:endParaRPr lang="zh-CN" altLang="en-US" sz="2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67" name="išľíďè"/>
          <p:cNvSpPr/>
          <p:nvPr/>
        </p:nvSpPr>
        <p:spPr bwMode="auto">
          <a:xfrm>
            <a:off x="7711582" y="1511993"/>
            <a:ext cx="4015644" cy="2304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4" name="矩形 63"/>
          <p:cNvSpPr/>
          <p:nvPr/>
        </p:nvSpPr>
        <p:spPr>
          <a:xfrm>
            <a:off x="7770052" y="2724769"/>
            <a:ext cx="2321903" cy="443427"/>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067" tIns="37533" rIns="75067" bIns="37533"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68" name="TextBox 65"/>
          <p:cNvSpPr txBox="1"/>
          <p:nvPr/>
        </p:nvSpPr>
        <p:spPr>
          <a:xfrm>
            <a:off x="7979719" y="2724770"/>
            <a:ext cx="2112235" cy="445131"/>
          </a:xfrm>
          <a:prstGeom prst="rect">
            <a:avLst/>
          </a:prstGeom>
          <a:noFill/>
        </p:spPr>
        <p:txBody>
          <a:bodyPr wrap="square" lIns="75067" tIns="37533" rIns="75067" bIns="37533" rtlCol="0">
            <a:spAutoFit/>
          </a:bodyPr>
          <a:lstStyle/>
          <a:p>
            <a:r>
              <a:rPr lang="zh-CN" altLang="en-US" sz="2400" b="1" dirty="0">
                <a:solidFill>
                  <a:schemeClr val="bg1"/>
                </a:solidFill>
                <a:latin typeface="Noto Sans S Chinese DemiLight" panose="020B0400000000000000" pitchFamily="34" charset="-122"/>
                <a:ea typeface="Noto Sans S Chinese DemiLight" panose="020B0400000000000000" pitchFamily="34" charset="-122"/>
              </a:rPr>
              <a:t>点击输入内容</a:t>
            </a:r>
            <a:endParaRPr lang="zh-CN" altLang="en-US" sz="2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69" name="išľíďè"/>
          <p:cNvSpPr/>
          <p:nvPr/>
        </p:nvSpPr>
        <p:spPr bwMode="auto">
          <a:xfrm>
            <a:off x="7711582" y="3240497"/>
            <a:ext cx="4015644" cy="2304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70" name="矩形 69"/>
          <p:cNvSpPr/>
          <p:nvPr/>
        </p:nvSpPr>
        <p:spPr>
          <a:xfrm>
            <a:off x="7770052" y="4511089"/>
            <a:ext cx="2321903" cy="443427"/>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067" tIns="37533" rIns="75067" bIns="37533"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71" name="TextBox 65"/>
          <p:cNvSpPr txBox="1"/>
          <p:nvPr/>
        </p:nvSpPr>
        <p:spPr>
          <a:xfrm>
            <a:off x="7979719" y="4511090"/>
            <a:ext cx="2112235" cy="445131"/>
          </a:xfrm>
          <a:prstGeom prst="rect">
            <a:avLst/>
          </a:prstGeom>
          <a:noFill/>
        </p:spPr>
        <p:txBody>
          <a:bodyPr wrap="square" lIns="75067" tIns="37533" rIns="75067" bIns="37533" rtlCol="0">
            <a:spAutoFit/>
          </a:bodyPr>
          <a:lstStyle/>
          <a:p>
            <a:r>
              <a:rPr lang="zh-CN" altLang="en-US" sz="2400" b="1" dirty="0">
                <a:solidFill>
                  <a:schemeClr val="bg1"/>
                </a:solidFill>
                <a:latin typeface="Noto Sans S Chinese DemiLight" panose="020B0400000000000000" pitchFamily="34" charset="-122"/>
                <a:ea typeface="Noto Sans S Chinese DemiLight" panose="020B0400000000000000" pitchFamily="34" charset="-122"/>
              </a:rPr>
              <a:t>点击输入内容</a:t>
            </a:r>
            <a:endParaRPr lang="zh-CN" altLang="en-US" sz="2400"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72" name="išľíďè"/>
          <p:cNvSpPr/>
          <p:nvPr/>
        </p:nvSpPr>
        <p:spPr bwMode="auto">
          <a:xfrm>
            <a:off x="7680345" y="5062145"/>
            <a:ext cx="4015644" cy="2304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down)">
                                      <p:cBhvr>
                                        <p:cTn id="31" dur="500"/>
                                        <p:tgtEl>
                                          <p:spTgt spid="5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500"/>
                                        <p:tgtEl>
                                          <p:spTgt spid="52"/>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par>
                          <p:cTn id="58" fill="hold">
                            <p:stCondLst>
                              <p:cond delay="5500"/>
                            </p:stCondLst>
                            <p:childTnLst>
                              <p:par>
                                <p:cTn id="59" presetID="22" presetClass="entr" presetSubtype="4"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down)">
                                      <p:cBhvr>
                                        <p:cTn id="61" dur="500"/>
                                        <p:tgtEl>
                                          <p:spTgt spid="60"/>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Effect transition="in" filter="fade">
                                      <p:cBhvr>
                                        <p:cTn id="67" dur="500"/>
                                        <p:tgtEl>
                                          <p:spTgt spid="63"/>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7500"/>
                            </p:stCondLst>
                            <p:childTnLst>
                              <p:par>
                                <p:cTn id="79" presetID="2" presetClass="entr" presetSubtype="2"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additive="base">
                                        <p:cTn id="81" dur="500" fill="hold"/>
                                        <p:tgtEl>
                                          <p:spTgt spid="65"/>
                                        </p:tgtEl>
                                        <p:attrNameLst>
                                          <p:attrName>ppt_x</p:attrName>
                                        </p:attrNameLst>
                                      </p:cBhvr>
                                      <p:tavLst>
                                        <p:tav tm="0">
                                          <p:val>
                                            <p:strVal val="1+#ppt_w/2"/>
                                          </p:val>
                                        </p:tav>
                                        <p:tav tm="100000">
                                          <p:val>
                                            <p:strVal val="#ppt_x"/>
                                          </p:val>
                                        </p:tav>
                                      </p:tavLst>
                                    </p:anim>
                                    <p:anim calcmode="lin" valueType="num">
                                      <p:cBhvr additive="base">
                                        <p:cTn id="82" dur="500" fill="hold"/>
                                        <p:tgtEl>
                                          <p:spTgt spid="65"/>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66"/>
                                        </p:tgtEl>
                                        <p:attrNameLst>
                                          <p:attrName>style.visibility</p:attrName>
                                        </p:attrNameLst>
                                      </p:cBhvr>
                                      <p:to>
                                        <p:strVal val="visible"/>
                                      </p:to>
                                    </p:set>
                                    <p:anim calcmode="lin" valueType="num">
                                      <p:cBhvr>
                                        <p:cTn id="8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66"/>
                                        </p:tgtEl>
                                        <p:attrNameLst>
                                          <p:attrName>ppt_y</p:attrName>
                                        </p:attrNameLst>
                                      </p:cBhvr>
                                      <p:tavLst>
                                        <p:tav tm="0">
                                          <p:val>
                                            <p:strVal val="#ppt_y"/>
                                          </p:val>
                                        </p:tav>
                                        <p:tav tm="100000">
                                          <p:val>
                                            <p:strVal val="#ppt_y"/>
                                          </p:val>
                                        </p:tav>
                                      </p:tavLst>
                                    </p:anim>
                                    <p:anim calcmode="lin" valueType="num">
                                      <p:cBhvr>
                                        <p:cTn id="8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6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wipe(down)">
                                      <p:cBhvr>
                                        <p:cTn id="95" dur="500"/>
                                        <p:tgtEl>
                                          <p:spTgt spid="67"/>
                                        </p:tgtEl>
                                      </p:cBhvr>
                                    </p:animEffect>
                                  </p:childTnLst>
                                </p:cTn>
                              </p:par>
                            </p:childTnLst>
                          </p:cTn>
                        </p:par>
                        <p:par>
                          <p:cTn id="96" fill="hold">
                            <p:stCondLst>
                              <p:cond delay="500"/>
                            </p:stCondLst>
                            <p:childTnLst>
                              <p:par>
                                <p:cTn id="97" presetID="2" presetClass="entr" presetSubtype="2" fill="hold" grpId="0" nodeType="afterEffect">
                                  <p:stCondLst>
                                    <p:cond delay="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500" fill="hold"/>
                                        <p:tgtEl>
                                          <p:spTgt spid="64"/>
                                        </p:tgtEl>
                                        <p:attrNameLst>
                                          <p:attrName>ppt_x</p:attrName>
                                        </p:attrNameLst>
                                      </p:cBhvr>
                                      <p:tavLst>
                                        <p:tav tm="0">
                                          <p:val>
                                            <p:strVal val="1+#ppt_w/2"/>
                                          </p:val>
                                        </p:tav>
                                        <p:tav tm="100000">
                                          <p:val>
                                            <p:strVal val="#ppt_x"/>
                                          </p:val>
                                        </p:tav>
                                      </p:tavLst>
                                    </p:anim>
                                    <p:anim calcmode="lin" valueType="num">
                                      <p:cBhvr additive="base">
                                        <p:cTn id="100" dur="500" fill="hold"/>
                                        <p:tgtEl>
                                          <p:spTgt spid="64"/>
                                        </p:tgtEl>
                                        <p:attrNameLst>
                                          <p:attrName>ppt_y</p:attrName>
                                        </p:attrNameLst>
                                      </p:cBhvr>
                                      <p:tavLst>
                                        <p:tav tm="0">
                                          <p:val>
                                            <p:strVal val="#ppt_y"/>
                                          </p:val>
                                        </p:tav>
                                        <p:tav tm="100000">
                                          <p:val>
                                            <p:strVal val="#ppt_y"/>
                                          </p:val>
                                        </p:tav>
                                      </p:tavLst>
                                    </p:anim>
                                  </p:childTnLst>
                                </p:cTn>
                              </p:par>
                            </p:childTnLst>
                          </p:cTn>
                        </p:par>
                        <p:par>
                          <p:cTn id="101" fill="hold">
                            <p:stCondLst>
                              <p:cond delay="10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68"/>
                                        </p:tgtEl>
                                        <p:attrNameLst>
                                          <p:attrName>style.visibility</p:attrName>
                                        </p:attrNameLst>
                                      </p:cBhvr>
                                      <p:to>
                                        <p:strVal val="visible"/>
                                      </p:to>
                                    </p:set>
                                    <p:anim calcmode="lin" valueType="num">
                                      <p:cBhvr>
                                        <p:cTn id="104"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68"/>
                                        </p:tgtEl>
                                        <p:attrNameLst>
                                          <p:attrName>ppt_y</p:attrName>
                                        </p:attrNameLst>
                                      </p:cBhvr>
                                      <p:tavLst>
                                        <p:tav tm="0">
                                          <p:val>
                                            <p:strVal val="#ppt_y"/>
                                          </p:val>
                                        </p:tav>
                                        <p:tav tm="100000">
                                          <p:val>
                                            <p:strVal val="#ppt_y"/>
                                          </p:val>
                                        </p:tav>
                                      </p:tavLst>
                                    </p:anim>
                                    <p:anim calcmode="lin" valueType="num">
                                      <p:cBhvr>
                                        <p:cTn id="106"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6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wipe(down)">
                                      <p:cBhvr>
                                        <p:cTn id="113" dur="500"/>
                                        <p:tgtEl>
                                          <p:spTgt spid="69"/>
                                        </p:tgtEl>
                                      </p:cBhvr>
                                    </p:animEffect>
                                  </p:childTnLst>
                                </p:cTn>
                              </p:par>
                            </p:childTnLst>
                          </p:cTn>
                        </p:par>
                        <p:par>
                          <p:cTn id="114" fill="hold">
                            <p:stCondLst>
                              <p:cond delay="500"/>
                            </p:stCondLst>
                            <p:childTnLst>
                              <p:par>
                                <p:cTn id="115" presetID="2" presetClass="entr" presetSubtype="2" fill="hold" grpId="0" nodeType="afterEffect">
                                  <p:stCondLst>
                                    <p:cond delay="0"/>
                                  </p:stCondLst>
                                  <p:childTnLst>
                                    <p:set>
                                      <p:cBhvr>
                                        <p:cTn id="116" dur="1" fill="hold">
                                          <p:stCondLst>
                                            <p:cond delay="0"/>
                                          </p:stCondLst>
                                        </p:cTn>
                                        <p:tgtEl>
                                          <p:spTgt spid="70"/>
                                        </p:tgtEl>
                                        <p:attrNameLst>
                                          <p:attrName>style.visibility</p:attrName>
                                        </p:attrNameLst>
                                      </p:cBhvr>
                                      <p:to>
                                        <p:strVal val="visible"/>
                                      </p:to>
                                    </p:set>
                                    <p:anim calcmode="lin" valueType="num">
                                      <p:cBhvr additive="base">
                                        <p:cTn id="117" dur="500" fill="hold"/>
                                        <p:tgtEl>
                                          <p:spTgt spid="70"/>
                                        </p:tgtEl>
                                        <p:attrNameLst>
                                          <p:attrName>ppt_x</p:attrName>
                                        </p:attrNameLst>
                                      </p:cBhvr>
                                      <p:tavLst>
                                        <p:tav tm="0">
                                          <p:val>
                                            <p:strVal val="1+#ppt_w/2"/>
                                          </p:val>
                                        </p:tav>
                                        <p:tav tm="100000">
                                          <p:val>
                                            <p:strVal val="#ppt_x"/>
                                          </p:val>
                                        </p:tav>
                                      </p:tavLst>
                                    </p:anim>
                                    <p:anim calcmode="lin" valueType="num">
                                      <p:cBhvr additive="base">
                                        <p:cTn id="118" dur="500" fill="hold"/>
                                        <p:tgtEl>
                                          <p:spTgt spid="70"/>
                                        </p:tgtEl>
                                        <p:attrNameLst>
                                          <p:attrName>ppt_y</p:attrName>
                                        </p:attrNameLst>
                                      </p:cBhvr>
                                      <p:tavLst>
                                        <p:tav tm="0">
                                          <p:val>
                                            <p:strVal val="#ppt_y"/>
                                          </p:val>
                                        </p:tav>
                                        <p:tav tm="100000">
                                          <p:val>
                                            <p:strVal val="#ppt_y"/>
                                          </p:val>
                                        </p:tav>
                                      </p:tavLst>
                                    </p:anim>
                                  </p:childTnLst>
                                </p:cTn>
                              </p:par>
                            </p:childTnLst>
                          </p:cTn>
                        </p:par>
                        <p:par>
                          <p:cTn id="119" fill="hold">
                            <p:stCondLst>
                              <p:cond delay="1000"/>
                            </p:stCondLst>
                            <p:childTnLst>
                              <p:par>
                                <p:cTn id="120" presetID="41" presetClass="entr" presetSubtype="0" fill="hold" grpId="0" nodeType="afterEffect">
                                  <p:stCondLst>
                                    <p:cond delay="0"/>
                                  </p:stCondLst>
                                  <p:iterate type="lt">
                                    <p:tmPct val="10000"/>
                                  </p:iterate>
                                  <p:childTnLst>
                                    <p:set>
                                      <p:cBhvr>
                                        <p:cTn id="121" dur="1" fill="hold">
                                          <p:stCondLst>
                                            <p:cond delay="0"/>
                                          </p:stCondLst>
                                        </p:cTn>
                                        <p:tgtEl>
                                          <p:spTgt spid="71"/>
                                        </p:tgtEl>
                                        <p:attrNameLst>
                                          <p:attrName>style.visibility</p:attrName>
                                        </p:attrNameLst>
                                      </p:cBhvr>
                                      <p:to>
                                        <p:strVal val="visible"/>
                                      </p:to>
                                    </p:set>
                                    <p:anim calcmode="lin" valueType="num">
                                      <p:cBhvr>
                                        <p:cTn id="122"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23" dur="500" fill="hold"/>
                                        <p:tgtEl>
                                          <p:spTgt spid="71"/>
                                        </p:tgtEl>
                                        <p:attrNameLst>
                                          <p:attrName>ppt_y</p:attrName>
                                        </p:attrNameLst>
                                      </p:cBhvr>
                                      <p:tavLst>
                                        <p:tav tm="0">
                                          <p:val>
                                            <p:strVal val="#ppt_y"/>
                                          </p:val>
                                        </p:tav>
                                        <p:tav tm="100000">
                                          <p:val>
                                            <p:strVal val="#ppt_y"/>
                                          </p:val>
                                        </p:tav>
                                      </p:tavLst>
                                    </p:anim>
                                    <p:anim calcmode="lin" valueType="num">
                                      <p:cBhvr>
                                        <p:cTn id="124"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25"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26" dur="500" tmFilter="0,0; .5, 1; 1, 1"/>
                                        <p:tgtEl>
                                          <p:spTgt spid="71"/>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down)">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7" grpId="0"/>
      <p:bldP spid="51" grpId="0"/>
      <p:bldP spid="55" grpId="0"/>
      <p:bldP spid="59" grpId="0"/>
      <p:bldP spid="63" grpId="0"/>
      <p:bldP spid="65" grpId="0" animBg="1"/>
      <p:bldP spid="66" grpId="0"/>
      <p:bldP spid="67" grpId="0"/>
      <p:bldP spid="64" grpId="0" animBg="1"/>
      <p:bldP spid="68" grpId="0"/>
      <p:bldP spid="69" grpId="0"/>
      <p:bldP spid="70" grpId="0" animBg="1"/>
      <p:bldP spid="71" grpId="0"/>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5356697" y="1694858"/>
            <a:ext cx="1122752" cy="1302393"/>
            <a:chOff x="5301679" y="1577352"/>
            <a:chExt cx="1123045" cy="1302732"/>
          </a:xfrm>
        </p:grpSpPr>
        <p:sp>
          <p:nvSpPr>
            <p:cNvPr id="85" name="六边形 84"/>
            <p:cNvSpPr/>
            <p:nvPr/>
          </p:nvSpPr>
          <p:spPr>
            <a:xfrm rot="5400000">
              <a:off x="5211836" y="1667195"/>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6"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87" name="组合 86"/>
          <p:cNvGrpSpPr/>
          <p:nvPr/>
        </p:nvGrpSpPr>
        <p:grpSpPr>
          <a:xfrm>
            <a:off x="5956957" y="2767411"/>
            <a:ext cx="1122752" cy="1302393"/>
            <a:chOff x="5902096" y="2650185"/>
            <a:chExt cx="1123045" cy="1302732"/>
          </a:xfrm>
        </p:grpSpPr>
        <p:sp>
          <p:nvSpPr>
            <p:cNvPr id="88" name="六边形 87"/>
            <p:cNvSpPr/>
            <p:nvPr/>
          </p:nvSpPr>
          <p:spPr>
            <a:xfrm rot="5400000">
              <a:off x="5812253" y="2740028"/>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9"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90" name="组合 89"/>
          <p:cNvGrpSpPr/>
          <p:nvPr/>
        </p:nvGrpSpPr>
        <p:grpSpPr>
          <a:xfrm>
            <a:off x="5356697" y="3840963"/>
            <a:ext cx="1122752" cy="1302393"/>
            <a:chOff x="5301679" y="3724016"/>
            <a:chExt cx="1123045" cy="1302732"/>
          </a:xfrm>
        </p:grpSpPr>
        <p:sp>
          <p:nvSpPr>
            <p:cNvPr id="91" name="六边形 90"/>
            <p:cNvSpPr/>
            <p:nvPr/>
          </p:nvSpPr>
          <p:spPr>
            <a:xfrm rot="5400000">
              <a:off x="5211836" y="3813859"/>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92"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cxnSp>
        <p:nvCxnSpPr>
          <p:cNvPr id="93" name="直接连接符 92"/>
          <p:cNvCxnSpPr/>
          <p:nvPr/>
        </p:nvCxnSpPr>
        <p:spPr>
          <a:xfrm>
            <a:off x="1802899" y="2785823"/>
            <a:ext cx="3310228" cy="0"/>
          </a:xfrm>
          <a:prstGeom prst="line">
            <a:avLst/>
          </a:prstGeom>
          <a:ln w="9525">
            <a:solidFill>
              <a:schemeClr val="dk1">
                <a:lumMod val="10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文本框 69"/>
          <p:cNvSpPr txBox="1"/>
          <p:nvPr/>
        </p:nvSpPr>
        <p:spPr>
          <a:xfrm>
            <a:off x="6621800" y="1928361"/>
            <a:ext cx="915820" cy="461665"/>
          </a:xfrm>
          <a:prstGeom prst="rect">
            <a:avLst/>
          </a:prstGeom>
          <a:noFill/>
        </p:spPr>
        <p:txBody>
          <a:bodyPr wrap="square" rtlCol="0">
            <a:spAutoFit/>
          </a:bodyPr>
          <a:lstStyle/>
          <a:p>
            <a:pPr algn="ctr"/>
            <a:r>
              <a:rPr lang="en-US" altLang="zh-CN"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01</a:t>
            </a:r>
            <a:endParaRPr lang="zh-CN" altLang="en-US"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cxnSp>
        <p:nvCxnSpPr>
          <p:cNvPr id="99" name="直接连接符 98"/>
          <p:cNvCxnSpPr/>
          <p:nvPr/>
        </p:nvCxnSpPr>
        <p:spPr>
          <a:xfrm>
            <a:off x="7324434" y="3840972"/>
            <a:ext cx="3310228" cy="0"/>
          </a:xfrm>
          <a:prstGeom prst="line">
            <a:avLst/>
          </a:prstGeom>
          <a:ln w="9525">
            <a:solidFill>
              <a:schemeClr val="dk1">
                <a:lumMod val="10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文本框 75"/>
          <p:cNvSpPr txBox="1"/>
          <p:nvPr/>
        </p:nvSpPr>
        <p:spPr>
          <a:xfrm>
            <a:off x="4852095" y="2985313"/>
            <a:ext cx="915820" cy="461665"/>
          </a:xfrm>
          <a:prstGeom prst="rect">
            <a:avLst/>
          </a:prstGeom>
          <a:noFill/>
        </p:spPr>
        <p:txBody>
          <a:bodyPr wrap="square" rtlCol="0">
            <a:spAutoFit/>
          </a:bodyPr>
          <a:lstStyle/>
          <a:p>
            <a:pPr algn="ctr"/>
            <a:r>
              <a:rPr lang="en-US" altLang="zh-CN"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02</a:t>
            </a:r>
            <a:endParaRPr lang="zh-CN" altLang="en-US"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cxnSp>
        <p:nvCxnSpPr>
          <p:cNvPr id="105" name="直接连接符 104"/>
          <p:cNvCxnSpPr/>
          <p:nvPr/>
        </p:nvCxnSpPr>
        <p:spPr>
          <a:xfrm>
            <a:off x="1802899" y="4927263"/>
            <a:ext cx="3310228" cy="0"/>
          </a:xfrm>
          <a:prstGeom prst="line">
            <a:avLst/>
          </a:prstGeom>
          <a:ln w="9525">
            <a:solidFill>
              <a:schemeClr val="dk1">
                <a:lumMod val="10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文本框 101"/>
          <p:cNvSpPr txBox="1"/>
          <p:nvPr/>
        </p:nvSpPr>
        <p:spPr>
          <a:xfrm>
            <a:off x="6621801" y="4088819"/>
            <a:ext cx="915820" cy="461665"/>
          </a:xfrm>
          <a:prstGeom prst="rect">
            <a:avLst/>
          </a:prstGeom>
          <a:noFill/>
        </p:spPr>
        <p:txBody>
          <a:bodyPr wrap="square" rtlCol="0">
            <a:spAutoFit/>
          </a:bodyPr>
          <a:lstStyle/>
          <a:p>
            <a:pPr algn="ctr"/>
            <a:r>
              <a:rPr lang="en-US" altLang="zh-CN"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03</a:t>
            </a:r>
            <a:endParaRPr lang="zh-CN" altLang="en-US"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cxnSp>
        <p:nvCxnSpPr>
          <p:cNvPr id="111" name="直接连接符 110"/>
          <p:cNvCxnSpPr/>
          <p:nvPr/>
        </p:nvCxnSpPr>
        <p:spPr>
          <a:xfrm>
            <a:off x="7324434" y="6000315"/>
            <a:ext cx="3310228" cy="0"/>
          </a:xfrm>
          <a:prstGeom prst="line">
            <a:avLst/>
          </a:prstGeom>
          <a:ln w="9525">
            <a:solidFill>
              <a:schemeClr val="dk1">
                <a:lumMod val="10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文本框 75"/>
          <p:cNvSpPr txBox="1"/>
          <p:nvPr/>
        </p:nvSpPr>
        <p:spPr>
          <a:xfrm>
            <a:off x="4864767" y="5255425"/>
            <a:ext cx="915820" cy="461665"/>
          </a:xfrm>
          <a:prstGeom prst="rect">
            <a:avLst/>
          </a:prstGeom>
          <a:noFill/>
        </p:spPr>
        <p:txBody>
          <a:bodyPr wrap="square" rtlCol="0">
            <a:spAutoFit/>
          </a:bodyPr>
          <a:lstStyle/>
          <a:p>
            <a:pPr algn="ctr"/>
            <a:r>
              <a:rPr lang="en-US" altLang="zh-CN"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04</a:t>
            </a:r>
            <a:endParaRPr lang="zh-CN" altLang="en-US" sz="2400" dirty="0">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117" name="组合 116"/>
          <p:cNvGrpSpPr/>
          <p:nvPr/>
        </p:nvGrpSpPr>
        <p:grpSpPr>
          <a:xfrm>
            <a:off x="5941461" y="4914137"/>
            <a:ext cx="1122752" cy="1302393"/>
            <a:chOff x="5550606" y="4704901"/>
            <a:chExt cx="1123045" cy="1302732"/>
          </a:xfrm>
        </p:grpSpPr>
        <p:sp>
          <p:nvSpPr>
            <p:cNvPr id="118" name="六边形 117"/>
            <p:cNvSpPr/>
            <p:nvPr/>
          </p:nvSpPr>
          <p:spPr>
            <a:xfrm rot="5400000">
              <a:off x="5460763" y="4794744"/>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119" name="组合 118"/>
            <p:cNvGrpSpPr/>
            <p:nvPr/>
          </p:nvGrpSpPr>
          <p:grpSpPr>
            <a:xfrm>
              <a:off x="5923329" y="5169661"/>
              <a:ext cx="348517" cy="446576"/>
              <a:chOff x="3095876" y="2479873"/>
              <a:chExt cx="366231" cy="470769"/>
            </a:xfrm>
          </p:grpSpPr>
          <p:sp>
            <p:nvSpPr>
              <p:cNvPr id="120"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380">
                  <a:defRPr/>
                </a:pPr>
                <a:endParaRPr lang="zh-CN" altLang="en-US" sz="150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2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380">
                  <a:defRPr/>
                </a:pPr>
                <a:endParaRPr lang="zh-CN" altLang="en-US" sz="150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22"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380">
                  <a:defRPr/>
                </a:pPr>
                <a:endParaRPr lang="zh-CN" altLang="en-US" sz="150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23"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380">
                  <a:defRPr/>
                </a:pPr>
                <a:endParaRPr lang="zh-CN" altLang="en-US" sz="1500">
                  <a:solidFill>
                    <a:schemeClr val="bg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grpSp>
      <p:sp>
        <p:nvSpPr>
          <p:cNvPr id="45" name="išľíďè"/>
          <p:cNvSpPr/>
          <p:nvPr/>
        </p:nvSpPr>
        <p:spPr bwMode="auto">
          <a:xfrm>
            <a:off x="7324434" y="2794728"/>
            <a:ext cx="33102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6" name="iSlíďè"/>
          <p:cNvSpPr txBox="1"/>
          <p:nvPr/>
        </p:nvSpPr>
        <p:spPr bwMode="auto">
          <a:xfrm>
            <a:off x="7324434" y="246324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7" name="išľíďè"/>
          <p:cNvSpPr/>
          <p:nvPr/>
        </p:nvSpPr>
        <p:spPr bwMode="auto">
          <a:xfrm>
            <a:off x="1814238" y="1712045"/>
            <a:ext cx="33102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8" name="iSlíďè"/>
          <p:cNvSpPr txBox="1"/>
          <p:nvPr/>
        </p:nvSpPr>
        <p:spPr bwMode="auto">
          <a:xfrm>
            <a:off x="1814238" y="138056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9" name="išľíďè"/>
          <p:cNvSpPr/>
          <p:nvPr/>
        </p:nvSpPr>
        <p:spPr bwMode="auto">
          <a:xfrm>
            <a:off x="1814238" y="3858122"/>
            <a:ext cx="33102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0" name="iSlíďè"/>
          <p:cNvSpPr txBox="1"/>
          <p:nvPr/>
        </p:nvSpPr>
        <p:spPr bwMode="auto">
          <a:xfrm>
            <a:off x="1814238" y="352663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1" name="išľíďè"/>
          <p:cNvSpPr/>
          <p:nvPr/>
        </p:nvSpPr>
        <p:spPr bwMode="auto">
          <a:xfrm>
            <a:off x="7324434" y="4953353"/>
            <a:ext cx="33102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2" name="iSlíďè"/>
          <p:cNvSpPr txBox="1"/>
          <p:nvPr/>
        </p:nvSpPr>
        <p:spPr bwMode="auto">
          <a:xfrm>
            <a:off x="7324434" y="462187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 calcmode="lin" valueType="num">
                                      <p:cBhvr>
                                        <p:cTn id="9" dur="500" fill="hold"/>
                                        <p:tgtEl>
                                          <p:spTgt spid="84"/>
                                        </p:tgtEl>
                                        <p:attrNameLst>
                                          <p:attrName>style.rotation</p:attrName>
                                        </p:attrNameLst>
                                      </p:cBhvr>
                                      <p:tavLst>
                                        <p:tav tm="0">
                                          <p:val>
                                            <p:fltVal val="360"/>
                                          </p:val>
                                        </p:tav>
                                        <p:tav tm="100000">
                                          <p:val>
                                            <p:fltVal val="0"/>
                                          </p:val>
                                        </p:tav>
                                      </p:tavLst>
                                    </p:anim>
                                    <p:animEffect transition="in" filter="fade">
                                      <p:cBhvr>
                                        <p:cTn id="10" dur="500"/>
                                        <p:tgtEl>
                                          <p:spTgt spid="84"/>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wipe(right)">
                                      <p:cBhvr>
                                        <p:cTn id="14" dur="500"/>
                                        <p:tgtEl>
                                          <p:spTgt spid="93"/>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p:cTn id="18" dur="500" fill="hold"/>
                                        <p:tgtEl>
                                          <p:spTgt spid="87"/>
                                        </p:tgtEl>
                                        <p:attrNameLst>
                                          <p:attrName>ppt_w</p:attrName>
                                        </p:attrNameLst>
                                      </p:cBhvr>
                                      <p:tavLst>
                                        <p:tav tm="0">
                                          <p:val>
                                            <p:fltVal val="0"/>
                                          </p:val>
                                        </p:tav>
                                        <p:tav tm="100000">
                                          <p:val>
                                            <p:strVal val="#ppt_w"/>
                                          </p:val>
                                        </p:tav>
                                      </p:tavLst>
                                    </p:anim>
                                    <p:anim calcmode="lin" valueType="num">
                                      <p:cBhvr>
                                        <p:cTn id="19" dur="500" fill="hold"/>
                                        <p:tgtEl>
                                          <p:spTgt spid="87"/>
                                        </p:tgtEl>
                                        <p:attrNameLst>
                                          <p:attrName>ppt_h</p:attrName>
                                        </p:attrNameLst>
                                      </p:cBhvr>
                                      <p:tavLst>
                                        <p:tav tm="0">
                                          <p:val>
                                            <p:fltVal val="0"/>
                                          </p:val>
                                        </p:tav>
                                        <p:tav tm="100000">
                                          <p:val>
                                            <p:strVal val="#ppt_h"/>
                                          </p:val>
                                        </p:tav>
                                      </p:tavLst>
                                    </p:anim>
                                    <p:anim calcmode="lin" valueType="num">
                                      <p:cBhvr>
                                        <p:cTn id="20" dur="500" fill="hold"/>
                                        <p:tgtEl>
                                          <p:spTgt spid="87"/>
                                        </p:tgtEl>
                                        <p:attrNameLst>
                                          <p:attrName>style.rotation</p:attrName>
                                        </p:attrNameLst>
                                      </p:cBhvr>
                                      <p:tavLst>
                                        <p:tav tm="0">
                                          <p:val>
                                            <p:fltVal val="360"/>
                                          </p:val>
                                        </p:tav>
                                        <p:tav tm="100000">
                                          <p:val>
                                            <p:fltVal val="0"/>
                                          </p:val>
                                        </p:tav>
                                      </p:tavLst>
                                    </p:anim>
                                    <p:animEffect transition="in" filter="fade">
                                      <p:cBhvr>
                                        <p:cTn id="21" dur="500"/>
                                        <p:tgtEl>
                                          <p:spTgt spid="87"/>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wipe(left)">
                                      <p:cBhvr>
                                        <p:cTn id="25" dur="500"/>
                                        <p:tgtEl>
                                          <p:spTgt spid="99"/>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p:cTn id="29" dur="500" fill="hold"/>
                                        <p:tgtEl>
                                          <p:spTgt spid="90"/>
                                        </p:tgtEl>
                                        <p:attrNameLst>
                                          <p:attrName>ppt_w</p:attrName>
                                        </p:attrNameLst>
                                      </p:cBhvr>
                                      <p:tavLst>
                                        <p:tav tm="0">
                                          <p:val>
                                            <p:fltVal val="0"/>
                                          </p:val>
                                        </p:tav>
                                        <p:tav tm="100000">
                                          <p:val>
                                            <p:strVal val="#ppt_w"/>
                                          </p:val>
                                        </p:tav>
                                      </p:tavLst>
                                    </p:anim>
                                    <p:anim calcmode="lin" valueType="num">
                                      <p:cBhvr>
                                        <p:cTn id="30" dur="500" fill="hold"/>
                                        <p:tgtEl>
                                          <p:spTgt spid="90"/>
                                        </p:tgtEl>
                                        <p:attrNameLst>
                                          <p:attrName>ppt_h</p:attrName>
                                        </p:attrNameLst>
                                      </p:cBhvr>
                                      <p:tavLst>
                                        <p:tav tm="0">
                                          <p:val>
                                            <p:fltVal val="0"/>
                                          </p:val>
                                        </p:tav>
                                        <p:tav tm="100000">
                                          <p:val>
                                            <p:strVal val="#ppt_h"/>
                                          </p:val>
                                        </p:tav>
                                      </p:tavLst>
                                    </p:anim>
                                    <p:anim calcmode="lin" valueType="num">
                                      <p:cBhvr>
                                        <p:cTn id="31" dur="500" fill="hold"/>
                                        <p:tgtEl>
                                          <p:spTgt spid="90"/>
                                        </p:tgtEl>
                                        <p:attrNameLst>
                                          <p:attrName>style.rotation</p:attrName>
                                        </p:attrNameLst>
                                      </p:cBhvr>
                                      <p:tavLst>
                                        <p:tav tm="0">
                                          <p:val>
                                            <p:fltVal val="360"/>
                                          </p:val>
                                        </p:tav>
                                        <p:tav tm="100000">
                                          <p:val>
                                            <p:fltVal val="0"/>
                                          </p:val>
                                        </p:tav>
                                      </p:tavLst>
                                    </p:anim>
                                    <p:animEffect transition="in" filter="fade">
                                      <p:cBhvr>
                                        <p:cTn id="32" dur="500"/>
                                        <p:tgtEl>
                                          <p:spTgt spid="90"/>
                                        </p:tgtEl>
                                      </p:cBhvr>
                                    </p:animEffect>
                                  </p:childTnLst>
                                </p:cTn>
                              </p:par>
                            </p:childTnLst>
                          </p:cTn>
                        </p:par>
                        <p:par>
                          <p:cTn id="33" fill="hold">
                            <p:stCondLst>
                              <p:cond delay="2500"/>
                            </p:stCondLst>
                            <p:childTnLst>
                              <p:par>
                                <p:cTn id="34" presetID="22" presetClass="entr" presetSubtype="2" fill="hold"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wipe(right)">
                                      <p:cBhvr>
                                        <p:cTn id="36" dur="500"/>
                                        <p:tgtEl>
                                          <p:spTgt spid="105"/>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 calcmode="lin" valueType="num">
                                      <p:cBhvr>
                                        <p:cTn id="40" dur="500" fill="hold"/>
                                        <p:tgtEl>
                                          <p:spTgt spid="117"/>
                                        </p:tgtEl>
                                        <p:attrNameLst>
                                          <p:attrName>ppt_w</p:attrName>
                                        </p:attrNameLst>
                                      </p:cBhvr>
                                      <p:tavLst>
                                        <p:tav tm="0">
                                          <p:val>
                                            <p:fltVal val="0"/>
                                          </p:val>
                                        </p:tav>
                                        <p:tav tm="100000">
                                          <p:val>
                                            <p:strVal val="#ppt_w"/>
                                          </p:val>
                                        </p:tav>
                                      </p:tavLst>
                                    </p:anim>
                                    <p:anim calcmode="lin" valueType="num">
                                      <p:cBhvr>
                                        <p:cTn id="41" dur="500" fill="hold"/>
                                        <p:tgtEl>
                                          <p:spTgt spid="117"/>
                                        </p:tgtEl>
                                        <p:attrNameLst>
                                          <p:attrName>ppt_h</p:attrName>
                                        </p:attrNameLst>
                                      </p:cBhvr>
                                      <p:tavLst>
                                        <p:tav tm="0">
                                          <p:val>
                                            <p:fltVal val="0"/>
                                          </p:val>
                                        </p:tav>
                                        <p:tav tm="100000">
                                          <p:val>
                                            <p:strVal val="#ppt_h"/>
                                          </p:val>
                                        </p:tav>
                                      </p:tavLst>
                                    </p:anim>
                                    <p:anim calcmode="lin" valueType="num">
                                      <p:cBhvr>
                                        <p:cTn id="42" dur="500" fill="hold"/>
                                        <p:tgtEl>
                                          <p:spTgt spid="117"/>
                                        </p:tgtEl>
                                        <p:attrNameLst>
                                          <p:attrName>style.rotation</p:attrName>
                                        </p:attrNameLst>
                                      </p:cBhvr>
                                      <p:tavLst>
                                        <p:tav tm="0">
                                          <p:val>
                                            <p:fltVal val="360"/>
                                          </p:val>
                                        </p:tav>
                                        <p:tav tm="100000">
                                          <p:val>
                                            <p:fltVal val="0"/>
                                          </p:val>
                                        </p:tav>
                                      </p:tavLst>
                                    </p:anim>
                                    <p:animEffect transition="in" filter="fade">
                                      <p:cBhvr>
                                        <p:cTn id="43" dur="500"/>
                                        <p:tgtEl>
                                          <p:spTgt spid="117"/>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111"/>
                                        </p:tgtEl>
                                        <p:attrNameLst>
                                          <p:attrName>style.visibility</p:attrName>
                                        </p:attrNameLst>
                                      </p:cBhvr>
                                      <p:to>
                                        <p:strVal val="visible"/>
                                      </p:to>
                                    </p:set>
                                    <p:animEffect transition="in" filter="wipe(left)">
                                      <p:cBhvr>
                                        <p:cTn id="47" dur="500"/>
                                        <p:tgtEl>
                                          <p:spTgt spid="1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down)">
                                      <p:cBhvr>
                                        <p:cTn id="52" dur="500"/>
                                        <p:tgtEl>
                                          <p:spTgt spid="4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down)">
                                      <p:cBhvr>
                                        <p:cTn id="57" dur="500"/>
                                        <p:tgtEl>
                                          <p:spTgt spid="4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down)">
                                      <p:cBhvr>
                                        <p:cTn id="62" dur="500"/>
                                        <p:tgtEl>
                                          <p:spTgt spid="4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down)">
                                      <p:cBhvr>
                                        <p:cTn id="67" dur="500"/>
                                        <p:tgtEl>
                                          <p:spTgt spid="4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down)">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down)">
                                      <p:cBhvr>
                                        <p:cTn id="77" dur="500"/>
                                        <p:tgtEl>
                                          <p:spTgt spid="4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down)">
                                      <p:cBhvr>
                                        <p:cTn id="82" dur="500"/>
                                        <p:tgtEl>
                                          <p:spTgt spid="5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down)">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4" name="矩形 3"/>
          <p:cNvSpPr/>
          <p:nvPr/>
        </p:nvSpPr>
        <p:spPr>
          <a:xfrm>
            <a:off x="0" y="3562350"/>
            <a:ext cx="12192000" cy="3295650"/>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p:cNvGrpSpPr/>
          <p:nvPr/>
        </p:nvGrpSpPr>
        <p:grpSpPr>
          <a:xfrm>
            <a:off x="5728570" y="4203505"/>
            <a:ext cx="3163825" cy="1278062"/>
            <a:chOff x="8412831" y="692651"/>
            <a:chExt cx="3163825" cy="1278062"/>
          </a:xfrm>
        </p:grpSpPr>
        <p:sp>
          <p:nvSpPr>
            <p:cNvPr id="6" name="文本框 5"/>
            <p:cNvSpPr txBox="1"/>
            <p:nvPr/>
          </p:nvSpPr>
          <p:spPr>
            <a:xfrm>
              <a:off x="8412831" y="692651"/>
              <a:ext cx="316382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工作计划</a:t>
              </a:r>
              <a:endPar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矩形 6"/>
            <p:cNvSpPr/>
            <p:nvPr/>
          </p:nvSpPr>
          <p:spPr>
            <a:xfrm>
              <a:off x="8412831" y="1601381"/>
              <a:ext cx="2881952"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WORK SUMMARY</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8" name="文本框 7"/>
          <p:cNvSpPr txBox="1"/>
          <p:nvPr/>
        </p:nvSpPr>
        <p:spPr>
          <a:xfrm>
            <a:off x="3741490" y="3796349"/>
            <a:ext cx="2354508"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rPr>
              <a:t>04</a:t>
            </a:r>
            <a:endParaRPr kumimoji="0" lang="zh-CN" altLang="en-US"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1" name="Text Placeholder 4"/>
          <p:cNvSpPr txBox="1"/>
          <p:nvPr/>
        </p:nvSpPr>
        <p:spPr>
          <a:xfrm>
            <a:off x="3478634" y="5684291"/>
            <a:ext cx="5808910" cy="7751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defTabSz="1200785">
              <a:lnSpc>
                <a:spcPct val="114000"/>
              </a:lnSpc>
              <a:spcBef>
                <a:spcPts val="1315"/>
              </a:spcBef>
              <a:buNone/>
              <a:defRPr/>
            </a:pPr>
            <a:r>
              <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rPr>
              <a:t>Ut wisi enim ad minim veniam, quis nostrud exerci tation ullamcorper</a:t>
            </a:r>
            <a:endPar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2774725" y="1855011"/>
            <a:ext cx="3792909" cy="0"/>
          </a:xfrm>
          <a:prstGeom prst="line">
            <a:avLst/>
          </a:prstGeom>
          <a:noFill/>
          <a:ln>
            <a:solidFill>
              <a:schemeClr val="dk1">
                <a:lumMod val="10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2965646" y="2487280"/>
            <a:ext cx="3601987" cy="0"/>
          </a:xfrm>
          <a:prstGeom prst="line">
            <a:avLst/>
          </a:prstGeom>
          <a:noFill/>
          <a:ln>
            <a:solidFill>
              <a:schemeClr val="dk1">
                <a:lumMod val="10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278781" y="3143261"/>
            <a:ext cx="3288853" cy="0"/>
          </a:xfrm>
          <a:prstGeom prst="line">
            <a:avLst/>
          </a:prstGeom>
          <a:noFill/>
          <a:ln>
            <a:solidFill>
              <a:schemeClr val="dk1">
                <a:lumMod val="10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3782837" y="4103245"/>
            <a:ext cx="2784797" cy="0"/>
          </a:xfrm>
          <a:prstGeom prst="line">
            <a:avLst/>
          </a:prstGeom>
          <a:noFill/>
          <a:ln>
            <a:solidFill>
              <a:schemeClr val="dk1">
                <a:lumMod val="10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142877" y="5053667"/>
            <a:ext cx="2424757" cy="0"/>
          </a:xfrm>
          <a:prstGeom prst="line">
            <a:avLst/>
          </a:prstGeom>
          <a:noFill/>
          <a:ln>
            <a:solidFill>
              <a:schemeClr val="dk1">
                <a:lumMod val="10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1" name="TextBox 80"/>
          <p:cNvSpPr txBox="1"/>
          <p:nvPr/>
        </p:nvSpPr>
        <p:spPr>
          <a:xfrm>
            <a:off x="5144065" y="4589211"/>
            <a:ext cx="1236236" cy="400110"/>
          </a:xfrm>
          <a:prstGeom prst="rect">
            <a:avLst/>
          </a:prstGeom>
          <a:noFill/>
        </p:spPr>
        <p:txBody>
          <a:bodyPr wrap="none" rtlCol="0">
            <a:spAutoFit/>
          </a:bodyPr>
          <a:lstStyle/>
          <a:p>
            <a:pPr algn="ctr"/>
            <a:r>
              <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添加标题</a:t>
            </a:r>
            <a:endPar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3" name="TextBox 82"/>
          <p:cNvSpPr txBox="1"/>
          <p:nvPr/>
        </p:nvSpPr>
        <p:spPr>
          <a:xfrm>
            <a:off x="5144065" y="3653107"/>
            <a:ext cx="1236236" cy="400110"/>
          </a:xfrm>
          <a:prstGeom prst="rect">
            <a:avLst/>
          </a:prstGeom>
          <a:noFill/>
        </p:spPr>
        <p:txBody>
          <a:bodyPr wrap="none" rtlCol="0">
            <a:spAutoFit/>
          </a:bodyPr>
          <a:lstStyle/>
          <a:p>
            <a:pPr algn="ctr"/>
            <a:r>
              <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添加标题</a:t>
            </a:r>
            <a:endPar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5" name="TextBox 84"/>
          <p:cNvSpPr txBox="1"/>
          <p:nvPr/>
        </p:nvSpPr>
        <p:spPr>
          <a:xfrm>
            <a:off x="5144065" y="2702540"/>
            <a:ext cx="1236236" cy="400110"/>
          </a:xfrm>
          <a:prstGeom prst="rect">
            <a:avLst/>
          </a:prstGeom>
          <a:noFill/>
        </p:spPr>
        <p:txBody>
          <a:bodyPr wrap="none" rtlCol="0">
            <a:spAutoFit/>
          </a:bodyPr>
          <a:lstStyle/>
          <a:p>
            <a:pPr algn="ctr"/>
            <a:r>
              <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添加标题</a:t>
            </a:r>
            <a:endPar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7" name="TextBox 86"/>
          <p:cNvSpPr txBox="1"/>
          <p:nvPr/>
        </p:nvSpPr>
        <p:spPr>
          <a:xfrm>
            <a:off x="5144065" y="2056691"/>
            <a:ext cx="1236236" cy="400110"/>
          </a:xfrm>
          <a:prstGeom prst="rect">
            <a:avLst/>
          </a:prstGeom>
          <a:noFill/>
        </p:spPr>
        <p:txBody>
          <a:bodyPr wrap="none" rtlCol="0">
            <a:spAutoFit/>
          </a:bodyPr>
          <a:lstStyle/>
          <a:p>
            <a:pPr algn="ctr"/>
            <a:r>
              <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添加标题</a:t>
            </a:r>
            <a:endPar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89" name="TextBox 88"/>
          <p:cNvSpPr txBox="1"/>
          <p:nvPr/>
        </p:nvSpPr>
        <p:spPr>
          <a:xfrm>
            <a:off x="5144065" y="1404204"/>
            <a:ext cx="1236236" cy="400110"/>
          </a:xfrm>
          <a:prstGeom prst="rect">
            <a:avLst/>
          </a:prstGeom>
          <a:noFill/>
        </p:spPr>
        <p:txBody>
          <a:bodyPr wrap="none" rtlCol="0">
            <a:spAutoFit/>
          </a:bodyPr>
          <a:lstStyle/>
          <a:p>
            <a:pPr algn="ctr"/>
            <a:r>
              <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rPr>
              <a:t>添加标题</a:t>
            </a:r>
            <a:endParaRPr lang="zh-CN" altLang="en-US" sz="2000" b="1">
              <a:solidFill>
                <a:schemeClr val="dk1">
                  <a:lumMod val="10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5" name="组合 4"/>
          <p:cNvGrpSpPr/>
          <p:nvPr/>
        </p:nvGrpSpPr>
        <p:grpSpPr>
          <a:xfrm>
            <a:off x="399616" y="1616943"/>
            <a:ext cx="2595029" cy="3813357"/>
            <a:chOff x="-196559" y="701054"/>
            <a:chExt cx="2517517" cy="3699454"/>
          </a:xfrm>
        </p:grpSpPr>
        <p:sp>
          <p:nvSpPr>
            <p:cNvPr id="25" name="Freeform 6"/>
            <p:cNvSpPr/>
            <p:nvPr/>
          </p:nvSpPr>
          <p:spPr bwMode="auto">
            <a:xfrm flipH="1">
              <a:off x="716816" y="409892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accent1"/>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26" name="Freeform 24"/>
            <p:cNvSpPr/>
            <p:nvPr/>
          </p:nvSpPr>
          <p:spPr>
            <a:xfrm flipH="1">
              <a:off x="541146" y="380112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accent1"/>
            </a:solidFill>
            <a:ln w="25400" cap="flat" cmpd="sng" algn="ctr">
              <a:noFill/>
              <a:prstDash val="solid"/>
            </a:ln>
            <a:effectLst/>
          </p:spPr>
          <p:txBody>
            <a:bodyPr rtlCol="0" anchor="ctr"/>
            <a:lstStyle/>
            <a:p>
              <a:pPr algn="ctr" defTabSz="913765">
                <a:defRPr/>
              </a:pPr>
              <a:endParaRPr lang="id-ID" sz="1350" kern="0" dirty="0">
                <a:solidFill>
                  <a:prstClr val="white"/>
                </a:solidFill>
                <a:cs typeface="+mn-ea"/>
                <a:sym typeface="+mn-lt"/>
              </a:endParaRPr>
            </a:p>
          </p:txBody>
        </p:sp>
        <p:sp>
          <p:nvSpPr>
            <p:cNvPr id="27" name="Freeform 25"/>
            <p:cNvSpPr/>
            <p:nvPr/>
          </p:nvSpPr>
          <p:spPr>
            <a:xfrm flipH="1">
              <a:off x="824076" y="430322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accent1"/>
            </a:solidFill>
            <a:ln w="25400" cap="flat" cmpd="sng" algn="ctr">
              <a:noFill/>
              <a:prstDash val="solid"/>
            </a:ln>
            <a:effectLst/>
          </p:spPr>
          <p:txBody>
            <a:bodyPr rtlCol="0" anchor="ctr"/>
            <a:lstStyle/>
            <a:p>
              <a:pPr algn="ctr" defTabSz="913765">
                <a:defRPr/>
              </a:pPr>
              <a:endParaRPr lang="id-ID" sz="1350" kern="0">
                <a:solidFill>
                  <a:prstClr val="white"/>
                </a:solidFill>
                <a:cs typeface="+mn-ea"/>
                <a:sym typeface="+mn-lt"/>
              </a:endParaRPr>
            </a:p>
          </p:txBody>
        </p:sp>
        <p:sp>
          <p:nvSpPr>
            <p:cNvPr id="28" name="Freeform 5"/>
            <p:cNvSpPr/>
            <p:nvPr/>
          </p:nvSpPr>
          <p:spPr bwMode="auto">
            <a:xfrm>
              <a:off x="969950" y="322571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29" name="Freeform 6"/>
            <p:cNvSpPr/>
            <p:nvPr/>
          </p:nvSpPr>
          <p:spPr bwMode="auto">
            <a:xfrm>
              <a:off x="1008039" y="315548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30" name="Freeform 7"/>
            <p:cNvSpPr/>
            <p:nvPr/>
          </p:nvSpPr>
          <p:spPr bwMode="auto">
            <a:xfrm>
              <a:off x="996137" y="319952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31" name="Freeform 8"/>
            <p:cNvSpPr/>
            <p:nvPr/>
          </p:nvSpPr>
          <p:spPr bwMode="auto">
            <a:xfrm>
              <a:off x="987804" y="360542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32" name="Freeform 9"/>
            <p:cNvSpPr/>
            <p:nvPr/>
          </p:nvSpPr>
          <p:spPr bwMode="auto">
            <a:xfrm>
              <a:off x="1108027" y="322452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33" name="Freeform 10"/>
            <p:cNvSpPr/>
            <p:nvPr/>
          </p:nvSpPr>
          <p:spPr bwMode="auto">
            <a:xfrm>
              <a:off x="1144926" y="315191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34" name="Freeform 11"/>
            <p:cNvSpPr/>
            <p:nvPr/>
          </p:nvSpPr>
          <p:spPr bwMode="auto">
            <a:xfrm>
              <a:off x="1134213" y="319833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41" name="Freeform 12"/>
            <p:cNvSpPr/>
            <p:nvPr/>
          </p:nvSpPr>
          <p:spPr bwMode="auto">
            <a:xfrm>
              <a:off x="1125881" y="360185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42" name="Freeform 13"/>
            <p:cNvSpPr/>
            <p:nvPr/>
          </p:nvSpPr>
          <p:spPr bwMode="auto">
            <a:xfrm>
              <a:off x="1228249" y="322690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nvGrpSpPr>
            <p:cNvPr id="43" name="Group 123"/>
            <p:cNvGrpSpPr/>
            <p:nvPr/>
          </p:nvGrpSpPr>
          <p:grpSpPr>
            <a:xfrm>
              <a:off x="302183" y="3134952"/>
              <a:ext cx="613013" cy="465414"/>
              <a:chOff x="7170738" y="4168775"/>
              <a:chExt cx="817563" cy="620713"/>
            </a:xfrm>
            <a:solidFill>
              <a:srgbClr val="414455"/>
            </a:solidFill>
          </p:grpSpPr>
          <p:sp>
            <p:nvSpPr>
              <p:cNvPr id="44"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49"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0"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1"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2"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3"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dirty="0">
                  <a:solidFill>
                    <a:prstClr val="black"/>
                  </a:solidFill>
                  <a:cs typeface="+mn-ea"/>
                  <a:sym typeface="+mn-lt"/>
                </a:endParaRPr>
              </a:p>
            </p:txBody>
          </p:sp>
        </p:grpSp>
        <p:sp>
          <p:nvSpPr>
            <p:cNvPr id="54" name="Freeform 20"/>
            <p:cNvSpPr>
              <a:spLocks noEditPoints="1"/>
            </p:cNvSpPr>
            <p:nvPr/>
          </p:nvSpPr>
          <p:spPr bwMode="auto">
            <a:xfrm>
              <a:off x="-196559" y="154617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5" name="Oval 21"/>
            <p:cNvSpPr>
              <a:spLocks noChangeArrowheads="1"/>
            </p:cNvSpPr>
            <p:nvPr/>
          </p:nvSpPr>
          <p:spPr bwMode="auto">
            <a:xfrm>
              <a:off x="2090037" y="1458094"/>
              <a:ext cx="105938" cy="105938"/>
            </a:xfrm>
            <a:prstGeom prst="ellipse">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6" name="Freeform 22"/>
            <p:cNvSpPr/>
            <p:nvPr/>
          </p:nvSpPr>
          <p:spPr bwMode="auto">
            <a:xfrm>
              <a:off x="2128126" y="153665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7" name="Freeform 23"/>
            <p:cNvSpPr/>
            <p:nvPr/>
          </p:nvSpPr>
          <p:spPr bwMode="auto">
            <a:xfrm>
              <a:off x="1981718" y="153665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8" name="Freeform 24"/>
            <p:cNvSpPr/>
            <p:nvPr/>
          </p:nvSpPr>
          <p:spPr bwMode="auto">
            <a:xfrm>
              <a:off x="2137649" y="142000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59" name="Freeform 25"/>
            <p:cNvSpPr>
              <a:spLocks noEditPoints="1"/>
            </p:cNvSpPr>
            <p:nvPr/>
          </p:nvSpPr>
          <p:spPr bwMode="auto">
            <a:xfrm>
              <a:off x="1285384" y="116408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0" name="Freeform 26"/>
            <p:cNvSpPr>
              <a:spLocks noEditPoints="1"/>
            </p:cNvSpPr>
            <p:nvPr/>
          </p:nvSpPr>
          <p:spPr bwMode="auto">
            <a:xfrm>
              <a:off x="1140165" y="130811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1" name="Freeform 27"/>
            <p:cNvSpPr>
              <a:spLocks noEditPoints="1"/>
            </p:cNvSpPr>
            <p:nvPr/>
          </p:nvSpPr>
          <p:spPr bwMode="auto">
            <a:xfrm>
              <a:off x="1174684" y="120455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2" name="Freeform 28"/>
            <p:cNvSpPr>
              <a:spLocks noEditPoints="1"/>
            </p:cNvSpPr>
            <p:nvPr/>
          </p:nvSpPr>
          <p:spPr bwMode="auto">
            <a:xfrm>
              <a:off x="1174684" y="120455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3" name="Oval 29"/>
            <p:cNvSpPr>
              <a:spLocks noChangeArrowheads="1"/>
            </p:cNvSpPr>
            <p:nvPr/>
          </p:nvSpPr>
          <p:spPr bwMode="auto">
            <a:xfrm>
              <a:off x="1335377" y="1356918"/>
              <a:ext cx="70229" cy="70229"/>
            </a:xfrm>
            <a:prstGeom prst="ellipse">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4" name="Freeform 30"/>
            <p:cNvSpPr>
              <a:spLocks noEditPoints="1"/>
            </p:cNvSpPr>
            <p:nvPr/>
          </p:nvSpPr>
          <p:spPr bwMode="auto">
            <a:xfrm>
              <a:off x="1874589" y="103434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5" name="Rectangle 31"/>
            <p:cNvSpPr>
              <a:spLocks noChangeArrowheads="1"/>
            </p:cNvSpPr>
            <p:nvPr/>
          </p:nvSpPr>
          <p:spPr bwMode="auto">
            <a:xfrm>
              <a:off x="1778174" y="1033152"/>
              <a:ext cx="48803" cy="355905"/>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6" name="Freeform 32"/>
            <p:cNvSpPr>
              <a:spLocks noEditPoints="1"/>
            </p:cNvSpPr>
            <p:nvPr/>
          </p:nvSpPr>
          <p:spPr bwMode="auto">
            <a:xfrm>
              <a:off x="197436" y="282576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nvGrpSpPr>
            <p:cNvPr id="67" name="Group 127"/>
            <p:cNvGrpSpPr/>
            <p:nvPr/>
          </p:nvGrpSpPr>
          <p:grpSpPr>
            <a:xfrm>
              <a:off x="1381799" y="3134058"/>
              <a:ext cx="380902" cy="490410"/>
              <a:chOff x="8610600" y="4127500"/>
              <a:chExt cx="508001" cy="654050"/>
            </a:xfrm>
            <a:solidFill>
              <a:srgbClr val="414455"/>
            </a:solidFill>
          </p:grpSpPr>
          <p:sp>
            <p:nvSpPr>
              <p:cNvPr id="68"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6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0"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1"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2"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3"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5"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sp>
          <p:nvSpPr>
            <p:cNvPr id="76" name="Freeform 41"/>
            <p:cNvSpPr>
              <a:spLocks noEditPoints="1"/>
            </p:cNvSpPr>
            <p:nvPr/>
          </p:nvSpPr>
          <p:spPr bwMode="auto">
            <a:xfrm>
              <a:off x="1697233" y="263888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7" name="Freeform 42"/>
            <p:cNvSpPr/>
            <p:nvPr/>
          </p:nvSpPr>
          <p:spPr bwMode="auto">
            <a:xfrm>
              <a:off x="1780555" y="290908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8" name="Freeform 43"/>
            <p:cNvSpPr/>
            <p:nvPr/>
          </p:nvSpPr>
          <p:spPr bwMode="auto">
            <a:xfrm>
              <a:off x="1751987" y="295432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79" name="Freeform 44"/>
            <p:cNvSpPr/>
            <p:nvPr/>
          </p:nvSpPr>
          <p:spPr bwMode="auto">
            <a:xfrm>
              <a:off x="860441" y="701054"/>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1"/>
            </a:solidFill>
            <a:ln>
              <a:noFill/>
            </a:ln>
          </p:spPr>
          <p:txBody>
            <a:bodyPr vert="horz" wrap="square" lIns="91416" tIns="45708" rIns="91416" bIns="45708" numCol="1" anchor="t" anchorCtr="0" compatLnSpc="1"/>
            <a:lstStyle/>
            <a:p>
              <a:pPr defTabSz="913765">
                <a:defRPr/>
              </a:pPr>
              <a:endParaRPr lang="id-ID" sz="1350" kern="0" dirty="0">
                <a:solidFill>
                  <a:prstClr val="black"/>
                </a:solidFill>
                <a:cs typeface="+mn-ea"/>
                <a:sym typeface="+mn-lt"/>
              </a:endParaRPr>
            </a:p>
          </p:txBody>
        </p:sp>
        <p:sp>
          <p:nvSpPr>
            <p:cNvPr id="90" name="Freeform 45"/>
            <p:cNvSpPr>
              <a:spLocks noEditPoints="1"/>
            </p:cNvSpPr>
            <p:nvPr/>
          </p:nvSpPr>
          <p:spPr bwMode="auto">
            <a:xfrm>
              <a:off x="743790" y="269602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1" name="Freeform 46"/>
            <p:cNvSpPr>
              <a:spLocks noEditPoints="1"/>
            </p:cNvSpPr>
            <p:nvPr/>
          </p:nvSpPr>
          <p:spPr bwMode="auto">
            <a:xfrm>
              <a:off x="1590104" y="190684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2" name="Freeform 47"/>
            <p:cNvSpPr>
              <a:spLocks noEditPoints="1"/>
            </p:cNvSpPr>
            <p:nvPr/>
          </p:nvSpPr>
          <p:spPr bwMode="auto">
            <a:xfrm>
              <a:off x="2055517" y="211633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3" name="Freeform 48"/>
            <p:cNvSpPr>
              <a:spLocks noEditPoints="1"/>
            </p:cNvSpPr>
            <p:nvPr/>
          </p:nvSpPr>
          <p:spPr bwMode="auto">
            <a:xfrm>
              <a:off x="1129452" y="218299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4" name="Freeform 49"/>
            <p:cNvSpPr/>
            <p:nvPr/>
          </p:nvSpPr>
          <p:spPr bwMode="auto">
            <a:xfrm>
              <a:off x="1209204" y="232107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nvGrpSpPr>
            <p:cNvPr id="95" name="Group 126"/>
            <p:cNvGrpSpPr/>
            <p:nvPr/>
          </p:nvGrpSpPr>
          <p:grpSpPr>
            <a:xfrm>
              <a:off x="1303238" y="2742444"/>
              <a:ext cx="340430" cy="323766"/>
              <a:chOff x="8505825" y="3605213"/>
              <a:chExt cx="454025" cy="431800"/>
            </a:xfrm>
            <a:solidFill>
              <a:srgbClr val="414455"/>
            </a:solidFill>
          </p:grpSpPr>
          <p:sp>
            <p:nvSpPr>
              <p:cNvPr id="96"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7"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sp>
          <p:nvSpPr>
            <p:cNvPr id="98" name="Freeform 52"/>
            <p:cNvSpPr/>
            <p:nvPr/>
          </p:nvSpPr>
          <p:spPr bwMode="auto">
            <a:xfrm>
              <a:off x="253380" y="81532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99" name="Freeform 53"/>
            <p:cNvSpPr/>
            <p:nvPr/>
          </p:nvSpPr>
          <p:spPr bwMode="auto">
            <a:xfrm>
              <a:off x="640233" y="79270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0" name="Freeform 54"/>
            <p:cNvSpPr/>
            <p:nvPr/>
          </p:nvSpPr>
          <p:spPr bwMode="auto">
            <a:xfrm>
              <a:off x="320038" y="92483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1" name="Freeform 55"/>
            <p:cNvSpPr>
              <a:spLocks noEditPoints="1"/>
            </p:cNvSpPr>
            <p:nvPr/>
          </p:nvSpPr>
          <p:spPr bwMode="auto">
            <a:xfrm>
              <a:off x="5795" y="114623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2" name="Freeform 56"/>
            <p:cNvSpPr>
              <a:spLocks noEditPoints="1"/>
            </p:cNvSpPr>
            <p:nvPr/>
          </p:nvSpPr>
          <p:spPr bwMode="auto">
            <a:xfrm>
              <a:off x="-196559" y="196397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3" name="Freeform 57"/>
            <p:cNvSpPr>
              <a:spLocks noEditPoints="1"/>
            </p:cNvSpPr>
            <p:nvPr/>
          </p:nvSpPr>
          <p:spPr bwMode="auto">
            <a:xfrm>
              <a:off x="1340138" y="79151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4" name="Freeform 58"/>
            <p:cNvSpPr>
              <a:spLocks noEditPoints="1"/>
            </p:cNvSpPr>
            <p:nvPr/>
          </p:nvSpPr>
          <p:spPr bwMode="auto">
            <a:xfrm>
              <a:off x="-60053" y="241531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5" name="Rectangle 59"/>
            <p:cNvSpPr>
              <a:spLocks noChangeArrowheads="1"/>
            </p:cNvSpPr>
            <p:nvPr/>
          </p:nvSpPr>
          <p:spPr bwMode="auto">
            <a:xfrm>
              <a:off x="1436553" y="2044920"/>
              <a:ext cx="47017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6" name="Rectangle 60"/>
            <p:cNvSpPr>
              <a:spLocks noChangeArrowheads="1"/>
            </p:cNvSpPr>
            <p:nvPr/>
          </p:nvSpPr>
          <p:spPr bwMode="auto">
            <a:xfrm>
              <a:off x="1455598" y="1997307"/>
              <a:ext cx="43208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7" name="Rectangle 61"/>
            <p:cNvSpPr>
              <a:spLocks noChangeArrowheads="1"/>
            </p:cNvSpPr>
            <p:nvPr/>
          </p:nvSpPr>
          <p:spPr bwMode="auto">
            <a:xfrm>
              <a:off x="1625813" y="1948504"/>
              <a:ext cx="9165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8" name="Rectangle 62"/>
            <p:cNvSpPr>
              <a:spLocks noChangeArrowheads="1"/>
            </p:cNvSpPr>
            <p:nvPr/>
          </p:nvSpPr>
          <p:spPr bwMode="auto">
            <a:xfrm>
              <a:off x="1642478" y="1773528"/>
              <a:ext cx="58326" cy="190450"/>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09" name="Rectangle 63"/>
            <p:cNvSpPr>
              <a:spLocks noChangeArrowheads="1"/>
            </p:cNvSpPr>
            <p:nvPr/>
          </p:nvSpPr>
          <p:spPr bwMode="auto">
            <a:xfrm>
              <a:off x="1625813" y="1764006"/>
              <a:ext cx="9165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0" name="Rectangle 64"/>
            <p:cNvSpPr>
              <a:spLocks noChangeArrowheads="1"/>
            </p:cNvSpPr>
            <p:nvPr/>
          </p:nvSpPr>
          <p:spPr bwMode="auto">
            <a:xfrm>
              <a:off x="1765080" y="1948504"/>
              <a:ext cx="89274"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1" name="Rectangle 65"/>
            <p:cNvSpPr>
              <a:spLocks noChangeArrowheads="1"/>
            </p:cNvSpPr>
            <p:nvPr/>
          </p:nvSpPr>
          <p:spPr bwMode="auto">
            <a:xfrm>
              <a:off x="1780554" y="1773528"/>
              <a:ext cx="57135" cy="190450"/>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2" name="Rectangle 66"/>
            <p:cNvSpPr>
              <a:spLocks noChangeArrowheads="1"/>
            </p:cNvSpPr>
            <p:nvPr/>
          </p:nvSpPr>
          <p:spPr bwMode="auto">
            <a:xfrm>
              <a:off x="1765080" y="1764006"/>
              <a:ext cx="89274"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3" name="Rectangle 67"/>
            <p:cNvSpPr>
              <a:spLocks noChangeArrowheads="1"/>
            </p:cNvSpPr>
            <p:nvPr/>
          </p:nvSpPr>
          <p:spPr bwMode="auto">
            <a:xfrm>
              <a:off x="1488927" y="1948504"/>
              <a:ext cx="9165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4" name="Rectangle 68"/>
            <p:cNvSpPr>
              <a:spLocks noChangeArrowheads="1"/>
            </p:cNvSpPr>
            <p:nvPr/>
          </p:nvSpPr>
          <p:spPr bwMode="auto">
            <a:xfrm>
              <a:off x="1504402" y="1773528"/>
              <a:ext cx="59516" cy="190450"/>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5" name="Rectangle 69"/>
            <p:cNvSpPr>
              <a:spLocks noChangeArrowheads="1"/>
            </p:cNvSpPr>
            <p:nvPr/>
          </p:nvSpPr>
          <p:spPr bwMode="auto">
            <a:xfrm>
              <a:off x="1488927" y="1764006"/>
              <a:ext cx="9165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6" name="Rectangle 70"/>
            <p:cNvSpPr>
              <a:spLocks noChangeArrowheads="1"/>
            </p:cNvSpPr>
            <p:nvPr/>
          </p:nvSpPr>
          <p:spPr bwMode="auto">
            <a:xfrm>
              <a:off x="1455598" y="1711632"/>
              <a:ext cx="432085" cy="23806"/>
            </a:xfrm>
            <a:prstGeom prst="rect">
              <a:avLst/>
            </a:pr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7" name="Freeform 71"/>
            <p:cNvSpPr/>
            <p:nvPr/>
          </p:nvSpPr>
          <p:spPr bwMode="auto">
            <a:xfrm>
              <a:off x="1455598" y="157355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8" name="Freeform 72"/>
            <p:cNvSpPr>
              <a:spLocks noEditPoints="1"/>
            </p:cNvSpPr>
            <p:nvPr/>
          </p:nvSpPr>
          <p:spPr bwMode="auto">
            <a:xfrm>
              <a:off x="267664" y="169853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accent2"/>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19" name="Freeform 73"/>
            <p:cNvSpPr>
              <a:spLocks noEditPoints="1"/>
            </p:cNvSpPr>
            <p:nvPr/>
          </p:nvSpPr>
          <p:spPr bwMode="auto">
            <a:xfrm>
              <a:off x="1591294" y="212824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0" name="Freeform 74"/>
            <p:cNvSpPr>
              <a:spLocks noEditPoints="1"/>
            </p:cNvSpPr>
            <p:nvPr/>
          </p:nvSpPr>
          <p:spPr bwMode="auto">
            <a:xfrm>
              <a:off x="365269" y="128788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1" name="Freeform 75"/>
            <p:cNvSpPr>
              <a:spLocks noEditPoints="1"/>
            </p:cNvSpPr>
            <p:nvPr/>
          </p:nvSpPr>
          <p:spPr bwMode="auto">
            <a:xfrm>
              <a:off x="908054" y="165092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2" name="Freeform 76"/>
            <p:cNvSpPr>
              <a:spLocks noEditPoints="1"/>
            </p:cNvSpPr>
            <p:nvPr/>
          </p:nvSpPr>
          <p:spPr bwMode="auto">
            <a:xfrm>
              <a:off x="481920" y="220323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3" name="Freeform 77"/>
            <p:cNvSpPr/>
            <p:nvPr/>
          </p:nvSpPr>
          <p:spPr bwMode="auto">
            <a:xfrm>
              <a:off x="692607" y="166759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4" name="Freeform 78"/>
            <p:cNvSpPr/>
            <p:nvPr/>
          </p:nvSpPr>
          <p:spPr bwMode="auto">
            <a:xfrm>
              <a:off x="764025" y="163664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5" name="Freeform 79"/>
            <p:cNvSpPr>
              <a:spLocks noEditPoints="1"/>
            </p:cNvSpPr>
            <p:nvPr/>
          </p:nvSpPr>
          <p:spPr bwMode="auto">
            <a:xfrm>
              <a:off x="514059" y="263888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6" name="Freeform 80"/>
            <p:cNvSpPr>
              <a:spLocks noEditPoints="1"/>
            </p:cNvSpPr>
            <p:nvPr/>
          </p:nvSpPr>
          <p:spPr bwMode="auto">
            <a:xfrm>
              <a:off x="1812693" y="143666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7" name="Freeform 81"/>
            <p:cNvSpPr>
              <a:spLocks noEditPoints="1"/>
            </p:cNvSpPr>
            <p:nvPr/>
          </p:nvSpPr>
          <p:spPr bwMode="auto">
            <a:xfrm>
              <a:off x="753312" y="112480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8" name="Freeform 82"/>
            <p:cNvSpPr>
              <a:spLocks noEditPoints="1"/>
            </p:cNvSpPr>
            <p:nvPr/>
          </p:nvSpPr>
          <p:spPr bwMode="auto">
            <a:xfrm>
              <a:off x="639042" y="105933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29" name="Freeform 83"/>
            <p:cNvSpPr/>
            <p:nvPr/>
          </p:nvSpPr>
          <p:spPr bwMode="auto">
            <a:xfrm>
              <a:off x="586668" y="115694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0" name="Freeform 84"/>
            <p:cNvSpPr/>
            <p:nvPr/>
          </p:nvSpPr>
          <p:spPr bwMode="auto">
            <a:xfrm>
              <a:off x="535485" y="116408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1" name="Freeform 85"/>
            <p:cNvSpPr>
              <a:spLocks noEditPoints="1"/>
            </p:cNvSpPr>
            <p:nvPr/>
          </p:nvSpPr>
          <p:spPr bwMode="auto">
            <a:xfrm>
              <a:off x="472398" y="203301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2" name="Freeform 86"/>
            <p:cNvSpPr/>
            <p:nvPr/>
          </p:nvSpPr>
          <p:spPr bwMode="auto">
            <a:xfrm>
              <a:off x="1857925" y="234011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3" name="Freeform 87"/>
            <p:cNvSpPr/>
            <p:nvPr/>
          </p:nvSpPr>
          <p:spPr bwMode="auto">
            <a:xfrm>
              <a:off x="1962673" y="233178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4" name="Freeform 88"/>
            <p:cNvSpPr/>
            <p:nvPr/>
          </p:nvSpPr>
          <p:spPr bwMode="auto">
            <a:xfrm>
              <a:off x="1893634" y="238058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5" name="Freeform 89"/>
            <p:cNvSpPr>
              <a:spLocks noEditPoints="1"/>
            </p:cNvSpPr>
            <p:nvPr/>
          </p:nvSpPr>
          <p:spPr bwMode="auto">
            <a:xfrm>
              <a:off x="1607958" y="141167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6" name="Freeform 90"/>
            <p:cNvSpPr/>
            <p:nvPr/>
          </p:nvSpPr>
          <p:spPr bwMode="auto">
            <a:xfrm>
              <a:off x="218861" y="220680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7" name="Freeform 91"/>
            <p:cNvSpPr/>
            <p:nvPr/>
          </p:nvSpPr>
          <p:spPr bwMode="auto">
            <a:xfrm>
              <a:off x="209339" y="219966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8" name="Freeform 92"/>
            <p:cNvSpPr/>
            <p:nvPr/>
          </p:nvSpPr>
          <p:spPr bwMode="auto">
            <a:xfrm>
              <a:off x="240287" y="224251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39" name="Freeform 93"/>
            <p:cNvSpPr>
              <a:spLocks noEditPoints="1"/>
            </p:cNvSpPr>
            <p:nvPr/>
          </p:nvSpPr>
          <p:spPr bwMode="auto">
            <a:xfrm>
              <a:off x="1238961" y="344473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40" name="Freeform 94"/>
            <p:cNvSpPr/>
            <p:nvPr/>
          </p:nvSpPr>
          <p:spPr bwMode="auto">
            <a:xfrm>
              <a:off x="1040178" y="226036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41" name="Freeform 95"/>
            <p:cNvSpPr/>
            <p:nvPr/>
          </p:nvSpPr>
          <p:spPr bwMode="auto">
            <a:xfrm>
              <a:off x="1029465" y="212348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42" name="Freeform 96"/>
            <p:cNvSpPr/>
            <p:nvPr/>
          </p:nvSpPr>
          <p:spPr bwMode="auto">
            <a:xfrm>
              <a:off x="1060414" y="214728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43" name="Freeform 97"/>
            <p:cNvSpPr/>
            <p:nvPr/>
          </p:nvSpPr>
          <p:spPr bwMode="auto">
            <a:xfrm>
              <a:off x="1052082" y="229488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sp>
          <p:nvSpPr>
            <p:cNvPr id="144" name="Freeform 98"/>
            <p:cNvSpPr>
              <a:spLocks noEditPoints="1"/>
            </p:cNvSpPr>
            <p:nvPr/>
          </p:nvSpPr>
          <p:spPr bwMode="auto">
            <a:xfrm>
              <a:off x="1013992" y="108909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dk1">
                <a:lumMod val="100000"/>
              </a:schemeClr>
            </a:solidFill>
            <a:ln>
              <a:noFill/>
            </a:ln>
          </p:spPr>
          <p:txBody>
            <a:bodyPr vert="horz" wrap="square" lIns="91416" tIns="45708" rIns="91416" bIns="45708" numCol="1" anchor="t" anchorCtr="0" compatLnSpc="1"/>
            <a:lstStyle/>
            <a:p>
              <a:pPr defTabSz="913765">
                <a:defRPr/>
              </a:pPr>
              <a:endParaRPr lang="id-ID" sz="1350" kern="0">
                <a:solidFill>
                  <a:prstClr val="black"/>
                </a:solidFill>
                <a:cs typeface="+mn-ea"/>
                <a:sym typeface="+mn-lt"/>
              </a:endParaRPr>
            </a:p>
          </p:txBody>
        </p:sp>
      </p:grpSp>
      <p:sp>
        <p:nvSpPr>
          <p:cNvPr id="145" name="išľíďè"/>
          <p:cNvSpPr/>
          <p:nvPr/>
        </p:nvSpPr>
        <p:spPr bwMode="auto">
          <a:xfrm>
            <a:off x="6692223" y="1561016"/>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47" name="išľíďè"/>
          <p:cNvSpPr/>
          <p:nvPr/>
        </p:nvSpPr>
        <p:spPr bwMode="auto">
          <a:xfrm>
            <a:off x="6715381" y="2329250"/>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49" name="išľíďè"/>
          <p:cNvSpPr/>
          <p:nvPr/>
        </p:nvSpPr>
        <p:spPr bwMode="auto">
          <a:xfrm>
            <a:off x="6715381" y="3138257"/>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51" name="išľíďè"/>
          <p:cNvSpPr/>
          <p:nvPr/>
        </p:nvSpPr>
        <p:spPr bwMode="auto">
          <a:xfrm>
            <a:off x="6715381" y="3947264"/>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53" name="išľíďè"/>
          <p:cNvSpPr/>
          <p:nvPr/>
        </p:nvSpPr>
        <p:spPr bwMode="auto">
          <a:xfrm>
            <a:off x="6715381" y="4710576"/>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81"/>
                                        </p:tgtEl>
                                        <p:attrNameLst>
                                          <p:attrName>style.visibility</p:attrName>
                                        </p:attrNameLst>
                                      </p:cBhvr>
                                      <p:to>
                                        <p:strVal val="visible"/>
                                      </p:to>
                                    </p:set>
                                    <p:anim calcmode="lin" valueType="num">
                                      <p:cBhvr>
                                        <p:cTn id="11" dur="250" fill="hold"/>
                                        <p:tgtEl>
                                          <p:spTgt spid="81"/>
                                        </p:tgtEl>
                                        <p:attrNameLst>
                                          <p:attrName>ppt_x</p:attrName>
                                        </p:attrNameLst>
                                      </p:cBhvr>
                                      <p:tavLst>
                                        <p:tav tm="0">
                                          <p:val>
                                            <p:strVal val="#ppt_x"/>
                                          </p:val>
                                        </p:tav>
                                        <p:tav tm="100000">
                                          <p:val>
                                            <p:strVal val="#ppt_x"/>
                                          </p:val>
                                        </p:tav>
                                      </p:tavLst>
                                    </p:anim>
                                    <p:anim calcmode="lin" valueType="num">
                                      <p:cBhvr>
                                        <p:cTn id="12" dur="250" fill="hold"/>
                                        <p:tgtEl>
                                          <p:spTgt spid="81"/>
                                        </p:tgtEl>
                                        <p:attrNameLst>
                                          <p:attrName>ppt_y</p:attrName>
                                        </p:attrNameLst>
                                      </p:cBhvr>
                                      <p:tavLst>
                                        <p:tav tm="0">
                                          <p:val>
                                            <p:strVal val="#ppt_y-#ppt_h/2"/>
                                          </p:val>
                                        </p:tav>
                                        <p:tav tm="100000">
                                          <p:val>
                                            <p:strVal val="#ppt_y"/>
                                          </p:val>
                                        </p:tav>
                                      </p:tavLst>
                                    </p:anim>
                                    <p:anim calcmode="lin" valueType="num">
                                      <p:cBhvr>
                                        <p:cTn id="13" dur="250" fill="hold"/>
                                        <p:tgtEl>
                                          <p:spTgt spid="81"/>
                                        </p:tgtEl>
                                        <p:attrNameLst>
                                          <p:attrName>ppt_w</p:attrName>
                                        </p:attrNameLst>
                                      </p:cBhvr>
                                      <p:tavLst>
                                        <p:tav tm="0">
                                          <p:val>
                                            <p:strVal val="#ppt_w"/>
                                          </p:val>
                                        </p:tav>
                                        <p:tav tm="100000">
                                          <p:val>
                                            <p:strVal val="#ppt_w"/>
                                          </p:val>
                                        </p:tav>
                                      </p:tavLst>
                                    </p:anim>
                                    <p:anim calcmode="lin" valueType="num">
                                      <p:cBhvr>
                                        <p:cTn id="14" dur="250" fill="hold"/>
                                        <p:tgtEl>
                                          <p:spTgt spid="81"/>
                                        </p:tgtEl>
                                        <p:attrNameLst>
                                          <p:attrName>ppt_h</p:attrName>
                                        </p:attrNameLst>
                                      </p:cBhvr>
                                      <p:tavLst>
                                        <p:tav tm="0">
                                          <p:val>
                                            <p:fltVal val="0"/>
                                          </p:val>
                                        </p:tav>
                                        <p:tav tm="100000">
                                          <p:val>
                                            <p:strVal val="#ppt_h"/>
                                          </p:val>
                                        </p:tav>
                                      </p:tavLst>
                                    </p:anim>
                                  </p:childTnLst>
                                </p:cTn>
                              </p:par>
                            </p:childTnLst>
                          </p:cTn>
                        </p:par>
                        <p:par>
                          <p:cTn id="15" fill="hold">
                            <p:stCondLst>
                              <p:cond delay="1049"/>
                            </p:stCondLst>
                            <p:childTnLst>
                              <p:par>
                                <p:cTn id="16" presetID="22" presetClass="entr" presetSubtype="8"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childTnLst>
                          </p:cTn>
                        </p:par>
                        <p:par>
                          <p:cTn id="19" fill="hold">
                            <p:stCondLst>
                              <p:cond delay="1549"/>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83"/>
                                        </p:tgtEl>
                                        <p:attrNameLst>
                                          <p:attrName>style.visibility</p:attrName>
                                        </p:attrNameLst>
                                      </p:cBhvr>
                                      <p:to>
                                        <p:strVal val="visible"/>
                                      </p:to>
                                    </p:set>
                                    <p:anim calcmode="lin" valueType="num">
                                      <p:cBhvr>
                                        <p:cTn id="22" dur="250" fill="hold"/>
                                        <p:tgtEl>
                                          <p:spTgt spid="83"/>
                                        </p:tgtEl>
                                        <p:attrNameLst>
                                          <p:attrName>ppt_x</p:attrName>
                                        </p:attrNameLst>
                                      </p:cBhvr>
                                      <p:tavLst>
                                        <p:tav tm="0">
                                          <p:val>
                                            <p:strVal val="#ppt_x"/>
                                          </p:val>
                                        </p:tav>
                                        <p:tav tm="100000">
                                          <p:val>
                                            <p:strVal val="#ppt_x"/>
                                          </p:val>
                                        </p:tav>
                                      </p:tavLst>
                                    </p:anim>
                                    <p:anim calcmode="lin" valueType="num">
                                      <p:cBhvr>
                                        <p:cTn id="23" dur="250" fill="hold"/>
                                        <p:tgtEl>
                                          <p:spTgt spid="83"/>
                                        </p:tgtEl>
                                        <p:attrNameLst>
                                          <p:attrName>ppt_y</p:attrName>
                                        </p:attrNameLst>
                                      </p:cBhvr>
                                      <p:tavLst>
                                        <p:tav tm="0">
                                          <p:val>
                                            <p:strVal val="#ppt_y-#ppt_h/2"/>
                                          </p:val>
                                        </p:tav>
                                        <p:tav tm="100000">
                                          <p:val>
                                            <p:strVal val="#ppt_y"/>
                                          </p:val>
                                        </p:tav>
                                      </p:tavLst>
                                    </p:anim>
                                    <p:anim calcmode="lin" valueType="num">
                                      <p:cBhvr>
                                        <p:cTn id="24" dur="250" fill="hold"/>
                                        <p:tgtEl>
                                          <p:spTgt spid="83"/>
                                        </p:tgtEl>
                                        <p:attrNameLst>
                                          <p:attrName>ppt_w</p:attrName>
                                        </p:attrNameLst>
                                      </p:cBhvr>
                                      <p:tavLst>
                                        <p:tav tm="0">
                                          <p:val>
                                            <p:strVal val="#ppt_w"/>
                                          </p:val>
                                        </p:tav>
                                        <p:tav tm="100000">
                                          <p:val>
                                            <p:strVal val="#ppt_w"/>
                                          </p:val>
                                        </p:tav>
                                      </p:tavLst>
                                    </p:anim>
                                    <p:anim calcmode="lin" valueType="num">
                                      <p:cBhvr>
                                        <p:cTn id="25" dur="250" fill="hold"/>
                                        <p:tgtEl>
                                          <p:spTgt spid="83"/>
                                        </p:tgtEl>
                                        <p:attrNameLst>
                                          <p:attrName>ppt_h</p:attrName>
                                        </p:attrNameLst>
                                      </p:cBhvr>
                                      <p:tavLst>
                                        <p:tav tm="0">
                                          <p:val>
                                            <p:fltVal val="0"/>
                                          </p:val>
                                        </p:tav>
                                        <p:tav tm="100000">
                                          <p:val>
                                            <p:strVal val="#ppt_h"/>
                                          </p:val>
                                        </p:tav>
                                      </p:tavLst>
                                    </p:anim>
                                  </p:childTnLst>
                                </p:cTn>
                              </p:par>
                            </p:childTnLst>
                          </p:cTn>
                        </p:par>
                        <p:par>
                          <p:cTn id="26" fill="hold">
                            <p:stCondLst>
                              <p:cond delay="2099"/>
                            </p:stCondLst>
                            <p:childTnLst>
                              <p:par>
                                <p:cTn id="27" presetID="22" presetClass="entr" presetSubtype="8"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childTnLst>
                          </p:cTn>
                        </p:par>
                        <p:par>
                          <p:cTn id="30" fill="hold">
                            <p:stCondLst>
                              <p:cond delay="2599"/>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85"/>
                                        </p:tgtEl>
                                        <p:attrNameLst>
                                          <p:attrName>style.visibility</p:attrName>
                                        </p:attrNameLst>
                                      </p:cBhvr>
                                      <p:to>
                                        <p:strVal val="visible"/>
                                      </p:to>
                                    </p:set>
                                    <p:anim calcmode="lin" valueType="num">
                                      <p:cBhvr>
                                        <p:cTn id="33" dur="250" fill="hold"/>
                                        <p:tgtEl>
                                          <p:spTgt spid="85"/>
                                        </p:tgtEl>
                                        <p:attrNameLst>
                                          <p:attrName>ppt_x</p:attrName>
                                        </p:attrNameLst>
                                      </p:cBhvr>
                                      <p:tavLst>
                                        <p:tav tm="0">
                                          <p:val>
                                            <p:strVal val="#ppt_x"/>
                                          </p:val>
                                        </p:tav>
                                        <p:tav tm="100000">
                                          <p:val>
                                            <p:strVal val="#ppt_x"/>
                                          </p:val>
                                        </p:tav>
                                      </p:tavLst>
                                    </p:anim>
                                    <p:anim calcmode="lin" valueType="num">
                                      <p:cBhvr>
                                        <p:cTn id="34" dur="250" fill="hold"/>
                                        <p:tgtEl>
                                          <p:spTgt spid="85"/>
                                        </p:tgtEl>
                                        <p:attrNameLst>
                                          <p:attrName>ppt_y</p:attrName>
                                        </p:attrNameLst>
                                      </p:cBhvr>
                                      <p:tavLst>
                                        <p:tav tm="0">
                                          <p:val>
                                            <p:strVal val="#ppt_y-#ppt_h/2"/>
                                          </p:val>
                                        </p:tav>
                                        <p:tav tm="100000">
                                          <p:val>
                                            <p:strVal val="#ppt_y"/>
                                          </p:val>
                                        </p:tav>
                                      </p:tavLst>
                                    </p:anim>
                                    <p:anim calcmode="lin" valueType="num">
                                      <p:cBhvr>
                                        <p:cTn id="35" dur="250" fill="hold"/>
                                        <p:tgtEl>
                                          <p:spTgt spid="85"/>
                                        </p:tgtEl>
                                        <p:attrNameLst>
                                          <p:attrName>ppt_w</p:attrName>
                                        </p:attrNameLst>
                                      </p:cBhvr>
                                      <p:tavLst>
                                        <p:tav tm="0">
                                          <p:val>
                                            <p:strVal val="#ppt_w"/>
                                          </p:val>
                                        </p:tav>
                                        <p:tav tm="100000">
                                          <p:val>
                                            <p:strVal val="#ppt_w"/>
                                          </p:val>
                                        </p:tav>
                                      </p:tavLst>
                                    </p:anim>
                                    <p:anim calcmode="lin" valueType="num">
                                      <p:cBhvr>
                                        <p:cTn id="36" dur="250" fill="hold"/>
                                        <p:tgtEl>
                                          <p:spTgt spid="85"/>
                                        </p:tgtEl>
                                        <p:attrNameLst>
                                          <p:attrName>ppt_h</p:attrName>
                                        </p:attrNameLst>
                                      </p:cBhvr>
                                      <p:tavLst>
                                        <p:tav tm="0">
                                          <p:val>
                                            <p:fltVal val="0"/>
                                          </p:val>
                                        </p:tav>
                                        <p:tav tm="100000">
                                          <p:val>
                                            <p:strVal val="#ppt_h"/>
                                          </p:val>
                                        </p:tav>
                                      </p:tavLst>
                                    </p:anim>
                                  </p:childTnLst>
                                </p:cTn>
                              </p:par>
                            </p:childTnLst>
                          </p:cTn>
                        </p:par>
                        <p:par>
                          <p:cTn id="37" fill="hold">
                            <p:stCondLst>
                              <p:cond delay="3149"/>
                            </p:stCondLst>
                            <p:childTnLst>
                              <p:par>
                                <p:cTn id="38" presetID="2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par>
                          <p:cTn id="41" fill="hold">
                            <p:stCondLst>
                              <p:cond delay="3649"/>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87"/>
                                        </p:tgtEl>
                                        <p:attrNameLst>
                                          <p:attrName>style.visibility</p:attrName>
                                        </p:attrNameLst>
                                      </p:cBhvr>
                                      <p:to>
                                        <p:strVal val="visible"/>
                                      </p:to>
                                    </p:set>
                                    <p:anim calcmode="lin" valueType="num">
                                      <p:cBhvr>
                                        <p:cTn id="44" dur="250" fill="hold"/>
                                        <p:tgtEl>
                                          <p:spTgt spid="87"/>
                                        </p:tgtEl>
                                        <p:attrNameLst>
                                          <p:attrName>ppt_x</p:attrName>
                                        </p:attrNameLst>
                                      </p:cBhvr>
                                      <p:tavLst>
                                        <p:tav tm="0">
                                          <p:val>
                                            <p:strVal val="#ppt_x"/>
                                          </p:val>
                                        </p:tav>
                                        <p:tav tm="100000">
                                          <p:val>
                                            <p:strVal val="#ppt_x"/>
                                          </p:val>
                                        </p:tav>
                                      </p:tavLst>
                                    </p:anim>
                                    <p:anim calcmode="lin" valueType="num">
                                      <p:cBhvr>
                                        <p:cTn id="45" dur="250" fill="hold"/>
                                        <p:tgtEl>
                                          <p:spTgt spid="87"/>
                                        </p:tgtEl>
                                        <p:attrNameLst>
                                          <p:attrName>ppt_y</p:attrName>
                                        </p:attrNameLst>
                                      </p:cBhvr>
                                      <p:tavLst>
                                        <p:tav tm="0">
                                          <p:val>
                                            <p:strVal val="#ppt_y-#ppt_h/2"/>
                                          </p:val>
                                        </p:tav>
                                        <p:tav tm="100000">
                                          <p:val>
                                            <p:strVal val="#ppt_y"/>
                                          </p:val>
                                        </p:tav>
                                      </p:tavLst>
                                    </p:anim>
                                    <p:anim calcmode="lin" valueType="num">
                                      <p:cBhvr>
                                        <p:cTn id="46" dur="250" fill="hold"/>
                                        <p:tgtEl>
                                          <p:spTgt spid="87"/>
                                        </p:tgtEl>
                                        <p:attrNameLst>
                                          <p:attrName>ppt_w</p:attrName>
                                        </p:attrNameLst>
                                      </p:cBhvr>
                                      <p:tavLst>
                                        <p:tav tm="0">
                                          <p:val>
                                            <p:strVal val="#ppt_w"/>
                                          </p:val>
                                        </p:tav>
                                        <p:tav tm="100000">
                                          <p:val>
                                            <p:strVal val="#ppt_w"/>
                                          </p:val>
                                        </p:tav>
                                      </p:tavLst>
                                    </p:anim>
                                    <p:anim calcmode="lin" valueType="num">
                                      <p:cBhvr>
                                        <p:cTn id="47" dur="250" fill="hold"/>
                                        <p:tgtEl>
                                          <p:spTgt spid="87"/>
                                        </p:tgtEl>
                                        <p:attrNameLst>
                                          <p:attrName>ppt_h</p:attrName>
                                        </p:attrNameLst>
                                      </p:cBhvr>
                                      <p:tavLst>
                                        <p:tav tm="0">
                                          <p:val>
                                            <p:fltVal val="0"/>
                                          </p:val>
                                        </p:tav>
                                        <p:tav tm="100000">
                                          <p:val>
                                            <p:strVal val="#ppt_h"/>
                                          </p:val>
                                        </p:tav>
                                      </p:tavLst>
                                    </p:anim>
                                  </p:childTnLst>
                                </p:cTn>
                              </p:par>
                            </p:childTnLst>
                          </p:cTn>
                        </p:par>
                        <p:par>
                          <p:cTn id="48" fill="hold">
                            <p:stCondLst>
                              <p:cond delay="4199"/>
                            </p:stCondLst>
                            <p:childTnLst>
                              <p:par>
                                <p:cTn id="49" presetID="22" presetClass="entr" presetSubtype="8"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childTnLst>
                          </p:cTn>
                        </p:par>
                        <p:par>
                          <p:cTn id="52" fill="hold">
                            <p:stCondLst>
                              <p:cond delay="4699"/>
                            </p:stCondLst>
                            <p:childTnLst>
                              <p:par>
                                <p:cTn id="53" presetID="17" presetClass="entr" presetSubtype="1" fill="hold" grpId="0" nodeType="afterEffect">
                                  <p:stCondLst>
                                    <p:cond delay="0"/>
                                  </p:stCondLst>
                                  <p:iterate type="lt">
                                    <p:tmPct val="40000"/>
                                  </p:iterate>
                                  <p:childTnLst>
                                    <p:set>
                                      <p:cBhvr>
                                        <p:cTn id="54" dur="1" fill="hold">
                                          <p:stCondLst>
                                            <p:cond delay="0"/>
                                          </p:stCondLst>
                                        </p:cTn>
                                        <p:tgtEl>
                                          <p:spTgt spid="89"/>
                                        </p:tgtEl>
                                        <p:attrNameLst>
                                          <p:attrName>style.visibility</p:attrName>
                                        </p:attrNameLst>
                                      </p:cBhvr>
                                      <p:to>
                                        <p:strVal val="visible"/>
                                      </p:to>
                                    </p:set>
                                    <p:anim calcmode="lin" valueType="num">
                                      <p:cBhvr>
                                        <p:cTn id="55" dur="250" fill="hold"/>
                                        <p:tgtEl>
                                          <p:spTgt spid="89"/>
                                        </p:tgtEl>
                                        <p:attrNameLst>
                                          <p:attrName>ppt_x</p:attrName>
                                        </p:attrNameLst>
                                      </p:cBhvr>
                                      <p:tavLst>
                                        <p:tav tm="0">
                                          <p:val>
                                            <p:strVal val="#ppt_x"/>
                                          </p:val>
                                        </p:tav>
                                        <p:tav tm="100000">
                                          <p:val>
                                            <p:strVal val="#ppt_x"/>
                                          </p:val>
                                        </p:tav>
                                      </p:tavLst>
                                    </p:anim>
                                    <p:anim calcmode="lin" valueType="num">
                                      <p:cBhvr>
                                        <p:cTn id="56" dur="250" fill="hold"/>
                                        <p:tgtEl>
                                          <p:spTgt spid="89"/>
                                        </p:tgtEl>
                                        <p:attrNameLst>
                                          <p:attrName>ppt_y</p:attrName>
                                        </p:attrNameLst>
                                      </p:cBhvr>
                                      <p:tavLst>
                                        <p:tav tm="0">
                                          <p:val>
                                            <p:strVal val="#ppt_y-#ppt_h/2"/>
                                          </p:val>
                                        </p:tav>
                                        <p:tav tm="100000">
                                          <p:val>
                                            <p:strVal val="#ppt_y"/>
                                          </p:val>
                                        </p:tav>
                                      </p:tavLst>
                                    </p:anim>
                                    <p:anim calcmode="lin" valueType="num">
                                      <p:cBhvr>
                                        <p:cTn id="57" dur="250" fill="hold"/>
                                        <p:tgtEl>
                                          <p:spTgt spid="89"/>
                                        </p:tgtEl>
                                        <p:attrNameLst>
                                          <p:attrName>ppt_w</p:attrName>
                                        </p:attrNameLst>
                                      </p:cBhvr>
                                      <p:tavLst>
                                        <p:tav tm="0">
                                          <p:val>
                                            <p:strVal val="#ppt_w"/>
                                          </p:val>
                                        </p:tav>
                                        <p:tav tm="100000">
                                          <p:val>
                                            <p:strVal val="#ppt_w"/>
                                          </p:val>
                                        </p:tav>
                                      </p:tavLst>
                                    </p:anim>
                                    <p:anim calcmode="lin" valueType="num">
                                      <p:cBhvr>
                                        <p:cTn id="58" dur="250" fill="hold"/>
                                        <p:tgtEl>
                                          <p:spTgt spid="89"/>
                                        </p:tgtEl>
                                        <p:attrNameLst>
                                          <p:attrName>ppt_h</p:attrName>
                                        </p:attrNameLst>
                                      </p:cBhvr>
                                      <p:tavLst>
                                        <p:tav tm="0">
                                          <p:val>
                                            <p:fltVal val="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wipe(down)">
                                      <p:cBhvr>
                                        <p:cTn id="63" dur="500"/>
                                        <p:tgtEl>
                                          <p:spTgt spid="14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47"/>
                                        </p:tgtEl>
                                        <p:attrNameLst>
                                          <p:attrName>style.visibility</p:attrName>
                                        </p:attrNameLst>
                                      </p:cBhvr>
                                      <p:to>
                                        <p:strVal val="visible"/>
                                      </p:to>
                                    </p:set>
                                    <p:animEffect transition="in" filter="wipe(down)">
                                      <p:cBhvr>
                                        <p:cTn id="68" dur="500"/>
                                        <p:tgtEl>
                                          <p:spTgt spid="14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49"/>
                                        </p:tgtEl>
                                        <p:attrNameLst>
                                          <p:attrName>style.visibility</p:attrName>
                                        </p:attrNameLst>
                                      </p:cBhvr>
                                      <p:to>
                                        <p:strVal val="visible"/>
                                      </p:to>
                                    </p:set>
                                    <p:animEffect transition="in" filter="wipe(down)">
                                      <p:cBhvr>
                                        <p:cTn id="73" dur="500"/>
                                        <p:tgtEl>
                                          <p:spTgt spid="14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151"/>
                                        </p:tgtEl>
                                        <p:attrNameLst>
                                          <p:attrName>style.visibility</p:attrName>
                                        </p:attrNameLst>
                                      </p:cBhvr>
                                      <p:to>
                                        <p:strVal val="visible"/>
                                      </p:to>
                                    </p:set>
                                    <p:animEffect transition="in" filter="wipe(down)">
                                      <p:cBhvr>
                                        <p:cTn id="78" dur="500"/>
                                        <p:tgtEl>
                                          <p:spTgt spid="151"/>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153"/>
                                        </p:tgtEl>
                                        <p:attrNameLst>
                                          <p:attrName>style.visibility</p:attrName>
                                        </p:attrNameLst>
                                      </p:cBhvr>
                                      <p:to>
                                        <p:strVal val="visible"/>
                                      </p:to>
                                    </p:set>
                                    <p:animEffect transition="in" filter="wipe(down)">
                                      <p:cBhvr>
                                        <p:cTn id="83"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3" grpId="0"/>
      <p:bldP spid="85" grpId="0"/>
      <p:bldP spid="87" grpId="0"/>
      <p:bldP spid="89" grpId="0"/>
      <p:bldP spid="145" grpId="0"/>
      <p:bldP spid="147" grpId="0"/>
      <p:bldP spid="149" grpId="0"/>
      <p:bldP spid="151" grpId="0"/>
      <p:bldP spid="1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29" name="矩形 28"/>
          <p:cNvSpPr/>
          <p:nvPr/>
        </p:nvSpPr>
        <p:spPr>
          <a:xfrm>
            <a:off x="-2252" y="1998132"/>
            <a:ext cx="12192000" cy="3330149"/>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p:cNvGrpSpPr/>
          <p:nvPr/>
        </p:nvGrpSpPr>
        <p:grpSpPr>
          <a:xfrm>
            <a:off x="5272879" y="2843153"/>
            <a:ext cx="3163825" cy="762291"/>
            <a:chOff x="8198420" y="759586"/>
            <a:chExt cx="3163825" cy="762291"/>
          </a:xfrm>
        </p:grpSpPr>
        <p:sp>
          <p:nvSpPr>
            <p:cNvPr id="8" name="文本框 7"/>
            <p:cNvSpPr txBox="1"/>
            <p:nvPr/>
          </p:nvSpPr>
          <p:spPr>
            <a:xfrm>
              <a:off x="8198420" y="759586"/>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工作概述</a:t>
              </a:r>
              <a:endPar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 name="矩形 8"/>
            <p:cNvSpPr/>
            <p:nvPr/>
          </p:nvSpPr>
          <p:spPr>
            <a:xfrm>
              <a:off x="8224791" y="1260267"/>
              <a:ext cx="1924050"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rPr>
                <a:t>WORK SUMMARY</a:t>
              </a: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3" name="组合 12"/>
          <p:cNvGrpSpPr/>
          <p:nvPr/>
        </p:nvGrpSpPr>
        <p:grpSpPr>
          <a:xfrm>
            <a:off x="8262352" y="2843152"/>
            <a:ext cx="3163825" cy="764710"/>
            <a:chOff x="7136263" y="3809902"/>
            <a:chExt cx="3163825" cy="764710"/>
          </a:xfrm>
        </p:grpSpPr>
        <p:sp>
          <p:nvSpPr>
            <p:cNvPr id="14" name="文本框 13"/>
            <p:cNvSpPr txBox="1"/>
            <p:nvPr/>
          </p:nvSpPr>
          <p:spPr>
            <a:xfrm>
              <a:off x="7136263" y="3809902"/>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项目展示</a:t>
              </a:r>
              <a:endPar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 name="矩形 14"/>
            <p:cNvSpPr/>
            <p:nvPr/>
          </p:nvSpPr>
          <p:spPr>
            <a:xfrm>
              <a:off x="7143883" y="4313002"/>
              <a:ext cx="1937098"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rPr>
                <a:t>CORRECTIVE MEASURE</a:t>
              </a: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6" name="组合 15"/>
          <p:cNvGrpSpPr/>
          <p:nvPr/>
        </p:nvGrpSpPr>
        <p:grpSpPr>
          <a:xfrm>
            <a:off x="8262351" y="3903916"/>
            <a:ext cx="3163825" cy="774142"/>
            <a:chOff x="6481573" y="5415952"/>
            <a:chExt cx="3163825" cy="774142"/>
          </a:xfrm>
        </p:grpSpPr>
        <p:sp>
          <p:nvSpPr>
            <p:cNvPr id="17" name="文本框 16"/>
            <p:cNvSpPr txBox="1"/>
            <p:nvPr/>
          </p:nvSpPr>
          <p:spPr>
            <a:xfrm>
              <a:off x="6481573" y="5415952"/>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工作计划</a:t>
              </a:r>
              <a:endPar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矩形 17"/>
            <p:cNvSpPr/>
            <p:nvPr/>
          </p:nvSpPr>
          <p:spPr>
            <a:xfrm>
              <a:off x="6501883" y="5928484"/>
              <a:ext cx="1930845"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rPr>
                <a:t>FUTURE EXPECTATIONS</a:t>
              </a: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文本框 18"/>
          <p:cNvSpPr txBox="1"/>
          <p:nvPr/>
        </p:nvSpPr>
        <p:spPr>
          <a:xfrm>
            <a:off x="4540146" y="2811030"/>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C0DCB6"/>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rPr>
              <a:t>01</a:t>
            </a:r>
            <a:endParaRPr kumimoji="0" lang="zh-CN" altLang="en-US" sz="3600" b="0" i="0" u="none" strike="noStrike" kern="1200" cap="none" spc="0" normalizeH="0" baseline="0" noProof="0" dirty="0">
              <a:ln>
                <a:noFill/>
              </a:ln>
              <a:solidFill>
                <a:srgbClr val="C0DCB6"/>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endParaRPr>
          </a:p>
        </p:txBody>
      </p:sp>
      <p:grpSp>
        <p:nvGrpSpPr>
          <p:cNvPr id="23" name="组合 22"/>
          <p:cNvGrpSpPr/>
          <p:nvPr/>
        </p:nvGrpSpPr>
        <p:grpSpPr>
          <a:xfrm>
            <a:off x="4515244" y="3854967"/>
            <a:ext cx="3921459" cy="811240"/>
            <a:chOff x="5193664" y="2470484"/>
            <a:chExt cx="3921459" cy="811240"/>
          </a:xfrm>
        </p:grpSpPr>
        <p:grpSp>
          <p:nvGrpSpPr>
            <p:cNvPr id="10" name="组合 9"/>
            <p:cNvGrpSpPr/>
            <p:nvPr/>
          </p:nvGrpSpPr>
          <p:grpSpPr>
            <a:xfrm>
              <a:off x="5951298" y="2517014"/>
              <a:ext cx="3163825" cy="764710"/>
              <a:chOff x="7737329" y="2266626"/>
              <a:chExt cx="3163825" cy="764710"/>
            </a:xfrm>
          </p:grpSpPr>
          <p:sp>
            <p:nvSpPr>
              <p:cNvPr id="11" name="文本框 10"/>
              <p:cNvSpPr txBox="1"/>
              <p:nvPr/>
            </p:nvSpPr>
            <p:spPr>
              <a:xfrm>
                <a:off x="7737329" y="2266626"/>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完成情况</a:t>
                </a:r>
                <a:endParaRPr kumimoji="0" lang="zh-CN" altLang="en-US" sz="32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2" name="矩形 11"/>
              <p:cNvSpPr/>
              <p:nvPr/>
            </p:nvSpPr>
            <p:spPr>
              <a:xfrm>
                <a:off x="7786669" y="2769726"/>
                <a:ext cx="1887758"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rPr>
                  <a:t>EXISTING PROBLEM</a:t>
                </a: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文本框 19"/>
            <p:cNvSpPr txBox="1"/>
            <p:nvPr/>
          </p:nvSpPr>
          <p:spPr>
            <a:xfrm>
              <a:off x="5193664" y="2470484"/>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rPr>
                <a:t>02</a:t>
              </a:r>
              <a:endParaRPr kumimoji="0" lang="zh-CN" altLang="en-US" sz="3600" b="0"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endParaRPr>
            </a:p>
          </p:txBody>
        </p:sp>
      </p:grpSp>
      <p:sp>
        <p:nvSpPr>
          <p:cNvPr id="21" name="文本框 20"/>
          <p:cNvSpPr txBox="1"/>
          <p:nvPr/>
        </p:nvSpPr>
        <p:spPr>
          <a:xfrm>
            <a:off x="7512771" y="2805531"/>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rPr>
              <a:t>03</a:t>
            </a:r>
            <a:endParaRPr kumimoji="0" lang="zh-CN" altLang="en-US" sz="3600" b="0"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endParaRPr>
          </a:p>
        </p:txBody>
      </p:sp>
      <p:sp>
        <p:nvSpPr>
          <p:cNvPr id="22" name="文本框 21"/>
          <p:cNvSpPr txBox="1"/>
          <p:nvPr/>
        </p:nvSpPr>
        <p:spPr>
          <a:xfrm>
            <a:off x="7504719" y="3875799"/>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C0DCB6"/>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rPr>
              <a:t>04</a:t>
            </a:r>
            <a:endParaRPr kumimoji="0" lang="zh-CN" altLang="en-US" sz="3600" b="0" i="0" u="none" strike="noStrike" kern="1200" cap="none" spc="0" normalizeH="0" baseline="0" noProof="0" dirty="0">
              <a:ln>
                <a:noFill/>
              </a:ln>
              <a:solidFill>
                <a:srgbClr val="C0DCB6"/>
              </a:solidFill>
              <a:effectLst>
                <a:outerShdw blurRad="38100" dist="38100" dir="2700000" algn="tl">
                  <a:srgbClr val="000000">
                    <a:alpha val="43137"/>
                  </a:srgbClr>
                </a:outerShdw>
              </a:effectLst>
              <a:uLnTx/>
              <a:uFillTx/>
              <a:latin typeface="Avenir LT Std 35 Light" panose="020B0402020203020204" pitchFamily="34" charset="0"/>
              <a:ea typeface="思源黑体 CN Light"/>
              <a:cs typeface="+mn-cs"/>
            </a:endParaRPr>
          </a:p>
        </p:txBody>
      </p:sp>
      <p:sp>
        <p:nvSpPr>
          <p:cNvPr id="31" name="Freeform 5"/>
          <p:cNvSpPr/>
          <p:nvPr/>
        </p:nvSpPr>
        <p:spPr bwMode="auto">
          <a:xfrm>
            <a:off x="6475974" y="1529718"/>
            <a:ext cx="451194" cy="1201151"/>
          </a:xfrm>
          <a:custGeom>
            <a:avLst/>
            <a:gdLst>
              <a:gd name="T0" fmla="*/ 1 w 86"/>
              <a:gd name="T1" fmla="*/ 3 h 230"/>
              <a:gd name="T2" fmla="*/ 84 w 86"/>
              <a:gd name="T3" fmla="*/ 2 h 230"/>
              <a:gd name="T4" fmla="*/ 85 w 86"/>
              <a:gd name="T5" fmla="*/ 208 h 230"/>
              <a:gd name="T6" fmla="*/ 71 w 86"/>
              <a:gd name="T7" fmla="*/ 227 h 230"/>
              <a:gd name="T8" fmla="*/ 15 w 86"/>
              <a:gd name="T9" fmla="*/ 227 h 230"/>
              <a:gd name="T10" fmla="*/ 1 w 86"/>
              <a:gd name="T11" fmla="*/ 217 h 230"/>
              <a:gd name="T12" fmla="*/ 1 w 86"/>
              <a:gd name="T13" fmla="*/ 3 h 230"/>
            </a:gdLst>
            <a:ahLst/>
            <a:cxnLst>
              <a:cxn ang="0">
                <a:pos x="T0" y="T1"/>
              </a:cxn>
              <a:cxn ang="0">
                <a:pos x="T2" y="T3"/>
              </a:cxn>
              <a:cxn ang="0">
                <a:pos x="T4" y="T5"/>
              </a:cxn>
              <a:cxn ang="0">
                <a:pos x="T6" y="T7"/>
              </a:cxn>
              <a:cxn ang="0">
                <a:pos x="T8" y="T9"/>
              </a:cxn>
              <a:cxn ang="0">
                <a:pos x="T10" y="T11"/>
              </a:cxn>
              <a:cxn ang="0">
                <a:pos x="T12" y="T13"/>
              </a:cxn>
            </a:cxnLst>
            <a:rect l="0" t="0" r="r" b="b"/>
            <a:pathLst>
              <a:path w="86" h="230">
                <a:moveTo>
                  <a:pt x="1" y="3"/>
                </a:moveTo>
                <a:cubicBezTo>
                  <a:pt x="28" y="0"/>
                  <a:pt x="56" y="0"/>
                  <a:pt x="84" y="2"/>
                </a:cubicBezTo>
                <a:cubicBezTo>
                  <a:pt x="84" y="71"/>
                  <a:pt x="85" y="139"/>
                  <a:pt x="85" y="208"/>
                </a:cubicBezTo>
                <a:cubicBezTo>
                  <a:pt x="86" y="216"/>
                  <a:pt x="81" y="227"/>
                  <a:pt x="71" y="227"/>
                </a:cubicBezTo>
                <a:cubicBezTo>
                  <a:pt x="53" y="228"/>
                  <a:pt x="34" y="230"/>
                  <a:pt x="15" y="227"/>
                </a:cubicBezTo>
                <a:cubicBezTo>
                  <a:pt x="8" y="227"/>
                  <a:pt x="5" y="221"/>
                  <a:pt x="1" y="217"/>
                </a:cubicBezTo>
                <a:cubicBezTo>
                  <a:pt x="3" y="146"/>
                  <a:pt x="0" y="74"/>
                  <a:pt x="1" y="3"/>
                </a:cubicBezTo>
                <a:close/>
              </a:path>
            </a:pathLst>
          </a:custGeom>
          <a:solidFill>
            <a:schemeClr val="bg1">
              <a:alpha val="3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panose="020B0502040204020203"/>
              <a:ea typeface="思源黑体 CN Light"/>
              <a:cs typeface="+mn-cs"/>
            </a:endParaRPr>
          </a:p>
        </p:txBody>
      </p:sp>
      <p:grpSp>
        <p:nvGrpSpPr>
          <p:cNvPr id="5" name="组合 4"/>
          <p:cNvGrpSpPr/>
          <p:nvPr/>
        </p:nvGrpSpPr>
        <p:grpSpPr>
          <a:xfrm>
            <a:off x="995462" y="2615998"/>
            <a:ext cx="3222172" cy="1626004"/>
            <a:chOff x="1042609" y="2403083"/>
            <a:chExt cx="3222172" cy="1626004"/>
          </a:xfrm>
        </p:grpSpPr>
        <p:sp>
          <p:nvSpPr>
            <p:cNvPr id="3" name="文本框 2"/>
            <p:cNvSpPr txBox="1"/>
            <p:nvPr/>
          </p:nvSpPr>
          <p:spPr>
            <a:xfrm>
              <a:off x="1042609" y="2403083"/>
              <a:ext cx="322217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7200" b="0" i="0" u="none" strike="noStrike" kern="1200" cap="none" spc="1600" normalizeH="0" baseline="0" noProof="0" dirty="0">
                  <a:ln>
                    <a:noFill/>
                  </a:ln>
                  <a:solidFill>
                    <a:schemeClr val="accent3"/>
                  </a:solidFill>
                  <a:effectLst>
                    <a:outerShdw blurRad="38100" dist="38100" dir="2700000" algn="tl">
                      <a:srgbClr val="000000">
                        <a:alpha val="43137"/>
                      </a:srgbClr>
                    </a:outerShdw>
                  </a:effectLst>
                  <a:uLnTx/>
                  <a:uFillTx/>
                  <a:latin typeface="苹方 粗体" panose="020B0600000000000000" pitchFamily="34" charset="-122"/>
                  <a:ea typeface="苹方 粗体" panose="020B0600000000000000" pitchFamily="34" charset="-122"/>
                  <a:cs typeface="+mn-cs"/>
                </a:rPr>
                <a:t>目录</a:t>
              </a:r>
              <a:endParaRPr kumimoji="0" lang="zh-CN" altLang="en-US" sz="7200" b="0" i="0" u="none" strike="noStrike" kern="1200" cap="none" spc="1600" normalizeH="0" baseline="0" noProof="0" dirty="0">
                <a:ln>
                  <a:noFill/>
                </a:ln>
                <a:solidFill>
                  <a:schemeClr val="accent3"/>
                </a:solidFill>
                <a:effectLst>
                  <a:outerShdw blurRad="38100" dist="38100" dir="2700000" algn="tl">
                    <a:srgbClr val="000000">
                      <a:alpha val="43137"/>
                    </a:srgbClr>
                  </a:outerShdw>
                </a:effectLst>
                <a:uLnTx/>
                <a:uFillTx/>
                <a:latin typeface="苹方 粗体" panose="020B0600000000000000" pitchFamily="34" charset="-122"/>
                <a:ea typeface="苹方 粗体" panose="020B0600000000000000" pitchFamily="34" charset="-122"/>
                <a:cs typeface="+mn-cs"/>
              </a:endParaRPr>
            </a:p>
          </p:txBody>
        </p:sp>
        <p:sp>
          <p:nvSpPr>
            <p:cNvPr id="4" name="文本框 3"/>
            <p:cNvSpPr txBox="1"/>
            <p:nvPr/>
          </p:nvSpPr>
          <p:spPr>
            <a:xfrm>
              <a:off x="1149203" y="3505867"/>
              <a:ext cx="2071332"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40" normalizeH="0" baseline="0" noProof="0" dirty="0">
                  <a:ln>
                    <a:noFill/>
                  </a:ln>
                  <a:solidFill>
                    <a:schemeClr val="tx2">
                      <a:lumMod val="75000"/>
                      <a:lumOff val="25000"/>
                    </a:schemeClr>
                  </a:solidFill>
                  <a:effectLst/>
                  <a:uLnTx/>
                  <a:uFillTx/>
                  <a:latin typeface="Segoe UI Light" panose="020B0502040204020203" pitchFamily="34" charset="0"/>
                  <a:ea typeface="思源黑体 CN Heavy"/>
                  <a:cs typeface="Segoe UI Light" panose="020B0502040204020203" pitchFamily="34" charset="0"/>
                </a:rPr>
                <a:t>CONTENTS</a:t>
              </a:r>
              <a:endParaRPr kumimoji="0" lang="zh-CN" altLang="en-US" sz="2800" b="0" i="0" u="none" strike="noStrike" kern="1200" cap="none" spc="-40" normalizeH="0" baseline="0" noProof="0" dirty="0">
                <a:ln>
                  <a:noFill/>
                </a:ln>
                <a:solidFill>
                  <a:schemeClr val="tx2">
                    <a:lumMod val="75000"/>
                    <a:lumOff val="25000"/>
                  </a:schemeClr>
                </a:solidFill>
                <a:effectLst/>
                <a:uLnTx/>
                <a:uFillTx/>
                <a:latin typeface="Segoe UI Light" panose="020B0502040204020203" pitchFamily="34" charset="0"/>
                <a:ea typeface="思源黑体 CN Heavy"/>
                <a:cs typeface="Segoe UI Light" panose="020B0502040204020203"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4000">
        <p15:prstTrans prst="drape"/>
      </p:transition>
    </mc:Choice>
    <mc:Fallback>
      <p:transition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par>
                                <p:cTn id="32" presetID="14" presetClass="entr" presetSubtype="1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randombar(horizont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9" grpId="0"/>
      <p:bldP spid="21" grpId="0"/>
      <p:bldP spid="22"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42"/>
          <p:cNvSpPr/>
          <p:nvPr/>
        </p:nvSpPr>
        <p:spPr bwMode="auto">
          <a:xfrm>
            <a:off x="2595270" y="1294369"/>
            <a:ext cx="3244747"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1" tIns="45696" rIns="91391" bIns="45696"/>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7" name="Freeform 42"/>
          <p:cNvSpPr/>
          <p:nvPr/>
        </p:nvSpPr>
        <p:spPr bwMode="auto">
          <a:xfrm flipH="1">
            <a:off x="6629743" y="1294369"/>
            <a:ext cx="3244748"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1" tIns="45696" rIns="91391" bIns="45696"/>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8" name="Freeform 42"/>
          <p:cNvSpPr/>
          <p:nvPr/>
        </p:nvSpPr>
        <p:spPr bwMode="auto">
          <a:xfrm flipV="1">
            <a:off x="2595270" y="4625759"/>
            <a:ext cx="3244747"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1" tIns="45696" rIns="91391" bIns="45696"/>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9" name="Freeform 42"/>
          <p:cNvSpPr/>
          <p:nvPr/>
        </p:nvSpPr>
        <p:spPr bwMode="auto">
          <a:xfrm flipH="1" flipV="1">
            <a:off x="6629743" y="4625759"/>
            <a:ext cx="3244748"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1" tIns="45696" rIns="91391" bIns="45696"/>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nvGrpSpPr>
          <p:cNvPr id="12" name="组合 34"/>
          <p:cNvGrpSpPr/>
          <p:nvPr/>
        </p:nvGrpSpPr>
        <p:grpSpPr bwMode="auto">
          <a:xfrm>
            <a:off x="2035174" y="1962551"/>
            <a:ext cx="1153512" cy="1155432"/>
            <a:chOff x="0" y="0"/>
            <a:chExt cx="1154113" cy="1155699"/>
          </a:xfrm>
          <a:solidFill>
            <a:schemeClr val="bg1">
              <a:lumMod val="65000"/>
            </a:schemeClr>
          </a:solidFill>
        </p:grpSpPr>
        <p:sp>
          <p:nvSpPr>
            <p:cNvPr id="13" name="Oval 30"/>
            <p:cNvSpPr>
              <a:spLocks noChangeArrowheads="1"/>
            </p:cNvSpPr>
            <p:nvPr/>
          </p:nvSpPr>
          <p:spPr bwMode="auto">
            <a:xfrm>
              <a:off x="0" y="0"/>
              <a:ext cx="1154113" cy="1155699"/>
            </a:xfrm>
            <a:prstGeom prst="ellipse">
              <a:avLst/>
            </a:prstGeom>
            <a:solidFill>
              <a:schemeClr val="accent2"/>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15" name="组合 37"/>
          <p:cNvGrpSpPr/>
          <p:nvPr/>
        </p:nvGrpSpPr>
        <p:grpSpPr bwMode="auto">
          <a:xfrm>
            <a:off x="2060561" y="3536985"/>
            <a:ext cx="1153512" cy="1155432"/>
            <a:chOff x="0" y="0"/>
            <a:chExt cx="1154113" cy="1155698"/>
          </a:xfrm>
          <a:solidFill>
            <a:schemeClr val="bg1">
              <a:lumMod val="65000"/>
            </a:schemeClr>
          </a:solidFill>
        </p:grpSpPr>
        <p:sp>
          <p:nvSpPr>
            <p:cNvPr id="16" name="Oval 31"/>
            <p:cNvSpPr>
              <a:spLocks noChangeArrowheads="1"/>
            </p:cNvSpPr>
            <p:nvPr/>
          </p:nvSpPr>
          <p:spPr bwMode="auto">
            <a:xfrm>
              <a:off x="0" y="0"/>
              <a:ext cx="1154113" cy="1155699"/>
            </a:xfrm>
            <a:prstGeom prst="ellipse">
              <a:avLst/>
            </a:prstGeom>
            <a:solidFill>
              <a:schemeClr val="accent1">
                <a:lumMod val="100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18" name="组合 40"/>
          <p:cNvGrpSpPr/>
          <p:nvPr/>
        </p:nvGrpSpPr>
        <p:grpSpPr bwMode="auto">
          <a:xfrm>
            <a:off x="9250928" y="1994293"/>
            <a:ext cx="1155099" cy="1155432"/>
            <a:chOff x="0" y="0"/>
            <a:chExt cx="1155700" cy="1155698"/>
          </a:xfrm>
          <a:solidFill>
            <a:schemeClr val="bg1">
              <a:lumMod val="65000"/>
            </a:schemeClr>
          </a:solidFill>
        </p:grpSpPr>
        <p:sp>
          <p:nvSpPr>
            <p:cNvPr id="19" name="Oval 33"/>
            <p:cNvSpPr>
              <a:spLocks noChangeArrowheads="1"/>
            </p:cNvSpPr>
            <p:nvPr/>
          </p:nvSpPr>
          <p:spPr bwMode="auto">
            <a:xfrm>
              <a:off x="0" y="0"/>
              <a:ext cx="1155700" cy="1155698"/>
            </a:xfrm>
            <a:prstGeom prst="ellipse">
              <a:avLst/>
            </a:prstGeom>
            <a:solidFill>
              <a:schemeClr val="accent2"/>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dirty="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0"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21" name="组合 43"/>
          <p:cNvGrpSpPr/>
          <p:nvPr/>
        </p:nvGrpSpPr>
        <p:grpSpPr bwMode="auto">
          <a:xfrm>
            <a:off x="9298528" y="3567141"/>
            <a:ext cx="1153512" cy="1155432"/>
            <a:chOff x="0" y="0"/>
            <a:chExt cx="1154113" cy="1155698"/>
          </a:xfrm>
          <a:solidFill>
            <a:schemeClr val="bg1">
              <a:lumMod val="65000"/>
            </a:schemeClr>
          </a:solidFill>
        </p:grpSpPr>
        <p:sp>
          <p:nvSpPr>
            <p:cNvPr id="22" name="Oval 32"/>
            <p:cNvSpPr>
              <a:spLocks noChangeArrowheads="1"/>
            </p:cNvSpPr>
            <p:nvPr/>
          </p:nvSpPr>
          <p:spPr bwMode="auto">
            <a:xfrm>
              <a:off x="0" y="0"/>
              <a:ext cx="1154113" cy="1155698"/>
            </a:xfrm>
            <a:prstGeom prst="ellipse">
              <a:avLst/>
            </a:prstGeom>
            <a:solidFill>
              <a:schemeClr val="accent1">
                <a:lumMod val="100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3"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32" name="išľíďè"/>
          <p:cNvSpPr/>
          <p:nvPr/>
        </p:nvSpPr>
        <p:spPr bwMode="auto">
          <a:xfrm>
            <a:off x="3450487" y="2482130"/>
            <a:ext cx="2900002" cy="105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3" name="iSlíďè"/>
          <p:cNvSpPr txBox="1"/>
          <p:nvPr/>
        </p:nvSpPr>
        <p:spPr bwMode="auto">
          <a:xfrm>
            <a:off x="3891578" y="214775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Slíďè"/>
          <p:cNvSpPr txBox="1"/>
          <p:nvPr/>
        </p:nvSpPr>
        <p:spPr bwMode="auto">
          <a:xfrm>
            <a:off x="3891578" y="376015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7" name="iSlíďè"/>
          <p:cNvSpPr txBox="1"/>
          <p:nvPr/>
        </p:nvSpPr>
        <p:spPr bwMode="auto">
          <a:xfrm>
            <a:off x="7202208" y="211701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Slíďè"/>
          <p:cNvSpPr txBox="1"/>
          <p:nvPr/>
        </p:nvSpPr>
        <p:spPr bwMode="auto">
          <a:xfrm>
            <a:off x="7202208" y="370538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6" name="išľíďè"/>
          <p:cNvSpPr/>
          <p:nvPr/>
        </p:nvSpPr>
        <p:spPr bwMode="auto">
          <a:xfrm>
            <a:off x="6490335" y="2454951"/>
            <a:ext cx="2900002" cy="105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7" name="išľíďè"/>
          <p:cNvSpPr/>
          <p:nvPr/>
        </p:nvSpPr>
        <p:spPr bwMode="auto">
          <a:xfrm>
            <a:off x="6511114" y="4022150"/>
            <a:ext cx="2900002" cy="105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8" name="išľíďè"/>
          <p:cNvSpPr/>
          <p:nvPr/>
        </p:nvSpPr>
        <p:spPr bwMode="auto">
          <a:xfrm>
            <a:off x="3412592" y="4111349"/>
            <a:ext cx="2900002" cy="105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1.46481E-6 -2.96296E-6 L -0.313 -0.10856 " pathEditMode="relative" rAng="0" ptsTypes="AA">
                                      <p:cBhvr>
                                        <p:cTn id="14" dur="1000" spd="-99900" fill="hold"/>
                                        <p:tgtEl>
                                          <p:spTgt spid="21"/>
                                        </p:tgtEl>
                                        <p:attrNameLst>
                                          <p:attrName>ppt_x</p:attrName>
                                          <p:attrName>ppt_y</p:attrName>
                                        </p:attrNameLst>
                                      </p:cBhvr>
                                      <p:rCtr x="-15500" y="-5300"/>
                                    </p:animMotion>
                                  </p:childTnLst>
                                </p:cTn>
                              </p:par>
                              <p:par>
                                <p:cTn id="15" presetID="56" presetClass="path" presetSubtype="0" accel="50000" decel="50000" fill="hold" nodeType="withEffect">
                                  <p:stCondLst>
                                    <p:cond delay="0"/>
                                  </p:stCondLst>
                                  <p:childTnLst>
                                    <p:animMotion origin="layout" path="M 1.67816E-7 4.81481E-6 L 0.30831 0.12546 " pathEditMode="relative" rAng="0" ptsTypes="AA">
                                      <p:cBhvr>
                                        <p:cTn id="16" dur="1000" spd="-99900" fill="hold"/>
                                        <p:tgtEl>
                                          <p:spTgt spid="12"/>
                                        </p:tgtEl>
                                        <p:attrNameLst>
                                          <p:attrName>ppt_x</p:attrName>
                                          <p:attrName>ppt_y</p:attrName>
                                        </p:attrNameLst>
                                      </p:cBhvr>
                                      <p:rCtr x="15400" y="6300"/>
                                    </p:animMotion>
                                  </p:childTnLst>
                                </p:cTn>
                              </p:par>
                              <p:par>
                                <p:cTn id="17" presetID="56" presetClass="path" presetSubtype="0" accel="50000" decel="50000" fill="hold" nodeType="withEffect">
                                  <p:stCondLst>
                                    <p:cond delay="0"/>
                                  </p:stCondLst>
                                  <p:childTnLst>
                                    <p:animMotion origin="layout" path="M -1.26838E-6 -4.81481E-6 L 0.30623 -0.10416 " pathEditMode="relative" rAng="0" ptsTypes="AA">
                                      <p:cBhvr>
                                        <p:cTn id="18" dur="1000" spd="-99900" fill="hold"/>
                                        <p:tgtEl>
                                          <p:spTgt spid="15"/>
                                        </p:tgtEl>
                                        <p:attrNameLst>
                                          <p:attrName>ppt_x</p:attrName>
                                          <p:attrName>ppt_y</p:attrName>
                                        </p:attrNameLst>
                                      </p:cBhvr>
                                      <p:rCtr x="15300" y="-5100"/>
                                    </p:animMotion>
                                  </p:childTnLst>
                                </p:cTn>
                              </p:par>
                              <p:par>
                                <p:cTn id="19" presetID="56" presetClass="path" presetSubtype="0" accel="50000" decel="50000" fill="hold" nodeType="withEffect">
                                  <p:stCondLst>
                                    <p:cond delay="0"/>
                                  </p:stCondLst>
                                  <p:childTnLst>
                                    <p:animMotion origin="layout" path="M 4.06791E-6 -4.81481E-6 L -0.30923 0.12084 " pathEditMode="relative" rAng="0" ptsTypes="AA">
                                      <p:cBhvr>
                                        <p:cTn id="20" dur="1000" spd="-99900" fill="hold"/>
                                        <p:tgtEl>
                                          <p:spTgt spid="18"/>
                                        </p:tgtEl>
                                        <p:attrNameLst>
                                          <p:attrName>ppt_x</p:attrName>
                                          <p:attrName>ppt_y</p:attrName>
                                        </p:attrNameLst>
                                      </p:cBhvr>
                                      <p:rCtr x="-15400" y="6000"/>
                                    </p:animMotion>
                                  </p:childTnLst>
                                </p:cTn>
                              </p:par>
                            </p:childTnLst>
                          </p:cTn>
                        </p:par>
                        <p:par>
                          <p:cTn id="21" fill="hold">
                            <p:stCondLst>
                              <p:cond delay="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down)">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down)">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down)">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2" grpId="0"/>
      <p:bldP spid="33" grpId="0"/>
      <p:bldP spid="35" grpId="0"/>
      <p:bldP spid="37" grpId="0"/>
      <p:bldP spid="39"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77020" y="1925533"/>
            <a:ext cx="7919087" cy="2288669"/>
            <a:chOff x="2347913" y="2421930"/>
            <a:chExt cx="7923212" cy="2289200"/>
          </a:xfrm>
        </p:grpSpPr>
        <p:sp>
          <p:nvSpPr>
            <p:cNvPr id="7" name="Line 11"/>
            <p:cNvSpPr>
              <a:spLocks noChangeShapeType="1"/>
            </p:cNvSpPr>
            <p:nvPr/>
          </p:nvSpPr>
          <p:spPr bwMode="auto">
            <a:xfrm>
              <a:off x="2728911" y="4210644"/>
              <a:ext cx="7542213"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8" name="Line 11"/>
            <p:cNvSpPr>
              <a:spLocks noChangeShapeType="1"/>
            </p:cNvSpPr>
            <p:nvPr/>
          </p:nvSpPr>
          <p:spPr bwMode="auto">
            <a:xfrm>
              <a:off x="2728911" y="3709044"/>
              <a:ext cx="7542213"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9" name="Line 11"/>
            <p:cNvSpPr>
              <a:spLocks noChangeShapeType="1"/>
            </p:cNvSpPr>
            <p:nvPr/>
          </p:nvSpPr>
          <p:spPr bwMode="auto">
            <a:xfrm>
              <a:off x="2728911" y="3286026"/>
              <a:ext cx="7542213"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 name="Line 11"/>
            <p:cNvSpPr>
              <a:spLocks noChangeShapeType="1"/>
            </p:cNvSpPr>
            <p:nvPr/>
          </p:nvSpPr>
          <p:spPr bwMode="auto">
            <a:xfrm>
              <a:off x="2728911" y="2853978"/>
              <a:ext cx="7542213"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1" name="Line 11"/>
            <p:cNvSpPr>
              <a:spLocks noChangeShapeType="1"/>
            </p:cNvSpPr>
            <p:nvPr/>
          </p:nvSpPr>
          <p:spPr bwMode="auto">
            <a:xfrm>
              <a:off x="2728911" y="2421930"/>
              <a:ext cx="7542213"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2" name="Line 11"/>
            <p:cNvSpPr>
              <a:spLocks noChangeShapeType="1"/>
            </p:cNvSpPr>
            <p:nvPr/>
          </p:nvSpPr>
          <p:spPr bwMode="auto">
            <a:xfrm>
              <a:off x="2347913" y="4711130"/>
              <a:ext cx="7923212"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endParaRPr>
            </a:p>
          </p:txBody>
        </p:sp>
      </p:grpSp>
      <p:sp>
        <p:nvSpPr>
          <p:cNvPr id="13" name="Line 12"/>
          <p:cNvSpPr>
            <a:spLocks noChangeShapeType="1"/>
          </p:cNvSpPr>
          <p:nvPr/>
        </p:nvSpPr>
        <p:spPr bwMode="auto">
          <a:xfrm rot="16200000" flipV="1">
            <a:off x="1196876" y="2880214"/>
            <a:ext cx="3121889" cy="0"/>
          </a:xfrm>
          <a:prstGeom prst="line">
            <a:avLst/>
          </a:prstGeom>
          <a:noFill/>
          <a:ln w="12700">
            <a:solidFill>
              <a:schemeClr val="accent1">
                <a:lumMod val="10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9" tIns="45689" rIns="91379" bIns="45689"/>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4" name="Rectangle 13"/>
          <p:cNvSpPr>
            <a:spLocks noChangeArrowheads="1"/>
          </p:cNvSpPr>
          <p:nvPr/>
        </p:nvSpPr>
        <p:spPr bwMode="auto">
          <a:xfrm>
            <a:off x="3495619" y="2538191"/>
            <a:ext cx="533123" cy="1676012"/>
          </a:xfrm>
          <a:prstGeom prst="rect">
            <a:avLst/>
          </a:prstGeom>
          <a:solidFill>
            <a:schemeClr val="accent1">
              <a:lumMod val="100000"/>
            </a:schemeClr>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15" name="Rectangle 14"/>
          <p:cNvSpPr>
            <a:spLocks noChangeArrowheads="1"/>
          </p:cNvSpPr>
          <p:nvPr/>
        </p:nvSpPr>
        <p:spPr bwMode="auto">
          <a:xfrm>
            <a:off x="4576145" y="2233459"/>
            <a:ext cx="533123" cy="1980741"/>
          </a:xfrm>
          <a:prstGeom prst="rect">
            <a:avLst/>
          </a:prstGeom>
          <a:solidFill>
            <a:schemeClr val="accent2"/>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16" name="Rectangle 15"/>
          <p:cNvSpPr>
            <a:spLocks noChangeArrowheads="1"/>
          </p:cNvSpPr>
          <p:nvPr/>
        </p:nvSpPr>
        <p:spPr bwMode="auto">
          <a:xfrm>
            <a:off x="5656670" y="2919099"/>
            <a:ext cx="533123" cy="1295101"/>
          </a:xfrm>
          <a:prstGeom prst="rect">
            <a:avLst/>
          </a:prstGeom>
          <a:solidFill>
            <a:schemeClr val="accent1">
              <a:lumMod val="100000"/>
            </a:schemeClr>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17" name="Rectangle 16"/>
          <p:cNvSpPr>
            <a:spLocks noChangeArrowheads="1"/>
          </p:cNvSpPr>
          <p:nvPr/>
        </p:nvSpPr>
        <p:spPr bwMode="auto">
          <a:xfrm>
            <a:off x="6738782" y="1852548"/>
            <a:ext cx="533123" cy="2361653"/>
          </a:xfrm>
          <a:prstGeom prst="rect">
            <a:avLst/>
          </a:prstGeom>
          <a:solidFill>
            <a:schemeClr val="accent2"/>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18" name="Rectangle 17"/>
          <p:cNvSpPr>
            <a:spLocks noChangeArrowheads="1"/>
          </p:cNvSpPr>
          <p:nvPr/>
        </p:nvSpPr>
        <p:spPr bwMode="auto">
          <a:xfrm>
            <a:off x="7819307" y="2538191"/>
            <a:ext cx="533123" cy="1676012"/>
          </a:xfrm>
          <a:prstGeom prst="rect">
            <a:avLst/>
          </a:prstGeom>
          <a:solidFill>
            <a:schemeClr val="accent1">
              <a:lumMod val="100000"/>
            </a:schemeClr>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19" name="Rectangle 18"/>
          <p:cNvSpPr>
            <a:spLocks noChangeArrowheads="1"/>
          </p:cNvSpPr>
          <p:nvPr/>
        </p:nvSpPr>
        <p:spPr bwMode="auto">
          <a:xfrm>
            <a:off x="8901418" y="1090724"/>
            <a:ext cx="533123" cy="3123479"/>
          </a:xfrm>
          <a:prstGeom prst="rect">
            <a:avLst/>
          </a:prstGeom>
          <a:solidFill>
            <a:schemeClr val="accent2"/>
          </a:solidFill>
          <a:ln>
            <a:noFill/>
          </a:ln>
          <a:effectLst/>
        </p:spPr>
        <p:txBody>
          <a:bodyPr wrap="none" lIns="91379" tIns="45689" rIns="91379" bIns="45689"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735">
              <a:latin typeface="Noto Sans S Chinese DemiLight" panose="020B0400000000000000" pitchFamily="34" charset="-122"/>
              <a:ea typeface="Noto Sans S Chinese DemiLight" panose="020B0400000000000000" pitchFamily="34" charset="-122"/>
            </a:endParaRPr>
          </a:p>
        </p:txBody>
      </p:sp>
      <p:sp>
        <p:nvSpPr>
          <p:cNvPr id="20" name="未知"/>
          <p:cNvSpPr/>
          <p:nvPr/>
        </p:nvSpPr>
        <p:spPr bwMode="auto">
          <a:xfrm>
            <a:off x="3699321" y="701432"/>
            <a:ext cx="5591437" cy="183675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chemeClr val="accent1">
                <a:lumMod val="100000"/>
              </a:schemeClr>
            </a:solidFill>
            <a:beve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9" tIns="45689" rIns="91379" bIns="45689"/>
          <a:lstStyle/>
          <a:p>
            <a:endParaRPr lang="zh-CN" altLang="en-US" sz="2400">
              <a:latin typeface="Noto Sans S Chinese DemiLight" panose="020B0400000000000000" pitchFamily="34" charset="-122"/>
              <a:ea typeface="Noto Sans S Chinese DemiLight" panose="020B0400000000000000" pitchFamily="34" charset="-122"/>
            </a:endParaRPr>
          </a:p>
        </p:txBody>
      </p:sp>
      <p:grpSp>
        <p:nvGrpSpPr>
          <p:cNvPr id="21" name="组合 20"/>
          <p:cNvGrpSpPr/>
          <p:nvPr/>
        </p:nvGrpSpPr>
        <p:grpSpPr>
          <a:xfrm>
            <a:off x="1952037" y="1778366"/>
            <a:ext cx="970137" cy="2249967"/>
            <a:chOff x="1922711" y="2214181"/>
            <a:chExt cx="970641" cy="2250488"/>
          </a:xfrm>
        </p:grpSpPr>
        <p:sp>
          <p:nvSpPr>
            <p:cNvPr id="22" name="TextBox 21"/>
            <p:cNvSpPr txBox="1"/>
            <p:nvPr/>
          </p:nvSpPr>
          <p:spPr>
            <a:xfrm>
              <a:off x="2079374" y="4002897"/>
              <a:ext cx="802239" cy="461772"/>
            </a:xfrm>
            <a:prstGeom prst="rect">
              <a:avLst/>
            </a:prstGeom>
            <a:noFill/>
          </p:spPr>
          <p:txBody>
            <a:bodyPr wrap="none" rtlCol="0">
              <a:spAutoFit/>
            </a:bodyPr>
            <a:lstStyle/>
            <a:p>
              <a:r>
                <a:rPr lang="en-US" altLang="zh-CN" sz="2400" dirty="0">
                  <a:latin typeface="Noto Sans S Chinese DemiLight" panose="020B0400000000000000" pitchFamily="34" charset="-122"/>
                  <a:ea typeface="Noto Sans S Chinese DemiLight" panose="020B0400000000000000" pitchFamily="34" charset="-122"/>
                </a:rPr>
                <a:t>20%</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23" name="TextBox 22"/>
            <p:cNvSpPr txBox="1"/>
            <p:nvPr/>
          </p:nvSpPr>
          <p:spPr>
            <a:xfrm>
              <a:off x="2079374" y="3501295"/>
              <a:ext cx="802240" cy="461772"/>
            </a:xfrm>
            <a:prstGeom prst="rect">
              <a:avLst/>
            </a:prstGeom>
            <a:noFill/>
          </p:spPr>
          <p:txBody>
            <a:bodyPr wrap="none" rtlCol="0">
              <a:spAutoFit/>
            </a:bodyPr>
            <a:lstStyle/>
            <a:p>
              <a:r>
                <a:rPr lang="en-US" altLang="zh-CN" sz="2400" dirty="0">
                  <a:latin typeface="Noto Sans S Chinese DemiLight" panose="020B0400000000000000" pitchFamily="34" charset="-122"/>
                  <a:ea typeface="Noto Sans S Chinese DemiLight" panose="020B0400000000000000" pitchFamily="34" charset="-122"/>
                </a:rPr>
                <a:t>40%</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24" name="TextBox 23"/>
            <p:cNvSpPr txBox="1"/>
            <p:nvPr/>
          </p:nvSpPr>
          <p:spPr>
            <a:xfrm>
              <a:off x="2079374" y="3074416"/>
              <a:ext cx="802240" cy="461772"/>
            </a:xfrm>
            <a:prstGeom prst="rect">
              <a:avLst/>
            </a:prstGeom>
            <a:noFill/>
          </p:spPr>
          <p:txBody>
            <a:bodyPr wrap="none" rtlCol="0">
              <a:spAutoFit/>
            </a:bodyPr>
            <a:lstStyle/>
            <a:p>
              <a:r>
                <a:rPr lang="en-US" altLang="zh-CN" sz="2400" dirty="0">
                  <a:latin typeface="Noto Sans S Chinese DemiLight" panose="020B0400000000000000" pitchFamily="34" charset="-122"/>
                  <a:ea typeface="Noto Sans S Chinese DemiLight" panose="020B0400000000000000" pitchFamily="34" charset="-122"/>
                </a:rPr>
                <a:t>60%</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25" name="TextBox 24"/>
            <p:cNvSpPr txBox="1"/>
            <p:nvPr/>
          </p:nvSpPr>
          <p:spPr>
            <a:xfrm>
              <a:off x="2079374" y="2646229"/>
              <a:ext cx="802240" cy="461772"/>
            </a:xfrm>
            <a:prstGeom prst="rect">
              <a:avLst/>
            </a:prstGeom>
            <a:noFill/>
          </p:spPr>
          <p:txBody>
            <a:bodyPr wrap="none" rtlCol="0">
              <a:spAutoFit/>
            </a:bodyPr>
            <a:lstStyle/>
            <a:p>
              <a:r>
                <a:rPr lang="en-US" altLang="zh-CN" sz="2400" dirty="0">
                  <a:latin typeface="Noto Sans S Chinese DemiLight" panose="020B0400000000000000" pitchFamily="34" charset="-122"/>
                  <a:ea typeface="Noto Sans S Chinese DemiLight" panose="020B0400000000000000" pitchFamily="34" charset="-122"/>
                </a:rPr>
                <a:t>80%</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26" name="TextBox 25"/>
            <p:cNvSpPr txBox="1"/>
            <p:nvPr/>
          </p:nvSpPr>
          <p:spPr>
            <a:xfrm>
              <a:off x="1922711" y="2214181"/>
              <a:ext cx="970641" cy="461772"/>
            </a:xfrm>
            <a:prstGeom prst="rect">
              <a:avLst/>
            </a:prstGeom>
            <a:noFill/>
          </p:spPr>
          <p:txBody>
            <a:bodyPr wrap="none" rtlCol="0">
              <a:spAutoFit/>
            </a:bodyPr>
            <a:lstStyle/>
            <a:p>
              <a:r>
                <a:rPr lang="en-US" altLang="zh-CN" sz="2400" dirty="0">
                  <a:latin typeface="Noto Sans S Chinese DemiLight" panose="020B0400000000000000" pitchFamily="34" charset="-122"/>
                  <a:ea typeface="Noto Sans S Chinese DemiLight" panose="020B0400000000000000" pitchFamily="34" charset="-122"/>
                </a:rPr>
                <a:t>100%</a:t>
              </a:r>
              <a:endParaRPr lang="zh-CN" altLang="en-US" sz="2400" dirty="0">
                <a:latin typeface="Noto Sans S Chinese DemiLight" panose="020B0400000000000000" pitchFamily="34" charset="-122"/>
                <a:ea typeface="Noto Sans S Chinese DemiLight" panose="020B0400000000000000" pitchFamily="34" charset="-122"/>
              </a:endParaRPr>
            </a:p>
          </p:txBody>
        </p:sp>
      </p:grpSp>
      <p:grpSp>
        <p:nvGrpSpPr>
          <p:cNvPr id="27" name="组合 26"/>
          <p:cNvGrpSpPr/>
          <p:nvPr/>
        </p:nvGrpSpPr>
        <p:grpSpPr>
          <a:xfrm>
            <a:off x="3269556" y="4315664"/>
            <a:ext cx="6479675" cy="466927"/>
            <a:chOff x="3240915" y="4752074"/>
            <a:chExt cx="6483050" cy="467037"/>
          </a:xfrm>
        </p:grpSpPr>
        <p:sp>
          <p:nvSpPr>
            <p:cNvPr id="28" name="TextBox 27"/>
            <p:cNvSpPr txBox="1"/>
            <p:nvPr/>
          </p:nvSpPr>
          <p:spPr>
            <a:xfrm>
              <a:off x="3409030" y="4752074"/>
              <a:ext cx="184827" cy="461774"/>
            </a:xfrm>
            <a:prstGeom prst="rect">
              <a:avLst/>
            </a:prstGeom>
            <a:noFill/>
          </p:spPr>
          <p:txBody>
            <a:bodyPr wrap="none" rtlCol="0">
              <a:spAutoFit/>
            </a:bodyPr>
            <a:lstStyle/>
            <a:p>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29" name="TextBox 28"/>
            <p:cNvSpPr txBox="1"/>
            <p:nvPr/>
          </p:nvSpPr>
          <p:spPr>
            <a:xfrm>
              <a:off x="3240915" y="4752074"/>
              <a:ext cx="981870"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2</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30" name="TextBox 29"/>
            <p:cNvSpPr txBox="1"/>
            <p:nvPr/>
          </p:nvSpPr>
          <p:spPr>
            <a:xfrm>
              <a:off x="4323952" y="4757337"/>
              <a:ext cx="981870"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4</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31" name="TextBox 30"/>
            <p:cNvSpPr txBox="1"/>
            <p:nvPr/>
          </p:nvSpPr>
          <p:spPr>
            <a:xfrm>
              <a:off x="5377599" y="4757337"/>
              <a:ext cx="981870"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6</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32" name="TextBox 31"/>
            <p:cNvSpPr txBox="1"/>
            <p:nvPr/>
          </p:nvSpPr>
          <p:spPr>
            <a:xfrm>
              <a:off x="6487715" y="4757337"/>
              <a:ext cx="981870"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8</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33" name="TextBox 32"/>
            <p:cNvSpPr txBox="1"/>
            <p:nvPr/>
          </p:nvSpPr>
          <p:spPr>
            <a:xfrm>
              <a:off x="7478186" y="4757337"/>
              <a:ext cx="1163104"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10</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sp>
          <p:nvSpPr>
            <p:cNvPr id="34" name="TextBox 33"/>
            <p:cNvSpPr txBox="1"/>
            <p:nvPr/>
          </p:nvSpPr>
          <p:spPr>
            <a:xfrm>
              <a:off x="8560861" y="4757337"/>
              <a:ext cx="1163104" cy="461774"/>
            </a:xfrm>
            <a:prstGeom prst="rect">
              <a:avLst/>
            </a:prstGeom>
            <a:noFill/>
          </p:spPr>
          <p:txBody>
            <a:bodyPr wrap="none" rtlCol="0">
              <a:spAutoFit/>
            </a:bodyPr>
            <a:lstStyle/>
            <a:p>
              <a:pPr algn="ctr"/>
              <a:r>
                <a:rPr lang="en-US" altLang="zh-CN" sz="2400" dirty="0">
                  <a:latin typeface="Noto Sans S Chinese DemiLight" panose="020B0400000000000000" pitchFamily="34" charset="-122"/>
                  <a:ea typeface="Noto Sans S Chinese DemiLight" panose="020B0400000000000000" pitchFamily="34" charset="-122"/>
                </a:rPr>
                <a:t>12</a:t>
              </a:r>
              <a:r>
                <a:rPr lang="zh-CN" altLang="en-US" sz="2400" dirty="0">
                  <a:latin typeface="Noto Sans S Chinese DemiLight" panose="020B0400000000000000" pitchFamily="34" charset="-122"/>
                  <a:ea typeface="Noto Sans S Chinese DemiLight" panose="020B0400000000000000" pitchFamily="34" charset="-122"/>
                </a:rPr>
                <a:t>月份</a:t>
              </a:r>
              <a:endParaRPr lang="zh-CN" altLang="en-US" sz="2400" dirty="0">
                <a:latin typeface="Noto Sans S Chinese DemiLight" panose="020B0400000000000000" pitchFamily="34" charset="-122"/>
                <a:ea typeface="Noto Sans S Chinese DemiLight" panose="020B0400000000000000" pitchFamily="34" charset="-122"/>
              </a:endParaRPr>
            </a:p>
          </p:txBody>
        </p:sp>
      </p:grpSp>
      <p:sp>
        <p:nvSpPr>
          <p:cNvPr id="35" name="矩形 34"/>
          <p:cNvSpPr/>
          <p:nvPr/>
        </p:nvSpPr>
        <p:spPr>
          <a:xfrm>
            <a:off x="1309161" y="4926890"/>
            <a:ext cx="9889411" cy="1802925"/>
          </a:xfrm>
          <a:prstGeom prst="rect">
            <a:avLst/>
          </a:prstGeom>
        </p:spPr>
        <p:txBody>
          <a:bodyPr lIns="91379" tIns="45689" rIns="91379" bIns="45689"/>
          <a:lstStyle/>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lvl="0"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42"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1500"/>
                            </p:stCondLst>
                            <p:childTnLst>
                              <p:par>
                                <p:cTn id="45" presetID="42" presetClass="entr" presetSubtype="0" fill="hold" grpId="0" nodeType="afterEffect">
                                  <p:stCondLst>
                                    <p:cond delay="0"/>
                                  </p:stCondLst>
                                  <p:iterate type="wd">
                                    <p:tmPct val="10000"/>
                                  </p:iterate>
                                  <p:childTnLst>
                                    <p:set>
                                      <p:cBhvr>
                                        <p:cTn id="46" dur="1" fill="hold">
                                          <p:stCondLst>
                                            <p:cond delay="0"/>
                                          </p:stCondLst>
                                        </p:cTn>
                                        <p:tgtEl>
                                          <p:spTgt spid="35"/>
                                        </p:tgtEl>
                                        <p:attrNameLst>
                                          <p:attrName>style.visibility</p:attrName>
                                        </p:attrNameLst>
                                      </p:cBhvr>
                                      <p:to>
                                        <p:strVal val="visible"/>
                                      </p:to>
                                    </p:set>
                                    <p:animEffect transition="in" filter="fade">
                                      <p:cBhvr>
                                        <p:cTn id="47" dur="250"/>
                                        <p:tgtEl>
                                          <p:spTgt spid="35"/>
                                        </p:tgtEl>
                                      </p:cBhvr>
                                    </p:animEffect>
                                    <p:anim calcmode="lin" valueType="num">
                                      <p:cBhvr>
                                        <p:cTn id="48" dur="250" fill="hold"/>
                                        <p:tgtEl>
                                          <p:spTgt spid="35"/>
                                        </p:tgtEl>
                                        <p:attrNameLst>
                                          <p:attrName>ppt_x</p:attrName>
                                        </p:attrNameLst>
                                      </p:cBhvr>
                                      <p:tavLst>
                                        <p:tav tm="0">
                                          <p:val>
                                            <p:strVal val="#ppt_x"/>
                                          </p:val>
                                        </p:tav>
                                        <p:tav tm="100000">
                                          <p:val>
                                            <p:strVal val="#ppt_x"/>
                                          </p:val>
                                        </p:tav>
                                      </p:tavLst>
                                    </p:anim>
                                    <p:anim calcmode="lin" valueType="num">
                                      <p:cBhvr>
                                        <p:cTn id="49" dur="25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10850"/>
                            </p:stCondLst>
                            <p:childTnLst>
                              <p:par>
                                <p:cTn id="51" presetID="1" presetClass="entr" presetSubtype="0" fill="hold" grpId="1" nodeType="afterEffect">
                                  <p:stCondLst>
                                    <p:cond delay="0"/>
                                  </p:stCondLst>
                                  <p:iterate type="wd">
                                    <p:tmAbs val="0"/>
                                  </p:iterate>
                                  <p:childTnLst>
                                    <p:set>
                                      <p:cBhvr>
                                        <p:cTn id="52" dur="1" fill="hold">
                                          <p:stCondLst>
                                            <p:cond delay="999"/>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autoUpdateAnimBg="0"/>
      <p:bldP spid="15" grpId="0" animBg="1" autoUpdateAnimBg="0"/>
      <p:bldP spid="16" grpId="0" animBg="1" autoUpdateAnimBg="0"/>
      <p:bldP spid="17" grpId="0" animBg="1" autoUpdateAnimBg="0"/>
      <p:bldP spid="18" grpId="0" animBg="1" autoUpdateAnimBg="0"/>
      <p:bldP spid="19" grpId="0" animBg="1" autoUpdateAnimBg="0"/>
      <p:bldP spid="20" grpId="0" animBg="1"/>
      <p:bldP spid="35" grpId="0"/>
      <p:bldP spid="3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a:spLocks noChangeArrowheads="1"/>
          </p:cNvSpPr>
          <p:nvPr/>
        </p:nvSpPr>
        <p:spPr bwMode="auto">
          <a:xfrm>
            <a:off x="2025122" y="1863841"/>
            <a:ext cx="8141755" cy="52388"/>
          </a:xfrm>
          <a:prstGeom prst="rect">
            <a:avLst/>
          </a:prstGeom>
          <a:solidFill>
            <a:srgbClr val="5151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37" name="Oval 44"/>
          <p:cNvSpPr>
            <a:spLocks noChangeArrowheads="1"/>
          </p:cNvSpPr>
          <p:nvPr/>
        </p:nvSpPr>
        <p:spPr bwMode="auto">
          <a:xfrm>
            <a:off x="2025121" y="1811454"/>
            <a:ext cx="157123" cy="157163"/>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38" name="Freeform 45"/>
          <p:cNvSpPr>
            <a:spLocks noEditPoints="1"/>
          </p:cNvSpPr>
          <p:nvPr/>
        </p:nvSpPr>
        <p:spPr bwMode="auto">
          <a:xfrm>
            <a:off x="2025121" y="1811454"/>
            <a:ext cx="157123" cy="157163"/>
          </a:xfrm>
          <a:custGeom>
            <a:avLst/>
            <a:gdLst>
              <a:gd name="T0" fmla="*/ 4 w 9"/>
              <a:gd name="T1" fmla="*/ 9 h 9"/>
              <a:gd name="T2" fmla="*/ 0 w 9"/>
              <a:gd name="T3" fmla="*/ 4 h 9"/>
              <a:gd name="T4" fmla="*/ 4 w 9"/>
              <a:gd name="T5" fmla="*/ 0 h 9"/>
              <a:gd name="T6" fmla="*/ 9 w 9"/>
              <a:gd name="T7" fmla="*/ 4 h 9"/>
              <a:gd name="T8" fmla="*/ 4 w 9"/>
              <a:gd name="T9" fmla="*/ 9 h 9"/>
              <a:gd name="T10" fmla="*/ 4 w 9"/>
              <a:gd name="T11" fmla="*/ 0 h 9"/>
              <a:gd name="T12" fmla="*/ 0 w 9"/>
              <a:gd name="T13" fmla="*/ 4 h 9"/>
              <a:gd name="T14" fmla="*/ 4 w 9"/>
              <a:gd name="T15" fmla="*/ 9 h 9"/>
              <a:gd name="T16" fmla="*/ 9 w 9"/>
              <a:gd name="T17" fmla="*/ 4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9"/>
                </a:moveTo>
                <a:cubicBezTo>
                  <a:pt x="2" y="9"/>
                  <a:pt x="0" y="7"/>
                  <a:pt x="0" y="4"/>
                </a:cubicBezTo>
                <a:cubicBezTo>
                  <a:pt x="0" y="2"/>
                  <a:pt x="2" y="0"/>
                  <a:pt x="4" y="0"/>
                </a:cubicBezTo>
                <a:cubicBezTo>
                  <a:pt x="7" y="0"/>
                  <a:pt x="9" y="2"/>
                  <a:pt x="9" y="4"/>
                </a:cubicBezTo>
                <a:cubicBezTo>
                  <a:pt x="9" y="7"/>
                  <a:pt x="7" y="9"/>
                  <a:pt x="4" y="9"/>
                </a:cubicBezTo>
                <a:close/>
                <a:moveTo>
                  <a:pt x="4" y="0"/>
                </a:moveTo>
                <a:cubicBezTo>
                  <a:pt x="2" y="0"/>
                  <a:pt x="0" y="2"/>
                  <a:pt x="0" y="4"/>
                </a:cubicBezTo>
                <a:cubicBezTo>
                  <a:pt x="0" y="7"/>
                  <a:pt x="2" y="9"/>
                  <a:pt x="4" y="9"/>
                </a:cubicBezTo>
                <a:cubicBezTo>
                  <a:pt x="7" y="9"/>
                  <a:pt x="9" y="7"/>
                  <a:pt x="9" y="4"/>
                </a:cubicBezTo>
                <a:cubicBezTo>
                  <a:pt x="9" y="2"/>
                  <a:pt x="7" y="0"/>
                  <a:pt x="4" y="0"/>
                </a:cubicBezTo>
                <a:close/>
              </a:path>
            </a:pathLst>
          </a:custGeom>
          <a:solidFill>
            <a:srgbClr val="515151"/>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39" name="Oval 46"/>
          <p:cNvSpPr>
            <a:spLocks noChangeArrowheads="1"/>
          </p:cNvSpPr>
          <p:nvPr/>
        </p:nvSpPr>
        <p:spPr bwMode="auto">
          <a:xfrm>
            <a:off x="2752006" y="1820340"/>
            <a:ext cx="158709"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0" name="Oval 48"/>
          <p:cNvSpPr>
            <a:spLocks noChangeArrowheads="1"/>
          </p:cNvSpPr>
          <p:nvPr/>
        </p:nvSpPr>
        <p:spPr bwMode="auto">
          <a:xfrm>
            <a:off x="3480480" y="1811454"/>
            <a:ext cx="158709"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1" name="Freeform 49"/>
          <p:cNvSpPr>
            <a:spLocks noEditPoints="1"/>
          </p:cNvSpPr>
          <p:nvPr/>
        </p:nvSpPr>
        <p:spPr bwMode="auto">
          <a:xfrm>
            <a:off x="3480480" y="1811454"/>
            <a:ext cx="158709" cy="157163"/>
          </a:xfrm>
          <a:custGeom>
            <a:avLst/>
            <a:gdLst>
              <a:gd name="T0" fmla="*/ 4 w 9"/>
              <a:gd name="T1" fmla="*/ 9 h 9"/>
              <a:gd name="T2" fmla="*/ 0 w 9"/>
              <a:gd name="T3" fmla="*/ 4 h 9"/>
              <a:gd name="T4" fmla="*/ 4 w 9"/>
              <a:gd name="T5" fmla="*/ 0 h 9"/>
              <a:gd name="T6" fmla="*/ 9 w 9"/>
              <a:gd name="T7" fmla="*/ 4 h 9"/>
              <a:gd name="T8" fmla="*/ 4 w 9"/>
              <a:gd name="T9" fmla="*/ 9 h 9"/>
              <a:gd name="T10" fmla="*/ 4 w 9"/>
              <a:gd name="T11" fmla="*/ 0 h 9"/>
              <a:gd name="T12" fmla="*/ 0 w 9"/>
              <a:gd name="T13" fmla="*/ 4 h 9"/>
              <a:gd name="T14" fmla="*/ 4 w 9"/>
              <a:gd name="T15" fmla="*/ 9 h 9"/>
              <a:gd name="T16" fmla="*/ 9 w 9"/>
              <a:gd name="T17" fmla="*/ 4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9"/>
                </a:moveTo>
                <a:cubicBezTo>
                  <a:pt x="2" y="9"/>
                  <a:pt x="0" y="7"/>
                  <a:pt x="0" y="4"/>
                </a:cubicBezTo>
                <a:cubicBezTo>
                  <a:pt x="0" y="2"/>
                  <a:pt x="2" y="0"/>
                  <a:pt x="4" y="0"/>
                </a:cubicBezTo>
                <a:cubicBezTo>
                  <a:pt x="7" y="0"/>
                  <a:pt x="9" y="2"/>
                  <a:pt x="9" y="4"/>
                </a:cubicBezTo>
                <a:cubicBezTo>
                  <a:pt x="9" y="7"/>
                  <a:pt x="7" y="9"/>
                  <a:pt x="4" y="9"/>
                </a:cubicBezTo>
                <a:close/>
                <a:moveTo>
                  <a:pt x="4" y="0"/>
                </a:moveTo>
                <a:cubicBezTo>
                  <a:pt x="2" y="0"/>
                  <a:pt x="0" y="2"/>
                  <a:pt x="0" y="4"/>
                </a:cubicBezTo>
                <a:cubicBezTo>
                  <a:pt x="0" y="7"/>
                  <a:pt x="2" y="9"/>
                  <a:pt x="4" y="9"/>
                </a:cubicBezTo>
                <a:cubicBezTo>
                  <a:pt x="7" y="9"/>
                  <a:pt x="9" y="7"/>
                  <a:pt x="9" y="4"/>
                </a:cubicBezTo>
                <a:cubicBezTo>
                  <a:pt x="9" y="2"/>
                  <a:pt x="7" y="0"/>
                  <a:pt x="4" y="0"/>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2" name="Oval 50"/>
          <p:cNvSpPr>
            <a:spLocks noChangeArrowheads="1"/>
          </p:cNvSpPr>
          <p:nvPr/>
        </p:nvSpPr>
        <p:spPr bwMode="auto">
          <a:xfrm>
            <a:off x="4201018" y="1811454"/>
            <a:ext cx="157123"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3" name="Oval 52"/>
          <p:cNvSpPr>
            <a:spLocks noChangeArrowheads="1"/>
          </p:cNvSpPr>
          <p:nvPr/>
        </p:nvSpPr>
        <p:spPr bwMode="auto">
          <a:xfrm>
            <a:off x="4937425" y="1811454"/>
            <a:ext cx="158709" cy="157163"/>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4" name="Freeform 53"/>
          <p:cNvSpPr>
            <a:spLocks noEditPoints="1"/>
          </p:cNvSpPr>
          <p:nvPr/>
        </p:nvSpPr>
        <p:spPr bwMode="auto">
          <a:xfrm>
            <a:off x="4937425" y="1811454"/>
            <a:ext cx="158709" cy="157163"/>
          </a:xfrm>
          <a:custGeom>
            <a:avLst/>
            <a:gdLst>
              <a:gd name="T0" fmla="*/ 4 w 9"/>
              <a:gd name="T1" fmla="*/ 9 h 9"/>
              <a:gd name="T2" fmla="*/ 0 w 9"/>
              <a:gd name="T3" fmla="*/ 4 h 9"/>
              <a:gd name="T4" fmla="*/ 4 w 9"/>
              <a:gd name="T5" fmla="*/ 0 h 9"/>
              <a:gd name="T6" fmla="*/ 9 w 9"/>
              <a:gd name="T7" fmla="*/ 4 h 9"/>
              <a:gd name="T8" fmla="*/ 4 w 9"/>
              <a:gd name="T9" fmla="*/ 9 h 9"/>
              <a:gd name="T10" fmla="*/ 4 w 9"/>
              <a:gd name="T11" fmla="*/ 0 h 9"/>
              <a:gd name="T12" fmla="*/ 0 w 9"/>
              <a:gd name="T13" fmla="*/ 4 h 9"/>
              <a:gd name="T14" fmla="*/ 4 w 9"/>
              <a:gd name="T15" fmla="*/ 9 h 9"/>
              <a:gd name="T16" fmla="*/ 9 w 9"/>
              <a:gd name="T17" fmla="*/ 4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9"/>
                </a:moveTo>
                <a:cubicBezTo>
                  <a:pt x="2" y="9"/>
                  <a:pt x="0" y="7"/>
                  <a:pt x="0" y="4"/>
                </a:cubicBezTo>
                <a:cubicBezTo>
                  <a:pt x="0" y="2"/>
                  <a:pt x="2" y="0"/>
                  <a:pt x="4" y="0"/>
                </a:cubicBezTo>
                <a:cubicBezTo>
                  <a:pt x="7" y="0"/>
                  <a:pt x="9" y="2"/>
                  <a:pt x="9" y="4"/>
                </a:cubicBezTo>
                <a:cubicBezTo>
                  <a:pt x="9" y="7"/>
                  <a:pt x="7" y="9"/>
                  <a:pt x="4" y="9"/>
                </a:cubicBezTo>
                <a:close/>
                <a:moveTo>
                  <a:pt x="4" y="0"/>
                </a:moveTo>
                <a:cubicBezTo>
                  <a:pt x="2" y="0"/>
                  <a:pt x="0" y="2"/>
                  <a:pt x="0" y="4"/>
                </a:cubicBezTo>
                <a:cubicBezTo>
                  <a:pt x="0" y="7"/>
                  <a:pt x="2" y="9"/>
                  <a:pt x="4" y="9"/>
                </a:cubicBezTo>
                <a:cubicBezTo>
                  <a:pt x="7" y="9"/>
                  <a:pt x="9" y="7"/>
                  <a:pt x="9" y="4"/>
                </a:cubicBezTo>
                <a:cubicBezTo>
                  <a:pt x="9" y="2"/>
                  <a:pt x="7" y="0"/>
                  <a:pt x="4" y="0"/>
                </a:cubicBezTo>
                <a:close/>
              </a:path>
            </a:pathLst>
          </a:custGeom>
          <a:solidFill>
            <a:srgbClr val="515151"/>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5" name="Oval 54"/>
          <p:cNvSpPr>
            <a:spLocks noChangeArrowheads="1"/>
          </p:cNvSpPr>
          <p:nvPr/>
        </p:nvSpPr>
        <p:spPr bwMode="auto">
          <a:xfrm>
            <a:off x="5656374" y="1820339"/>
            <a:ext cx="158709"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6" name="Oval 56"/>
          <p:cNvSpPr>
            <a:spLocks noChangeArrowheads="1"/>
          </p:cNvSpPr>
          <p:nvPr/>
        </p:nvSpPr>
        <p:spPr bwMode="auto">
          <a:xfrm>
            <a:off x="6394371" y="1811454"/>
            <a:ext cx="157123"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7" name="Freeform 57"/>
          <p:cNvSpPr>
            <a:spLocks noEditPoints="1"/>
          </p:cNvSpPr>
          <p:nvPr/>
        </p:nvSpPr>
        <p:spPr bwMode="auto">
          <a:xfrm>
            <a:off x="6394371" y="1811454"/>
            <a:ext cx="157123" cy="157163"/>
          </a:xfrm>
          <a:custGeom>
            <a:avLst/>
            <a:gdLst>
              <a:gd name="T0" fmla="*/ 4 w 9"/>
              <a:gd name="T1" fmla="*/ 9 h 9"/>
              <a:gd name="T2" fmla="*/ 0 w 9"/>
              <a:gd name="T3" fmla="*/ 4 h 9"/>
              <a:gd name="T4" fmla="*/ 4 w 9"/>
              <a:gd name="T5" fmla="*/ 0 h 9"/>
              <a:gd name="T6" fmla="*/ 9 w 9"/>
              <a:gd name="T7" fmla="*/ 4 h 9"/>
              <a:gd name="T8" fmla="*/ 4 w 9"/>
              <a:gd name="T9" fmla="*/ 9 h 9"/>
              <a:gd name="T10" fmla="*/ 4 w 9"/>
              <a:gd name="T11" fmla="*/ 0 h 9"/>
              <a:gd name="T12" fmla="*/ 0 w 9"/>
              <a:gd name="T13" fmla="*/ 4 h 9"/>
              <a:gd name="T14" fmla="*/ 4 w 9"/>
              <a:gd name="T15" fmla="*/ 9 h 9"/>
              <a:gd name="T16" fmla="*/ 9 w 9"/>
              <a:gd name="T17" fmla="*/ 4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9"/>
                </a:moveTo>
                <a:cubicBezTo>
                  <a:pt x="2" y="9"/>
                  <a:pt x="0" y="7"/>
                  <a:pt x="0" y="4"/>
                </a:cubicBezTo>
                <a:cubicBezTo>
                  <a:pt x="0" y="2"/>
                  <a:pt x="2" y="0"/>
                  <a:pt x="4" y="0"/>
                </a:cubicBezTo>
                <a:cubicBezTo>
                  <a:pt x="7" y="0"/>
                  <a:pt x="9" y="2"/>
                  <a:pt x="9" y="4"/>
                </a:cubicBezTo>
                <a:cubicBezTo>
                  <a:pt x="9" y="7"/>
                  <a:pt x="7" y="9"/>
                  <a:pt x="4" y="9"/>
                </a:cubicBezTo>
                <a:close/>
                <a:moveTo>
                  <a:pt x="4" y="0"/>
                </a:moveTo>
                <a:cubicBezTo>
                  <a:pt x="2" y="0"/>
                  <a:pt x="0" y="2"/>
                  <a:pt x="0" y="4"/>
                </a:cubicBezTo>
                <a:cubicBezTo>
                  <a:pt x="0" y="7"/>
                  <a:pt x="2" y="9"/>
                  <a:pt x="4" y="9"/>
                </a:cubicBezTo>
                <a:cubicBezTo>
                  <a:pt x="7" y="9"/>
                  <a:pt x="9" y="7"/>
                  <a:pt x="9" y="4"/>
                </a:cubicBezTo>
                <a:cubicBezTo>
                  <a:pt x="9" y="2"/>
                  <a:pt x="7" y="0"/>
                  <a:pt x="4" y="0"/>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8" name="Oval 58"/>
          <p:cNvSpPr>
            <a:spLocks noChangeArrowheads="1"/>
          </p:cNvSpPr>
          <p:nvPr/>
        </p:nvSpPr>
        <p:spPr bwMode="auto">
          <a:xfrm>
            <a:off x="7113321" y="1785259"/>
            <a:ext cx="157123"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49" name="Oval 60"/>
          <p:cNvSpPr>
            <a:spLocks noChangeArrowheads="1"/>
          </p:cNvSpPr>
          <p:nvPr/>
        </p:nvSpPr>
        <p:spPr bwMode="auto">
          <a:xfrm>
            <a:off x="7849728" y="1807136"/>
            <a:ext cx="158709"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0" name="Oval 62"/>
          <p:cNvSpPr>
            <a:spLocks noChangeArrowheads="1"/>
          </p:cNvSpPr>
          <p:nvPr/>
        </p:nvSpPr>
        <p:spPr bwMode="auto">
          <a:xfrm>
            <a:off x="8570266" y="1799504"/>
            <a:ext cx="157123" cy="157163"/>
          </a:xfrm>
          <a:prstGeom prst="ellipse">
            <a:avLst/>
          </a:prstGeom>
          <a:solidFill>
            <a:srgbClr val="E2E2E2"/>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1" name="Oval 64"/>
          <p:cNvSpPr>
            <a:spLocks noChangeArrowheads="1"/>
          </p:cNvSpPr>
          <p:nvPr/>
        </p:nvSpPr>
        <p:spPr bwMode="auto">
          <a:xfrm>
            <a:off x="9306675" y="1811454"/>
            <a:ext cx="157123" cy="157163"/>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2" name="Freeform 65"/>
          <p:cNvSpPr>
            <a:spLocks noEditPoints="1"/>
          </p:cNvSpPr>
          <p:nvPr/>
        </p:nvSpPr>
        <p:spPr bwMode="auto">
          <a:xfrm>
            <a:off x="9306675" y="1811454"/>
            <a:ext cx="157123" cy="157163"/>
          </a:xfrm>
          <a:custGeom>
            <a:avLst/>
            <a:gdLst>
              <a:gd name="T0" fmla="*/ 4 w 9"/>
              <a:gd name="T1" fmla="*/ 9 h 9"/>
              <a:gd name="T2" fmla="*/ 0 w 9"/>
              <a:gd name="T3" fmla="*/ 4 h 9"/>
              <a:gd name="T4" fmla="*/ 4 w 9"/>
              <a:gd name="T5" fmla="*/ 0 h 9"/>
              <a:gd name="T6" fmla="*/ 9 w 9"/>
              <a:gd name="T7" fmla="*/ 4 h 9"/>
              <a:gd name="T8" fmla="*/ 4 w 9"/>
              <a:gd name="T9" fmla="*/ 9 h 9"/>
              <a:gd name="T10" fmla="*/ 4 w 9"/>
              <a:gd name="T11" fmla="*/ 0 h 9"/>
              <a:gd name="T12" fmla="*/ 0 w 9"/>
              <a:gd name="T13" fmla="*/ 4 h 9"/>
              <a:gd name="T14" fmla="*/ 4 w 9"/>
              <a:gd name="T15" fmla="*/ 9 h 9"/>
              <a:gd name="T16" fmla="*/ 9 w 9"/>
              <a:gd name="T17" fmla="*/ 4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9"/>
                </a:moveTo>
                <a:cubicBezTo>
                  <a:pt x="2" y="9"/>
                  <a:pt x="0" y="7"/>
                  <a:pt x="0" y="4"/>
                </a:cubicBezTo>
                <a:cubicBezTo>
                  <a:pt x="0" y="2"/>
                  <a:pt x="2" y="0"/>
                  <a:pt x="4" y="0"/>
                </a:cubicBezTo>
                <a:cubicBezTo>
                  <a:pt x="7" y="0"/>
                  <a:pt x="9" y="2"/>
                  <a:pt x="9" y="4"/>
                </a:cubicBezTo>
                <a:cubicBezTo>
                  <a:pt x="9" y="7"/>
                  <a:pt x="7" y="9"/>
                  <a:pt x="4" y="9"/>
                </a:cubicBezTo>
                <a:close/>
                <a:moveTo>
                  <a:pt x="4" y="0"/>
                </a:moveTo>
                <a:cubicBezTo>
                  <a:pt x="2" y="0"/>
                  <a:pt x="0" y="2"/>
                  <a:pt x="0" y="4"/>
                </a:cubicBezTo>
                <a:cubicBezTo>
                  <a:pt x="0" y="7"/>
                  <a:pt x="2" y="9"/>
                  <a:pt x="4" y="9"/>
                </a:cubicBezTo>
                <a:cubicBezTo>
                  <a:pt x="7" y="9"/>
                  <a:pt x="9" y="7"/>
                  <a:pt x="9" y="4"/>
                </a:cubicBezTo>
                <a:cubicBezTo>
                  <a:pt x="9" y="2"/>
                  <a:pt x="7" y="0"/>
                  <a:pt x="4" y="0"/>
                </a:cubicBezTo>
                <a:close/>
              </a:path>
            </a:pathLst>
          </a:custGeom>
          <a:solidFill>
            <a:srgbClr val="515151"/>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3" name="Oval 66"/>
          <p:cNvSpPr>
            <a:spLocks noChangeArrowheads="1"/>
          </p:cNvSpPr>
          <p:nvPr/>
        </p:nvSpPr>
        <p:spPr bwMode="auto">
          <a:xfrm>
            <a:off x="10025625" y="1811454"/>
            <a:ext cx="158709" cy="157163"/>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4" name="Freeform 67"/>
          <p:cNvSpPr>
            <a:spLocks noEditPoints="1"/>
          </p:cNvSpPr>
          <p:nvPr/>
        </p:nvSpPr>
        <p:spPr bwMode="auto">
          <a:xfrm>
            <a:off x="10025625" y="1811454"/>
            <a:ext cx="158709" cy="157163"/>
          </a:xfrm>
          <a:custGeom>
            <a:avLst/>
            <a:gdLst>
              <a:gd name="T0" fmla="*/ 5 w 9"/>
              <a:gd name="T1" fmla="*/ 9 h 9"/>
              <a:gd name="T2" fmla="*/ 0 w 9"/>
              <a:gd name="T3" fmla="*/ 4 h 9"/>
              <a:gd name="T4" fmla="*/ 5 w 9"/>
              <a:gd name="T5" fmla="*/ 0 h 9"/>
              <a:gd name="T6" fmla="*/ 9 w 9"/>
              <a:gd name="T7" fmla="*/ 4 h 9"/>
              <a:gd name="T8" fmla="*/ 5 w 9"/>
              <a:gd name="T9" fmla="*/ 9 h 9"/>
              <a:gd name="T10" fmla="*/ 5 w 9"/>
              <a:gd name="T11" fmla="*/ 0 h 9"/>
              <a:gd name="T12" fmla="*/ 1 w 9"/>
              <a:gd name="T13" fmla="*/ 4 h 9"/>
              <a:gd name="T14" fmla="*/ 5 w 9"/>
              <a:gd name="T15" fmla="*/ 9 h 9"/>
              <a:gd name="T16" fmla="*/ 9 w 9"/>
              <a:gd name="T17" fmla="*/ 4 h 9"/>
              <a:gd name="T18" fmla="*/ 5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5" y="9"/>
                </a:moveTo>
                <a:cubicBezTo>
                  <a:pt x="2" y="9"/>
                  <a:pt x="0" y="7"/>
                  <a:pt x="0" y="4"/>
                </a:cubicBezTo>
                <a:cubicBezTo>
                  <a:pt x="0" y="2"/>
                  <a:pt x="2" y="0"/>
                  <a:pt x="5" y="0"/>
                </a:cubicBezTo>
                <a:cubicBezTo>
                  <a:pt x="7" y="0"/>
                  <a:pt x="9" y="2"/>
                  <a:pt x="9" y="4"/>
                </a:cubicBezTo>
                <a:cubicBezTo>
                  <a:pt x="9" y="7"/>
                  <a:pt x="7" y="9"/>
                  <a:pt x="5" y="9"/>
                </a:cubicBezTo>
                <a:close/>
                <a:moveTo>
                  <a:pt x="5" y="0"/>
                </a:moveTo>
                <a:cubicBezTo>
                  <a:pt x="2" y="0"/>
                  <a:pt x="1" y="2"/>
                  <a:pt x="1" y="4"/>
                </a:cubicBezTo>
                <a:cubicBezTo>
                  <a:pt x="1" y="7"/>
                  <a:pt x="2" y="9"/>
                  <a:pt x="5" y="9"/>
                </a:cubicBezTo>
                <a:cubicBezTo>
                  <a:pt x="7" y="9"/>
                  <a:pt x="9" y="7"/>
                  <a:pt x="9" y="4"/>
                </a:cubicBezTo>
                <a:cubicBezTo>
                  <a:pt x="9" y="2"/>
                  <a:pt x="7" y="0"/>
                  <a:pt x="5" y="0"/>
                </a:cubicBezTo>
                <a:close/>
              </a:path>
            </a:pathLst>
          </a:custGeom>
          <a:solidFill>
            <a:srgbClr val="515151"/>
          </a:solidFill>
          <a:ln w="9525">
            <a:solidFill>
              <a:schemeClr val="accent1">
                <a:lumMod val="100000"/>
              </a:schemeClr>
            </a:solidFill>
            <a:round/>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5" name="Freeform 656"/>
          <p:cNvSpPr>
            <a:spLocks noEditPoints="1"/>
          </p:cNvSpPr>
          <p:nvPr/>
        </p:nvSpPr>
        <p:spPr bwMode="auto">
          <a:xfrm>
            <a:off x="8498849"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6" name="Freeform 721"/>
          <p:cNvSpPr>
            <a:spLocks noEditPoints="1"/>
          </p:cNvSpPr>
          <p:nvPr/>
        </p:nvSpPr>
        <p:spPr bwMode="auto">
          <a:xfrm>
            <a:off x="9236844" y="2021003"/>
            <a:ext cx="298372" cy="457200"/>
          </a:xfrm>
          <a:custGeom>
            <a:avLst/>
            <a:gdLst>
              <a:gd name="T0" fmla="*/ 16 w 17"/>
              <a:gd name="T1" fmla="*/ 13 h 26"/>
              <a:gd name="T2" fmla="*/ 16 w 17"/>
              <a:gd name="T3" fmla="*/ 13 h 26"/>
              <a:gd name="T4" fmla="*/ 8 w 17"/>
              <a:gd name="T5" fmla="*/ 0 h 26"/>
              <a:gd name="T6" fmla="*/ 1 w 17"/>
              <a:gd name="T7" fmla="*/ 13 h 26"/>
              <a:gd name="T8" fmla="*/ 1 w 17"/>
              <a:gd name="T9" fmla="*/ 13 h 26"/>
              <a:gd name="T10" fmla="*/ 0 w 17"/>
              <a:gd name="T11" fmla="*/ 18 h 26"/>
              <a:gd name="T12" fmla="*/ 8 w 17"/>
              <a:gd name="T13" fmla="*/ 26 h 26"/>
              <a:gd name="T14" fmla="*/ 17 w 17"/>
              <a:gd name="T15" fmla="*/ 18 h 26"/>
              <a:gd name="T16" fmla="*/ 16 w 17"/>
              <a:gd name="T17" fmla="*/ 13 h 26"/>
              <a:gd name="T18" fmla="*/ 15 w 17"/>
              <a:gd name="T19" fmla="*/ 18 h 26"/>
              <a:gd name="T20" fmla="*/ 8 w 17"/>
              <a:gd name="T21" fmla="*/ 25 h 26"/>
              <a:gd name="T22" fmla="*/ 1 w 17"/>
              <a:gd name="T23" fmla="*/ 18 h 26"/>
              <a:gd name="T24" fmla="*/ 8 w 17"/>
              <a:gd name="T25" fmla="*/ 11 h 26"/>
              <a:gd name="T26" fmla="*/ 15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8" y="0"/>
                  <a:pt x="8" y="0"/>
                  <a:pt x="8" y="0"/>
                </a:cubicBezTo>
                <a:cubicBezTo>
                  <a:pt x="1" y="13"/>
                  <a:pt x="1" y="13"/>
                  <a:pt x="1" y="13"/>
                </a:cubicBezTo>
                <a:cubicBezTo>
                  <a:pt x="1" y="13"/>
                  <a:pt x="1" y="13"/>
                  <a:pt x="1" y="13"/>
                </a:cubicBezTo>
                <a:cubicBezTo>
                  <a:pt x="0" y="15"/>
                  <a:pt x="0" y="16"/>
                  <a:pt x="0" y="18"/>
                </a:cubicBezTo>
                <a:cubicBezTo>
                  <a:pt x="0" y="22"/>
                  <a:pt x="4" y="26"/>
                  <a:pt x="8" y="26"/>
                </a:cubicBezTo>
                <a:cubicBezTo>
                  <a:pt x="13" y="26"/>
                  <a:pt x="17" y="22"/>
                  <a:pt x="17" y="18"/>
                </a:cubicBezTo>
                <a:cubicBezTo>
                  <a:pt x="17" y="16"/>
                  <a:pt x="16" y="15"/>
                  <a:pt x="16" y="13"/>
                </a:cubicBezTo>
                <a:close/>
                <a:moveTo>
                  <a:pt x="15" y="18"/>
                </a:moveTo>
                <a:cubicBezTo>
                  <a:pt x="15" y="22"/>
                  <a:pt x="12" y="25"/>
                  <a:pt x="8" y="25"/>
                </a:cubicBezTo>
                <a:cubicBezTo>
                  <a:pt x="4" y="25"/>
                  <a:pt x="1" y="22"/>
                  <a:pt x="1" y="18"/>
                </a:cubicBezTo>
                <a:cubicBezTo>
                  <a:pt x="1" y="14"/>
                  <a:pt x="4" y="11"/>
                  <a:pt x="8" y="11"/>
                </a:cubicBezTo>
                <a:cubicBezTo>
                  <a:pt x="12" y="11"/>
                  <a:pt x="15" y="14"/>
                  <a:pt x="15"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7" name="Freeform 786"/>
          <p:cNvSpPr>
            <a:spLocks noEditPoints="1"/>
          </p:cNvSpPr>
          <p:nvPr/>
        </p:nvSpPr>
        <p:spPr bwMode="auto">
          <a:xfrm>
            <a:off x="9955795"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8" name="Freeform 68"/>
          <p:cNvSpPr>
            <a:spLocks noEditPoints="1"/>
          </p:cNvSpPr>
          <p:nvPr/>
        </p:nvSpPr>
        <p:spPr bwMode="auto">
          <a:xfrm>
            <a:off x="1955290" y="1319339"/>
            <a:ext cx="296785" cy="457200"/>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59" name="TextBox 58"/>
          <p:cNvSpPr txBox="1"/>
          <p:nvPr/>
        </p:nvSpPr>
        <p:spPr>
          <a:xfrm>
            <a:off x="1748774" y="1956667"/>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Jan</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0" name="TextBox 59"/>
          <p:cNvSpPr txBox="1"/>
          <p:nvPr/>
        </p:nvSpPr>
        <p:spPr>
          <a:xfrm>
            <a:off x="2493913" y="1956667"/>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Feb</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1" name="TextBox 60"/>
          <p:cNvSpPr txBox="1"/>
          <p:nvPr/>
        </p:nvSpPr>
        <p:spPr>
          <a:xfrm>
            <a:off x="3205721" y="1956667"/>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Mar</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2" name="TextBox 61"/>
          <p:cNvSpPr txBox="1"/>
          <p:nvPr/>
        </p:nvSpPr>
        <p:spPr>
          <a:xfrm>
            <a:off x="3942129" y="1956667"/>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Apr</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3" name="TextBox 62"/>
          <p:cNvSpPr txBox="1"/>
          <p:nvPr/>
        </p:nvSpPr>
        <p:spPr>
          <a:xfrm>
            <a:off x="4679330" y="1956667"/>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May</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4" name="TextBox 63"/>
          <p:cNvSpPr txBox="1"/>
          <p:nvPr/>
        </p:nvSpPr>
        <p:spPr>
          <a:xfrm>
            <a:off x="5398281"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Jun</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5" name="TextBox 64"/>
          <p:cNvSpPr txBox="1"/>
          <p:nvPr/>
        </p:nvSpPr>
        <p:spPr>
          <a:xfrm>
            <a:off x="6135482"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Jul</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6" name="TextBox 65"/>
          <p:cNvSpPr txBox="1"/>
          <p:nvPr/>
        </p:nvSpPr>
        <p:spPr>
          <a:xfrm>
            <a:off x="6854433"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Aug</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7" name="TextBox 66"/>
          <p:cNvSpPr txBox="1"/>
          <p:nvPr/>
        </p:nvSpPr>
        <p:spPr>
          <a:xfrm>
            <a:off x="7591634"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Sep</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8" name="TextBox 67"/>
          <p:cNvSpPr txBox="1"/>
          <p:nvPr/>
        </p:nvSpPr>
        <p:spPr>
          <a:xfrm>
            <a:off x="8311378"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Oct</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69" name="TextBox 68"/>
          <p:cNvSpPr txBox="1"/>
          <p:nvPr/>
        </p:nvSpPr>
        <p:spPr>
          <a:xfrm>
            <a:off x="9047786"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Nov</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100" name="TextBox 99"/>
          <p:cNvSpPr txBox="1"/>
          <p:nvPr/>
        </p:nvSpPr>
        <p:spPr>
          <a:xfrm>
            <a:off x="9785782" y="1499359"/>
            <a:ext cx="674899" cy="297429"/>
          </a:xfrm>
          <a:prstGeom prst="rect">
            <a:avLst/>
          </a:prstGeom>
          <a:noFill/>
        </p:spPr>
        <p:txBody>
          <a:bodyPr wrap="square" lIns="91416" tIns="45708" rIns="91416" bIns="45708" rtlCol="0">
            <a:spAutoFit/>
          </a:bodyPr>
          <a:lstStyle/>
          <a:p>
            <a:pPr algn="ctr"/>
            <a:r>
              <a:rPr lang="en-US" altLang="zh-CN" sz="1335" dirty="0">
                <a:latin typeface="Noto Sans S Chinese DemiLight" panose="020B0400000000000000" pitchFamily="34" charset="-122"/>
                <a:ea typeface="Noto Sans S Chinese DemiLight" panose="020B0400000000000000" pitchFamily="34" charset="-122"/>
              </a:rPr>
              <a:t>Dec</a:t>
            </a:r>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101" name="Freeform 656"/>
          <p:cNvSpPr>
            <a:spLocks noEditPoints="1"/>
          </p:cNvSpPr>
          <p:nvPr/>
        </p:nvSpPr>
        <p:spPr bwMode="auto">
          <a:xfrm>
            <a:off x="7779897"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2" name="Freeform 656"/>
          <p:cNvSpPr>
            <a:spLocks noEditPoints="1"/>
          </p:cNvSpPr>
          <p:nvPr/>
        </p:nvSpPr>
        <p:spPr bwMode="auto">
          <a:xfrm>
            <a:off x="7042696"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3" name="Freeform 656"/>
          <p:cNvSpPr>
            <a:spLocks noEditPoints="1"/>
          </p:cNvSpPr>
          <p:nvPr/>
        </p:nvSpPr>
        <p:spPr bwMode="auto">
          <a:xfrm>
            <a:off x="6323745"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4" name="Freeform 656"/>
          <p:cNvSpPr>
            <a:spLocks noEditPoints="1"/>
          </p:cNvSpPr>
          <p:nvPr/>
        </p:nvSpPr>
        <p:spPr bwMode="auto">
          <a:xfrm>
            <a:off x="5586543" y="2021003"/>
            <a:ext cx="298372" cy="457200"/>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4"/>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5" name="Freeform 68"/>
          <p:cNvSpPr>
            <a:spLocks noEditPoints="1"/>
          </p:cNvSpPr>
          <p:nvPr/>
        </p:nvSpPr>
        <p:spPr bwMode="auto">
          <a:xfrm>
            <a:off x="2682970" y="1319339"/>
            <a:ext cx="296785" cy="457200"/>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6" name="Freeform 68"/>
          <p:cNvSpPr>
            <a:spLocks noEditPoints="1"/>
          </p:cNvSpPr>
          <p:nvPr/>
        </p:nvSpPr>
        <p:spPr bwMode="auto">
          <a:xfrm>
            <a:off x="3423346" y="1319339"/>
            <a:ext cx="296785" cy="457200"/>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7" name="Freeform 68"/>
          <p:cNvSpPr>
            <a:spLocks noEditPoints="1"/>
          </p:cNvSpPr>
          <p:nvPr/>
        </p:nvSpPr>
        <p:spPr bwMode="auto">
          <a:xfrm>
            <a:off x="4131186" y="1319339"/>
            <a:ext cx="296785" cy="457200"/>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8" name="Freeform 68"/>
          <p:cNvSpPr>
            <a:spLocks noEditPoints="1"/>
          </p:cNvSpPr>
          <p:nvPr/>
        </p:nvSpPr>
        <p:spPr bwMode="auto">
          <a:xfrm>
            <a:off x="4868388" y="1319339"/>
            <a:ext cx="296785" cy="457200"/>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09" name="Freeform 68"/>
          <p:cNvSpPr>
            <a:spLocks noEditPoints="1"/>
          </p:cNvSpPr>
          <p:nvPr/>
        </p:nvSpPr>
        <p:spPr bwMode="auto">
          <a:xfrm>
            <a:off x="1829056" y="3262364"/>
            <a:ext cx="381149" cy="587163"/>
          </a:xfrm>
          <a:custGeom>
            <a:avLst/>
            <a:gdLst>
              <a:gd name="T0" fmla="*/ 17 w 17"/>
              <a:gd name="T1" fmla="*/ 9 h 26"/>
              <a:gd name="T2" fmla="*/ 8 w 17"/>
              <a:gd name="T3" fmla="*/ 0 h 26"/>
              <a:gd name="T4" fmla="*/ 0 w 17"/>
              <a:gd name="T5" fmla="*/ 9 h 26"/>
              <a:gd name="T6" fmla="*/ 1 w 17"/>
              <a:gd name="T7" fmla="*/ 13 h 26"/>
              <a:gd name="T8" fmla="*/ 1 w 17"/>
              <a:gd name="T9" fmla="*/ 13 h 26"/>
              <a:gd name="T10" fmla="*/ 8 w 17"/>
              <a:gd name="T11" fmla="*/ 26 h 26"/>
              <a:gd name="T12" fmla="*/ 16 w 17"/>
              <a:gd name="T13" fmla="*/ 13 h 26"/>
              <a:gd name="T14" fmla="*/ 16 w 17"/>
              <a:gd name="T15" fmla="*/ 13 h 26"/>
              <a:gd name="T16" fmla="*/ 17 w 17"/>
              <a:gd name="T17" fmla="*/ 9 h 26"/>
              <a:gd name="T18" fmla="*/ 8 w 17"/>
              <a:gd name="T19" fmla="*/ 16 h 26"/>
              <a:gd name="T20" fmla="*/ 1 w 17"/>
              <a:gd name="T21" fmla="*/ 9 h 26"/>
              <a:gd name="T22" fmla="*/ 8 w 17"/>
              <a:gd name="T23" fmla="*/ 1 h 26"/>
              <a:gd name="T24" fmla="*/ 16 w 17"/>
              <a:gd name="T25" fmla="*/ 9 h 26"/>
              <a:gd name="T26" fmla="*/ 8 w 17"/>
              <a:gd name="T2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7" y="9"/>
                </a:moveTo>
                <a:cubicBezTo>
                  <a:pt x="17" y="4"/>
                  <a:pt x="13" y="0"/>
                  <a:pt x="8" y="0"/>
                </a:cubicBezTo>
                <a:cubicBezTo>
                  <a:pt x="4" y="0"/>
                  <a:pt x="0" y="4"/>
                  <a:pt x="0" y="9"/>
                </a:cubicBezTo>
                <a:cubicBezTo>
                  <a:pt x="0" y="10"/>
                  <a:pt x="0" y="12"/>
                  <a:pt x="1" y="13"/>
                </a:cubicBezTo>
                <a:cubicBezTo>
                  <a:pt x="1" y="13"/>
                  <a:pt x="1" y="13"/>
                  <a:pt x="1" y="13"/>
                </a:cubicBezTo>
                <a:cubicBezTo>
                  <a:pt x="8" y="26"/>
                  <a:pt x="8" y="26"/>
                  <a:pt x="8" y="26"/>
                </a:cubicBezTo>
                <a:cubicBezTo>
                  <a:pt x="16" y="13"/>
                  <a:pt x="16" y="13"/>
                  <a:pt x="16" y="13"/>
                </a:cubicBezTo>
                <a:cubicBezTo>
                  <a:pt x="16" y="13"/>
                  <a:pt x="16" y="13"/>
                  <a:pt x="16" y="13"/>
                </a:cubicBezTo>
                <a:cubicBezTo>
                  <a:pt x="17" y="12"/>
                  <a:pt x="17" y="10"/>
                  <a:pt x="17" y="9"/>
                </a:cubicBezTo>
                <a:close/>
                <a:moveTo>
                  <a:pt x="8" y="16"/>
                </a:moveTo>
                <a:cubicBezTo>
                  <a:pt x="4" y="16"/>
                  <a:pt x="1" y="13"/>
                  <a:pt x="1" y="9"/>
                </a:cubicBezTo>
                <a:cubicBezTo>
                  <a:pt x="1" y="5"/>
                  <a:pt x="4" y="1"/>
                  <a:pt x="8" y="1"/>
                </a:cubicBezTo>
                <a:cubicBezTo>
                  <a:pt x="12" y="1"/>
                  <a:pt x="16" y="5"/>
                  <a:pt x="16" y="9"/>
                </a:cubicBezTo>
                <a:cubicBezTo>
                  <a:pt x="15" y="13"/>
                  <a:pt x="12" y="16"/>
                  <a:pt x="8" y="16"/>
                </a:cubicBezTo>
                <a:close/>
              </a:path>
            </a:pathLst>
          </a:custGeom>
          <a:solidFill>
            <a:schemeClr val="accent1">
              <a:lumMod val="100000"/>
            </a:schemeClr>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10" name="Freeform 656"/>
          <p:cNvSpPr>
            <a:spLocks noEditPoints="1"/>
          </p:cNvSpPr>
          <p:nvPr/>
        </p:nvSpPr>
        <p:spPr bwMode="auto">
          <a:xfrm>
            <a:off x="1851511" y="4027450"/>
            <a:ext cx="336239" cy="515223"/>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2"/>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11" name="TextBox 110"/>
          <p:cNvSpPr txBox="1"/>
          <p:nvPr/>
        </p:nvSpPr>
        <p:spPr>
          <a:xfrm>
            <a:off x="2428603" y="3217359"/>
            <a:ext cx="1560847" cy="338530"/>
          </a:xfrm>
          <a:prstGeom prst="rect">
            <a:avLst/>
          </a:prstGeom>
          <a:noFill/>
        </p:spPr>
        <p:txBody>
          <a:bodyPr wrap="square" lIns="91416" tIns="45708" rIns="91416" bIns="45708" rtlCol="0">
            <a:spAutoFit/>
          </a:bodyPr>
          <a:lstStyle/>
          <a:p>
            <a:r>
              <a:rPr lang="zh-CN" altLang="en-US" sz="1600" dirty="0">
                <a:latin typeface="Noto Sans S Chinese DemiLight" panose="020B0400000000000000" pitchFamily="34" charset="-122"/>
                <a:ea typeface="Noto Sans S Chinese DemiLight" panose="020B0400000000000000" pitchFamily="34" charset="-122"/>
              </a:rPr>
              <a:t>点击添加标题</a:t>
            </a:r>
            <a:endParaRPr lang="zh-CN" altLang="en-US" sz="1600" dirty="0">
              <a:latin typeface="Noto Sans S Chinese DemiLight" panose="020B0400000000000000" pitchFamily="34" charset="-122"/>
              <a:ea typeface="Noto Sans S Chinese DemiLight" panose="020B0400000000000000" pitchFamily="34" charset="-122"/>
            </a:endParaRPr>
          </a:p>
        </p:txBody>
      </p:sp>
      <p:sp>
        <p:nvSpPr>
          <p:cNvPr id="112" name="TextBox 111"/>
          <p:cNvSpPr txBox="1"/>
          <p:nvPr/>
        </p:nvSpPr>
        <p:spPr>
          <a:xfrm>
            <a:off x="2428601" y="3913920"/>
            <a:ext cx="1473591" cy="338530"/>
          </a:xfrm>
          <a:prstGeom prst="rect">
            <a:avLst/>
          </a:prstGeom>
          <a:noFill/>
        </p:spPr>
        <p:txBody>
          <a:bodyPr wrap="square" lIns="91416" tIns="45708" rIns="91416" bIns="45708" rtlCol="0">
            <a:spAutoFit/>
          </a:bodyPr>
          <a:lstStyle/>
          <a:p>
            <a:r>
              <a:rPr lang="zh-CN" altLang="en-US" sz="1600" dirty="0">
                <a:latin typeface="Noto Sans S Chinese DemiLight" panose="020B0400000000000000" pitchFamily="34" charset="-122"/>
                <a:ea typeface="Noto Sans S Chinese DemiLight" panose="020B0400000000000000" pitchFamily="34" charset="-122"/>
              </a:rPr>
              <a:t>点击添加标题</a:t>
            </a:r>
            <a:endParaRPr lang="zh-CN" altLang="en-US" sz="1600" dirty="0">
              <a:latin typeface="Noto Sans S Chinese DemiLight" panose="020B0400000000000000" pitchFamily="34" charset="-122"/>
              <a:ea typeface="Noto Sans S Chinese DemiLight" panose="020B0400000000000000" pitchFamily="34" charset="-122"/>
            </a:endParaRPr>
          </a:p>
        </p:txBody>
      </p:sp>
      <p:sp>
        <p:nvSpPr>
          <p:cNvPr id="113" name="TextBox 112"/>
          <p:cNvSpPr txBox="1"/>
          <p:nvPr/>
        </p:nvSpPr>
        <p:spPr>
          <a:xfrm>
            <a:off x="2400533" y="3520211"/>
            <a:ext cx="8299505" cy="555962"/>
          </a:xfrm>
          <a:prstGeom prst="rect">
            <a:avLst/>
          </a:prstGeom>
          <a:noFill/>
        </p:spPr>
        <p:txBody>
          <a:bodyPr wrap="square" lIns="91416" tIns="45708" rIns="91416" bIns="45708" rtlCol="0">
            <a:spAutoFit/>
          </a:bodyPr>
          <a:lstStyle/>
          <a:p>
            <a:pPr lvl="0" defTabSz="913765">
              <a:lnSpc>
                <a:spcPct val="120000"/>
              </a:lnSpc>
              <a:spcBef>
                <a:spcPct val="0"/>
              </a:spcBef>
              <a:defRPr/>
            </a:pP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endParaRPr lang="zh-CN" altLang="en-US" sz="1335" dirty="0">
              <a:latin typeface="Noto Sans S Chinese DemiLight" panose="020B0400000000000000" pitchFamily="34" charset="-122"/>
              <a:ea typeface="Noto Sans S Chinese DemiLight" panose="020B0400000000000000" pitchFamily="34" charset="-122"/>
            </a:endParaRPr>
          </a:p>
        </p:txBody>
      </p:sp>
      <p:sp>
        <p:nvSpPr>
          <p:cNvPr id="114" name="TextBox 113"/>
          <p:cNvSpPr txBox="1"/>
          <p:nvPr/>
        </p:nvSpPr>
        <p:spPr>
          <a:xfrm>
            <a:off x="2404020" y="4239711"/>
            <a:ext cx="7844463" cy="333529"/>
          </a:xfrm>
          <a:prstGeom prst="rect">
            <a:avLst/>
          </a:prstGeom>
          <a:noFill/>
        </p:spPr>
        <p:txBody>
          <a:bodyPr wrap="square" lIns="91416" tIns="45708" rIns="91416" bIns="45708" rtlCol="0">
            <a:spAutoFit/>
          </a:bodyPr>
          <a:lstStyle/>
          <a:p>
            <a:pPr lvl="0" defTabSz="913765">
              <a:lnSpc>
                <a:spcPct val="120000"/>
              </a:lnSpc>
              <a:spcBef>
                <a:spcPct val="0"/>
              </a:spcBef>
              <a:defRPr/>
            </a:pP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70" name="Freeform 656"/>
          <p:cNvSpPr>
            <a:spLocks noEditPoints="1"/>
          </p:cNvSpPr>
          <p:nvPr/>
        </p:nvSpPr>
        <p:spPr bwMode="auto">
          <a:xfrm>
            <a:off x="1823443" y="4768155"/>
            <a:ext cx="336239" cy="515223"/>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2"/>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71" name="TextBox 111"/>
          <p:cNvSpPr txBox="1"/>
          <p:nvPr/>
        </p:nvSpPr>
        <p:spPr>
          <a:xfrm>
            <a:off x="2400533" y="4654625"/>
            <a:ext cx="1473591" cy="338530"/>
          </a:xfrm>
          <a:prstGeom prst="rect">
            <a:avLst/>
          </a:prstGeom>
          <a:noFill/>
        </p:spPr>
        <p:txBody>
          <a:bodyPr wrap="square" lIns="91416" tIns="45708" rIns="91416" bIns="45708" rtlCol="0">
            <a:spAutoFit/>
          </a:bodyPr>
          <a:lstStyle/>
          <a:p>
            <a:r>
              <a:rPr lang="zh-CN" altLang="en-US" sz="1600" dirty="0">
                <a:latin typeface="Noto Sans S Chinese DemiLight" panose="020B0400000000000000" pitchFamily="34" charset="-122"/>
                <a:ea typeface="Noto Sans S Chinese DemiLight" panose="020B0400000000000000" pitchFamily="34" charset="-122"/>
              </a:rPr>
              <a:t>点击添加标题</a:t>
            </a:r>
            <a:endParaRPr lang="zh-CN" altLang="en-US" sz="1600" dirty="0">
              <a:latin typeface="Noto Sans S Chinese DemiLight" panose="020B0400000000000000" pitchFamily="34" charset="-122"/>
              <a:ea typeface="Noto Sans S Chinese DemiLight" panose="020B0400000000000000" pitchFamily="34" charset="-122"/>
            </a:endParaRPr>
          </a:p>
        </p:txBody>
      </p:sp>
      <p:sp>
        <p:nvSpPr>
          <p:cNvPr id="72" name="TextBox 113"/>
          <p:cNvSpPr txBox="1"/>
          <p:nvPr/>
        </p:nvSpPr>
        <p:spPr>
          <a:xfrm>
            <a:off x="2375952" y="4980416"/>
            <a:ext cx="7844463" cy="333529"/>
          </a:xfrm>
          <a:prstGeom prst="rect">
            <a:avLst/>
          </a:prstGeom>
          <a:noFill/>
        </p:spPr>
        <p:txBody>
          <a:bodyPr wrap="square" lIns="91416" tIns="45708" rIns="91416" bIns="45708" rtlCol="0">
            <a:spAutoFit/>
          </a:bodyPr>
          <a:lstStyle/>
          <a:p>
            <a:pPr lvl="0" defTabSz="913765">
              <a:lnSpc>
                <a:spcPct val="120000"/>
              </a:lnSpc>
              <a:spcBef>
                <a:spcPct val="0"/>
              </a:spcBef>
              <a:defRPr/>
            </a:pP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73" name="Freeform 656"/>
          <p:cNvSpPr>
            <a:spLocks noEditPoints="1"/>
          </p:cNvSpPr>
          <p:nvPr/>
        </p:nvSpPr>
        <p:spPr bwMode="auto">
          <a:xfrm>
            <a:off x="1814756" y="5478293"/>
            <a:ext cx="336239" cy="515223"/>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chemeClr val="accent2"/>
          </a:solidFill>
          <a:ln>
            <a:noFill/>
          </a:ln>
        </p:spPr>
        <p:txBody>
          <a:bodyPr vert="horz" wrap="square" lIns="91416" tIns="45708" rIns="91416" bIns="45708" numCol="1" anchor="t" anchorCtr="0" compatLnSpc="1"/>
          <a:lstStyle/>
          <a:p>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74" name="TextBox 111"/>
          <p:cNvSpPr txBox="1"/>
          <p:nvPr/>
        </p:nvSpPr>
        <p:spPr>
          <a:xfrm>
            <a:off x="2391846" y="5364763"/>
            <a:ext cx="1473591" cy="338530"/>
          </a:xfrm>
          <a:prstGeom prst="rect">
            <a:avLst/>
          </a:prstGeom>
          <a:noFill/>
        </p:spPr>
        <p:txBody>
          <a:bodyPr wrap="square" lIns="91416" tIns="45708" rIns="91416" bIns="45708" rtlCol="0">
            <a:spAutoFit/>
          </a:bodyPr>
          <a:lstStyle/>
          <a:p>
            <a:r>
              <a:rPr lang="zh-CN" altLang="en-US" sz="1600" dirty="0">
                <a:latin typeface="Noto Sans S Chinese DemiLight" panose="020B0400000000000000" pitchFamily="34" charset="-122"/>
                <a:ea typeface="Noto Sans S Chinese DemiLight" panose="020B0400000000000000" pitchFamily="34" charset="-122"/>
              </a:rPr>
              <a:t>点击添加标题</a:t>
            </a:r>
            <a:endParaRPr lang="zh-CN" altLang="en-US" sz="1600" dirty="0">
              <a:latin typeface="Noto Sans S Chinese DemiLight" panose="020B0400000000000000" pitchFamily="34" charset="-122"/>
              <a:ea typeface="Noto Sans S Chinese DemiLight" panose="020B0400000000000000" pitchFamily="34" charset="-122"/>
            </a:endParaRPr>
          </a:p>
        </p:txBody>
      </p:sp>
      <p:sp>
        <p:nvSpPr>
          <p:cNvPr id="75" name="TextBox 113"/>
          <p:cNvSpPr txBox="1"/>
          <p:nvPr/>
        </p:nvSpPr>
        <p:spPr>
          <a:xfrm>
            <a:off x="2367265" y="5690554"/>
            <a:ext cx="7844463" cy="333529"/>
          </a:xfrm>
          <a:prstGeom prst="rect">
            <a:avLst/>
          </a:prstGeom>
          <a:noFill/>
        </p:spPr>
        <p:txBody>
          <a:bodyPr wrap="square" lIns="91416" tIns="45708" rIns="91416" bIns="45708" rtlCol="0">
            <a:spAutoFit/>
          </a:bodyPr>
          <a:lstStyle/>
          <a:p>
            <a:pPr lvl="0" defTabSz="913765">
              <a:lnSpc>
                <a:spcPct val="120000"/>
              </a:lnSpc>
              <a:spcBef>
                <a:spcPct val="0"/>
              </a:spcBef>
              <a:defRPr/>
            </a:pP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4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4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3" presetClass="entr" presetSubtype="32"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 calcmode="lin" valueType="num">
                                      <p:cBhvr>
                                        <p:cTn id="10" dur="200" fill="hold"/>
                                        <p:tgtEl>
                                          <p:spTgt spid="37"/>
                                        </p:tgtEl>
                                        <p:attrNameLst>
                                          <p:attrName>ppt_w</p:attrName>
                                        </p:attrNameLst>
                                      </p:cBhvr>
                                      <p:tavLst>
                                        <p:tav tm="0">
                                          <p:val>
                                            <p:strVal val="4*#ppt_w"/>
                                          </p:val>
                                        </p:tav>
                                        <p:tav tm="100000">
                                          <p:val>
                                            <p:strVal val="#ppt_w"/>
                                          </p:val>
                                        </p:tav>
                                      </p:tavLst>
                                    </p:anim>
                                    <p:anim calcmode="lin" valueType="num">
                                      <p:cBhvr>
                                        <p:cTn id="11" dur="200" fill="hold"/>
                                        <p:tgtEl>
                                          <p:spTgt spid="37"/>
                                        </p:tgtEl>
                                        <p:attrNameLst>
                                          <p:attrName>ppt_h</p:attrName>
                                        </p:attrNameLst>
                                      </p:cBhvr>
                                      <p:tavLst>
                                        <p:tav tm="0">
                                          <p:val>
                                            <p:strVal val="4*#ppt_h"/>
                                          </p:val>
                                        </p:tav>
                                        <p:tav tm="100000">
                                          <p:val>
                                            <p:strVal val="#ppt_h"/>
                                          </p:val>
                                        </p:tav>
                                      </p:tavLst>
                                    </p:anim>
                                  </p:childTnLst>
                                </p:cTn>
                              </p:par>
                              <p:par>
                                <p:cTn id="12" presetID="37" presetClass="entr" presetSubtype="0"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anim calcmode="lin" valueType="num">
                                      <p:cBhvr>
                                        <p:cTn id="15" dur="500" fill="hold"/>
                                        <p:tgtEl>
                                          <p:spTgt spid="58"/>
                                        </p:tgtEl>
                                        <p:attrNameLst>
                                          <p:attrName>ppt_x</p:attrName>
                                        </p:attrNameLst>
                                      </p:cBhvr>
                                      <p:tavLst>
                                        <p:tav tm="0">
                                          <p:val>
                                            <p:strVal val="#ppt_x"/>
                                          </p:val>
                                        </p:tav>
                                        <p:tav tm="100000">
                                          <p:val>
                                            <p:strVal val="#ppt_x"/>
                                          </p:val>
                                        </p:tav>
                                      </p:tavLst>
                                    </p:anim>
                                    <p:anim calcmode="lin" valueType="num">
                                      <p:cBhvr>
                                        <p:cTn id="16" dur="450" decel="100000" fill="hold"/>
                                        <p:tgtEl>
                                          <p:spTgt spid="58"/>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par>
                                <p:cTn id="18" presetID="14" presetClass="entr" presetSubtype="10" fill="hold" grpId="0" nodeType="with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randombar(horizontal)">
                                      <p:cBhvr>
                                        <p:cTn id="20" dur="300"/>
                                        <p:tgtEl>
                                          <p:spTgt spid="59"/>
                                        </p:tgtEl>
                                      </p:cBhvr>
                                    </p:animEffect>
                                  </p:childTnLst>
                                </p:cTn>
                              </p:par>
                              <p:par>
                                <p:cTn id="21" presetID="23" presetClass="entr" presetSubtype="32" fill="hold" grpId="0" nodeType="withEffect">
                                  <p:stCondLst>
                                    <p:cond delay="50"/>
                                  </p:stCondLst>
                                  <p:childTnLst>
                                    <p:set>
                                      <p:cBhvr>
                                        <p:cTn id="22" dur="1" fill="hold">
                                          <p:stCondLst>
                                            <p:cond delay="0"/>
                                          </p:stCondLst>
                                        </p:cTn>
                                        <p:tgtEl>
                                          <p:spTgt spid="39"/>
                                        </p:tgtEl>
                                        <p:attrNameLst>
                                          <p:attrName>style.visibility</p:attrName>
                                        </p:attrNameLst>
                                      </p:cBhvr>
                                      <p:to>
                                        <p:strVal val="visible"/>
                                      </p:to>
                                    </p:set>
                                    <p:anim calcmode="lin" valueType="num">
                                      <p:cBhvr>
                                        <p:cTn id="23" dur="200" fill="hold"/>
                                        <p:tgtEl>
                                          <p:spTgt spid="39"/>
                                        </p:tgtEl>
                                        <p:attrNameLst>
                                          <p:attrName>ppt_w</p:attrName>
                                        </p:attrNameLst>
                                      </p:cBhvr>
                                      <p:tavLst>
                                        <p:tav tm="0">
                                          <p:val>
                                            <p:strVal val="4*#ppt_w"/>
                                          </p:val>
                                        </p:tav>
                                        <p:tav tm="100000">
                                          <p:val>
                                            <p:strVal val="#ppt_w"/>
                                          </p:val>
                                        </p:tav>
                                      </p:tavLst>
                                    </p:anim>
                                    <p:anim calcmode="lin" valueType="num">
                                      <p:cBhvr>
                                        <p:cTn id="24" dur="200" fill="hold"/>
                                        <p:tgtEl>
                                          <p:spTgt spid="39"/>
                                        </p:tgtEl>
                                        <p:attrNameLst>
                                          <p:attrName>ppt_h</p:attrName>
                                        </p:attrNameLst>
                                      </p:cBhvr>
                                      <p:tavLst>
                                        <p:tav tm="0">
                                          <p:val>
                                            <p:strVal val="4*#ppt_h"/>
                                          </p:val>
                                        </p:tav>
                                        <p:tav tm="100000">
                                          <p:val>
                                            <p:strVal val="#ppt_h"/>
                                          </p:val>
                                        </p:tav>
                                      </p:tavLst>
                                    </p:anim>
                                  </p:childTnLst>
                                </p:cTn>
                              </p:par>
                              <p:par>
                                <p:cTn id="25" presetID="37" presetClass="entr" presetSubtype="0" fill="hold" grpId="0" nodeType="withEffect">
                                  <p:stCondLst>
                                    <p:cond delay="5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anim calcmode="lin" valueType="num">
                                      <p:cBhvr>
                                        <p:cTn id="28" dur="500" fill="hold"/>
                                        <p:tgtEl>
                                          <p:spTgt spid="105"/>
                                        </p:tgtEl>
                                        <p:attrNameLst>
                                          <p:attrName>ppt_x</p:attrName>
                                        </p:attrNameLst>
                                      </p:cBhvr>
                                      <p:tavLst>
                                        <p:tav tm="0">
                                          <p:val>
                                            <p:strVal val="#ppt_x"/>
                                          </p:val>
                                        </p:tav>
                                        <p:tav tm="100000">
                                          <p:val>
                                            <p:strVal val="#ppt_x"/>
                                          </p:val>
                                        </p:tav>
                                      </p:tavLst>
                                    </p:anim>
                                    <p:anim calcmode="lin" valueType="num">
                                      <p:cBhvr>
                                        <p:cTn id="29" dur="450" decel="100000" fill="hold"/>
                                        <p:tgtEl>
                                          <p:spTgt spid="105"/>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31" presetID="14" presetClass="entr" presetSubtype="10" fill="hold" grpId="0" nodeType="withEffect">
                                  <p:stCondLst>
                                    <p:cond delay="50"/>
                                  </p:stCondLst>
                                  <p:childTnLst>
                                    <p:set>
                                      <p:cBhvr>
                                        <p:cTn id="32" dur="1" fill="hold">
                                          <p:stCondLst>
                                            <p:cond delay="0"/>
                                          </p:stCondLst>
                                        </p:cTn>
                                        <p:tgtEl>
                                          <p:spTgt spid="60"/>
                                        </p:tgtEl>
                                        <p:attrNameLst>
                                          <p:attrName>style.visibility</p:attrName>
                                        </p:attrNameLst>
                                      </p:cBhvr>
                                      <p:to>
                                        <p:strVal val="visible"/>
                                      </p:to>
                                    </p:set>
                                    <p:animEffect transition="in" filter="randombar(horizontal)">
                                      <p:cBhvr>
                                        <p:cTn id="33" dur="300"/>
                                        <p:tgtEl>
                                          <p:spTgt spid="60"/>
                                        </p:tgtEl>
                                      </p:cBhvr>
                                    </p:animEffect>
                                  </p:childTnLst>
                                </p:cTn>
                              </p:par>
                              <p:par>
                                <p:cTn id="34" presetID="23" presetClass="entr" presetSubtype="32" fill="hold" grpId="0" nodeType="withEffect">
                                  <p:stCondLst>
                                    <p:cond delay="1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200" fill="hold"/>
                                        <p:tgtEl>
                                          <p:spTgt spid="40"/>
                                        </p:tgtEl>
                                        <p:attrNameLst>
                                          <p:attrName>ppt_w</p:attrName>
                                        </p:attrNameLst>
                                      </p:cBhvr>
                                      <p:tavLst>
                                        <p:tav tm="0">
                                          <p:val>
                                            <p:strVal val="4*#ppt_w"/>
                                          </p:val>
                                        </p:tav>
                                        <p:tav tm="100000">
                                          <p:val>
                                            <p:strVal val="#ppt_w"/>
                                          </p:val>
                                        </p:tav>
                                      </p:tavLst>
                                    </p:anim>
                                    <p:anim calcmode="lin" valueType="num">
                                      <p:cBhvr>
                                        <p:cTn id="37" dur="200" fill="hold"/>
                                        <p:tgtEl>
                                          <p:spTgt spid="40"/>
                                        </p:tgtEl>
                                        <p:attrNameLst>
                                          <p:attrName>ppt_h</p:attrName>
                                        </p:attrNameLst>
                                      </p:cBhvr>
                                      <p:tavLst>
                                        <p:tav tm="0">
                                          <p:val>
                                            <p:strVal val="4*#ppt_h"/>
                                          </p:val>
                                        </p:tav>
                                        <p:tav tm="100000">
                                          <p:val>
                                            <p:strVal val="#ppt_h"/>
                                          </p:val>
                                        </p:tav>
                                      </p:tavLst>
                                    </p:anim>
                                  </p:childTnLst>
                                </p:cTn>
                              </p:par>
                              <p:par>
                                <p:cTn id="38" presetID="37" presetClass="entr" presetSubtype="0" fill="hold" grpId="0" nodeType="withEffect">
                                  <p:stCondLst>
                                    <p:cond delay="100"/>
                                  </p:stCondLst>
                                  <p:childTnLst>
                                    <p:set>
                                      <p:cBhvr>
                                        <p:cTn id="39" dur="1" fill="hold">
                                          <p:stCondLst>
                                            <p:cond delay="0"/>
                                          </p:stCondLst>
                                        </p:cTn>
                                        <p:tgtEl>
                                          <p:spTgt spid="106"/>
                                        </p:tgtEl>
                                        <p:attrNameLst>
                                          <p:attrName>style.visibility</p:attrName>
                                        </p:attrNameLst>
                                      </p:cBhvr>
                                      <p:to>
                                        <p:strVal val="visible"/>
                                      </p:to>
                                    </p:set>
                                    <p:animEffect transition="in" filter="fade">
                                      <p:cBhvr>
                                        <p:cTn id="40" dur="500"/>
                                        <p:tgtEl>
                                          <p:spTgt spid="106"/>
                                        </p:tgtEl>
                                      </p:cBhvr>
                                    </p:animEffect>
                                    <p:anim calcmode="lin" valueType="num">
                                      <p:cBhvr>
                                        <p:cTn id="41" dur="500" fill="hold"/>
                                        <p:tgtEl>
                                          <p:spTgt spid="106"/>
                                        </p:tgtEl>
                                        <p:attrNameLst>
                                          <p:attrName>ppt_x</p:attrName>
                                        </p:attrNameLst>
                                      </p:cBhvr>
                                      <p:tavLst>
                                        <p:tav tm="0">
                                          <p:val>
                                            <p:strVal val="#ppt_x"/>
                                          </p:val>
                                        </p:tav>
                                        <p:tav tm="100000">
                                          <p:val>
                                            <p:strVal val="#ppt_x"/>
                                          </p:val>
                                        </p:tav>
                                      </p:tavLst>
                                    </p:anim>
                                    <p:anim calcmode="lin" valueType="num">
                                      <p:cBhvr>
                                        <p:cTn id="42" dur="450" decel="100000" fill="hold"/>
                                        <p:tgtEl>
                                          <p:spTgt spid="106"/>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44" presetID="14" presetClass="entr" presetSubtype="10" fill="hold" grpId="0" nodeType="withEffect">
                                  <p:stCondLst>
                                    <p:cond delay="100"/>
                                  </p:stCondLst>
                                  <p:childTnLst>
                                    <p:set>
                                      <p:cBhvr>
                                        <p:cTn id="45" dur="1" fill="hold">
                                          <p:stCondLst>
                                            <p:cond delay="0"/>
                                          </p:stCondLst>
                                        </p:cTn>
                                        <p:tgtEl>
                                          <p:spTgt spid="61"/>
                                        </p:tgtEl>
                                        <p:attrNameLst>
                                          <p:attrName>style.visibility</p:attrName>
                                        </p:attrNameLst>
                                      </p:cBhvr>
                                      <p:to>
                                        <p:strVal val="visible"/>
                                      </p:to>
                                    </p:set>
                                    <p:animEffect transition="in" filter="randombar(horizontal)">
                                      <p:cBhvr>
                                        <p:cTn id="46" dur="300"/>
                                        <p:tgtEl>
                                          <p:spTgt spid="61"/>
                                        </p:tgtEl>
                                      </p:cBhvr>
                                    </p:animEffect>
                                  </p:childTnLst>
                                </p:cTn>
                              </p:par>
                              <p:par>
                                <p:cTn id="47" presetID="23" presetClass="entr" presetSubtype="32" fill="hold" grpId="0" nodeType="withEffect">
                                  <p:stCondLst>
                                    <p:cond delay="150"/>
                                  </p:stCondLst>
                                  <p:childTnLst>
                                    <p:set>
                                      <p:cBhvr>
                                        <p:cTn id="48" dur="1" fill="hold">
                                          <p:stCondLst>
                                            <p:cond delay="0"/>
                                          </p:stCondLst>
                                        </p:cTn>
                                        <p:tgtEl>
                                          <p:spTgt spid="42"/>
                                        </p:tgtEl>
                                        <p:attrNameLst>
                                          <p:attrName>style.visibility</p:attrName>
                                        </p:attrNameLst>
                                      </p:cBhvr>
                                      <p:to>
                                        <p:strVal val="visible"/>
                                      </p:to>
                                    </p:set>
                                    <p:anim calcmode="lin" valueType="num">
                                      <p:cBhvr>
                                        <p:cTn id="49" dur="200" fill="hold"/>
                                        <p:tgtEl>
                                          <p:spTgt spid="42"/>
                                        </p:tgtEl>
                                        <p:attrNameLst>
                                          <p:attrName>ppt_w</p:attrName>
                                        </p:attrNameLst>
                                      </p:cBhvr>
                                      <p:tavLst>
                                        <p:tav tm="0">
                                          <p:val>
                                            <p:strVal val="4*#ppt_w"/>
                                          </p:val>
                                        </p:tav>
                                        <p:tav tm="100000">
                                          <p:val>
                                            <p:strVal val="#ppt_w"/>
                                          </p:val>
                                        </p:tav>
                                      </p:tavLst>
                                    </p:anim>
                                    <p:anim calcmode="lin" valueType="num">
                                      <p:cBhvr>
                                        <p:cTn id="50" dur="200" fill="hold"/>
                                        <p:tgtEl>
                                          <p:spTgt spid="42"/>
                                        </p:tgtEl>
                                        <p:attrNameLst>
                                          <p:attrName>ppt_h</p:attrName>
                                        </p:attrNameLst>
                                      </p:cBhvr>
                                      <p:tavLst>
                                        <p:tav tm="0">
                                          <p:val>
                                            <p:strVal val="4*#ppt_h"/>
                                          </p:val>
                                        </p:tav>
                                        <p:tav tm="100000">
                                          <p:val>
                                            <p:strVal val="#ppt_h"/>
                                          </p:val>
                                        </p:tav>
                                      </p:tavLst>
                                    </p:anim>
                                  </p:childTnLst>
                                </p:cTn>
                              </p:par>
                              <p:par>
                                <p:cTn id="51" presetID="37" presetClass="entr" presetSubtype="0" fill="hold" grpId="0" nodeType="withEffect">
                                  <p:stCondLst>
                                    <p:cond delay="15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anim calcmode="lin" valueType="num">
                                      <p:cBhvr>
                                        <p:cTn id="54" dur="500" fill="hold"/>
                                        <p:tgtEl>
                                          <p:spTgt spid="107"/>
                                        </p:tgtEl>
                                        <p:attrNameLst>
                                          <p:attrName>ppt_x</p:attrName>
                                        </p:attrNameLst>
                                      </p:cBhvr>
                                      <p:tavLst>
                                        <p:tav tm="0">
                                          <p:val>
                                            <p:strVal val="#ppt_x"/>
                                          </p:val>
                                        </p:tav>
                                        <p:tav tm="100000">
                                          <p:val>
                                            <p:strVal val="#ppt_x"/>
                                          </p:val>
                                        </p:tav>
                                      </p:tavLst>
                                    </p:anim>
                                    <p:anim calcmode="lin" valueType="num">
                                      <p:cBhvr>
                                        <p:cTn id="55" dur="450" decel="100000" fill="hold"/>
                                        <p:tgtEl>
                                          <p:spTgt spid="107"/>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par>
                                <p:cTn id="57" presetID="14" presetClass="entr" presetSubtype="10" fill="hold" grpId="0" nodeType="withEffect">
                                  <p:stCondLst>
                                    <p:cond delay="15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300"/>
                                        <p:tgtEl>
                                          <p:spTgt spid="62"/>
                                        </p:tgtEl>
                                      </p:cBhvr>
                                    </p:animEffect>
                                  </p:childTnLst>
                                </p:cTn>
                              </p:par>
                              <p:par>
                                <p:cTn id="60" presetID="23" presetClass="entr" presetSubtype="32" fill="hold" grpId="0" nodeType="withEffect">
                                  <p:stCondLst>
                                    <p:cond delay="200"/>
                                  </p:stCondLst>
                                  <p:childTnLst>
                                    <p:set>
                                      <p:cBhvr>
                                        <p:cTn id="61" dur="1" fill="hold">
                                          <p:stCondLst>
                                            <p:cond delay="0"/>
                                          </p:stCondLst>
                                        </p:cTn>
                                        <p:tgtEl>
                                          <p:spTgt spid="43"/>
                                        </p:tgtEl>
                                        <p:attrNameLst>
                                          <p:attrName>style.visibility</p:attrName>
                                        </p:attrNameLst>
                                      </p:cBhvr>
                                      <p:to>
                                        <p:strVal val="visible"/>
                                      </p:to>
                                    </p:set>
                                    <p:anim calcmode="lin" valueType="num">
                                      <p:cBhvr>
                                        <p:cTn id="62" dur="200" fill="hold"/>
                                        <p:tgtEl>
                                          <p:spTgt spid="43"/>
                                        </p:tgtEl>
                                        <p:attrNameLst>
                                          <p:attrName>ppt_w</p:attrName>
                                        </p:attrNameLst>
                                      </p:cBhvr>
                                      <p:tavLst>
                                        <p:tav tm="0">
                                          <p:val>
                                            <p:strVal val="4*#ppt_w"/>
                                          </p:val>
                                        </p:tav>
                                        <p:tav tm="100000">
                                          <p:val>
                                            <p:strVal val="#ppt_w"/>
                                          </p:val>
                                        </p:tav>
                                      </p:tavLst>
                                    </p:anim>
                                    <p:anim calcmode="lin" valueType="num">
                                      <p:cBhvr>
                                        <p:cTn id="63" dur="200" fill="hold"/>
                                        <p:tgtEl>
                                          <p:spTgt spid="43"/>
                                        </p:tgtEl>
                                        <p:attrNameLst>
                                          <p:attrName>ppt_h</p:attrName>
                                        </p:attrNameLst>
                                      </p:cBhvr>
                                      <p:tavLst>
                                        <p:tav tm="0">
                                          <p:val>
                                            <p:strVal val="4*#ppt_h"/>
                                          </p:val>
                                        </p:tav>
                                        <p:tav tm="100000">
                                          <p:val>
                                            <p:strVal val="#ppt_h"/>
                                          </p:val>
                                        </p:tav>
                                      </p:tavLst>
                                    </p:anim>
                                  </p:childTnLst>
                                </p:cTn>
                              </p:par>
                              <p:par>
                                <p:cTn id="64" presetID="37" presetClass="entr" presetSubtype="0" fill="hold" grpId="0" nodeType="withEffect">
                                  <p:stCondLst>
                                    <p:cond delay="200"/>
                                  </p:stCondLst>
                                  <p:childTnLst>
                                    <p:set>
                                      <p:cBhvr>
                                        <p:cTn id="65" dur="1" fill="hold">
                                          <p:stCondLst>
                                            <p:cond delay="0"/>
                                          </p:stCondLst>
                                        </p:cTn>
                                        <p:tgtEl>
                                          <p:spTgt spid="108"/>
                                        </p:tgtEl>
                                        <p:attrNameLst>
                                          <p:attrName>style.visibility</p:attrName>
                                        </p:attrNameLst>
                                      </p:cBhvr>
                                      <p:to>
                                        <p:strVal val="visible"/>
                                      </p:to>
                                    </p:set>
                                    <p:animEffect transition="in" filter="fade">
                                      <p:cBhvr>
                                        <p:cTn id="66" dur="500"/>
                                        <p:tgtEl>
                                          <p:spTgt spid="108"/>
                                        </p:tgtEl>
                                      </p:cBhvr>
                                    </p:animEffect>
                                    <p:anim calcmode="lin" valueType="num">
                                      <p:cBhvr>
                                        <p:cTn id="67" dur="500" fill="hold"/>
                                        <p:tgtEl>
                                          <p:spTgt spid="108"/>
                                        </p:tgtEl>
                                        <p:attrNameLst>
                                          <p:attrName>ppt_x</p:attrName>
                                        </p:attrNameLst>
                                      </p:cBhvr>
                                      <p:tavLst>
                                        <p:tav tm="0">
                                          <p:val>
                                            <p:strVal val="#ppt_x"/>
                                          </p:val>
                                        </p:tav>
                                        <p:tav tm="100000">
                                          <p:val>
                                            <p:strVal val="#ppt_x"/>
                                          </p:val>
                                        </p:tav>
                                      </p:tavLst>
                                    </p:anim>
                                    <p:anim calcmode="lin" valueType="num">
                                      <p:cBhvr>
                                        <p:cTn id="68" dur="450" decel="100000" fill="hold"/>
                                        <p:tgtEl>
                                          <p:spTgt spid="108"/>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0" presetID="14" presetClass="entr" presetSubtype="10" fill="hold" grpId="0" nodeType="withEffect">
                                  <p:stCondLst>
                                    <p:cond delay="200"/>
                                  </p:stCondLst>
                                  <p:childTnLst>
                                    <p:set>
                                      <p:cBhvr>
                                        <p:cTn id="71" dur="1" fill="hold">
                                          <p:stCondLst>
                                            <p:cond delay="0"/>
                                          </p:stCondLst>
                                        </p:cTn>
                                        <p:tgtEl>
                                          <p:spTgt spid="63"/>
                                        </p:tgtEl>
                                        <p:attrNameLst>
                                          <p:attrName>style.visibility</p:attrName>
                                        </p:attrNameLst>
                                      </p:cBhvr>
                                      <p:to>
                                        <p:strVal val="visible"/>
                                      </p:to>
                                    </p:set>
                                    <p:animEffect transition="in" filter="randombar(horizontal)">
                                      <p:cBhvr>
                                        <p:cTn id="72" dur="300"/>
                                        <p:tgtEl>
                                          <p:spTgt spid="63"/>
                                        </p:tgtEl>
                                      </p:cBhvr>
                                    </p:animEffect>
                                  </p:childTnLst>
                                </p:cTn>
                              </p:par>
                              <p:par>
                                <p:cTn id="73" presetID="23" presetClass="entr" presetSubtype="32" fill="hold" grpId="0" nodeType="withEffect">
                                  <p:stCondLst>
                                    <p:cond delay="250"/>
                                  </p:stCondLst>
                                  <p:childTnLst>
                                    <p:set>
                                      <p:cBhvr>
                                        <p:cTn id="74" dur="1" fill="hold">
                                          <p:stCondLst>
                                            <p:cond delay="0"/>
                                          </p:stCondLst>
                                        </p:cTn>
                                        <p:tgtEl>
                                          <p:spTgt spid="45"/>
                                        </p:tgtEl>
                                        <p:attrNameLst>
                                          <p:attrName>style.visibility</p:attrName>
                                        </p:attrNameLst>
                                      </p:cBhvr>
                                      <p:to>
                                        <p:strVal val="visible"/>
                                      </p:to>
                                    </p:set>
                                    <p:anim calcmode="lin" valueType="num">
                                      <p:cBhvr>
                                        <p:cTn id="75" dur="200" fill="hold"/>
                                        <p:tgtEl>
                                          <p:spTgt spid="45"/>
                                        </p:tgtEl>
                                        <p:attrNameLst>
                                          <p:attrName>ppt_w</p:attrName>
                                        </p:attrNameLst>
                                      </p:cBhvr>
                                      <p:tavLst>
                                        <p:tav tm="0">
                                          <p:val>
                                            <p:strVal val="4*#ppt_w"/>
                                          </p:val>
                                        </p:tav>
                                        <p:tav tm="100000">
                                          <p:val>
                                            <p:strVal val="#ppt_w"/>
                                          </p:val>
                                        </p:tav>
                                      </p:tavLst>
                                    </p:anim>
                                    <p:anim calcmode="lin" valueType="num">
                                      <p:cBhvr>
                                        <p:cTn id="76" dur="200" fill="hold"/>
                                        <p:tgtEl>
                                          <p:spTgt spid="45"/>
                                        </p:tgtEl>
                                        <p:attrNameLst>
                                          <p:attrName>ppt_h</p:attrName>
                                        </p:attrNameLst>
                                      </p:cBhvr>
                                      <p:tavLst>
                                        <p:tav tm="0">
                                          <p:val>
                                            <p:strVal val="4*#ppt_h"/>
                                          </p:val>
                                        </p:tav>
                                        <p:tav tm="100000">
                                          <p:val>
                                            <p:strVal val="#ppt_h"/>
                                          </p:val>
                                        </p:tav>
                                      </p:tavLst>
                                    </p:anim>
                                  </p:childTnLst>
                                </p:cTn>
                              </p:par>
                              <p:par>
                                <p:cTn id="77" presetID="37" presetClass="entr" presetSubtype="0" fill="hold" grpId="0" nodeType="withEffect">
                                  <p:stCondLst>
                                    <p:cond delay="25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500"/>
                                        <p:tgtEl>
                                          <p:spTgt spid="64"/>
                                        </p:tgtEl>
                                      </p:cBhvr>
                                    </p:animEffect>
                                    <p:anim calcmode="lin" valueType="num">
                                      <p:cBhvr>
                                        <p:cTn id="80" dur="500" fill="hold"/>
                                        <p:tgtEl>
                                          <p:spTgt spid="64"/>
                                        </p:tgtEl>
                                        <p:attrNameLst>
                                          <p:attrName>ppt_x</p:attrName>
                                        </p:attrNameLst>
                                      </p:cBhvr>
                                      <p:tavLst>
                                        <p:tav tm="0">
                                          <p:val>
                                            <p:strVal val="#ppt_x"/>
                                          </p:val>
                                        </p:tav>
                                        <p:tav tm="100000">
                                          <p:val>
                                            <p:strVal val="#ppt_x"/>
                                          </p:val>
                                        </p:tav>
                                      </p:tavLst>
                                    </p:anim>
                                    <p:anim calcmode="lin" valueType="num">
                                      <p:cBhvr>
                                        <p:cTn id="81" dur="450" decel="100000" fill="hold"/>
                                        <p:tgtEl>
                                          <p:spTgt spid="64"/>
                                        </p:tgtEl>
                                        <p:attrNameLst>
                                          <p:attrName>ppt_y</p:attrName>
                                        </p:attrNameLst>
                                      </p:cBhvr>
                                      <p:tavLst>
                                        <p:tav tm="0">
                                          <p:val>
                                            <p:strVal val="#ppt_y+1"/>
                                          </p:val>
                                        </p:tav>
                                        <p:tav tm="100000">
                                          <p:val>
                                            <p:strVal val="#ppt_y-.03"/>
                                          </p:val>
                                        </p:tav>
                                      </p:tavLst>
                                    </p:anim>
                                    <p:anim calcmode="lin" valueType="num">
                                      <p:cBhvr>
                                        <p:cTn id="82" dur="50" accel="100000" fill="hold">
                                          <p:stCondLst>
                                            <p:cond delay="450"/>
                                          </p:stCondLst>
                                        </p:cTn>
                                        <p:tgtEl>
                                          <p:spTgt spid="64"/>
                                        </p:tgtEl>
                                        <p:attrNameLst>
                                          <p:attrName>ppt_y</p:attrName>
                                        </p:attrNameLst>
                                      </p:cBhvr>
                                      <p:tavLst>
                                        <p:tav tm="0">
                                          <p:val>
                                            <p:strVal val="#ppt_y-.03"/>
                                          </p:val>
                                        </p:tav>
                                        <p:tav tm="100000">
                                          <p:val>
                                            <p:strVal val="#ppt_y"/>
                                          </p:val>
                                        </p:tav>
                                      </p:tavLst>
                                    </p:anim>
                                  </p:childTnLst>
                                </p:cTn>
                              </p:par>
                              <p:par>
                                <p:cTn id="83" presetID="14" presetClass="entr" presetSubtype="10" fill="hold" grpId="0" nodeType="withEffect">
                                  <p:stCondLst>
                                    <p:cond delay="250"/>
                                  </p:stCondLst>
                                  <p:childTnLst>
                                    <p:set>
                                      <p:cBhvr>
                                        <p:cTn id="84" dur="1" fill="hold">
                                          <p:stCondLst>
                                            <p:cond delay="0"/>
                                          </p:stCondLst>
                                        </p:cTn>
                                        <p:tgtEl>
                                          <p:spTgt spid="104"/>
                                        </p:tgtEl>
                                        <p:attrNameLst>
                                          <p:attrName>style.visibility</p:attrName>
                                        </p:attrNameLst>
                                      </p:cBhvr>
                                      <p:to>
                                        <p:strVal val="visible"/>
                                      </p:to>
                                    </p:set>
                                    <p:animEffect transition="in" filter="randombar(horizontal)">
                                      <p:cBhvr>
                                        <p:cTn id="85" dur="300"/>
                                        <p:tgtEl>
                                          <p:spTgt spid="104"/>
                                        </p:tgtEl>
                                      </p:cBhvr>
                                    </p:animEffect>
                                  </p:childTnLst>
                                </p:cTn>
                              </p:par>
                              <p:par>
                                <p:cTn id="86" presetID="23" presetClass="entr" presetSubtype="32" fill="hold" grpId="0" nodeType="withEffect">
                                  <p:stCondLst>
                                    <p:cond delay="300"/>
                                  </p:stCondLst>
                                  <p:childTnLst>
                                    <p:set>
                                      <p:cBhvr>
                                        <p:cTn id="87" dur="1" fill="hold">
                                          <p:stCondLst>
                                            <p:cond delay="0"/>
                                          </p:stCondLst>
                                        </p:cTn>
                                        <p:tgtEl>
                                          <p:spTgt spid="46"/>
                                        </p:tgtEl>
                                        <p:attrNameLst>
                                          <p:attrName>style.visibility</p:attrName>
                                        </p:attrNameLst>
                                      </p:cBhvr>
                                      <p:to>
                                        <p:strVal val="visible"/>
                                      </p:to>
                                    </p:set>
                                    <p:anim calcmode="lin" valueType="num">
                                      <p:cBhvr>
                                        <p:cTn id="88" dur="200" fill="hold"/>
                                        <p:tgtEl>
                                          <p:spTgt spid="46"/>
                                        </p:tgtEl>
                                        <p:attrNameLst>
                                          <p:attrName>ppt_w</p:attrName>
                                        </p:attrNameLst>
                                      </p:cBhvr>
                                      <p:tavLst>
                                        <p:tav tm="0">
                                          <p:val>
                                            <p:strVal val="4*#ppt_w"/>
                                          </p:val>
                                        </p:tav>
                                        <p:tav tm="100000">
                                          <p:val>
                                            <p:strVal val="#ppt_w"/>
                                          </p:val>
                                        </p:tav>
                                      </p:tavLst>
                                    </p:anim>
                                    <p:anim calcmode="lin" valueType="num">
                                      <p:cBhvr>
                                        <p:cTn id="89" dur="200" fill="hold"/>
                                        <p:tgtEl>
                                          <p:spTgt spid="46"/>
                                        </p:tgtEl>
                                        <p:attrNameLst>
                                          <p:attrName>ppt_h</p:attrName>
                                        </p:attrNameLst>
                                      </p:cBhvr>
                                      <p:tavLst>
                                        <p:tav tm="0">
                                          <p:val>
                                            <p:strVal val="4*#ppt_h"/>
                                          </p:val>
                                        </p:tav>
                                        <p:tav tm="100000">
                                          <p:val>
                                            <p:strVal val="#ppt_h"/>
                                          </p:val>
                                        </p:tav>
                                      </p:tavLst>
                                    </p:anim>
                                  </p:childTnLst>
                                </p:cTn>
                              </p:par>
                              <p:par>
                                <p:cTn id="90" presetID="37" presetClass="entr" presetSubtype="0" fill="hold" grpId="0" nodeType="withEffect">
                                  <p:stCondLst>
                                    <p:cond delay="30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500"/>
                                        <p:tgtEl>
                                          <p:spTgt spid="65"/>
                                        </p:tgtEl>
                                      </p:cBhvr>
                                    </p:animEffect>
                                    <p:anim calcmode="lin" valueType="num">
                                      <p:cBhvr>
                                        <p:cTn id="93" dur="500" fill="hold"/>
                                        <p:tgtEl>
                                          <p:spTgt spid="65"/>
                                        </p:tgtEl>
                                        <p:attrNameLst>
                                          <p:attrName>ppt_x</p:attrName>
                                        </p:attrNameLst>
                                      </p:cBhvr>
                                      <p:tavLst>
                                        <p:tav tm="0">
                                          <p:val>
                                            <p:strVal val="#ppt_x"/>
                                          </p:val>
                                        </p:tav>
                                        <p:tav tm="100000">
                                          <p:val>
                                            <p:strVal val="#ppt_x"/>
                                          </p:val>
                                        </p:tav>
                                      </p:tavLst>
                                    </p:anim>
                                    <p:anim calcmode="lin" valueType="num">
                                      <p:cBhvr>
                                        <p:cTn id="94" dur="450" decel="100000" fill="hold"/>
                                        <p:tgtEl>
                                          <p:spTgt spid="65"/>
                                        </p:tgtEl>
                                        <p:attrNameLst>
                                          <p:attrName>ppt_y</p:attrName>
                                        </p:attrNameLst>
                                      </p:cBhvr>
                                      <p:tavLst>
                                        <p:tav tm="0">
                                          <p:val>
                                            <p:strVal val="#ppt_y+1"/>
                                          </p:val>
                                        </p:tav>
                                        <p:tav tm="100000">
                                          <p:val>
                                            <p:strVal val="#ppt_y-.03"/>
                                          </p:val>
                                        </p:tav>
                                      </p:tavLst>
                                    </p:anim>
                                    <p:anim calcmode="lin" valueType="num">
                                      <p:cBhvr>
                                        <p:cTn id="95" dur="50" accel="100000" fill="hold">
                                          <p:stCondLst>
                                            <p:cond delay="450"/>
                                          </p:stCondLst>
                                        </p:cTn>
                                        <p:tgtEl>
                                          <p:spTgt spid="65"/>
                                        </p:tgtEl>
                                        <p:attrNameLst>
                                          <p:attrName>ppt_y</p:attrName>
                                        </p:attrNameLst>
                                      </p:cBhvr>
                                      <p:tavLst>
                                        <p:tav tm="0">
                                          <p:val>
                                            <p:strVal val="#ppt_y-.03"/>
                                          </p:val>
                                        </p:tav>
                                        <p:tav tm="100000">
                                          <p:val>
                                            <p:strVal val="#ppt_y"/>
                                          </p:val>
                                        </p:tav>
                                      </p:tavLst>
                                    </p:anim>
                                  </p:childTnLst>
                                </p:cTn>
                              </p:par>
                              <p:par>
                                <p:cTn id="96" presetID="14" presetClass="entr" presetSubtype="10" fill="hold" grpId="0" nodeType="withEffect">
                                  <p:stCondLst>
                                    <p:cond delay="300"/>
                                  </p:stCondLst>
                                  <p:childTnLst>
                                    <p:set>
                                      <p:cBhvr>
                                        <p:cTn id="97" dur="1" fill="hold">
                                          <p:stCondLst>
                                            <p:cond delay="0"/>
                                          </p:stCondLst>
                                        </p:cTn>
                                        <p:tgtEl>
                                          <p:spTgt spid="103"/>
                                        </p:tgtEl>
                                        <p:attrNameLst>
                                          <p:attrName>style.visibility</p:attrName>
                                        </p:attrNameLst>
                                      </p:cBhvr>
                                      <p:to>
                                        <p:strVal val="visible"/>
                                      </p:to>
                                    </p:set>
                                    <p:animEffect transition="in" filter="randombar(horizontal)">
                                      <p:cBhvr>
                                        <p:cTn id="98" dur="300"/>
                                        <p:tgtEl>
                                          <p:spTgt spid="103"/>
                                        </p:tgtEl>
                                      </p:cBhvr>
                                    </p:animEffect>
                                  </p:childTnLst>
                                </p:cTn>
                              </p:par>
                              <p:par>
                                <p:cTn id="99" presetID="23" presetClass="entr" presetSubtype="32" fill="hold" grpId="0" nodeType="withEffect">
                                  <p:stCondLst>
                                    <p:cond delay="350"/>
                                  </p:stCondLst>
                                  <p:childTnLst>
                                    <p:set>
                                      <p:cBhvr>
                                        <p:cTn id="100" dur="1" fill="hold">
                                          <p:stCondLst>
                                            <p:cond delay="0"/>
                                          </p:stCondLst>
                                        </p:cTn>
                                        <p:tgtEl>
                                          <p:spTgt spid="48"/>
                                        </p:tgtEl>
                                        <p:attrNameLst>
                                          <p:attrName>style.visibility</p:attrName>
                                        </p:attrNameLst>
                                      </p:cBhvr>
                                      <p:to>
                                        <p:strVal val="visible"/>
                                      </p:to>
                                    </p:set>
                                    <p:anim calcmode="lin" valueType="num">
                                      <p:cBhvr>
                                        <p:cTn id="101" dur="200" fill="hold"/>
                                        <p:tgtEl>
                                          <p:spTgt spid="48"/>
                                        </p:tgtEl>
                                        <p:attrNameLst>
                                          <p:attrName>ppt_w</p:attrName>
                                        </p:attrNameLst>
                                      </p:cBhvr>
                                      <p:tavLst>
                                        <p:tav tm="0">
                                          <p:val>
                                            <p:strVal val="4*#ppt_w"/>
                                          </p:val>
                                        </p:tav>
                                        <p:tav tm="100000">
                                          <p:val>
                                            <p:strVal val="#ppt_w"/>
                                          </p:val>
                                        </p:tav>
                                      </p:tavLst>
                                    </p:anim>
                                    <p:anim calcmode="lin" valueType="num">
                                      <p:cBhvr>
                                        <p:cTn id="102" dur="200" fill="hold"/>
                                        <p:tgtEl>
                                          <p:spTgt spid="48"/>
                                        </p:tgtEl>
                                        <p:attrNameLst>
                                          <p:attrName>ppt_h</p:attrName>
                                        </p:attrNameLst>
                                      </p:cBhvr>
                                      <p:tavLst>
                                        <p:tav tm="0">
                                          <p:val>
                                            <p:strVal val="4*#ppt_h"/>
                                          </p:val>
                                        </p:tav>
                                        <p:tav tm="100000">
                                          <p:val>
                                            <p:strVal val="#ppt_h"/>
                                          </p:val>
                                        </p:tav>
                                      </p:tavLst>
                                    </p:anim>
                                  </p:childTnLst>
                                </p:cTn>
                              </p:par>
                              <p:par>
                                <p:cTn id="103" presetID="37" presetClass="entr" presetSubtype="0" fill="hold" grpId="0" nodeType="withEffect">
                                  <p:stCondLst>
                                    <p:cond delay="35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450" decel="100000" fill="hold"/>
                                        <p:tgtEl>
                                          <p:spTgt spid="66"/>
                                        </p:tgtEl>
                                        <p:attrNameLst>
                                          <p:attrName>ppt_y</p:attrName>
                                        </p:attrNameLst>
                                      </p:cBhvr>
                                      <p:tavLst>
                                        <p:tav tm="0">
                                          <p:val>
                                            <p:strVal val="#ppt_y+1"/>
                                          </p:val>
                                        </p:tav>
                                        <p:tav tm="100000">
                                          <p:val>
                                            <p:strVal val="#ppt_y-.03"/>
                                          </p:val>
                                        </p:tav>
                                      </p:tavLst>
                                    </p:anim>
                                    <p:anim calcmode="lin" valueType="num">
                                      <p:cBhvr>
                                        <p:cTn id="108" dur="50" accel="100000" fill="hold">
                                          <p:stCondLst>
                                            <p:cond delay="450"/>
                                          </p:stCondLst>
                                        </p:cTn>
                                        <p:tgtEl>
                                          <p:spTgt spid="66"/>
                                        </p:tgtEl>
                                        <p:attrNameLst>
                                          <p:attrName>ppt_y</p:attrName>
                                        </p:attrNameLst>
                                      </p:cBhvr>
                                      <p:tavLst>
                                        <p:tav tm="0">
                                          <p:val>
                                            <p:strVal val="#ppt_y-.03"/>
                                          </p:val>
                                        </p:tav>
                                        <p:tav tm="100000">
                                          <p:val>
                                            <p:strVal val="#ppt_y"/>
                                          </p:val>
                                        </p:tav>
                                      </p:tavLst>
                                    </p:anim>
                                  </p:childTnLst>
                                </p:cTn>
                              </p:par>
                              <p:par>
                                <p:cTn id="109" presetID="14" presetClass="entr" presetSubtype="10" fill="hold" grpId="0" nodeType="withEffect">
                                  <p:stCondLst>
                                    <p:cond delay="350"/>
                                  </p:stCondLst>
                                  <p:childTnLst>
                                    <p:set>
                                      <p:cBhvr>
                                        <p:cTn id="110" dur="1" fill="hold">
                                          <p:stCondLst>
                                            <p:cond delay="0"/>
                                          </p:stCondLst>
                                        </p:cTn>
                                        <p:tgtEl>
                                          <p:spTgt spid="102"/>
                                        </p:tgtEl>
                                        <p:attrNameLst>
                                          <p:attrName>style.visibility</p:attrName>
                                        </p:attrNameLst>
                                      </p:cBhvr>
                                      <p:to>
                                        <p:strVal val="visible"/>
                                      </p:to>
                                    </p:set>
                                    <p:animEffect transition="in" filter="randombar(horizontal)">
                                      <p:cBhvr>
                                        <p:cTn id="111" dur="300"/>
                                        <p:tgtEl>
                                          <p:spTgt spid="102"/>
                                        </p:tgtEl>
                                      </p:cBhvr>
                                    </p:animEffect>
                                  </p:childTnLst>
                                </p:cTn>
                              </p:par>
                              <p:par>
                                <p:cTn id="112" presetID="23" presetClass="entr" presetSubtype="32" fill="hold" grpId="0" nodeType="withEffect">
                                  <p:stCondLst>
                                    <p:cond delay="400"/>
                                  </p:stCondLst>
                                  <p:childTnLst>
                                    <p:set>
                                      <p:cBhvr>
                                        <p:cTn id="113" dur="1" fill="hold">
                                          <p:stCondLst>
                                            <p:cond delay="0"/>
                                          </p:stCondLst>
                                        </p:cTn>
                                        <p:tgtEl>
                                          <p:spTgt spid="49"/>
                                        </p:tgtEl>
                                        <p:attrNameLst>
                                          <p:attrName>style.visibility</p:attrName>
                                        </p:attrNameLst>
                                      </p:cBhvr>
                                      <p:to>
                                        <p:strVal val="visible"/>
                                      </p:to>
                                    </p:set>
                                    <p:anim calcmode="lin" valueType="num">
                                      <p:cBhvr>
                                        <p:cTn id="114" dur="200" fill="hold"/>
                                        <p:tgtEl>
                                          <p:spTgt spid="49"/>
                                        </p:tgtEl>
                                        <p:attrNameLst>
                                          <p:attrName>ppt_w</p:attrName>
                                        </p:attrNameLst>
                                      </p:cBhvr>
                                      <p:tavLst>
                                        <p:tav tm="0">
                                          <p:val>
                                            <p:strVal val="4*#ppt_w"/>
                                          </p:val>
                                        </p:tav>
                                        <p:tav tm="100000">
                                          <p:val>
                                            <p:strVal val="#ppt_w"/>
                                          </p:val>
                                        </p:tav>
                                      </p:tavLst>
                                    </p:anim>
                                    <p:anim calcmode="lin" valueType="num">
                                      <p:cBhvr>
                                        <p:cTn id="115" dur="200" fill="hold"/>
                                        <p:tgtEl>
                                          <p:spTgt spid="49"/>
                                        </p:tgtEl>
                                        <p:attrNameLst>
                                          <p:attrName>ppt_h</p:attrName>
                                        </p:attrNameLst>
                                      </p:cBhvr>
                                      <p:tavLst>
                                        <p:tav tm="0">
                                          <p:val>
                                            <p:strVal val="4*#ppt_h"/>
                                          </p:val>
                                        </p:tav>
                                        <p:tav tm="100000">
                                          <p:val>
                                            <p:strVal val="#ppt_h"/>
                                          </p:val>
                                        </p:tav>
                                      </p:tavLst>
                                    </p:anim>
                                  </p:childTnLst>
                                </p:cTn>
                              </p:par>
                              <p:par>
                                <p:cTn id="116" presetID="37" presetClass="entr" presetSubtype="0" fill="hold" grpId="0" nodeType="withEffect">
                                  <p:stCondLst>
                                    <p:cond delay="400"/>
                                  </p:stCondLst>
                                  <p:childTnLst>
                                    <p:set>
                                      <p:cBhvr>
                                        <p:cTn id="117" dur="1" fill="hold">
                                          <p:stCondLst>
                                            <p:cond delay="0"/>
                                          </p:stCondLst>
                                        </p:cTn>
                                        <p:tgtEl>
                                          <p:spTgt spid="67"/>
                                        </p:tgtEl>
                                        <p:attrNameLst>
                                          <p:attrName>style.visibility</p:attrName>
                                        </p:attrNameLst>
                                      </p:cBhvr>
                                      <p:to>
                                        <p:strVal val="visible"/>
                                      </p:to>
                                    </p:set>
                                    <p:animEffect transition="in" filter="fade">
                                      <p:cBhvr>
                                        <p:cTn id="118" dur="500"/>
                                        <p:tgtEl>
                                          <p:spTgt spid="67"/>
                                        </p:tgtEl>
                                      </p:cBhvr>
                                    </p:animEffect>
                                    <p:anim calcmode="lin" valueType="num">
                                      <p:cBhvr>
                                        <p:cTn id="119" dur="500" fill="hold"/>
                                        <p:tgtEl>
                                          <p:spTgt spid="67"/>
                                        </p:tgtEl>
                                        <p:attrNameLst>
                                          <p:attrName>ppt_x</p:attrName>
                                        </p:attrNameLst>
                                      </p:cBhvr>
                                      <p:tavLst>
                                        <p:tav tm="0">
                                          <p:val>
                                            <p:strVal val="#ppt_x"/>
                                          </p:val>
                                        </p:tav>
                                        <p:tav tm="100000">
                                          <p:val>
                                            <p:strVal val="#ppt_x"/>
                                          </p:val>
                                        </p:tav>
                                      </p:tavLst>
                                    </p:anim>
                                    <p:anim calcmode="lin" valueType="num">
                                      <p:cBhvr>
                                        <p:cTn id="120" dur="450" decel="100000" fill="hold"/>
                                        <p:tgtEl>
                                          <p:spTgt spid="67"/>
                                        </p:tgtEl>
                                        <p:attrNameLst>
                                          <p:attrName>ppt_y</p:attrName>
                                        </p:attrNameLst>
                                      </p:cBhvr>
                                      <p:tavLst>
                                        <p:tav tm="0">
                                          <p:val>
                                            <p:strVal val="#ppt_y+1"/>
                                          </p:val>
                                        </p:tav>
                                        <p:tav tm="100000">
                                          <p:val>
                                            <p:strVal val="#ppt_y-.03"/>
                                          </p:val>
                                        </p:tav>
                                      </p:tavLst>
                                    </p:anim>
                                    <p:anim calcmode="lin" valueType="num">
                                      <p:cBhvr>
                                        <p:cTn id="121"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par>
                                <p:cTn id="122" presetID="14" presetClass="entr" presetSubtype="10" fill="hold" grpId="0" nodeType="withEffect">
                                  <p:stCondLst>
                                    <p:cond delay="400"/>
                                  </p:stCondLst>
                                  <p:childTnLst>
                                    <p:set>
                                      <p:cBhvr>
                                        <p:cTn id="123" dur="1" fill="hold">
                                          <p:stCondLst>
                                            <p:cond delay="0"/>
                                          </p:stCondLst>
                                        </p:cTn>
                                        <p:tgtEl>
                                          <p:spTgt spid="101"/>
                                        </p:tgtEl>
                                        <p:attrNameLst>
                                          <p:attrName>style.visibility</p:attrName>
                                        </p:attrNameLst>
                                      </p:cBhvr>
                                      <p:to>
                                        <p:strVal val="visible"/>
                                      </p:to>
                                    </p:set>
                                    <p:animEffect transition="in" filter="randombar(horizontal)">
                                      <p:cBhvr>
                                        <p:cTn id="124" dur="300"/>
                                        <p:tgtEl>
                                          <p:spTgt spid="101"/>
                                        </p:tgtEl>
                                      </p:cBhvr>
                                    </p:animEffect>
                                  </p:childTnLst>
                                </p:cTn>
                              </p:par>
                              <p:par>
                                <p:cTn id="125" presetID="23" presetClass="entr" presetSubtype="32" fill="hold" grpId="0" nodeType="withEffect">
                                  <p:stCondLst>
                                    <p:cond delay="450"/>
                                  </p:stCondLst>
                                  <p:childTnLst>
                                    <p:set>
                                      <p:cBhvr>
                                        <p:cTn id="126" dur="1" fill="hold">
                                          <p:stCondLst>
                                            <p:cond delay="0"/>
                                          </p:stCondLst>
                                        </p:cTn>
                                        <p:tgtEl>
                                          <p:spTgt spid="50"/>
                                        </p:tgtEl>
                                        <p:attrNameLst>
                                          <p:attrName>style.visibility</p:attrName>
                                        </p:attrNameLst>
                                      </p:cBhvr>
                                      <p:to>
                                        <p:strVal val="visible"/>
                                      </p:to>
                                    </p:set>
                                    <p:anim calcmode="lin" valueType="num">
                                      <p:cBhvr>
                                        <p:cTn id="127" dur="200" fill="hold"/>
                                        <p:tgtEl>
                                          <p:spTgt spid="50"/>
                                        </p:tgtEl>
                                        <p:attrNameLst>
                                          <p:attrName>ppt_w</p:attrName>
                                        </p:attrNameLst>
                                      </p:cBhvr>
                                      <p:tavLst>
                                        <p:tav tm="0">
                                          <p:val>
                                            <p:strVal val="4*#ppt_w"/>
                                          </p:val>
                                        </p:tav>
                                        <p:tav tm="100000">
                                          <p:val>
                                            <p:strVal val="#ppt_w"/>
                                          </p:val>
                                        </p:tav>
                                      </p:tavLst>
                                    </p:anim>
                                    <p:anim calcmode="lin" valueType="num">
                                      <p:cBhvr>
                                        <p:cTn id="128" dur="200" fill="hold"/>
                                        <p:tgtEl>
                                          <p:spTgt spid="50"/>
                                        </p:tgtEl>
                                        <p:attrNameLst>
                                          <p:attrName>ppt_h</p:attrName>
                                        </p:attrNameLst>
                                      </p:cBhvr>
                                      <p:tavLst>
                                        <p:tav tm="0">
                                          <p:val>
                                            <p:strVal val="4*#ppt_h"/>
                                          </p:val>
                                        </p:tav>
                                        <p:tav tm="100000">
                                          <p:val>
                                            <p:strVal val="#ppt_h"/>
                                          </p:val>
                                        </p:tav>
                                      </p:tavLst>
                                    </p:anim>
                                  </p:childTnLst>
                                </p:cTn>
                              </p:par>
                              <p:par>
                                <p:cTn id="129" presetID="37" presetClass="entr" presetSubtype="0" fill="hold" grpId="0" nodeType="withEffect">
                                  <p:stCondLst>
                                    <p:cond delay="450"/>
                                  </p:stCondLst>
                                  <p:childTnLst>
                                    <p:set>
                                      <p:cBhvr>
                                        <p:cTn id="130" dur="1" fill="hold">
                                          <p:stCondLst>
                                            <p:cond delay="0"/>
                                          </p:stCondLst>
                                        </p:cTn>
                                        <p:tgtEl>
                                          <p:spTgt spid="68"/>
                                        </p:tgtEl>
                                        <p:attrNameLst>
                                          <p:attrName>style.visibility</p:attrName>
                                        </p:attrNameLst>
                                      </p:cBhvr>
                                      <p:to>
                                        <p:strVal val="visible"/>
                                      </p:to>
                                    </p:set>
                                    <p:animEffect transition="in" filter="fade">
                                      <p:cBhvr>
                                        <p:cTn id="131" dur="500"/>
                                        <p:tgtEl>
                                          <p:spTgt spid="68"/>
                                        </p:tgtEl>
                                      </p:cBhvr>
                                    </p:animEffect>
                                    <p:anim calcmode="lin" valueType="num">
                                      <p:cBhvr>
                                        <p:cTn id="132" dur="500" fill="hold"/>
                                        <p:tgtEl>
                                          <p:spTgt spid="68"/>
                                        </p:tgtEl>
                                        <p:attrNameLst>
                                          <p:attrName>ppt_x</p:attrName>
                                        </p:attrNameLst>
                                      </p:cBhvr>
                                      <p:tavLst>
                                        <p:tav tm="0">
                                          <p:val>
                                            <p:strVal val="#ppt_x"/>
                                          </p:val>
                                        </p:tav>
                                        <p:tav tm="100000">
                                          <p:val>
                                            <p:strVal val="#ppt_x"/>
                                          </p:val>
                                        </p:tav>
                                      </p:tavLst>
                                    </p:anim>
                                    <p:anim calcmode="lin" valueType="num">
                                      <p:cBhvr>
                                        <p:cTn id="133" dur="450" decel="100000" fill="hold"/>
                                        <p:tgtEl>
                                          <p:spTgt spid="68"/>
                                        </p:tgtEl>
                                        <p:attrNameLst>
                                          <p:attrName>ppt_y</p:attrName>
                                        </p:attrNameLst>
                                      </p:cBhvr>
                                      <p:tavLst>
                                        <p:tav tm="0">
                                          <p:val>
                                            <p:strVal val="#ppt_y+1"/>
                                          </p:val>
                                        </p:tav>
                                        <p:tav tm="100000">
                                          <p:val>
                                            <p:strVal val="#ppt_y-.03"/>
                                          </p:val>
                                        </p:tav>
                                      </p:tavLst>
                                    </p:anim>
                                    <p:anim calcmode="lin" valueType="num">
                                      <p:cBhvr>
                                        <p:cTn id="134" dur="50" accel="100000" fill="hold">
                                          <p:stCondLst>
                                            <p:cond delay="450"/>
                                          </p:stCondLst>
                                        </p:cTn>
                                        <p:tgtEl>
                                          <p:spTgt spid="68"/>
                                        </p:tgtEl>
                                        <p:attrNameLst>
                                          <p:attrName>ppt_y</p:attrName>
                                        </p:attrNameLst>
                                      </p:cBhvr>
                                      <p:tavLst>
                                        <p:tav tm="0">
                                          <p:val>
                                            <p:strVal val="#ppt_y-.03"/>
                                          </p:val>
                                        </p:tav>
                                        <p:tav tm="100000">
                                          <p:val>
                                            <p:strVal val="#ppt_y"/>
                                          </p:val>
                                        </p:tav>
                                      </p:tavLst>
                                    </p:anim>
                                  </p:childTnLst>
                                </p:cTn>
                              </p:par>
                              <p:par>
                                <p:cTn id="135" presetID="14" presetClass="entr" presetSubtype="10" fill="hold" grpId="0" nodeType="withEffect">
                                  <p:stCondLst>
                                    <p:cond delay="450"/>
                                  </p:stCondLst>
                                  <p:childTnLst>
                                    <p:set>
                                      <p:cBhvr>
                                        <p:cTn id="136" dur="1" fill="hold">
                                          <p:stCondLst>
                                            <p:cond delay="0"/>
                                          </p:stCondLst>
                                        </p:cTn>
                                        <p:tgtEl>
                                          <p:spTgt spid="55"/>
                                        </p:tgtEl>
                                        <p:attrNameLst>
                                          <p:attrName>style.visibility</p:attrName>
                                        </p:attrNameLst>
                                      </p:cBhvr>
                                      <p:to>
                                        <p:strVal val="visible"/>
                                      </p:to>
                                    </p:set>
                                    <p:animEffect transition="in" filter="randombar(horizontal)">
                                      <p:cBhvr>
                                        <p:cTn id="137" dur="300"/>
                                        <p:tgtEl>
                                          <p:spTgt spid="55"/>
                                        </p:tgtEl>
                                      </p:cBhvr>
                                    </p:animEffect>
                                  </p:childTnLst>
                                </p:cTn>
                              </p:par>
                              <p:par>
                                <p:cTn id="138" presetID="23" presetClass="entr" presetSubtype="32" fill="hold" grpId="0" nodeType="withEffect">
                                  <p:stCondLst>
                                    <p:cond delay="500"/>
                                  </p:stCondLst>
                                  <p:childTnLst>
                                    <p:set>
                                      <p:cBhvr>
                                        <p:cTn id="139" dur="1" fill="hold">
                                          <p:stCondLst>
                                            <p:cond delay="0"/>
                                          </p:stCondLst>
                                        </p:cTn>
                                        <p:tgtEl>
                                          <p:spTgt spid="51"/>
                                        </p:tgtEl>
                                        <p:attrNameLst>
                                          <p:attrName>style.visibility</p:attrName>
                                        </p:attrNameLst>
                                      </p:cBhvr>
                                      <p:to>
                                        <p:strVal val="visible"/>
                                      </p:to>
                                    </p:set>
                                    <p:anim calcmode="lin" valueType="num">
                                      <p:cBhvr>
                                        <p:cTn id="140" dur="200" fill="hold"/>
                                        <p:tgtEl>
                                          <p:spTgt spid="51"/>
                                        </p:tgtEl>
                                        <p:attrNameLst>
                                          <p:attrName>ppt_w</p:attrName>
                                        </p:attrNameLst>
                                      </p:cBhvr>
                                      <p:tavLst>
                                        <p:tav tm="0">
                                          <p:val>
                                            <p:strVal val="4*#ppt_w"/>
                                          </p:val>
                                        </p:tav>
                                        <p:tav tm="100000">
                                          <p:val>
                                            <p:strVal val="#ppt_w"/>
                                          </p:val>
                                        </p:tav>
                                      </p:tavLst>
                                    </p:anim>
                                    <p:anim calcmode="lin" valueType="num">
                                      <p:cBhvr>
                                        <p:cTn id="141" dur="200" fill="hold"/>
                                        <p:tgtEl>
                                          <p:spTgt spid="51"/>
                                        </p:tgtEl>
                                        <p:attrNameLst>
                                          <p:attrName>ppt_h</p:attrName>
                                        </p:attrNameLst>
                                      </p:cBhvr>
                                      <p:tavLst>
                                        <p:tav tm="0">
                                          <p:val>
                                            <p:strVal val="4*#ppt_h"/>
                                          </p:val>
                                        </p:tav>
                                        <p:tav tm="100000">
                                          <p:val>
                                            <p:strVal val="#ppt_h"/>
                                          </p:val>
                                        </p:tav>
                                      </p:tavLst>
                                    </p:anim>
                                  </p:childTnLst>
                                </p:cTn>
                              </p:par>
                              <p:par>
                                <p:cTn id="142" presetID="37" presetClass="entr" presetSubtype="0" fill="hold" grpId="0" nodeType="withEffect">
                                  <p:stCondLst>
                                    <p:cond delay="500"/>
                                  </p:stCondLst>
                                  <p:childTnLst>
                                    <p:set>
                                      <p:cBhvr>
                                        <p:cTn id="143" dur="1" fill="hold">
                                          <p:stCondLst>
                                            <p:cond delay="0"/>
                                          </p:stCondLst>
                                        </p:cTn>
                                        <p:tgtEl>
                                          <p:spTgt spid="69"/>
                                        </p:tgtEl>
                                        <p:attrNameLst>
                                          <p:attrName>style.visibility</p:attrName>
                                        </p:attrNameLst>
                                      </p:cBhvr>
                                      <p:to>
                                        <p:strVal val="visible"/>
                                      </p:to>
                                    </p:set>
                                    <p:animEffect transition="in" filter="fade">
                                      <p:cBhvr>
                                        <p:cTn id="144" dur="500"/>
                                        <p:tgtEl>
                                          <p:spTgt spid="69"/>
                                        </p:tgtEl>
                                      </p:cBhvr>
                                    </p:animEffect>
                                    <p:anim calcmode="lin" valueType="num">
                                      <p:cBhvr>
                                        <p:cTn id="145" dur="500" fill="hold"/>
                                        <p:tgtEl>
                                          <p:spTgt spid="69"/>
                                        </p:tgtEl>
                                        <p:attrNameLst>
                                          <p:attrName>ppt_x</p:attrName>
                                        </p:attrNameLst>
                                      </p:cBhvr>
                                      <p:tavLst>
                                        <p:tav tm="0">
                                          <p:val>
                                            <p:strVal val="#ppt_x"/>
                                          </p:val>
                                        </p:tav>
                                        <p:tav tm="100000">
                                          <p:val>
                                            <p:strVal val="#ppt_x"/>
                                          </p:val>
                                        </p:tav>
                                      </p:tavLst>
                                    </p:anim>
                                    <p:anim calcmode="lin" valueType="num">
                                      <p:cBhvr>
                                        <p:cTn id="146" dur="450" decel="100000" fill="hold"/>
                                        <p:tgtEl>
                                          <p:spTgt spid="69"/>
                                        </p:tgtEl>
                                        <p:attrNameLst>
                                          <p:attrName>ppt_y</p:attrName>
                                        </p:attrNameLst>
                                      </p:cBhvr>
                                      <p:tavLst>
                                        <p:tav tm="0">
                                          <p:val>
                                            <p:strVal val="#ppt_y+1"/>
                                          </p:val>
                                        </p:tav>
                                        <p:tav tm="100000">
                                          <p:val>
                                            <p:strVal val="#ppt_y-.03"/>
                                          </p:val>
                                        </p:tav>
                                      </p:tavLst>
                                    </p:anim>
                                    <p:anim calcmode="lin" valueType="num">
                                      <p:cBhvr>
                                        <p:cTn id="147"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148" presetID="14" presetClass="entr" presetSubtype="10" fill="hold" grpId="0" nodeType="withEffect">
                                  <p:stCondLst>
                                    <p:cond delay="500"/>
                                  </p:stCondLst>
                                  <p:childTnLst>
                                    <p:set>
                                      <p:cBhvr>
                                        <p:cTn id="149" dur="1" fill="hold">
                                          <p:stCondLst>
                                            <p:cond delay="0"/>
                                          </p:stCondLst>
                                        </p:cTn>
                                        <p:tgtEl>
                                          <p:spTgt spid="56"/>
                                        </p:tgtEl>
                                        <p:attrNameLst>
                                          <p:attrName>style.visibility</p:attrName>
                                        </p:attrNameLst>
                                      </p:cBhvr>
                                      <p:to>
                                        <p:strVal val="visible"/>
                                      </p:to>
                                    </p:set>
                                    <p:animEffect transition="in" filter="randombar(horizontal)">
                                      <p:cBhvr>
                                        <p:cTn id="150" dur="300"/>
                                        <p:tgtEl>
                                          <p:spTgt spid="56"/>
                                        </p:tgtEl>
                                      </p:cBhvr>
                                    </p:animEffect>
                                  </p:childTnLst>
                                </p:cTn>
                              </p:par>
                              <p:par>
                                <p:cTn id="151" presetID="23" presetClass="entr" presetSubtype="32" fill="hold" grpId="0" nodeType="withEffect">
                                  <p:stCondLst>
                                    <p:cond delay="500"/>
                                  </p:stCondLst>
                                  <p:childTnLst>
                                    <p:set>
                                      <p:cBhvr>
                                        <p:cTn id="152" dur="1" fill="hold">
                                          <p:stCondLst>
                                            <p:cond delay="0"/>
                                          </p:stCondLst>
                                        </p:cTn>
                                        <p:tgtEl>
                                          <p:spTgt spid="54"/>
                                        </p:tgtEl>
                                        <p:attrNameLst>
                                          <p:attrName>style.visibility</p:attrName>
                                        </p:attrNameLst>
                                      </p:cBhvr>
                                      <p:to>
                                        <p:strVal val="visible"/>
                                      </p:to>
                                    </p:set>
                                    <p:anim calcmode="lin" valueType="num">
                                      <p:cBhvr>
                                        <p:cTn id="153" dur="200" fill="hold"/>
                                        <p:tgtEl>
                                          <p:spTgt spid="54"/>
                                        </p:tgtEl>
                                        <p:attrNameLst>
                                          <p:attrName>ppt_w</p:attrName>
                                        </p:attrNameLst>
                                      </p:cBhvr>
                                      <p:tavLst>
                                        <p:tav tm="0">
                                          <p:val>
                                            <p:strVal val="4*#ppt_w"/>
                                          </p:val>
                                        </p:tav>
                                        <p:tav tm="100000">
                                          <p:val>
                                            <p:strVal val="#ppt_w"/>
                                          </p:val>
                                        </p:tav>
                                      </p:tavLst>
                                    </p:anim>
                                    <p:anim calcmode="lin" valueType="num">
                                      <p:cBhvr>
                                        <p:cTn id="154" dur="200" fill="hold"/>
                                        <p:tgtEl>
                                          <p:spTgt spid="54"/>
                                        </p:tgtEl>
                                        <p:attrNameLst>
                                          <p:attrName>ppt_h</p:attrName>
                                        </p:attrNameLst>
                                      </p:cBhvr>
                                      <p:tavLst>
                                        <p:tav tm="0">
                                          <p:val>
                                            <p:strVal val="4*#ppt_h"/>
                                          </p:val>
                                        </p:tav>
                                        <p:tav tm="100000">
                                          <p:val>
                                            <p:strVal val="#ppt_h"/>
                                          </p:val>
                                        </p:tav>
                                      </p:tavLst>
                                    </p:anim>
                                  </p:childTnLst>
                                </p:cTn>
                              </p:par>
                              <p:par>
                                <p:cTn id="155" presetID="37" presetClass="entr" presetSubtype="0" fill="hold" grpId="0" nodeType="withEffect">
                                  <p:stCondLst>
                                    <p:cond delay="600"/>
                                  </p:stCondLst>
                                  <p:childTnLst>
                                    <p:set>
                                      <p:cBhvr>
                                        <p:cTn id="156" dur="1" fill="hold">
                                          <p:stCondLst>
                                            <p:cond delay="0"/>
                                          </p:stCondLst>
                                        </p:cTn>
                                        <p:tgtEl>
                                          <p:spTgt spid="100"/>
                                        </p:tgtEl>
                                        <p:attrNameLst>
                                          <p:attrName>style.visibility</p:attrName>
                                        </p:attrNameLst>
                                      </p:cBhvr>
                                      <p:to>
                                        <p:strVal val="visible"/>
                                      </p:to>
                                    </p:set>
                                    <p:animEffect transition="in" filter="fade">
                                      <p:cBhvr>
                                        <p:cTn id="157" dur="500"/>
                                        <p:tgtEl>
                                          <p:spTgt spid="100"/>
                                        </p:tgtEl>
                                      </p:cBhvr>
                                    </p:animEffect>
                                    <p:anim calcmode="lin" valueType="num">
                                      <p:cBhvr>
                                        <p:cTn id="158" dur="500" fill="hold"/>
                                        <p:tgtEl>
                                          <p:spTgt spid="100"/>
                                        </p:tgtEl>
                                        <p:attrNameLst>
                                          <p:attrName>ppt_x</p:attrName>
                                        </p:attrNameLst>
                                      </p:cBhvr>
                                      <p:tavLst>
                                        <p:tav tm="0">
                                          <p:val>
                                            <p:strVal val="#ppt_x"/>
                                          </p:val>
                                        </p:tav>
                                        <p:tav tm="100000">
                                          <p:val>
                                            <p:strVal val="#ppt_x"/>
                                          </p:val>
                                        </p:tav>
                                      </p:tavLst>
                                    </p:anim>
                                    <p:anim calcmode="lin" valueType="num">
                                      <p:cBhvr>
                                        <p:cTn id="159" dur="450" decel="100000" fill="hold"/>
                                        <p:tgtEl>
                                          <p:spTgt spid="100"/>
                                        </p:tgtEl>
                                        <p:attrNameLst>
                                          <p:attrName>ppt_y</p:attrName>
                                        </p:attrNameLst>
                                      </p:cBhvr>
                                      <p:tavLst>
                                        <p:tav tm="0">
                                          <p:val>
                                            <p:strVal val="#ppt_y+1"/>
                                          </p:val>
                                        </p:tav>
                                        <p:tav tm="100000">
                                          <p:val>
                                            <p:strVal val="#ppt_y-.03"/>
                                          </p:val>
                                        </p:tav>
                                      </p:tavLst>
                                    </p:anim>
                                    <p:anim calcmode="lin" valueType="num">
                                      <p:cBhvr>
                                        <p:cTn id="160" dur="50" accel="100000" fill="hold">
                                          <p:stCondLst>
                                            <p:cond delay="450"/>
                                          </p:stCondLst>
                                        </p:cTn>
                                        <p:tgtEl>
                                          <p:spTgt spid="100"/>
                                        </p:tgtEl>
                                        <p:attrNameLst>
                                          <p:attrName>ppt_y</p:attrName>
                                        </p:attrNameLst>
                                      </p:cBhvr>
                                      <p:tavLst>
                                        <p:tav tm="0">
                                          <p:val>
                                            <p:strVal val="#ppt_y-.03"/>
                                          </p:val>
                                        </p:tav>
                                        <p:tav tm="100000">
                                          <p:val>
                                            <p:strVal val="#ppt_y"/>
                                          </p:val>
                                        </p:tav>
                                      </p:tavLst>
                                    </p:anim>
                                  </p:childTnLst>
                                </p:cTn>
                              </p:par>
                              <p:par>
                                <p:cTn id="161" presetID="14" presetClass="entr" presetSubtype="10" fill="hold" grpId="0" nodeType="withEffect">
                                  <p:stCondLst>
                                    <p:cond delay="600"/>
                                  </p:stCondLst>
                                  <p:childTnLst>
                                    <p:set>
                                      <p:cBhvr>
                                        <p:cTn id="162" dur="1" fill="hold">
                                          <p:stCondLst>
                                            <p:cond delay="0"/>
                                          </p:stCondLst>
                                        </p:cTn>
                                        <p:tgtEl>
                                          <p:spTgt spid="57"/>
                                        </p:tgtEl>
                                        <p:attrNameLst>
                                          <p:attrName>style.visibility</p:attrName>
                                        </p:attrNameLst>
                                      </p:cBhvr>
                                      <p:to>
                                        <p:strVal val="visible"/>
                                      </p:to>
                                    </p:set>
                                    <p:animEffect transition="in" filter="randombar(horizontal)">
                                      <p:cBhvr>
                                        <p:cTn id="163" dur="300"/>
                                        <p:tgtEl>
                                          <p:spTgt spid="57"/>
                                        </p:tgtEl>
                                      </p:cBhvr>
                                    </p:animEffect>
                                  </p:childTnLst>
                                </p:cTn>
                              </p:par>
                              <p:par>
                                <p:cTn id="164" presetID="12" presetClass="entr" presetSubtype="4" fill="hold" grpId="0" nodeType="withEffect">
                                  <p:stCondLst>
                                    <p:cond delay="1500"/>
                                  </p:stCondLst>
                                  <p:childTnLst>
                                    <p:set>
                                      <p:cBhvr>
                                        <p:cTn id="165" dur="1" fill="hold">
                                          <p:stCondLst>
                                            <p:cond delay="0"/>
                                          </p:stCondLst>
                                        </p:cTn>
                                        <p:tgtEl>
                                          <p:spTgt spid="109"/>
                                        </p:tgtEl>
                                        <p:attrNameLst>
                                          <p:attrName>style.visibility</p:attrName>
                                        </p:attrNameLst>
                                      </p:cBhvr>
                                      <p:to>
                                        <p:strVal val="visible"/>
                                      </p:to>
                                    </p:set>
                                    <p:anim calcmode="lin" valueType="num">
                                      <p:cBhvr additive="base">
                                        <p:cTn id="166" dur="350"/>
                                        <p:tgtEl>
                                          <p:spTgt spid="109"/>
                                        </p:tgtEl>
                                        <p:attrNameLst>
                                          <p:attrName>ppt_y</p:attrName>
                                        </p:attrNameLst>
                                      </p:cBhvr>
                                      <p:tavLst>
                                        <p:tav tm="0">
                                          <p:val>
                                            <p:strVal val="#ppt_y+#ppt_h*1.125000"/>
                                          </p:val>
                                        </p:tav>
                                        <p:tav tm="100000">
                                          <p:val>
                                            <p:strVal val="#ppt_y"/>
                                          </p:val>
                                        </p:tav>
                                      </p:tavLst>
                                    </p:anim>
                                    <p:animEffect transition="in" filter="wipe(up)">
                                      <p:cBhvr>
                                        <p:cTn id="167" dur="350"/>
                                        <p:tgtEl>
                                          <p:spTgt spid="109"/>
                                        </p:tgtEl>
                                      </p:cBhvr>
                                    </p:animEffect>
                                  </p:childTnLst>
                                </p:cTn>
                              </p:par>
                              <p:par>
                                <p:cTn id="168" presetID="12" presetClass="entr" presetSubtype="8" fill="hold" grpId="0" nodeType="withEffect">
                                  <p:stCondLst>
                                    <p:cond delay="1600"/>
                                  </p:stCondLst>
                                  <p:childTnLst>
                                    <p:set>
                                      <p:cBhvr>
                                        <p:cTn id="169" dur="1" fill="hold">
                                          <p:stCondLst>
                                            <p:cond delay="0"/>
                                          </p:stCondLst>
                                        </p:cTn>
                                        <p:tgtEl>
                                          <p:spTgt spid="111"/>
                                        </p:tgtEl>
                                        <p:attrNameLst>
                                          <p:attrName>style.visibility</p:attrName>
                                        </p:attrNameLst>
                                      </p:cBhvr>
                                      <p:to>
                                        <p:strVal val="visible"/>
                                      </p:to>
                                    </p:set>
                                    <p:anim calcmode="lin" valueType="num">
                                      <p:cBhvr additive="base">
                                        <p:cTn id="170" dur="350"/>
                                        <p:tgtEl>
                                          <p:spTgt spid="111"/>
                                        </p:tgtEl>
                                        <p:attrNameLst>
                                          <p:attrName>ppt_x</p:attrName>
                                        </p:attrNameLst>
                                      </p:cBhvr>
                                      <p:tavLst>
                                        <p:tav tm="0">
                                          <p:val>
                                            <p:strVal val="#ppt_x-#ppt_w*1.125000"/>
                                          </p:val>
                                        </p:tav>
                                        <p:tav tm="100000">
                                          <p:val>
                                            <p:strVal val="#ppt_x"/>
                                          </p:val>
                                        </p:tav>
                                      </p:tavLst>
                                    </p:anim>
                                    <p:animEffect transition="in" filter="wipe(right)">
                                      <p:cBhvr>
                                        <p:cTn id="171" dur="350"/>
                                        <p:tgtEl>
                                          <p:spTgt spid="111"/>
                                        </p:tgtEl>
                                      </p:cBhvr>
                                    </p:animEffect>
                                  </p:childTnLst>
                                </p:cTn>
                              </p:par>
                              <p:par>
                                <p:cTn id="172" presetID="14" presetClass="entr" presetSubtype="10" fill="hold" grpId="0" nodeType="withEffect">
                                  <p:stCondLst>
                                    <p:cond delay="1700"/>
                                  </p:stCondLst>
                                  <p:childTnLst>
                                    <p:set>
                                      <p:cBhvr>
                                        <p:cTn id="173" dur="1" fill="hold">
                                          <p:stCondLst>
                                            <p:cond delay="0"/>
                                          </p:stCondLst>
                                        </p:cTn>
                                        <p:tgtEl>
                                          <p:spTgt spid="113"/>
                                        </p:tgtEl>
                                        <p:attrNameLst>
                                          <p:attrName>style.visibility</p:attrName>
                                        </p:attrNameLst>
                                      </p:cBhvr>
                                      <p:to>
                                        <p:strVal val="visible"/>
                                      </p:to>
                                    </p:set>
                                    <p:animEffect transition="in" filter="randombar(horizontal)">
                                      <p:cBhvr>
                                        <p:cTn id="174" dur="350"/>
                                        <p:tgtEl>
                                          <p:spTgt spid="113"/>
                                        </p:tgtEl>
                                      </p:cBhvr>
                                    </p:animEffect>
                                  </p:childTnLst>
                                </p:cTn>
                              </p:par>
                              <p:par>
                                <p:cTn id="175" presetID="12" presetClass="entr" presetSubtype="1" fill="hold" grpId="0" nodeType="withEffect">
                                  <p:stCondLst>
                                    <p:cond delay="1900"/>
                                  </p:stCondLst>
                                  <p:childTnLst>
                                    <p:set>
                                      <p:cBhvr>
                                        <p:cTn id="176" dur="1" fill="hold">
                                          <p:stCondLst>
                                            <p:cond delay="0"/>
                                          </p:stCondLst>
                                        </p:cTn>
                                        <p:tgtEl>
                                          <p:spTgt spid="110"/>
                                        </p:tgtEl>
                                        <p:attrNameLst>
                                          <p:attrName>style.visibility</p:attrName>
                                        </p:attrNameLst>
                                      </p:cBhvr>
                                      <p:to>
                                        <p:strVal val="visible"/>
                                      </p:to>
                                    </p:set>
                                    <p:anim calcmode="lin" valueType="num">
                                      <p:cBhvr additive="base">
                                        <p:cTn id="177" dur="350"/>
                                        <p:tgtEl>
                                          <p:spTgt spid="110"/>
                                        </p:tgtEl>
                                        <p:attrNameLst>
                                          <p:attrName>ppt_y</p:attrName>
                                        </p:attrNameLst>
                                      </p:cBhvr>
                                      <p:tavLst>
                                        <p:tav tm="0">
                                          <p:val>
                                            <p:strVal val="#ppt_y-#ppt_h*1.125000"/>
                                          </p:val>
                                        </p:tav>
                                        <p:tav tm="100000">
                                          <p:val>
                                            <p:strVal val="#ppt_y"/>
                                          </p:val>
                                        </p:tav>
                                      </p:tavLst>
                                    </p:anim>
                                    <p:animEffect transition="in" filter="wipe(down)">
                                      <p:cBhvr>
                                        <p:cTn id="178" dur="350"/>
                                        <p:tgtEl>
                                          <p:spTgt spid="110"/>
                                        </p:tgtEl>
                                      </p:cBhvr>
                                    </p:animEffect>
                                  </p:childTnLst>
                                </p:cTn>
                              </p:par>
                              <p:par>
                                <p:cTn id="179" presetID="12" presetClass="entr" presetSubtype="8" fill="hold" grpId="0" nodeType="withEffect">
                                  <p:stCondLst>
                                    <p:cond delay="2000"/>
                                  </p:stCondLst>
                                  <p:childTnLst>
                                    <p:set>
                                      <p:cBhvr>
                                        <p:cTn id="180" dur="1" fill="hold">
                                          <p:stCondLst>
                                            <p:cond delay="0"/>
                                          </p:stCondLst>
                                        </p:cTn>
                                        <p:tgtEl>
                                          <p:spTgt spid="112"/>
                                        </p:tgtEl>
                                        <p:attrNameLst>
                                          <p:attrName>style.visibility</p:attrName>
                                        </p:attrNameLst>
                                      </p:cBhvr>
                                      <p:to>
                                        <p:strVal val="visible"/>
                                      </p:to>
                                    </p:set>
                                    <p:anim calcmode="lin" valueType="num">
                                      <p:cBhvr additive="base">
                                        <p:cTn id="181" dur="350"/>
                                        <p:tgtEl>
                                          <p:spTgt spid="112"/>
                                        </p:tgtEl>
                                        <p:attrNameLst>
                                          <p:attrName>ppt_x</p:attrName>
                                        </p:attrNameLst>
                                      </p:cBhvr>
                                      <p:tavLst>
                                        <p:tav tm="0">
                                          <p:val>
                                            <p:strVal val="#ppt_x-#ppt_w*1.125000"/>
                                          </p:val>
                                        </p:tav>
                                        <p:tav tm="100000">
                                          <p:val>
                                            <p:strVal val="#ppt_x"/>
                                          </p:val>
                                        </p:tav>
                                      </p:tavLst>
                                    </p:anim>
                                    <p:animEffect transition="in" filter="wipe(right)">
                                      <p:cBhvr>
                                        <p:cTn id="182" dur="350"/>
                                        <p:tgtEl>
                                          <p:spTgt spid="112"/>
                                        </p:tgtEl>
                                      </p:cBhvr>
                                    </p:animEffect>
                                  </p:childTnLst>
                                </p:cTn>
                              </p:par>
                              <p:par>
                                <p:cTn id="183" presetID="14" presetClass="entr" presetSubtype="10" fill="hold" grpId="0" nodeType="withEffect">
                                  <p:stCondLst>
                                    <p:cond delay="2100"/>
                                  </p:stCondLst>
                                  <p:childTnLst>
                                    <p:set>
                                      <p:cBhvr>
                                        <p:cTn id="184" dur="1" fill="hold">
                                          <p:stCondLst>
                                            <p:cond delay="0"/>
                                          </p:stCondLst>
                                        </p:cTn>
                                        <p:tgtEl>
                                          <p:spTgt spid="114"/>
                                        </p:tgtEl>
                                        <p:attrNameLst>
                                          <p:attrName>style.visibility</p:attrName>
                                        </p:attrNameLst>
                                      </p:cBhvr>
                                      <p:to>
                                        <p:strVal val="visible"/>
                                      </p:to>
                                    </p:set>
                                    <p:animEffect transition="in" filter="randombar(horizontal)">
                                      <p:cBhvr>
                                        <p:cTn id="185" dur="350"/>
                                        <p:tgtEl>
                                          <p:spTgt spid="114"/>
                                        </p:tgtEl>
                                      </p:cBhvr>
                                    </p:animEffect>
                                  </p:childTnLst>
                                </p:cTn>
                              </p:par>
                              <p:par>
                                <p:cTn id="186" presetID="23" presetClass="entr" presetSubtype="32" fill="hold" grpId="0" nodeType="withEffect">
                                  <p:stCondLst>
                                    <p:cond delay="550"/>
                                  </p:stCondLst>
                                  <p:childTnLst>
                                    <p:set>
                                      <p:cBhvr>
                                        <p:cTn id="187" dur="1" fill="hold">
                                          <p:stCondLst>
                                            <p:cond delay="0"/>
                                          </p:stCondLst>
                                        </p:cTn>
                                        <p:tgtEl>
                                          <p:spTgt spid="53"/>
                                        </p:tgtEl>
                                        <p:attrNameLst>
                                          <p:attrName>style.visibility</p:attrName>
                                        </p:attrNameLst>
                                      </p:cBhvr>
                                      <p:to>
                                        <p:strVal val="visible"/>
                                      </p:to>
                                    </p:set>
                                    <p:anim calcmode="lin" valueType="num">
                                      <p:cBhvr>
                                        <p:cTn id="188" dur="200" fill="hold"/>
                                        <p:tgtEl>
                                          <p:spTgt spid="53"/>
                                        </p:tgtEl>
                                        <p:attrNameLst>
                                          <p:attrName>ppt_w</p:attrName>
                                        </p:attrNameLst>
                                      </p:cBhvr>
                                      <p:tavLst>
                                        <p:tav tm="0">
                                          <p:val>
                                            <p:strVal val="4*#ppt_w"/>
                                          </p:val>
                                        </p:tav>
                                        <p:tav tm="100000">
                                          <p:val>
                                            <p:strVal val="#ppt_w"/>
                                          </p:val>
                                        </p:tav>
                                      </p:tavLst>
                                    </p:anim>
                                    <p:anim calcmode="lin" valueType="num">
                                      <p:cBhvr>
                                        <p:cTn id="189" dur="200" fill="hold"/>
                                        <p:tgtEl>
                                          <p:spTgt spid="53"/>
                                        </p:tgtEl>
                                        <p:attrNameLst>
                                          <p:attrName>ppt_h</p:attrName>
                                        </p:attrNameLst>
                                      </p:cBhvr>
                                      <p:tavLst>
                                        <p:tav tm="0">
                                          <p:val>
                                            <p:strVal val="4*#ppt_h"/>
                                          </p:val>
                                        </p:tav>
                                        <p:tav tm="100000">
                                          <p:val>
                                            <p:strVal val="#ppt_h"/>
                                          </p:val>
                                        </p:tav>
                                      </p:tavLst>
                                    </p:anim>
                                  </p:childTnLst>
                                </p:cTn>
                              </p:par>
                              <p:par>
                                <p:cTn id="190" presetID="12" presetClass="entr" presetSubtype="1" fill="hold" grpId="0" nodeType="withEffect">
                                  <p:stCondLst>
                                    <p:cond delay="1900"/>
                                  </p:stCondLst>
                                  <p:childTnLst>
                                    <p:set>
                                      <p:cBhvr>
                                        <p:cTn id="191" dur="1" fill="hold">
                                          <p:stCondLst>
                                            <p:cond delay="0"/>
                                          </p:stCondLst>
                                        </p:cTn>
                                        <p:tgtEl>
                                          <p:spTgt spid="70"/>
                                        </p:tgtEl>
                                        <p:attrNameLst>
                                          <p:attrName>style.visibility</p:attrName>
                                        </p:attrNameLst>
                                      </p:cBhvr>
                                      <p:to>
                                        <p:strVal val="visible"/>
                                      </p:to>
                                    </p:set>
                                    <p:anim calcmode="lin" valueType="num">
                                      <p:cBhvr additive="base">
                                        <p:cTn id="192" dur="350"/>
                                        <p:tgtEl>
                                          <p:spTgt spid="70"/>
                                        </p:tgtEl>
                                        <p:attrNameLst>
                                          <p:attrName>ppt_y</p:attrName>
                                        </p:attrNameLst>
                                      </p:cBhvr>
                                      <p:tavLst>
                                        <p:tav tm="0">
                                          <p:val>
                                            <p:strVal val="#ppt_y-#ppt_h*1.125000"/>
                                          </p:val>
                                        </p:tav>
                                        <p:tav tm="100000">
                                          <p:val>
                                            <p:strVal val="#ppt_y"/>
                                          </p:val>
                                        </p:tav>
                                      </p:tavLst>
                                    </p:anim>
                                    <p:animEffect transition="in" filter="wipe(down)">
                                      <p:cBhvr>
                                        <p:cTn id="193" dur="350"/>
                                        <p:tgtEl>
                                          <p:spTgt spid="70"/>
                                        </p:tgtEl>
                                      </p:cBhvr>
                                    </p:animEffect>
                                  </p:childTnLst>
                                </p:cTn>
                              </p:par>
                              <p:par>
                                <p:cTn id="194" presetID="12" presetClass="entr" presetSubtype="8" fill="hold" grpId="0" nodeType="withEffect">
                                  <p:stCondLst>
                                    <p:cond delay="2000"/>
                                  </p:stCondLst>
                                  <p:childTnLst>
                                    <p:set>
                                      <p:cBhvr>
                                        <p:cTn id="195" dur="1" fill="hold">
                                          <p:stCondLst>
                                            <p:cond delay="0"/>
                                          </p:stCondLst>
                                        </p:cTn>
                                        <p:tgtEl>
                                          <p:spTgt spid="71"/>
                                        </p:tgtEl>
                                        <p:attrNameLst>
                                          <p:attrName>style.visibility</p:attrName>
                                        </p:attrNameLst>
                                      </p:cBhvr>
                                      <p:to>
                                        <p:strVal val="visible"/>
                                      </p:to>
                                    </p:set>
                                    <p:anim calcmode="lin" valueType="num">
                                      <p:cBhvr additive="base">
                                        <p:cTn id="196" dur="350"/>
                                        <p:tgtEl>
                                          <p:spTgt spid="71"/>
                                        </p:tgtEl>
                                        <p:attrNameLst>
                                          <p:attrName>ppt_x</p:attrName>
                                        </p:attrNameLst>
                                      </p:cBhvr>
                                      <p:tavLst>
                                        <p:tav tm="0">
                                          <p:val>
                                            <p:strVal val="#ppt_x-#ppt_w*1.125000"/>
                                          </p:val>
                                        </p:tav>
                                        <p:tav tm="100000">
                                          <p:val>
                                            <p:strVal val="#ppt_x"/>
                                          </p:val>
                                        </p:tav>
                                      </p:tavLst>
                                    </p:anim>
                                    <p:animEffect transition="in" filter="wipe(right)">
                                      <p:cBhvr>
                                        <p:cTn id="197" dur="350"/>
                                        <p:tgtEl>
                                          <p:spTgt spid="71"/>
                                        </p:tgtEl>
                                      </p:cBhvr>
                                    </p:animEffect>
                                  </p:childTnLst>
                                </p:cTn>
                              </p:par>
                              <p:par>
                                <p:cTn id="198" presetID="14" presetClass="entr" presetSubtype="10" fill="hold" grpId="0" nodeType="withEffect">
                                  <p:stCondLst>
                                    <p:cond delay="2100"/>
                                  </p:stCondLst>
                                  <p:childTnLst>
                                    <p:set>
                                      <p:cBhvr>
                                        <p:cTn id="199" dur="1" fill="hold">
                                          <p:stCondLst>
                                            <p:cond delay="0"/>
                                          </p:stCondLst>
                                        </p:cTn>
                                        <p:tgtEl>
                                          <p:spTgt spid="72"/>
                                        </p:tgtEl>
                                        <p:attrNameLst>
                                          <p:attrName>style.visibility</p:attrName>
                                        </p:attrNameLst>
                                      </p:cBhvr>
                                      <p:to>
                                        <p:strVal val="visible"/>
                                      </p:to>
                                    </p:set>
                                    <p:animEffect transition="in" filter="randombar(horizontal)">
                                      <p:cBhvr>
                                        <p:cTn id="200" dur="350"/>
                                        <p:tgtEl>
                                          <p:spTgt spid="72"/>
                                        </p:tgtEl>
                                      </p:cBhvr>
                                    </p:animEffect>
                                  </p:childTnLst>
                                </p:cTn>
                              </p:par>
                              <p:par>
                                <p:cTn id="201" presetID="12" presetClass="entr" presetSubtype="1" fill="hold" grpId="0" nodeType="withEffect">
                                  <p:stCondLst>
                                    <p:cond delay="1900"/>
                                  </p:stCondLst>
                                  <p:childTnLst>
                                    <p:set>
                                      <p:cBhvr>
                                        <p:cTn id="202" dur="1" fill="hold">
                                          <p:stCondLst>
                                            <p:cond delay="0"/>
                                          </p:stCondLst>
                                        </p:cTn>
                                        <p:tgtEl>
                                          <p:spTgt spid="73"/>
                                        </p:tgtEl>
                                        <p:attrNameLst>
                                          <p:attrName>style.visibility</p:attrName>
                                        </p:attrNameLst>
                                      </p:cBhvr>
                                      <p:to>
                                        <p:strVal val="visible"/>
                                      </p:to>
                                    </p:set>
                                    <p:anim calcmode="lin" valueType="num">
                                      <p:cBhvr additive="base">
                                        <p:cTn id="203" dur="350"/>
                                        <p:tgtEl>
                                          <p:spTgt spid="73"/>
                                        </p:tgtEl>
                                        <p:attrNameLst>
                                          <p:attrName>ppt_y</p:attrName>
                                        </p:attrNameLst>
                                      </p:cBhvr>
                                      <p:tavLst>
                                        <p:tav tm="0">
                                          <p:val>
                                            <p:strVal val="#ppt_y-#ppt_h*1.125000"/>
                                          </p:val>
                                        </p:tav>
                                        <p:tav tm="100000">
                                          <p:val>
                                            <p:strVal val="#ppt_y"/>
                                          </p:val>
                                        </p:tav>
                                      </p:tavLst>
                                    </p:anim>
                                    <p:animEffect transition="in" filter="wipe(down)">
                                      <p:cBhvr>
                                        <p:cTn id="204" dur="350"/>
                                        <p:tgtEl>
                                          <p:spTgt spid="73"/>
                                        </p:tgtEl>
                                      </p:cBhvr>
                                    </p:animEffect>
                                  </p:childTnLst>
                                </p:cTn>
                              </p:par>
                              <p:par>
                                <p:cTn id="205" presetID="12" presetClass="entr" presetSubtype="8" fill="hold" grpId="0" nodeType="withEffect">
                                  <p:stCondLst>
                                    <p:cond delay="2000"/>
                                  </p:stCondLst>
                                  <p:childTnLst>
                                    <p:set>
                                      <p:cBhvr>
                                        <p:cTn id="206" dur="1" fill="hold">
                                          <p:stCondLst>
                                            <p:cond delay="0"/>
                                          </p:stCondLst>
                                        </p:cTn>
                                        <p:tgtEl>
                                          <p:spTgt spid="74"/>
                                        </p:tgtEl>
                                        <p:attrNameLst>
                                          <p:attrName>style.visibility</p:attrName>
                                        </p:attrNameLst>
                                      </p:cBhvr>
                                      <p:to>
                                        <p:strVal val="visible"/>
                                      </p:to>
                                    </p:set>
                                    <p:anim calcmode="lin" valueType="num">
                                      <p:cBhvr additive="base">
                                        <p:cTn id="207" dur="350"/>
                                        <p:tgtEl>
                                          <p:spTgt spid="74"/>
                                        </p:tgtEl>
                                        <p:attrNameLst>
                                          <p:attrName>ppt_x</p:attrName>
                                        </p:attrNameLst>
                                      </p:cBhvr>
                                      <p:tavLst>
                                        <p:tav tm="0">
                                          <p:val>
                                            <p:strVal val="#ppt_x-#ppt_w*1.125000"/>
                                          </p:val>
                                        </p:tav>
                                        <p:tav tm="100000">
                                          <p:val>
                                            <p:strVal val="#ppt_x"/>
                                          </p:val>
                                        </p:tav>
                                      </p:tavLst>
                                    </p:anim>
                                    <p:animEffect transition="in" filter="wipe(right)">
                                      <p:cBhvr>
                                        <p:cTn id="208" dur="350"/>
                                        <p:tgtEl>
                                          <p:spTgt spid="74"/>
                                        </p:tgtEl>
                                      </p:cBhvr>
                                    </p:animEffect>
                                  </p:childTnLst>
                                </p:cTn>
                              </p:par>
                              <p:par>
                                <p:cTn id="209" presetID="14" presetClass="entr" presetSubtype="10" fill="hold" grpId="0" nodeType="withEffect">
                                  <p:stCondLst>
                                    <p:cond delay="2100"/>
                                  </p:stCondLst>
                                  <p:childTnLst>
                                    <p:set>
                                      <p:cBhvr>
                                        <p:cTn id="210" dur="1" fill="hold">
                                          <p:stCondLst>
                                            <p:cond delay="0"/>
                                          </p:stCondLst>
                                        </p:cTn>
                                        <p:tgtEl>
                                          <p:spTgt spid="75"/>
                                        </p:tgtEl>
                                        <p:attrNameLst>
                                          <p:attrName>style.visibility</p:attrName>
                                        </p:attrNameLst>
                                      </p:cBhvr>
                                      <p:to>
                                        <p:strVal val="visible"/>
                                      </p:to>
                                    </p:set>
                                    <p:animEffect transition="in" filter="randombar(horizontal)">
                                      <p:cBhvr>
                                        <p:cTn id="211" dur="3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9" grpId="0" animBg="1"/>
      <p:bldP spid="40" grpId="0" animBg="1"/>
      <p:bldP spid="42" grpId="0" animBg="1"/>
      <p:bldP spid="43" grpId="0" animBg="1"/>
      <p:bldP spid="45" grpId="0" animBg="1"/>
      <p:bldP spid="46" grpId="0" animBg="1"/>
      <p:bldP spid="48" grpId="0" animBg="1"/>
      <p:bldP spid="49" grpId="0" animBg="1"/>
      <p:bldP spid="50" grpId="0" animBg="1"/>
      <p:bldP spid="51"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p:bldP spid="69" grpId="0"/>
      <p:bldP spid="100" grpId="0"/>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P spid="113" grpId="0"/>
      <p:bldP spid="114" grpId="0"/>
      <p:bldP spid="70" grpId="0" animBg="1"/>
      <p:bldP spid="71" grpId="0"/>
      <p:bldP spid="72" grpId="0"/>
      <p:bldP spid="73" grpId="0" animBg="1"/>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7"/>
          <p:cNvSpPr/>
          <p:nvPr/>
        </p:nvSpPr>
        <p:spPr>
          <a:xfrm>
            <a:off x="3631111" y="3136218"/>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cxnSp>
        <p:nvCxnSpPr>
          <p:cNvPr id="7" name="直接连接符 6"/>
          <p:cNvCxnSpPr>
            <a:endCxn id="6" idx="1"/>
          </p:cNvCxnSpPr>
          <p:nvPr/>
        </p:nvCxnSpPr>
        <p:spPr>
          <a:xfrm>
            <a:off x="6198139" y="2537284"/>
            <a:ext cx="3691" cy="180757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151602" y="817540"/>
            <a:ext cx="2084514" cy="2084515"/>
            <a:chOff x="2848131" y="1860029"/>
            <a:chExt cx="3807502" cy="3807502"/>
          </a:xfrm>
        </p:grpSpPr>
        <p:sp>
          <p:nvSpPr>
            <p:cNvPr id="13" name="椭圆 12"/>
            <p:cNvSpPr/>
            <p:nvPr/>
          </p:nvSpPr>
          <p:spPr>
            <a:xfrm>
              <a:off x="2848131" y="1860029"/>
              <a:ext cx="3807502" cy="3807502"/>
            </a:xfrm>
            <a:prstGeom prst="ellipse">
              <a:avLst/>
            </a:prstGeom>
            <a:solidFill>
              <a:schemeClr val="accent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4" name="文本框 91"/>
            <p:cNvSpPr txBox="1"/>
            <p:nvPr/>
          </p:nvSpPr>
          <p:spPr>
            <a:xfrm>
              <a:off x="3243853" y="3335068"/>
              <a:ext cx="3031058" cy="955695"/>
            </a:xfrm>
            <a:prstGeom prst="rect">
              <a:avLst/>
            </a:prstGeom>
            <a:noFill/>
          </p:spPr>
          <p:txBody>
            <a:bodyPr wrap="none" rtlCol="0">
              <a:spAutoFit/>
            </a:bodyPr>
            <a:lstStyle/>
            <a:p>
              <a:pPr algn="ctr"/>
              <a:r>
                <a:rPr lang="zh-CN" altLang="en-US" sz="2800" b="1" dirty="0">
                  <a:solidFill>
                    <a:schemeClr val="bg1"/>
                  </a:solidFill>
                  <a:latin typeface="Noto Sans S Chinese DemiLight" panose="020B0400000000000000" pitchFamily="34" charset="-122"/>
                  <a:ea typeface="Noto Sans S Chinese DemiLight" panose="020B0400000000000000" pitchFamily="34" charset="-122"/>
                </a:rPr>
                <a:t>您的标题</a:t>
              </a:r>
              <a:endParaRPr lang="en-US" altLang="zh-CN" sz="2800" b="1" dirty="0">
                <a:solidFill>
                  <a:schemeClr val="bg1"/>
                </a:solidFill>
                <a:latin typeface="Noto Sans S Chinese DemiLight" panose="020B0400000000000000" pitchFamily="34" charset="-122"/>
                <a:ea typeface="Noto Sans S Chinese DemiLight" panose="020B0400000000000000" pitchFamily="34" charset="-122"/>
              </a:endParaRPr>
            </a:p>
          </p:txBody>
        </p:sp>
      </p:grpSp>
      <p:grpSp>
        <p:nvGrpSpPr>
          <p:cNvPr id="15" name="组合 14"/>
          <p:cNvGrpSpPr/>
          <p:nvPr/>
        </p:nvGrpSpPr>
        <p:grpSpPr>
          <a:xfrm>
            <a:off x="2990034" y="2570656"/>
            <a:ext cx="1075144" cy="1075144"/>
            <a:chOff x="2800449" y="3260788"/>
            <a:chExt cx="1075144" cy="1075144"/>
          </a:xfrm>
        </p:grpSpPr>
        <p:sp>
          <p:nvSpPr>
            <p:cNvPr id="16" name="椭圆 15"/>
            <p:cNvSpPr/>
            <p:nvPr/>
          </p:nvSpPr>
          <p:spPr>
            <a:xfrm>
              <a:off x="2800449" y="3260788"/>
              <a:ext cx="1075144" cy="1075144"/>
            </a:xfrm>
            <a:prstGeom prst="ellipse">
              <a:avLst/>
            </a:prstGeom>
            <a:solidFill>
              <a:schemeClr val="accent1">
                <a:lumMod val="10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17"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109740" tIns="54871" rIns="109740" bIns="54871"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2400">
                <a:solidFill>
                  <a:srgbClr val="FFFFFF"/>
                </a:solidFill>
                <a:latin typeface="Noto Sans S Chinese DemiLight" panose="020B0400000000000000" pitchFamily="34" charset="-122"/>
                <a:ea typeface="Noto Sans S Chinese DemiLight" panose="020B0400000000000000" pitchFamily="34" charset="-122"/>
              </a:endParaRPr>
            </a:p>
          </p:txBody>
        </p:sp>
      </p:grpSp>
      <p:grpSp>
        <p:nvGrpSpPr>
          <p:cNvPr id="18" name="组合 17"/>
          <p:cNvGrpSpPr/>
          <p:nvPr/>
        </p:nvGrpSpPr>
        <p:grpSpPr>
          <a:xfrm>
            <a:off x="4468591" y="3454029"/>
            <a:ext cx="1075144" cy="1075144"/>
            <a:chOff x="4279007" y="4144161"/>
            <a:chExt cx="1075144" cy="1075144"/>
          </a:xfrm>
        </p:grpSpPr>
        <p:sp>
          <p:nvSpPr>
            <p:cNvPr id="19" name="椭圆 18"/>
            <p:cNvSpPr/>
            <p:nvPr/>
          </p:nvSpPr>
          <p:spPr>
            <a:xfrm>
              <a:off x="4279007" y="4144161"/>
              <a:ext cx="1075144" cy="1075144"/>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pic>
          <p:nvPicPr>
            <p:cNvPr id="20" name="Picture 5" descr="C:\Users\Jonahs\Dropbox\Projects SCOTT\MEET Windows Azure\source\Background\tile-icon-CDN.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707209" y="3545393"/>
            <a:ext cx="1075144" cy="1075144"/>
            <a:chOff x="6517624" y="4235525"/>
            <a:chExt cx="1075144" cy="1075144"/>
          </a:xfrm>
        </p:grpSpPr>
        <p:sp>
          <p:nvSpPr>
            <p:cNvPr id="22" name="椭圆 21"/>
            <p:cNvSpPr/>
            <p:nvPr/>
          </p:nvSpPr>
          <p:spPr>
            <a:xfrm>
              <a:off x="6517624" y="4235525"/>
              <a:ext cx="1075144" cy="1075144"/>
            </a:xfrm>
            <a:prstGeom prst="ellipse">
              <a:avLst/>
            </a:prstGeom>
            <a:solidFill>
              <a:schemeClr val="accent1">
                <a:lumMod val="10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pic>
          <p:nvPicPr>
            <p:cNvPr id="23" name="Picture 10" descr="C:\Users\Jonahs\Dropbox\Projects SCOTT\MEET Windows Azure\source\Background\tile-icon-netwo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8234977" y="2570656"/>
            <a:ext cx="1075144" cy="1075144"/>
            <a:chOff x="8045392" y="3260788"/>
            <a:chExt cx="1075144" cy="1075144"/>
          </a:xfrm>
        </p:grpSpPr>
        <p:sp>
          <p:nvSpPr>
            <p:cNvPr id="25" name="椭圆 24"/>
            <p:cNvSpPr/>
            <p:nvPr/>
          </p:nvSpPr>
          <p:spPr>
            <a:xfrm>
              <a:off x="8045392" y="3260788"/>
              <a:ext cx="1075144" cy="1075144"/>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Noto Sans S Chinese DemiLight" panose="020B0400000000000000" pitchFamily="34" charset="-122"/>
                <a:ea typeface="Noto Sans S Chinese DemiLight" panose="020B0400000000000000" pitchFamily="34" charset="-122"/>
              </a:endParaRPr>
            </a:p>
          </p:txBody>
        </p:sp>
        <p:sp>
          <p:nvSpPr>
            <p:cNvPr id="26"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Noto Sans S Chinese DemiLight" panose="020B0400000000000000" pitchFamily="34" charset="-122"/>
                <a:ea typeface="Noto Sans S Chinese DemiLight" panose="020B0400000000000000" pitchFamily="34" charset="-122"/>
              </a:endParaRPr>
            </a:p>
          </p:txBody>
        </p:sp>
      </p:grpSp>
      <p:sp>
        <p:nvSpPr>
          <p:cNvPr id="27" name="išľíďè"/>
          <p:cNvSpPr/>
          <p:nvPr/>
        </p:nvSpPr>
        <p:spPr bwMode="auto">
          <a:xfrm>
            <a:off x="839742" y="379491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8" name="iSlíďè"/>
          <p:cNvSpPr txBox="1"/>
          <p:nvPr/>
        </p:nvSpPr>
        <p:spPr bwMode="auto">
          <a:xfrm>
            <a:off x="1280833" y="346054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9" name="išľíďè"/>
          <p:cNvSpPr/>
          <p:nvPr/>
        </p:nvSpPr>
        <p:spPr bwMode="auto">
          <a:xfrm>
            <a:off x="2548943" y="468794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0" name="iSlíďè"/>
          <p:cNvSpPr txBox="1"/>
          <p:nvPr/>
        </p:nvSpPr>
        <p:spPr bwMode="auto">
          <a:xfrm>
            <a:off x="2990034" y="435357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1" name="išľíďè"/>
          <p:cNvSpPr/>
          <p:nvPr/>
        </p:nvSpPr>
        <p:spPr bwMode="auto">
          <a:xfrm>
            <a:off x="7336156" y="48388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2" name="iSlíďè"/>
          <p:cNvSpPr txBox="1"/>
          <p:nvPr/>
        </p:nvSpPr>
        <p:spPr bwMode="auto">
          <a:xfrm>
            <a:off x="7777247" y="45044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šľíďè"/>
          <p:cNvSpPr/>
          <p:nvPr/>
        </p:nvSpPr>
        <p:spPr bwMode="auto">
          <a:xfrm>
            <a:off x="9415281" y="299979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6" name="iSlíďè"/>
          <p:cNvSpPr txBox="1"/>
          <p:nvPr/>
        </p:nvSpPr>
        <p:spPr bwMode="auto">
          <a:xfrm>
            <a:off x="9856372" y="266542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down)">
                                      <p:cBhvr>
                                        <p:cTn id="58" dur="50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down)">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down)">
                                      <p:cBhvr>
                                        <p:cTn id="68" dur="500"/>
                                        <p:tgtEl>
                                          <p:spTgt spid="3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down)">
                                      <p:cBhvr>
                                        <p:cTn id="73" dur="500"/>
                                        <p:tgtEl>
                                          <p:spTgt spid="3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wipe(down)">
                                      <p:cBhvr>
                                        <p:cTn id="7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30" grpId="0"/>
      <p:bldP spid="31" grpId="0"/>
      <p:bldP spid="32"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pic>
        <p:nvPicPr>
          <p:cNvPr id="6" name="图片 5"/>
          <p:cNvPicPr>
            <a:picLocks noChangeAspect="1"/>
          </p:cNvPicPr>
          <p:nvPr/>
        </p:nvPicPr>
        <p:blipFill rotWithShape="1">
          <a:blip r:embed="rId2"/>
          <a:srcRect b="47774"/>
          <a:stretch>
            <a:fillRect/>
          </a:stretch>
        </p:blipFill>
        <p:spPr>
          <a:xfrm>
            <a:off x="756014" y="-1028700"/>
            <a:ext cx="10793536" cy="4133972"/>
          </a:xfrm>
          <a:prstGeom prst="rect">
            <a:avLst/>
          </a:prstGeom>
        </p:spPr>
      </p:pic>
      <p:pic>
        <p:nvPicPr>
          <p:cNvPr id="11" name="图片 10"/>
          <p:cNvPicPr>
            <a:picLocks noChangeAspect="1"/>
          </p:cNvPicPr>
          <p:nvPr/>
        </p:nvPicPr>
        <p:blipFill rotWithShape="1">
          <a:blip r:embed="rId2"/>
          <a:srcRect t="58914" b="-2239"/>
          <a:stretch>
            <a:fillRect/>
          </a:stretch>
        </p:blipFill>
        <p:spPr>
          <a:xfrm>
            <a:off x="1554006" y="4355457"/>
            <a:ext cx="8987762" cy="2749597"/>
          </a:xfrm>
          <a:prstGeom prst="rect">
            <a:avLst/>
          </a:prstGeom>
        </p:spPr>
      </p:pic>
      <p:sp>
        <p:nvSpPr>
          <p:cNvPr id="16" name="矩形 15"/>
          <p:cNvSpPr/>
          <p:nvPr/>
        </p:nvSpPr>
        <p:spPr>
          <a:xfrm>
            <a:off x="423333" y="1535289"/>
            <a:ext cx="11345334" cy="2224586"/>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DemiLight" panose="020B0400000000000000" pitchFamily="34" charset="-122"/>
              <a:ea typeface="Noto Sans S Chinese DemiLight" panose="020B0400000000000000" pitchFamily="34" charset="-122"/>
            </a:endParaRPr>
          </a:p>
        </p:txBody>
      </p:sp>
      <p:sp>
        <p:nvSpPr>
          <p:cNvPr id="5" name="文本框 4"/>
          <p:cNvSpPr txBox="1"/>
          <p:nvPr/>
        </p:nvSpPr>
        <p:spPr>
          <a:xfrm>
            <a:off x="3698386" y="3298988"/>
            <a:ext cx="4699002" cy="4794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Noto Sans S Chinese DemiLight" panose="020B0400000000000000" pitchFamily="34" charset="-122"/>
                <a:ea typeface="Noto Sans S Chinese DemiLight" panose="020B0400000000000000" pitchFamily="34" charset="-122"/>
              </a:rPr>
              <a:t>Brand concept</a:t>
            </a:r>
            <a:endParaRPr kumimoji="0" lang="zh-CN" altLang="en-US" sz="2400" b="0"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Noto Sans S Chinese DemiLight" panose="020B0400000000000000" pitchFamily="34" charset="-122"/>
              <a:ea typeface="Noto Sans S Chinese DemiLight" panose="020B0400000000000000" pitchFamily="34" charset="-122"/>
            </a:endParaRPr>
          </a:p>
        </p:txBody>
      </p:sp>
      <p:sp>
        <p:nvSpPr>
          <p:cNvPr id="13" name="矩形 12"/>
          <p:cNvSpPr>
            <a:spLocks noChangeArrowheads="1"/>
          </p:cNvSpPr>
          <p:nvPr/>
        </p:nvSpPr>
        <p:spPr bwMode="auto">
          <a:xfrm>
            <a:off x="2112040" y="1782343"/>
            <a:ext cx="812732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buNone/>
            </a:pPr>
            <a:r>
              <a:rPr lang="zh-CN" altLang="en-US"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rPr>
              <a:t>谢谢观看</a:t>
            </a:r>
            <a:r>
              <a:rPr lang="en-US" altLang="zh-CN"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rPr>
              <a:t>~</a:t>
            </a:r>
            <a:endParaRPr lang="zh-CN" altLang="en-US" sz="6000" b="1" dirty="0">
              <a:solidFill>
                <a:schemeClr val="tx1">
                  <a:lumMod val="75000"/>
                  <a:lumOff val="25000"/>
                </a:schemeClr>
              </a:solidFill>
              <a:effectLst>
                <a:outerShdw blurRad="38100" dist="38100" dir="2700000" algn="tl">
                  <a:srgbClr val="000000">
                    <a:alpha val="43137"/>
                  </a:srgbClr>
                </a:outerShdw>
              </a:effectLst>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14" name="矩形 13"/>
          <p:cNvSpPr>
            <a:spLocks noChangeArrowheads="1"/>
          </p:cNvSpPr>
          <p:nvPr/>
        </p:nvSpPr>
        <p:spPr bwMode="auto">
          <a:xfrm>
            <a:off x="3860884" y="4499283"/>
            <a:ext cx="4536504" cy="245745"/>
          </a:xfrm>
          <a:prstGeom prst="rect">
            <a:avLst/>
          </a:prstGeom>
          <a:solidFill>
            <a:srgbClr val="ABB2B4"/>
          </a:solidFill>
          <a:ln>
            <a:noFill/>
          </a:ln>
          <a:effectLst/>
        </p:spPr>
        <p:txBody>
          <a:bodyPr wrap="square" lIns="0" tIns="0" rIns="0" bIns="0" anchor="t" anchorCtr="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spcBef>
                <a:spcPts val="0"/>
              </a:spcBef>
              <a:buNone/>
            </a:pPr>
            <a:r>
              <a:rPr lang="zh-CN" altLang="en-US"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rPr>
              <a:t>汇报人：小木头  时间</a:t>
            </a:r>
            <a:r>
              <a:rPr lang="en-US" altLang="zh-CN"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rPr>
              <a:t>: 2019</a:t>
            </a:r>
            <a:endParaRPr lang="en-US" altLang="zh-CN" sz="1600" dirty="0">
              <a:solidFill>
                <a:schemeClr val="bg1"/>
              </a:solidFill>
              <a:latin typeface="Noto Sans S Chinese DemiLight" panose="020B0400000000000000" pitchFamily="34" charset="-122"/>
              <a:ea typeface="Noto Sans S Chinese DemiLight" panose="020B0400000000000000" pitchFamily="34" charset="-122"/>
              <a:cs typeface="Arial" panose="020B0604020202020204" pitchFamily="34" charset="0"/>
              <a:sym typeface="Arial" panose="020B0604020202020204" pitchFamily="34" charset="0"/>
            </a:endParaRPr>
          </a:p>
        </p:txBody>
      </p:sp>
      <p:sp>
        <p:nvSpPr>
          <p:cNvPr id="15" name="矩形 14"/>
          <p:cNvSpPr>
            <a:spLocks noChangeArrowheads="1"/>
          </p:cNvSpPr>
          <p:nvPr/>
        </p:nvSpPr>
        <p:spPr bwMode="auto">
          <a:xfrm>
            <a:off x="2409823" y="2672326"/>
            <a:ext cx="737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buNone/>
            </a:pPr>
            <a:r>
              <a:rPr lang="en-US" altLang="zh-CN" sz="10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1000" dirty="0">
              <a:solidFill>
                <a:schemeClr val="tx1">
                  <a:lumMod val="75000"/>
                  <a:lumOff val="25000"/>
                </a:schemeClr>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4" name="矩形 3"/>
          <p:cNvSpPr/>
          <p:nvPr/>
        </p:nvSpPr>
        <p:spPr>
          <a:xfrm>
            <a:off x="0" y="3562350"/>
            <a:ext cx="12192000" cy="3295650"/>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p:cNvGrpSpPr/>
          <p:nvPr/>
        </p:nvGrpSpPr>
        <p:grpSpPr>
          <a:xfrm>
            <a:off x="5728570" y="4203505"/>
            <a:ext cx="3163825" cy="1278062"/>
            <a:chOff x="8412831" y="692651"/>
            <a:chExt cx="3163825" cy="1278062"/>
          </a:xfrm>
        </p:grpSpPr>
        <p:sp>
          <p:nvSpPr>
            <p:cNvPr id="6" name="文本框 5"/>
            <p:cNvSpPr txBox="1"/>
            <p:nvPr/>
          </p:nvSpPr>
          <p:spPr>
            <a:xfrm>
              <a:off x="8412831" y="692651"/>
              <a:ext cx="316382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rPr>
                <a:t>工作概述</a:t>
              </a:r>
              <a:endPar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矩形 6"/>
            <p:cNvSpPr/>
            <p:nvPr/>
          </p:nvSpPr>
          <p:spPr>
            <a:xfrm>
              <a:off x="8412831" y="1601381"/>
              <a:ext cx="2881952"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WORK SUMMARY</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8" name="文本框 7"/>
          <p:cNvSpPr txBox="1"/>
          <p:nvPr/>
        </p:nvSpPr>
        <p:spPr>
          <a:xfrm>
            <a:off x="3741490" y="3796349"/>
            <a:ext cx="2354508"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rPr>
              <a:t>01</a:t>
            </a:r>
            <a:endParaRPr kumimoji="0" lang="zh-CN" altLang="en-US"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1" name="Text Placeholder 4"/>
          <p:cNvSpPr txBox="1"/>
          <p:nvPr/>
        </p:nvSpPr>
        <p:spPr>
          <a:xfrm>
            <a:off x="3478634" y="5684291"/>
            <a:ext cx="5808910" cy="7751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defTabSz="1200785">
              <a:lnSpc>
                <a:spcPct val="114000"/>
              </a:lnSpc>
              <a:spcBef>
                <a:spcPts val="1315"/>
              </a:spcBef>
              <a:buNone/>
              <a:defRPr/>
            </a:pPr>
            <a:r>
              <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rPr>
              <a:t>Ut wisi enim ad minim veniam, quis nostrud exerci tation ullamcorper</a:t>
            </a:r>
            <a:endPar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a:spLocks noChangeAspect="1" noChangeArrowheads="1"/>
          </p:cNvSpPr>
          <p:nvPr/>
        </p:nvSpPr>
        <p:spPr bwMode="auto">
          <a:xfrm rot="5400000" flipV="1">
            <a:off x="7371948" y="1911632"/>
            <a:ext cx="239249" cy="206315"/>
          </a:xfrm>
          <a:prstGeom prst="triangle">
            <a:avLst>
              <a:gd name="adj" fmla="val 50000"/>
            </a:avLst>
          </a:prstGeom>
          <a:solidFill>
            <a:schemeClr val="accent1">
              <a:lumMod val="100000"/>
            </a:schemeClr>
          </a:solidFill>
          <a:ln>
            <a:noFill/>
          </a:ln>
        </p:spPr>
        <p:txBody>
          <a:bodyPr lIns="91428" tIns="45715" rIns="91428" bIns="4571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sym typeface="微软雅黑" panose="020B0503020204020204" pitchFamily="34" charset="-122"/>
            </a:endParaRPr>
          </a:p>
        </p:txBody>
      </p:sp>
      <p:sp>
        <p:nvSpPr>
          <p:cNvPr id="11" name="等腰三角形 18"/>
          <p:cNvSpPr>
            <a:spLocks noChangeAspect="1" noChangeArrowheads="1"/>
          </p:cNvSpPr>
          <p:nvPr/>
        </p:nvSpPr>
        <p:spPr bwMode="auto">
          <a:xfrm rot="5400000" flipV="1">
            <a:off x="7371948" y="4094700"/>
            <a:ext cx="239249" cy="206315"/>
          </a:xfrm>
          <a:prstGeom prst="triangle">
            <a:avLst>
              <a:gd name="adj" fmla="val 50000"/>
            </a:avLst>
          </a:prstGeom>
          <a:solidFill>
            <a:schemeClr val="accent1">
              <a:lumMod val="100000"/>
            </a:schemeClr>
          </a:solidFill>
          <a:ln>
            <a:noFill/>
          </a:ln>
        </p:spPr>
        <p:txBody>
          <a:bodyPr lIns="91428" tIns="45715" rIns="91428" bIns="4571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sym typeface="微软雅黑" panose="020B0503020204020204" pitchFamily="34" charset="-122"/>
            </a:endParaRPr>
          </a:p>
        </p:txBody>
      </p:sp>
      <p:sp>
        <p:nvSpPr>
          <p:cNvPr id="13" name="等腰三角形 18"/>
          <p:cNvSpPr>
            <a:spLocks noChangeAspect="1" noChangeArrowheads="1"/>
          </p:cNvSpPr>
          <p:nvPr/>
        </p:nvSpPr>
        <p:spPr bwMode="auto">
          <a:xfrm rot="16200000" flipH="1" flipV="1">
            <a:off x="4301638" y="2964744"/>
            <a:ext cx="239249" cy="206315"/>
          </a:xfrm>
          <a:prstGeom prst="triangle">
            <a:avLst>
              <a:gd name="adj" fmla="val 50000"/>
            </a:avLst>
          </a:prstGeom>
          <a:solidFill>
            <a:schemeClr val="accent1">
              <a:lumMod val="100000"/>
            </a:schemeClr>
          </a:solidFill>
          <a:ln>
            <a:noFill/>
          </a:ln>
        </p:spPr>
        <p:txBody>
          <a:bodyPr lIns="91428" tIns="45715" rIns="91428" bIns="4571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latin typeface="Noto Sans S Chinese DemiLight" panose="020B0400000000000000" pitchFamily="34" charset="-122"/>
              <a:ea typeface="Noto Sans S Chinese DemiLight" panose="020B0400000000000000" pitchFamily="34" charset="-122"/>
              <a:sym typeface="微软雅黑" panose="020B0503020204020204" pitchFamily="34" charset="-122"/>
            </a:endParaRPr>
          </a:p>
        </p:txBody>
      </p:sp>
      <p:sp>
        <p:nvSpPr>
          <p:cNvPr id="15" name="形状 14"/>
          <p:cNvSpPr/>
          <p:nvPr/>
        </p:nvSpPr>
        <p:spPr>
          <a:xfrm>
            <a:off x="4667548" y="2387276"/>
            <a:ext cx="1867985" cy="1868267"/>
          </a:xfrm>
          <a:prstGeom prst="leftCircularArrow">
            <a:avLst>
              <a:gd name="adj1" fmla="val 8909"/>
              <a:gd name="adj2" fmla="val 1142322"/>
              <a:gd name="adj3" fmla="val 6293598"/>
              <a:gd name="adj4" fmla="val 18900002"/>
              <a:gd name="adj5" fmla="val 12500"/>
            </a:avLst>
          </a:prstGeom>
          <a:solidFill>
            <a:schemeClr val="accent1">
              <a:lumMod val="100000"/>
            </a:schemeClr>
          </a:solidFill>
          <a:ln>
            <a:noFill/>
          </a:ln>
          <a:effectLst/>
        </p:spPr>
        <p:style>
          <a:lnRef idx="0">
            <a:scrgbClr r="0" g="0" b="0"/>
          </a:lnRef>
          <a:fillRef idx="3">
            <a:scrgbClr r="0" g="0" b="0"/>
          </a:fillRef>
          <a:effectRef idx="2">
            <a:scrgbClr r="0" g="0" b="0"/>
          </a:effectRef>
          <a:fontRef idx="minor">
            <a:schemeClr val="lt1"/>
          </a:fontRef>
        </p:style>
      </p:sp>
      <p:sp>
        <p:nvSpPr>
          <p:cNvPr id="16" name="空心弧 15"/>
          <p:cNvSpPr/>
          <p:nvPr/>
        </p:nvSpPr>
        <p:spPr>
          <a:xfrm>
            <a:off x="5337799" y="3609820"/>
            <a:ext cx="1604887" cy="1605531"/>
          </a:xfrm>
          <a:prstGeom prst="blockArc">
            <a:avLst>
              <a:gd name="adj1" fmla="val 13624405"/>
              <a:gd name="adj2" fmla="val 17228224"/>
              <a:gd name="adj3" fmla="val 11481"/>
            </a:avLst>
          </a:prstGeom>
          <a:solidFill>
            <a:schemeClr val="accent1">
              <a:lumMod val="100000"/>
            </a:schemeClr>
          </a:solidFill>
          <a:ln>
            <a:noFill/>
          </a:ln>
          <a:effectLst/>
        </p:spPr>
        <p:style>
          <a:lnRef idx="0">
            <a:scrgbClr r="0" g="0" b="0"/>
          </a:lnRef>
          <a:fillRef idx="3">
            <a:scrgbClr r="0" g="0" b="0"/>
          </a:fillRef>
          <a:effectRef idx="2">
            <a:scrgbClr r="0" g="0" b="0"/>
          </a:effectRef>
          <a:fontRef idx="minor">
            <a:schemeClr val="lt1"/>
          </a:fontRef>
        </p:style>
      </p:sp>
      <p:grpSp>
        <p:nvGrpSpPr>
          <p:cNvPr id="17" name="组合 16"/>
          <p:cNvGrpSpPr/>
          <p:nvPr/>
        </p:nvGrpSpPr>
        <p:grpSpPr>
          <a:xfrm rot="2736489">
            <a:off x="5886123" y="1925031"/>
            <a:ext cx="578227" cy="506765"/>
            <a:chOff x="4212441" y="1835306"/>
            <a:chExt cx="645570" cy="565784"/>
          </a:xfrm>
          <a:solidFill>
            <a:schemeClr val="accent4"/>
          </a:solidFill>
        </p:grpSpPr>
        <p:sp>
          <p:nvSpPr>
            <p:cNvPr id="18" name="Freeform 143"/>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19" name="Freeform 144"/>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0" name="Freeform 145"/>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1" name="Freeform 146"/>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22" name="组合 21"/>
          <p:cNvGrpSpPr/>
          <p:nvPr/>
        </p:nvGrpSpPr>
        <p:grpSpPr>
          <a:xfrm>
            <a:off x="5309551" y="3080842"/>
            <a:ext cx="554403" cy="442165"/>
            <a:chOff x="3009633" y="2833220"/>
            <a:chExt cx="591168" cy="471487"/>
          </a:xfrm>
          <a:solidFill>
            <a:schemeClr val="accent4"/>
          </a:solidFill>
        </p:grpSpPr>
        <p:sp>
          <p:nvSpPr>
            <p:cNvPr id="23"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4"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5"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grpSp>
        <p:nvGrpSpPr>
          <p:cNvPr id="26" name="组合 25"/>
          <p:cNvGrpSpPr/>
          <p:nvPr/>
        </p:nvGrpSpPr>
        <p:grpSpPr>
          <a:xfrm>
            <a:off x="5896409" y="4135382"/>
            <a:ext cx="425157" cy="554407"/>
            <a:chOff x="6889388" y="2720789"/>
            <a:chExt cx="453350" cy="591172"/>
          </a:xfrm>
          <a:solidFill>
            <a:schemeClr val="accent4"/>
          </a:solidFill>
        </p:grpSpPr>
        <p:sp>
          <p:nvSpPr>
            <p:cNvPr id="27"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28" name="Freeform 198"/>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162560" tIns="81280" rIns="162560" bIns="81280" numCol="1" anchor="t" anchorCtr="0" compatLnSpc="1"/>
            <a:lstStyle/>
            <a:p>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grpSp>
      <p:sp>
        <p:nvSpPr>
          <p:cNvPr id="29" name="空心弧 28"/>
          <p:cNvSpPr/>
          <p:nvPr/>
        </p:nvSpPr>
        <p:spPr>
          <a:xfrm>
            <a:off x="5337799" y="3609820"/>
            <a:ext cx="1604887" cy="1605531"/>
          </a:xfrm>
          <a:prstGeom prst="blockArc">
            <a:avLst>
              <a:gd name="adj1" fmla="val 17085111"/>
              <a:gd name="adj2" fmla="val 10799997"/>
              <a:gd name="adj3" fmla="val 11504"/>
            </a:avLst>
          </a:prstGeom>
          <a:solidFill>
            <a:schemeClr val="accent1">
              <a:lumMod val="100000"/>
            </a:schemeClr>
          </a:solidFill>
          <a:ln>
            <a:noFill/>
          </a:ln>
          <a:effectLst/>
        </p:spPr>
        <p:style>
          <a:lnRef idx="0">
            <a:scrgbClr r="0" g="0" b="0"/>
          </a:lnRef>
          <a:fillRef idx="3">
            <a:scrgbClr r="0" g="0" b="0"/>
          </a:fillRef>
          <a:effectRef idx="2">
            <a:scrgbClr r="0" g="0" b="0"/>
          </a:effectRef>
          <a:fontRef idx="minor">
            <a:schemeClr val="lt1"/>
          </a:fontRef>
        </p:style>
      </p:sp>
      <p:sp>
        <p:nvSpPr>
          <p:cNvPr id="30" name="任意多边形 29"/>
          <p:cNvSpPr/>
          <p:nvPr/>
        </p:nvSpPr>
        <p:spPr>
          <a:xfrm rot="17307692">
            <a:off x="5695295" y="187033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31" name="任意多边形 30"/>
          <p:cNvSpPr/>
          <p:nvPr/>
        </p:nvSpPr>
        <p:spPr>
          <a:xfrm rot="17307692">
            <a:off x="5299221" y="1419191"/>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zh-CN" altLang="en-US" sz="2535">
              <a:solidFill>
                <a:schemeClr val="tx1">
                  <a:lumMod val="65000"/>
                  <a:lumOff val="35000"/>
                </a:schemeClr>
              </a:solidFill>
              <a:latin typeface="Noto Sans S Chinese DemiLight" panose="020B0400000000000000" pitchFamily="34" charset="-122"/>
              <a:ea typeface="Noto Sans S Chinese DemiLight" panose="020B0400000000000000" pitchFamily="34" charset="-122"/>
            </a:endParaRPr>
          </a:p>
        </p:txBody>
      </p:sp>
      <p:sp>
        <p:nvSpPr>
          <p:cNvPr id="32" name="išľíďè"/>
          <p:cNvSpPr/>
          <p:nvPr/>
        </p:nvSpPr>
        <p:spPr bwMode="auto">
          <a:xfrm>
            <a:off x="7854056" y="1701233"/>
            <a:ext cx="3539033" cy="85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3" name="iSlíďè"/>
          <p:cNvSpPr txBox="1"/>
          <p:nvPr/>
        </p:nvSpPr>
        <p:spPr bwMode="auto">
          <a:xfrm>
            <a:off x="7854053" y="140045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4" name="išľíďè"/>
          <p:cNvSpPr/>
          <p:nvPr/>
        </p:nvSpPr>
        <p:spPr bwMode="auto">
          <a:xfrm>
            <a:off x="1223838" y="2336862"/>
            <a:ext cx="3115880" cy="116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Slíďè"/>
          <p:cNvSpPr txBox="1"/>
          <p:nvPr/>
        </p:nvSpPr>
        <p:spPr bwMode="auto">
          <a:xfrm>
            <a:off x="1223834" y="20360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7" name="iSlíďè"/>
          <p:cNvSpPr txBox="1"/>
          <p:nvPr/>
        </p:nvSpPr>
        <p:spPr bwMode="auto">
          <a:xfrm>
            <a:off x="7862739" y="383816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8" name="išľíďè"/>
          <p:cNvSpPr/>
          <p:nvPr/>
        </p:nvSpPr>
        <p:spPr bwMode="auto">
          <a:xfrm>
            <a:off x="7854053" y="4276534"/>
            <a:ext cx="3539033" cy="85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350"/>
                                        <p:tgtEl>
                                          <p:spTgt spid="3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600"/>
                                        <p:tgtEl>
                                          <p:spTgt spid="30"/>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75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1"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26" presetClass="emph" presetSubtype="0" fill="hold" grpId="1" nodeType="withEffect">
                                  <p:stCondLst>
                                    <p:cond delay="0"/>
                                  </p:stCondLst>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250"/>
                                        <p:tgtEl>
                                          <p:spTgt spid="16"/>
                                        </p:tgtEl>
                                      </p:cBhvr>
                                    </p:animEffect>
                                  </p:childTnLst>
                                </p:cTn>
                              </p:par>
                            </p:childTnLst>
                          </p:cTn>
                        </p:par>
                        <p:par>
                          <p:cTn id="40" fill="hold">
                            <p:stCondLst>
                              <p:cond delay="4000"/>
                            </p:stCondLst>
                            <p:childTnLst>
                              <p:par>
                                <p:cTn id="41" presetID="21" presetClass="entr" presetSubtype="1"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1000"/>
                                        <p:tgtEl>
                                          <p:spTgt spid="2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26" presetClass="emph" presetSubtype="0" fill="hold" grpId="1" nodeType="withEffect">
                                  <p:stCondLst>
                                    <p:cond delay="0"/>
                                  </p:stCondLst>
                                  <p:childTnLst>
                                    <p:animEffect transition="out" filter="fade">
                                      <p:cBhvr>
                                        <p:cTn id="52" dur="500" tmFilter="0, 0; .2, .5; .8, .5; 1, 0"/>
                                        <p:tgtEl>
                                          <p:spTgt spid="11"/>
                                        </p:tgtEl>
                                      </p:cBhvr>
                                    </p:animEffect>
                                    <p:animScale>
                                      <p:cBhvr>
                                        <p:cTn id="53" dur="250" autoRev="1" fill="hold"/>
                                        <p:tgtEl>
                                          <p:spTgt spid="11"/>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down)">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down)">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down)">
                                      <p:cBhvr>
                                        <p:cTn id="68" dur="500"/>
                                        <p:tgtEl>
                                          <p:spTgt spid="3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down)">
                                      <p:cBhvr>
                                        <p:cTn id="73" dur="500"/>
                                        <p:tgtEl>
                                          <p:spTgt spid="3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down)">
                                      <p:cBhvr>
                                        <p:cTn id="78" dur="500"/>
                                        <p:tgtEl>
                                          <p:spTgt spid="3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down)">
                                      <p:cBhvr>
                                        <p:cTn id="8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3" grpId="0" animBg="1"/>
      <p:bldP spid="13" grpId="1" animBg="1"/>
      <p:bldP spid="30" grpId="0" animBg="1"/>
      <p:bldP spid="31" grpId="0" animBg="1"/>
      <p:bldP spid="32" grpId="0"/>
      <p:bldP spid="33" grpId="0"/>
      <p:bldP spid="34" grpId="0"/>
      <p:bldP spid="35"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肘形连接符 19"/>
          <p:cNvCxnSpPr>
            <a:stCxn id="6" idx="6"/>
            <a:endCxn id="31" idx="2"/>
          </p:cNvCxnSpPr>
          <p:nvPr/>
        </p:nvCxnSpPr>
        <p:spPr>
          <a:xfrm>
            <a:off x="5193084" y="1998869"/>
            <a:ext cx="5168761" cy="1096684"/>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437280" y="1620967"/>
            <a:ext cx="755803" cy="755803"/>
            <a:chOff x="4534974" y="2492893"/>
            <a:chExt cx="756000" cy="756000"/>
          </a:xfrm>
        </p:grpSpPr>
        <p:sp>
          <p:nvSpPr>
            <p:cNvPr id="6" name="椭圆 5"/>
            <p:cNvSpPr/>
            <p:nvPr/>
          </p:nvSpPr>
          <p:spPr>
            <a:xfrm>
              <a:off x="4534974" y="2492893"/>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7" name="组合 6"/>
            <p:cNvGrpSpPr/>
            <p:nvPr/>
          </p:nvGrpSpPr>
          <p:grpSpPr>
            <a:xfrm>
              <a:off x="4687974" y="2629656"/>
              <a:ext cx="450000" cy="434596"/>
              <a:chOff x="5512720" y="2152017"/>
              <a:chExt cx="583915" cy="496874"/>
            </a:xfrm>
          </p:grpSpPr>
          <p:sp>
            <p:nvSpPr>
              <p:cNvPr id="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Noto Sans S Chinese DemiLight" panose="020B0400000000000000" pitchFamily="34" charset="-122"/>
                  <a:ea typeface="Noto Sans S Chinese DemiLight" panose="020B0400000000000000" pitchFamily="34" charset="-122"/>
                  <a:cs typeface="+mn-ea"/>
                  <a:sym typeface="+mn-lt"/>
                </a:endParaRPr>
              </a:p>
            </p:txBody>
          </p:sp>
          <p:sp>
            <p:nvSpPr>
              <p:cNvPr id="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Noto Sans S Chinese DemiLight" panose="020B0400000000000000" pitchFamily="34" charset="-122"/>
                  <a:ea typeface="Noto Sans S Chinese DemiLight" panose="020B0400000000000000" pitchFamily="34" charset="-122"/>
                  <a:cs typeface="+mn-ea"/>
                  <a:sym typeface="+mn-lt"/>
                </a:endParaRPr>
              </a:p>
            </p:txBody>
          </p:sp>
        </p:grpSp>
      </p:grpSp>
      <p:cxnSp>
        <p:nvCxnSpPr>
          <p:cNvPr id="10" name="肘形连接符 25"/>
          <p:cNvCxnSpPr>
            <a:stCxn id="12" idx="6"/>
            <a:endCxn id="33" idx="2"/>
          </p:cNvCxnSpPr>
          <p:nvPr/>
        </p:nvCxnSpPr>
        <p:spPr>
          <a:xfrm>
            <a:off x="5193084" y="4184931"/>
            <a:ext cx="2701369" cy="5315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437280" y="3807030"/>
            <a:ext cx="755803" cy="755803"/>
            <a:chOff x="4534974" y="4368345"/>
            <a:chExt cx="756000" cy="756000"/>
          </a:xfrm>
        </p:grpSpPr>
        <p:sp>
          <p:nvSpPr>
            <p:cNvPr id="12" name="椭圆 11"/>
            <p:cNvSpPr/>
            <p:nvPr/>
          </p:nvSpPr>
          <p:spPr>
            <a:xfrm>
              <a:off x="4534974" y="4368345"/>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1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888" tIns="60944" rIns="121888" bIns="60944" numCol="1" anchor="t" anchorCtr="0" compatLnSpc="1"/>
            <a:lstStyle/>
            <a:p>
              <a:endParaRPr lang="zh-CN" altLang="en-US" sz="2490">
                <a:latin typeface="Noto Sans S Chinese DemiLight" panose="020B0400000000000000" pitchFamily="34" charset="-122"/>
                <a:ea typeface="Noto Sans S Chinese DemiLight" panose="020B0400000000000000" pitchFamily="34" charset="-122"/>
                <a:cs typeface="+mn-ea"/>
                <a:sym typeface="+mn-lt"/>
              </a:endParaRPr>
            </a:p>
          </p:txBody>
        </p:sp>
      </p:grpSp>
      <p:cxnSp>
        <p:nvCxnSpPr>
          <p:cNvPr id="14" name="肘形连接符 39"/>
          <p:cNvCxnSpPr>
            <a:stCxn id="16" idx="6"/>
            <a:endCxn id="32" idx="2"/>
          </p:cNvCxnSpPr>
          <p:nvPr/>
        </p:nvCxnSpPr>
        <p:spPr>
          <a:xfrm>
            <a:off x="5193083" y="3091900"/>
            <a:ext cx="3935067" cy="984816"/>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437280" y="2713998"/>
            <a:ext cx="755803" cy="755803"/>
            <a:chOff x="4534974" y="3430619"/>
            <a:chExt cx="756000" cy="756000"/>
          </a:xfrm>
        </p:grpSpPr>
        <p:sp>
          <p:nvSpPr>
            <p:cNvPr id="16" name="椭圆 15"/>
            <p:cNvSpPr/>
            <p:nvPr/>
          </p:nvSpPr>
          <p:spPr>
            <a:xfrm>
              <a:off x="4534974" y="3430619"/>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17" name="Group 92"/>
            <p:cNvGrpSpPr/>
            <p:nvPr/>
          </p:nvGrpSpPr>
          <p:grpSpPr>
            <a:xfrm>
              <a:off x="4688410" y="3660828"/>
              <a:ext cx="474528" cy="295582"/>
              <a:chOff x="5172076" y="1938338"/>
              <a:chExt cx="471488" cy="293688"/>
            </a:xfrm>
            <a:solidFill>
              <a:schemeClr val="bg1"/>
            </a:solidFill>
          </p:grpSpPr>
          <p:sp>
            <p:nvSpPr>
              <p:cNvPr id="1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en-US" sz="2530">
                  <a:latin typeface="Noto Sans S Chinese DemiLight" panose="020B0400000000000000" pitchFamily="34" charset="-122"/>
                  <a:ea typeface="Noto Sans S Chinese DemiLight" panose="020B0400000000000000" pitchFamily="34" charset="-122"/>
                  <a:cs typeface="+mn-ea"/>
                  <a:sym typeface="+mn-lt"/>
                </a:endParaRPr>
              </a:p>
            </p:txBody>
          </p:sp>
          <p:sp>
            <p:nvSpPr>
              <p:cNvPr id="19"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en-US" sz="2530">
                  <a:latin typeface="Noto Sans S Chinese DemiLight" panose="020B0400000000000000" pitchFamily="34" charset="-122"/>
                  <a:ea typeface="Noto Sans S Chinese DemiLight" panose="020B0400000000000000" pitchFamily="34" charset="-122"/>
                  <a:cs typeface="+mn-ea"/>
                  <a:sym typeface="+mn-lt"/>
                </a:endParaRPr>
              </a:p>
            </p:txBody>
          </p:sp>
          <p:sp>
            <p:nvSpPr>
              <p:cNvPr id="20"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en-US" sz="2530">
                  <a:latin typeface="Noto Sans S Chinese DemiLight" panose="020B0400000000000000" pitchFamily="34" charset="-122"/>
                  <a:ea typeface="Noto Sans S Chinese DemiLight" panose="020B0400000000000000" pitchFamily="34" charset="-122"/>
                  <a:cs typeface="+mn-ea"/>
                  <a:sym typeface="+mn-lt"/>
                </a:endParaRPr>
              </a:p>
            </p:txBody>
          </p:sp>
        </p:grpSp>
      </p:grpSp>
      <p:cxnSp>
        <p:nvCxnSpPr>
          <p:cNvPr id="21" name="直接连接符 20"/>
          <p:cNvCxnSpPr>
            <a:endCxn id="23" idx="6"/>
          </p:cNvCxnSpPr>
          <p:nvPr/>
        </p:nvCxnSpPr>
        <p:spPr>
          <a:xfrm flipH="1" flipV="1">
            <a:off x="5193084" y="5277963"/>
            <a:ext cx="1279753"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37280" y="4900060"/>
            <a:ext cx="755803" cy="755803"/>
            <a:chOff x="4534974" y="5306072"/>
            <a:chExt cx="756000" cy="756000"/>
          </a:xfrm>
        </p:grpSpPr>
        <p:sp>
          <p:nvSpPr>
            <p:cNvPr id="23" name="椭圆 22"/>
            <p:cNvSpPr/>
            <p:nvPr/>
          </p:nvSpPr>
          <p:spPr>
            <a:xfrm>
              <a:off x="4534974" y="5306072"/>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24" name="Group 9"/>
            <p:cNvGrpSpPr/>
            <p:nvPr/>
          </p:nvGrpSpPr>
          <p:grpSpPr>
            <a:xfrm>
              <a:off x="4659950" y="5504420"/>
              <a:ext cx="516045" cy="382660"/>
              <a:chOff x="4572000" y="3414713"/>
              <a:chExt cx="374651" cy="277813"/>
            </a:xfrm>
            <a:solidFill>
              <a:schemeClr val="bg1"/>
            </a:solidFill>
          </p:grpSpPr>
          <p:sp>
            <p:nvSpPr>
              <p:cNvPr id="2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2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350">
                  <a:latin typeface="Noto Sans S Chinese DemiLight" panose="020B0400000000000000" pitchFamily="34" charset="-122"/>
                  <a:ea typeface="Noto Sans S Chinese DemiLight" panose="020B0400000000000000" pitchFamily="34" charset="-122"/>
                  <a:cs typeface="+mn-ea"/>
                  <a:sym typeface="+mn-lt"/>
                </a:endParaRPr>
              </a:p>
            </p:txBody>
          </p:sp>
        </p:grpSp>
      </p:grpSp>
      <p:sp>
        <p:nvSpPr>
          <p:cNvPr id="27" name="任意多边形 54"/>
          <p:cNvSpPr/>
          <p:nvPr/>
        </p:nvSpPr>
        <p:spPr>
          <a:xfrm>
            <a:off x="9915409" y="1915019"/>
            <a:ext cx="1180792" cy="3697912"/>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28" name="任意多边形 55"/>
          <p:cNvSpPr/>
          <p:nvPr/>
        </p:nvSpPr>
        <p:spPr>
          <a:xfrm>
            <a:off x="8681715" y="3691576"/>
            <a:ext cx="1180792" cy="1921353"/>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29" name="任意多边形 56"/>
          <p:cNvSpPr/>
          <p:nvPr/>
        </p:nvSpPr>
        <p:spPr>
          <a:xfrm>
            <a:off x="7448017" y="4451478"/>
            <a:ext cx="1180792" cy="1161452"/>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30" name="任意多边形 57"/>
          <p:cNvSpPr/>
          <p:nvPr/>
        </p:nvSpPr>
        <p:spPr>
          <a:xfrm>
            <a:off x="5458870" y="4990010"/>
            <a:ext cx="1936244" cy="622917"/>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31" name="椭圆 30"/>
          <p:cNvSpPr/>
          <p:nvPr/>
        </p:nvSpPr>
        <p:spPr>
          <a:xfrm>
            <a:off x="10361843" y="2951590"/>
            <a:ext cx="287925" cy="287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32" name="椭圆 31"/>
          <p:cNvSpPr/>
          <p:nvPr/>
        </p:nvSpPr>
        <p:spPr>
          <a:xfrm>
            <a:off x="9128148" y="3932754"/>
            <a:ext cx="287925" cy="287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33" name="椭圆 32"/>
          <p:cNvSpPr/>
          <p:nvPr/>
        </p:nvSpPr>
        <p:spPr>
          <a:xfrm>
            <a:off x="7894452" y="4572561"/>
            <a:ext cx="287925" cy="287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ans S Chinese DemiLight" panose="020B0400000000000000" pitchFamily="34" charset="-122"/>
              <a:ea typeface="Noto Sans S Chinese DemiLight" panose="020B0400000000000000" pitchFamily="34" charset="-122"/>
              <a:cs typeface="+mn-ea"/>
              <a:sym typeface="+mn-lt"/>
            </a:endParaRPr>
          </a:p>
        </p:txBody>
      </p:sp>
      <p:sp>
        <p:nvSpPr>
          <p:cNvPr id="34" name="椭圆 33"/>
          <p:cNvSpPr/>
          <p:nvPr/>
        </p:nvSpPr>
        <p:spPr>
          <a:xfrm>
            <a:off x="6283030" y="5139431"/>
            <a:ext cx="287925" cy="287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46" name="išľíďè"/>
          <p:cNvSpPr/>
          <p:nvPr/>
        </p:nvSpPr>
        <p:spPr bwMode="auto">
          <a:xfrm>
            <a:off x="965721" y="1421468"/>
            <a:ext cx="318270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7" name="iSlíďè"/>
          <p:cNvSpPr txBox="1"/>
          <p:nvPr/>
        </p:nvSpPr>
        <p:spPr bwMode="auto">
          <a:xfrm>
            <a:off x="2560953" y="11026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1" name="išľíďè"/>
          <p:cNvSpPr/>
          <p:nvPr/>
        </p:nvSpPr>
        <p:spPr bwMode="auto">
          <a:xfrm>
            <a:off x="936389" y="2777666"/>
            <a:ext cx="318270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2" name="iSlíďè"/>
          <p:cNvSpPr txBox="1"/>
          <p:nvPr/>
        </p:nvSpPr>
        <p:spPr bwMode="auto">
          <a:xfrm>
            <a:off x="2531621" y="245887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3" name="išľíďè"/>
          <p:cNvSpPr/>
          <p:nvPr/>
        </p:nvSpPr>
        <p:spPr bwMode="auto">
          <a:xfrm>
            <a:off x="936389" y="4142293"/>
            <a:ext cx="318270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4" name="iSlíďè"/>
          <p:cNvSpPr txBox="1"/>
          <p:nvPr/>
        </p:nvSpPr>
        <p:spPr bwMode="auto">
          <a:xfrm>
            <a:off x="2531621" y="382350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5" name="išľíďè"/>
          <p:cNvSpPr/>
          <p:nvPr/>
        </p:nvSpPr>
        <p:spPr bwMode="auto">
          <a:xfrm>
            <a:off x="916016" y="5430407"/>
            <a:ext cx="318270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r"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4" name="iSlíďè"/>
          <p:cNvSpPr txBox="1"/>
          <p:nvPr/>
        </p:nvSpPr>
        <p:spPr bwMode="auto">
          <a:xfrm>
            <a:off x="2511248" y="511161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200"/>
                                        <p:tgtEl>
                                          <p:spTgt spid="3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400"/>
                                        <p:tgtEl>
                                          <p:spTgt spid="2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600"/>
                                        <p:tgtEl>
                                          <p:spTgt spid="2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900"/>
                                        <p:tgtEl>
                                          <p:spTgt spid="2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250"/>
                                        <p:tgtEl>
                                          <p:spTgt spid="3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250"/>
                                        <p:tgtEl>
                                          <p:spTgt spid="3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50"/>
                                        <p:tgtEl>
                                          <p:spTgt spid="3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34"/>
                                        </p:tgtEl>
                                      </p:cBhvr>
                                    </p:animEffect>
                                    <p:animScale>
                                      <p:cBhvr>
                                        <p:cTn id="32" dur="250" autoRev="1" fill="hold"/>
                                        <p:tgtEl>
                                          <p:spTgt spid="3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250"/>
                                        <p:tgtEl>
                                          <p:spTgt spid="2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2000"/>
                            </p:stCondLst>
                            <p:childTnLst>
                              <p:par>
                                <p:cTn id="42" presetID="26" presetClass="emph" presetSubtype="0" fill="hold" grpId="1" nodeType="afterEffect">
                                  <p:stCondLst>
                                    <p:cond delay="0"/>
                                  </p:stCondLst>
                                  <p:childTnLst>
                                    <p:animEffect transition="out" filter="fade">
                                      <p:cBhvr>
                                        <p:cTn id="43" dur="500" tmFilter="0, 0; .2, .5; .8, .5; 1, 0"/>
                                        <p:tgtEl>
                                          <p:spTgt spid="33"/>
                                        </p:tgtEl>
                                      </p:cBhvr>
                                    </p:animEffect>
                                    <p:animScale>
                                      <p:cBhvr>
                                        <p:cTn id="44" dur="250" autoRev="1" fill="hold"/>
                                        <p:tgtEl>
                                          <p:spTgt spid="33"/>
                                        </p:tgtEl>
                                      </p:cBhvr>
                                      <p:by x="105000" y="105000"/>
                                    </p:animScale>
                                  </p:childTnLst>
                                </p:cTn>
                              </p:par>
                            </p:childTnLst>
                          </p:cTn>
                        </p:par>
                        <p:par>
                          <p:cTn id="45" fill="hold">
                            <p:stCondLst>
                              <p:cond delay="250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500"/>
                                        <p:tgtEl>
                                          <p:spTgt spid="10"/>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3500"/>
                            </p:stCondLst>
                            <p:childTnLst>
                              <p:par>
                                <p:cTn id="54" presetID="26" presetClass="emph" presetSubtype="0" fill="hold" grpId="1" nodeType="afterEffect">
                                  <p:stCondLst>
                                    <p:cond delay="0"/>
                                  </p:stCondLst>
                                  <p:childTnLst>
                                    <p:animEffect transition="out" filter="fade">
                                      <p:cBhvr>
                                        <p:cTn id="55" dur="500" tmFilter="0, 0; .2, .5; .8, .5; 1, 0"/>
                                        <p:tgtEl>
                                          <p:spTgt spid="32"/>
                                        </p:tgtEl>
                                      </p:cBhvr>
                                    </p:animEffect>
                                    <p:animScale>
                                      <p:cBhvr>
                                        <p:cTn id="56" dur="250" autoRev="1" fill="hold"/>
                                        <p:tgtEl>
                                          <p:spTgt spid="32"/>
                                        </p:tgtEl>
                                      </p:cBhvr>
                                      <p:by x="105000" y="105000"/>
                                    </p:animScale>
                                  </p:childTnLst>
                                </p:cTn>
                              </p:par>
                            </p:childTnLst>
                          </p:cTn>
                        </p:par>
                        <p:par>
                          <p:cTn id="57" fill="hold">
                            <p:stCondLst>
                              <p:cond delay="4000"/>
                            </p:stCondLst>
                            <p:childTnLst>
                              <p:par>
                                <p:cTn id="58" presetID="22" presetClass="entr" presetSubtype="2"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600"/>
                                        <p:tgtEl>
                                          <p:spTgt spid="14"/>
                                        </p:tgtEl>
                                      </p:cBhvr>
                                    </p:animEffect>
                                  </p:childTnLst>
                                </p:cTn>
                              </p:par>
                            </p:childTnLst>
                          </p:cTn>
                        </p:par>
                        <p:par>
                          <p:cTn id="61" fill="hold">
                            <p:stCondLst>
                              <p:cond delay="5000"/>
                            </p:stCondLst>
                            <p:childTnLst>
                              <p:par>
                                <p:cTn id="62" presetID="10"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5500"/>
                            </p:stCondLst>
                            <p:childTnLst>
                              <p:par>
                                <p:cTn id="66" presetID="26" presetClass="emph" presetSubtype="0" fill="hold" grpId="1" nodeType="afterEffect">
                                  <p:stCondLst>
                                    <p:cond delay="0"/>
                                  </p:stCondLst>
                                  <p:childTnLst>
                                    <p:animEffect transition="out" filter="fade">
                                      <p:cBhvr>
                                        <p:cTn id="67" dur="500" tmFilter="0, 0; .2, .5; .8, .5; 1, 0"/>
                                        <p:tgtEl>
                                          <p:spTgt spid="31"/>
                                        </p:tgtEl>
                                      </p:cBhvr>
                                    </p:animEffect>
                                    <p:animScale>
                                      <p:cBhvr>
                                        <p:cTn id="68" dur="250" autoRev="1" fill="hold"/>
                                        <p:tgtEl>
                                          <p:spTgt spid="31"/>
                                        </p:tgtEl>
                                      </p:cBhvr>
                                      <p:by x="105000" y="105000"/>
                                    </p:animScale>
                                  </p:childTnLst>
                                </p:cTn>
                              </p:par>
                            </p:childTnLst>
                          </p:cTn>
                        </p:par>
                        <p:par>
                          <p:cTn id="69" fill="hold">
                            <p:stCondLst>
                              <p:cond delay="6000"/>
                            </p:stCondLst>
                            <p:childTnLst>
                              <p:par>
                                <p:cTn id="70" presetID="22" presetClass="entr" presetSubtype="2" fill="hold"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right)">
                                      <p:cBhvr>
                                        <p:cTn id="72" dur="750"/>
                                        <p:tgtEl>
                                          <p:spTgt spid="4"/>
                                        </p:tgtEl>
                                      </p:cBhvr>
                                    </p:animEffect>
                                  </p:childTnLst>
                                </p:cTn>
                              </p:par>
                            </p:childTnLst>
                          </p:cTn>
                        </p:par>
                        <p:par>
                          <p:cTn id="73" fill="hold">
                            <p:stCondLst>
                              <p:cond delay="7000"/>
                            </p:stCondLst>
                            <p:childTnLst>
                              <p:par>
                                <p:cTn id="74" presetID="10" presetClass="entr" presetSubtype="0"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500"/>
                                        <p:tgtEl>
                                          <p:spTgt spid="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down)">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down)">
                                      <p:cBhvr>
                                        <p:cTn id="86" dur="500"/>
                                        <p:tgtEl>
                                          <p:spTgt spid="4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down)">
                                      <p:cBhvr>
                                        <p:cTn id="96" dur="500"/>
                                        <p:tgtEl>
                                          <p:spTgt spid="4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wipe(down)">
                                      <p:cBhvr>
                                        <p:cTn id="101" dur="500"/>
                                        <p:tgtEl>
                                          <p:spTgt spid="4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down)">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wipe(down)">
                                      <p:cBhvr>
                                        <p:cTn id="111" dur="500"/>
                                        <p:tgtEl>
                                          <p:spTgt spid="54"/>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wipe(down)">
                                      <p:cBhvr>
                                        <p:cTn id="1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46" grpId="0"/>
      <p:bldP spid="47" grpId="0"/>
      <p:bldP spid="41" grpId="0"/>
      <p:bldP spid="42" grpId="0"/>
      <p:bldP spid="43" grpId="0"/>
      <p:bldP spid="44" grpId="0"/>
      <p:bldP spid="45"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3"/>
          <p:cNvSpPr>
            <a:spLocks noChangeArrowheads="1"/>
          </p:cNvSpPr>
          <p:nvPr/>
        </p:nvSpPr>
        <p:spPr bwMode="auto">
          <a:xfrm>
            <a:off x="1282861" y="1292827"/>
            <a:ext cx="4441099" cy="4440797"/>
          </a:xfrm>
          <a:prstGeom prst="ellipse">
            <a:avLst/>
          </a:prstGeom>
          <a:noFill/>
          <a:ln w="9525">
            <a:solidFill>
              <a:schemeClr val="accent1">
                <a:lumMod val="100000"/>
              </a:schemeClr>
            </a:solidFill>
            <a:prstDash val="dash"/>
            <a:round/>
          </a:ln>
          <a:extLst>
            <a:ext uri="{909E8E84-426E-40DD-AFC4-6F175D3DCCD1}">
              <a14:hiddenFill xmlns:a14="http://schemas.microsoft.com/office/drawing/2010/main">
                <a:solidFill>
                  <a:srgbClr val="FFFFFF"/>
                </a:solidFill>
              </a14:hiddenFill>
            </a:ext>
          </a:extLst>
        </p:spPr>
        <p:txBody>
          <a:bodyPr lIns="91391" tIns="45696" rIns="91391"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latin typeface="Noto Sans S Chinese DemiLight" panose="020B0400000000000000" pitchFamily="34" charset="-122"/>
              <a:ea typeface="Noto Sans S Chinese DemiLight" panose="020B0400000000000000" pitchFamily="34" charset="-122"/>
            </a:endParaRPr>
          </a:p>
        </p:txBody>
      </p:sp>
      <p:sp>
        <p:nvSpPr>
          <p:cNvPr id="7" name="Oval 14"/>
          <p:cNvSpPr>
            <a:spLocks noChangeArrowheads="1"/>
          </p:cNvSpPr>
          <p:nvPr/>
        </p:nvSpPr>
        <p:spPr bwMode="auto">
          <a:xfrm>
            <a:off x="2065092" y="3503704"/>
            <a:ext cx="1386753" cy="1387153"/>
          </a:xfrm>
          <a:prstGeom prst="ellipse">
            <a:avLst/>
          </a:prstGeom>
          <a:solidFill>
            <a:schemeClr val="accent1">
              <a:lumMod val="100000"/>
            </a:schemeClr>
          </a:solidFill>
          <a:ln>
            <a:noFill/>
          </a:ln>
          <a:effectLst/>
        </p:spPr>
        <p:txBody>
          <a:bodyPr lIns="91391" tIns="45696" rIns="91391"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rgbClr val="C00000"/>
              </a:solidFill>
              <a:latin typeface="Noto Sans S Chinese DemiLight" panose="020B0400000000000000" pitchFamily="34" charset="-122"/>
              <a:ea typeface="Noto Sans S Chinese DemiLight" panose="020B0400000000000000" pitchFamily="34" charset="-122"/>
            </a:endParaRPr>
          </a:p>
        </p:txBody>
      </p:sp>
      <p:sp>
        <p:nvSpPr>
          <p:cNvPr id="8" name="Oval 19"/>
          <p:cNvSpPr>
            <a:spLocks noChangeArrowheads="1"/>
          </p:cNvSpPr>
          <p:nvPr/>
        </p:nvSpPr>
        <p:spPr bwMode="auto">
          <a:xfrm>
            <a:off x="3739033" y="3227543"/>
            <a:ext cx="1386753" cy="1387153"/>
          </a:xfrm>
          <a:prstGeom prst="ellipse">
            <a:avLst/>
          </a:prstGeom>
          <a:solidFill>
            <a:schemeClr val="accent2"/>
          </a:solidFill>
          <a:ln>
            <a:noFill/>
          </a:ln>
          <a:effectLst/>
        </p:spPr>
        <p:txBody>
          <a:bodyPr lIns="91391" tIns="45696" rIns="91391"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dirty="0">
              <a:solidFill>
                <a:srgbClr val="C00000"/>
              </a:solidFill>
              <a:latin typeface="Noto Sans S Chinese DemiLight" panose="020B0400000000000000" pitchFamily="34" charset="-122"/>
              <a:ea typeface="Noto Sans S Chinese DemiLight" panose="020B0400000000000000" pitchFamily="34" charset="-122"/>
            </a:endParaRPr>
          </a:p>
        </p:txBody>
      </p:sp>
      <p:sp>
        <p:nvSpPr>
          <p:cNvPr id="9" name="Oval 24"/>
          <p:cNvSpPr>
            <a:spLocks noChangeArrowheads="1"/>
          </p:cNvSpPr>
          <p:nvPr/>
        </p:nvSpPr>
        <p:spPr bwMode="auto">
          <a:xfrm>
            <a:off x="2618841" y="1949901"/>
            <a:ext cx="1386753" cy="1387153"/>
          </a:xfrm>
          <a:prstGeom prst="ellipse">
            <a:avLst/>
          </a:prstGeom>
          <a:solidFill>
            <a:schemeClr val="accent1">
              <a:lumMod val="100000"/>
            </a:schemeClr>
          </a:solidFill>
          <a:ln>
            <a:noFill/>
          </a:ln>
          <a:effectLst/>
        </p:spPr>
        <p:txBody>
          <a:bodyPr lIns="91391" tIns="45696" rIns="91391"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rgbClr val="C00000"/>
              </a:solidFill>
              <a:latin typeface="Noto Sans S Chinese DemiLight" panose="020B0400000000000000" pitchFamily="34" charset="-122"/>
              <a:ea typeface="Noto Sans S Chinese DemiLight" panose="020B0400000000000000" pitchFamily="34" charset="-122"/>
            </a:endParaRPr>
          </a:p>
        </p:txBody>
      </p:sp>
      <p:sp>
        <p:nvSpPr>
          <p:cNvPr id="12" name="TextBox 12"/>
          <p:cNvSpPr txBox="1">
            <a:spLocks noChangeArrowheads="1"/>
          </p:cNvSpPr>
          <p:nvPr/>
        </p:nvSpPr>
        <p:spPr bwMode="auto">
          <a:xfrm>
            <a:off x="2863189" y="2289546"/>
            <a:ext cx="918684" cy="62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标题</a:t>
            </a:r>
            <a:endParaRPr lang="en-US" altLang="zh-CN" sz="1735" b="1" dirty="0">
              <a:solidFill>
                <a:schemeClr val="bg1"/>
              </a:solidFill>
              <a:latin typeface="Noto Sans S Chinese DemiLight" panose="020B0400000000000000" pitchFamily="34" charset="-122"/>
              <a:ea typeface="Noto Sans S Chinese DemiLight" panose="020B0400000000000000" pitchFamily="34" charset="-122"/>
            </a:endParaRPr>
          </a:p>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文本一</a:t>
            </a:r>
            <a:endParaRPr lang="zh-CN" altLang="en-US" sz="1735"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13" name="TextBox 12"/>
          <p:cNvSpPr txBox="1">
            <a:spLocks noChangeArrowheads="1"/>
          </p:cNvSpPr>
          <p:nvPr/>
        </p:nvSpPr>
        <p:spPr bwMode="auto">
          <a:xfrm>
            <a:off x="2276119" y="3886201"/>
            <a:ext cx="918684" cy="62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标题</a:t>
            </a:r>
            <a:endParaRPr lang="en-US" altLang="zh-CN" sz="1735" b="1" dirty="0">
              <a:solidFill>
                <a:schemeClr val="bg1"/>
              </a:solidFill>
              <a:latin typeface="Noto Sans S Chinese DemiLight" panose="020B0400000000000000" pitchFamily="34" charset="-122"/>
              <a:ea typeface="Noto Sans S Chinese DemiLight" panose="020B0400000000000000" pitchFamily="34" charset="-122"/>
            </a:endParaRPr>
          </a:p>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文本二</a:t>
            </a:r>
            <a:endParaRPr lang="zh-CN" altLang="en-US" sz="1735"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14" name="TextBox 13"/>
          <p:cNvSpPr txBox="1">
            <a:spLocks noChangeArrowheads="1"/>
          </p:cNvSpPr>
          <p:nvPr/>
        </p:nvSpPr>
        <p:spPr bwMode="auto">
          <a:xfrm>
            <a:off x="4008766" y="3544968"/>
            <a:ext cx="918684" cy="62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标题</a:t>
            </a:r>
            <a:endParaRPr lang="en-US" altLang="zh-CN" sz="1735" b="1" dirty="0">
              <a:solidFill>
                <a:schemeClr val="bg1"/>
              </a:solidFill>
              <a:latin typeface="Noto Sans S Chinese DemiLight" panose="020B0400000000000000" pitchFamily="34" charset="-122"/>
              <a:ea typeface="Noto Sans S Chinese DemiLight" panose="020B0400000000000000" pitchFamily="34" charset="-122"/>
            </a:endParaRPr>
          </a:p>
          <a:p>
            <a:pPr algn="ctr" eaLnBrk="1" hangingPunct="1">
              <a:spcBef>
                <a:spcPct val="0"/>
              </a:spcBef>
              <a:buFontTx/>
              <a:buNone/>
            </a:pPr>
            <a:r>
              <a:rPr lang="zh-CN" altLang="en-US" sz="1735" b="1" dirty="0">
                <a:solidFill>
                  <a:schemeClr val="bg1"/>
                </a:solidFill>
                <a:latin typeface="Noto Sans S Chinese DemiLight" panose="020B0400000000000000" pitchFamily="34" charset="-122"/>
                <a:ea typeface="Noto Sans S Chinese DemiLight" panose="020B0400000000000000" pitchFamily="34" charset="-122"/>
              </a:rPr>
              <a:t>文本三</a:t>
            </a:r>
            <a:endParaRPr lang="zh-CN" altLang="en-US" sz="1735" b="1"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19" name="TextBox 74"/>
          <p:cNvSpPr txBox="1"/>
          <p:nvPr/>
        </p:nvSpPr>
        <p:spPr>
          <a:xfrm>
            <a:off x="6245975" y="1639181"/>
            <a:ext cx="501911"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A</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20" name="TextBox 75"/>
          <p:cNvSpPr txBox="1"/>
          <p:nvPr/>
        </p:nvSpPr>
        <p:spPr>
          <a:xfrm>
            <a:off x="6264851" y="3275201"/>
            <a:ext cx="530765"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B</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21" name="TextBox 76"/>
          <p:cNvSpPr txBox="1"/>
          <p:nvPr/>
        </p:nvSpPr>
        <p:spPr>
          <a:xfrm>
            <a:off x="6245975" y="4882336"/>
            <a:ext cx="521147"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C</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23" name="iSlíďè"/>
          <p:cNvSpPr txBox="1"/>
          <p:nvPr/>
        </p:nvSpPr>
        <p:spPr bwMode="auto">
          <a:xfrm>
            <a:off x="7041065" y="167488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4" name="išľíďè"/>
          <p:cNvSpPr/>
          <p:nvPr/>
        </p:nvSpPr>
        <p:spPr bwMode="auto">
          <a:xfrm>
            <a:off x="7059940" y="3629609"/>
            <a:ext cx="3849199" cy="78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5" name="iSlíďè"/>
          <p:cNvSpPr txBox="1"/>
          <p:nvPr/>
        </p:nvSpPr>
        <p:spPr bwMode="auto">
          <a:xfrm>
            <a:off x="7059937" y="332882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7" name="iSlíďè"/>
          <p:cNvSpPr txBox="1"/>
          <p:nvPr/>
        </p:nvSpPr>
        <p:spPr bwMode="auto">
          <a:xfrm>
            <a:off x="7041062" y="49257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8" name="išľíďè"/>
          <p:cNvSpPr/>
          <p:nvPr/>
        </p:nvSpPr>
        <p:spPr bwMode="auto">
          <a:xfrm>
            <a:off x="7041062" y="2038733"/>
            <a:ext cx="3849199" cy="78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8" name="išľíďè"/>
          <p:cNvSpPr/>
          <p:nvPr/>
        </p:nvSpPr>
        <p:spPr bwMode="auto">
          <a:xfrm>
            <a:off x="7041061" y="5261576"/>
            <a:ext cx="3849199" cy="78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Scale>
                                      <p:cBhvr>
                                        <p:cTn id="1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9"/>
                                        </p:tgtEl>
                                        <p:attrNameLst>
                                          <p:attrName>ppt_x</p:attrName>
                                          <p:attrName>ppt_y</p:attrName>
                                        </p:attrNameLst>
                                      </p:cBhvr>
                                      <p:rCtr x="0" y="0"/>
                                    </p:animMotion>
                                    <p:animEffect transition="in" filter="fade">
                                      <p:cBhvr>
                                        <p:cTn id="12" dur="1000"/>
                                        <p:tgtEl>
                                          <p:spTgt spid="9"/>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Scale>
                                      <p:cBhvr>
                                        <p:cTn id="1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2"/>
                                        </p:tgtEl>
                                        <p:attrNameLst>
                                          <p:attrName>ppt_x</p:attrName>
                                          <p:attrName>ppt_y</p:attrName>
                                        </p:attrNameLst>
                                      </p:cBhvr>
                                      <p:rCtr x="0" y="0"/>
                                    </p:animMotion>
                                    <p:animEffect transition="in" filter="fade">
                                      <p:cBhvr>
                                        <p:cTn id="17" dur="1000"/>
                                        <p:tgtEl>
                                          <p:spTgt spid="12"/>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7"/>
                                        </p:tgtEl>
                                        <p:attrNameLst>
                                          <p:attrName>ppt_x</p:attrName>
                                          <p:attrName>ppt_y</p:attrName>
                                        </p:attrNameLst>
                                      </p:cBhvr>
                                      <p:rCtr x="0" y="0"/>
                                    </p:animMotion>
                                    <p:animEffect transition="in" filter="fade">
                                      <p:cBhvr>
                                        <p:cTn id="22" dur="1000"/>
                                        <p:tgtEl>
                                          <p:spTgt spid="7"/>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3"/>
                                        </p:tgtEl>
                                        <p:attrNameLst>
                                          <p:attrName>ppt_x</p:attrName>
                                          <p:attrName>ppt_y</p:attrName>
                                        </p:attrNameLst>
                                      </p:cBhvr>
                                      <p:rCtr x="0" y="0"/>
                                    </p:animMotion>
                                    <p:animEffect transition="in" filter="fade">
                                      <p:cBhvr>
                                        <p:cTn id="27" dur="1000"/>
                                        <p:tgtEl>
                                          <p:spTgt spid="13"/>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8"/>
                                        </p:tgtEl>
                                        <p:attrNameLst>
                                          <p:attrName>ppt_x</p:attrName>
                                          <p:attrName>ppt_y</p:attrName>
                                        </p:attrNameLst>
                                      </p:cBhvr>
                                      <p:rCtr x="0" y="0"/>
                                    </p:animMotion>
                                    <p:animEffect transition="in" filter="fade">
                                      <p:cBhvr>
                                        <p:cTn id="32" dur="1000"/>
                                        <p:tgtEl>
                                          <p:spTgt spid="8"/>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4"/>
                                        </p:tgtEl>
                                        <p:attrNameLst>
                                          <p:attrName>ppt_x</p:attrName>
                                          <p:attrName>ppt_y</p:attrName>
                                        </p:attrNameLst>
                                      </p:cBhvr>
                                      <p:rCtr x="0" y="0"/>
                                    </p:animMotion>
                                    <p:animEffect transition="in" filter="fade">
                                      <p:cBhvr>
                                        <p:cTn id="37" dur="1000"/>
                                        <p:tgtEl>
                                          <p:spTgt spid="14"/>
                                        </p:tgtEl>
                                      </p:cBhvr>
                                    </p:animEffect>
                                  </p:childTnLst>
                                </p:cTn>
                              </p:par>
                            </p:childTnLst>
                          </p:cTn>
                        </p:par>
                        <p:par>
                          <p:cTn id="38" fill="hold">
                            <p:stCondLst>
                              <p:cond delay="1000"/>
                            </p:stCondLst>
                            <p:childTnLst>
                              <p:par>
                                <p:cTn id="39" presetID="45"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anim calcmode="lin" valueType="num">
                                      <p:cBhvr>
                                        <p:cTn id="42" dur="500" fill="hold"/>
                                        <p:tgtEl>
                                          <p:spTgt spid="19"/>
                                        </p:tgtEl>
                                        <p:attrNameLst>
                                          <p:attrName>ppt_w</p:attrName>
                                        </p:attrNameLst>
                                      </p:cBhvr>
                                      <p:tavLst>
                                        <p:tav tm="0" fmla="#ppt_w*sin(2.5*pi*$)">
                                          <p:val>
                                            <p:fltVal val="0"/>
                                          </p:val>
                                        </p:tav>
                                        <p:tav tm="100000">
                                          <p:val>
                                            <p:fltVal val="1"/>
                                          </p:val>
                                        </p:tav>
                                      </p:tavLst>
                                    </p:anim>
                                    <p:anim calcmode="lin" valueType="num">
                                      <p:cBhvr>
                                        <p:cTn id="43" dur="500" fill="hold"/>
                                        <p:tgtEl>
                                          <p:spTgt spid="19"/>
                                        </p:tgtEl>
                                        <p:attrNameLst>
                                          <p:attrName>ppt_h</p:attrName>
                                        </p:attrNameLst>
                                      </p:cBhvr>
                                      <p:tavLst>
                                        <p:tav tm="0">
                                          <p:val>
                                            <p:strVal val="#ppt_h"/>
                                          </p:val>
                                        </p:tav>
                                        <p:tav tm="100000">
                                          <p:val>
                                            <p:strVal val="#ppt_h"/>
                                          </p:val>
                                        </p:tav>
                                      </p:tavLst>
                                    </p:anim>
                                  </p:childTnLst>
                                </p:cTn>
                              </p:par>
                            </p:childTnLst>
                          </p:cTn>
                        </p:par>
                        <p:par>
                          <p:cTn id="44" fill="hold">
                            <p:stCondLst>
                              <p:cond delay="1500"/>
                            </p:stCondLst>
                            <p:childTnLst>
                              <p:par>
                                <p:cTn id="45" presetID="45"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ppt_w</p:attrName>
                                        </p:attrNameLst>
                                      </p:cBhvr>
                                      <p:tavLst>
                                        <p:tav tm="0" fmla="#ppt_w*sin(2.5*pi*$)">
                                          <p:val>
                                            <p:fltVal val="0"/>
                                          </p:val>
                                        </p:tav>
                                        <p:tav tm="100000">
                                          <p:val>
                                            <p:fltVal val="1"/>
                                          </p:val>
                                        </p:tav>
                                      </p:tavLst>
                                    </p:anim>
                                    <p:anim calcmode="lin" valueType="num">
                                      <p:cBhvr>
                                        <p:cTn id="49" dur="500" fill="hold"/>
                                        <p:tgtEl>
                                          <p:spTgt spid="20"/>
                                        </p:tgtEl>
                                        <p:attrNameLst>
                                          <p:attrName>ppt_h</p:attrName>
                                        </p:attrNameLst>
                                      </p:cBhvr>
                                      <p:tavLst>
                                        <p:tav tm="0">
                                          <p:val>
                                            <p:strVal val="#ppt_h"/>
                                          </p:val>
                                        </p:tav>
                                        <p:tav tm="100000">
                                          <p:val>
                                            <p:strVal val="#ppt_h"/>
                                          </p:val>
                                        </p:tav>
                                      </p:tavLst>
                                    </p:anim>
                                  </p:childTnLst>
                                </p:cTn>
                              </p:par>
                            </p:childTnLst>
                          </p:cTn>
                        </p:par>
                        <p:par>
                          <p:cTn id="50" fill="hold">
                            <p:stCondLst>
                              <p:cond delay="2000"/>
                            </p:stCondLst>
                            <p:childTnLst>
                              <p:par>
                                <p:cTn id="51" presetID="45"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ppt_w</p:attrName>
                                        </p:attrNameLst>
                                      </p:cBhvr>
                                      <p:tavLst>
                                        <p:tav tm="0" fmla="#ppt_w*sin(2.5*pi*$)">
                                          <p:val>
                                            <p:fltVal val="0"/>
                                          </p:val>
                                        </p:tav>
                                        <p:tav tm="100000">
                                          <p:val>
                                            <p:fltVal val="1"/>
                                          </p:val>
                                        </p:tav>
                                      </p:tavLst>
                                    </p:anim>
                                    <p:anim calcmode="lin" valueType="num">
                                      <p:cBhvr>
                                        <p:cTn id="55"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down)">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down)">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down)">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down)">
                                      <p:cBhvr>
                                        <p:cTn id="80" dur="500"/>
                                        <p:tgtEl>
                                          <p:spTgt spid="1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autoUpdateAnimBg="0"/>
      <p:bldP spid="9" grpId="0" animBg="1" autoUpdateAnimBg="0"/>
      <p:bldP spid="12" grpId="0" autoUpdateAnimBg="0"/>
      <p:bldP spid="13" grpId="0" autoUpdateAnimBg="0"/>
      <p:bldP spid="14" grpId="0" autoUpdateAnimBg="0"/>
      <p:bldP spid="19" grpId="0"/>
      <p:bldP spid="20" grpId="0"/>
      <p:bldP spid="21" grpId="0"/>
      <p:bldP spid="23" grpId="0"/>
      <p:bldP spid="24" grpId="0"/>
      <p:bldP spid="25" grpId="0"/>
      <p:bldP spid="27" grpId="0"/>
      <p:bldP spid="18"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Arc 3"/>
          <p:cNvSpPr/>
          <p:nvPr/>
        </p:nvSpPr>
        <p:spPr bwMode="auto">
          <a:xfrm rot="7873550">
            <a:off x="5523237" y="4237841"/>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47" name="Arc 4"/>
          <p:cNvSpPr/>
          <p:nvPr/>
        </p:nvSpPr>
        <p:spPr bwMode="auto">
          <a:xfrm rot="3306815">
            <a:off x="6487630" y="3409124"/>
            <a:ext cx="1276980" cy="127363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48" name="Arc 5"/>
          <p:cNvSpPr/>
          <p:nvPr/>
        </p:nvSpPr>
        <p:spPr bwMode="auto">
          <a:xfrm rot="11977892">
            <a:off x="4515174" y="3590139"/>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49" name="Group 6"/>
          <p:cNvGrpSpPr/>
          <p:nvPr/>
        </p:nvGrpSpPr>
        <p:grpSpPr bwMode="auto">
          <a:xfrm>
            <a:off x="4588199" y="2005839"/>
            <a:ext cx="3022600" cy="3022600"/>
            <a:chOff x="3923" y="1888"/>
            <a:chExt cx="1406" cy="1406"/>
          </a:xfrm>
        </p:grpSpPr>
        <p:sp>
          <p:nvSpPr>
            <p:cNvPr id="149" name="Line 7"/>
            <p:cNvSpPr>
              <a:spLocks noChangeShapeType="1"/>
            </p:cNvSpPr>
            <p:nvPr/>
          </p:nvSpPr>
          <p:spPr bwMode="auto">
            <a:xfrm flipH="1">
              <a:off x="4150" y="1888"/>
              <a:ext cx="499" cy="1406"/>
            </a:xfrm>
            <a:prstGeom prst="line">
              <a:avLst/>
            </a:prstGeom>
            <a:noFill/>
            <a:ln w="38100">
              <a:solidFill>
                <a:schemeClr val="dk1">
                  <a:lumMod val="10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50" name="Line 8"/>
            <p:cNvSpPr>
              <a:spLocks noChangeShapeType="1"/>
            </p:cNvSpPr>
            <p:nvPr/>
          </p:nvSpPr>
          <p:spPr bwMode="auto">
            <a:xfrm>
              <a:off x="4649" y="1888"/>
              <a:ext cx="454" cy="1406"/>
            </a:xfrm>
            <a:prstGeom prst="line">
              <a:avLst/>
            </a:prstGeom>
            <a:noFill/>
            <a:ln w="38100">
              <a:solidFill>
                <a:schemeClr val="dk1">
                  <a:lumMod val="10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51" name="Line 9"/>
            <p:cNvSpPr>
              <a:spLocks noChangeShapeType="1"/>
            </p:cNvSpPr>
            <p:nvPr/>
          </p:nvSpPr>
          <p:spPr bwMode="auto">
            <a:xfrm flipH="1">
              <a:off x="4150" y="2432"/>
              <a:ext cx="1179" cy="862"/>
            </a:xfrm>
            <a:prstGeom prst="line">
              <a:avLst/>
            </a:prstGeom>
            <a:noFill/>
            <a:ln w="38100">
              <a:solidFill>
                <a:schemeClr val="dk1">
                  <a:lumMod val="10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52" name="Line 10"/>
            <p:cNvSpPr>
              <a:spLocks noChangeShapeType="1"/>
            </p:cNvSpPr>
            <p:nvPr/>
          </p:nvSpPr>
          <p:spPr bwMode="auto">
            <a:xfrm>
              <a:off x="3923" y="2432"/>
              <a:ext cx="1180" cy="862"/>
            </a:xfrm>
            <a:prstGeom prst="line">
              <a:avLst/>
            </a:prstGeom>
            <a:noFill/>
            <a:ln w="38100">
              <a:solidFill>
                <a:schemeClr val="dk1">
                  <a:lumMod val="10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53" name="Line 11"/>
            <p:cNvSpPr>
              <a:spLocks noChangeShapeType="1"/>
            </p:cNvSpPr>
            <p:nvPr/>
          </p:nvSpPr>
          <p:spPr bwMode="auto">
            <a:xfrm flipV="1">
              <a:off x="3923" y="2432"/>
              <a:ext cx="1391" cy="0"/>
            </a:xfrm>
            <a:prstGeom prst="line">
              <a:avLst/>
            </a:prstGeom>
            <a:noFill/>
            <a:ln w="38100">
              <a:solidFill>
                <a:schemeClr val="dk1">
                  <a:lumMod val="10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grpSp>
      <p:sp>
        <p:nvSpPr>
          <p:cNvPr id="50" name="Arc 12"/>
          <p:cNvSpPr/>
          <p:nvPr/>
        </p:nvSpPr>
        <p:spPr bwMode="auto">
          <a:xfrm rot="16542568">
            <a:off x="4729486" y="2104241"/>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02" name="Oval 68"/>
          <p:cNvSpPr>
            <a:spLocks noChangeArrowheads="1"/>
          </p:cNvSpPr>
          <p:nvPr/>
        </p:nvSpPr>
        <p:spPr bwMode="gray">
          <a:xfrm>
            <a:off x="7107561" y="2811617"/>
            <a:ext cx="1001291" cy="989012"/>
          </a:xfrm>
          <a:prstGeom prst="ellipse">
            <a:avLst/>
          </a:prstGeom>
          <a:solidFill>
            <a:schemeClr val="accent2"/>
          </a:solidFill>
          <a:ln w="9525" algn="ctr">
            <a:solidFill>
              <a:schemeClr val="accent2">
                <a:lumMod val="100000"/>
              </a:schemeClr>
            </a:solidFill>
            <a:round/>
          </a:ln>
          <a:effectLst/>
        </p:spPr>
        <p:txBody>
          <a:bodyPr wrap="none" anchor="ctr"/>
          <a:lstStyle/>
          <a:p>
            <a:pPr algn="ctr" defTabSz="913765">
              <a:defRPr/>
            </a:pPr>
            <a:r>
              <a:rPr lang="en-US" altLang="zh-CN" sz="3600" kern="0">
                <a:solidFill>
                  <a:schemeClr val="bg1"/>
                </a:solidFill>
                <a:latin typeface="Noto Sans S Chinese DemiLight" panose="020B0400000000000000" pitchFamily="34" charset="-122"/>
                <a:ea typeface="Noto Sans S Chinese DemiLight" panose="020B0400000000000000" pitchFamily="34" charset="-122"/>
                <a:cs typeface="+mn-ea"/>
                <a:sym typeface="+mn-lt"/>
              </a:rPr>
              <a:t>2</a:t>
            </a:r>
            <a:endParaRPr lang="zh-CN" altLang="en-US"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56" name="Arc 98"/>
          <p:cNvSpPr/>
          <p:nvPr/>
        </p:nvSpPr>
        <p:spPr bwMode="auto">
          <a:xfrm rot="21229832">
            <a:off x="6243962" y="2094715"/>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765">
              <a:defRPr/>
            </a:pPr>
            <a:endParaRPr lang="zh-CN" altLang="en-US" kern="0" dirty="0">
              <a:solidFill>
                <a:sysClr val="windowText" lastClr="000000"/>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71" name="Oval 68"/>
          <p:cNvSpPr>
            <a:spLocks noChangeArrowheads="1"/>
          </p:cNvSpPr>
          <p:nvPr/>
        </p:nvSpPr>
        <p:spPr bwMode="gray">
          <a:xfrm>
            <a:off x="5630729" y="1611617"/>
            <a:ext cx="1001291" cy="989012"/>
          </a:xfrm>
          <a:prstGeom prst="ellipse">
            <a:avLst/>
          </a:prstGeom>
          <a:solidFill>
            <a:schemeClr val="accent1"/>
          </a:solidFill>
          <a:ln w="9525" algn="ctr">
            <a:solidFill>
              <a:schemeClr val="accent2">
                <a:lumMod val="100000"/>
              </a:schemeClr>
            </a:solidFill>
            <a:round/>
          </a:ln>
          <a:effectLst/>
        </p:spPr>
        <p:txBody>
          <a:bodyPr wrap="none" anchor="ctr"/>
          <a:lstStyle/>
          <a:p>
            <a:pPr algn="ctr" defTabSz="913765">
              <a:defRPr/>
            </a:pPr>
            <a:r>
              <a:rPr lang="en-US" altLang="zh-CN"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1</a:t>
            </a:r>
            <a:endParaRPr lang="zh-CN" altLang="en-US"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72" name="Oval 68"/>
          <p:cNvSpPr>
            <a:spLocks noChangeArrowheads="1"/>
          </p:cNvSpPr>
          <p:nvPr/>
        </p:nvSpPr>
        <p:spPr bwMode="gray">
          <a:xfrm>
            <a:off x="6665973" y="4565295"/>
            <a:ext cx="1001291" cy="989012"/>
          </a:xfrm>
          <a:prstGeom prst="ellipse">
            <a:avLst/>
          </a:prstGeom>
          <a:solidFill>
            <a:schemeClr val="accent1"/>
          </a:solidFill>
          <a:ln w="9525" algn="ctr">
            <a:solidFill>
              <a:schemeClr val="accent2">
                <a:lumMod val="100000"/>
              </a:schemeClr>
            </a:solidFill>
            <a:round/>
          </a:ln>
          <a:effectLst/>
        </p:spPr>
        <p:txBody>
          <a:bodyPr wrap="none" anchor="ctr"/>
          <a:lstStyle/>
          <a:p>
            <a:pPr algn="ctr" defTabSz="913765">
              <a:defRPr/>
            </a:pPr>
            <a:r>
              <a:rPr lang="en-US" altLang="zh-CN" sz="3600" kern="0">
                <a:solidFill>
                  <a:schemeClr val="bg1"/>
                </a:solidFill>
                <a:latin typeface="Noto Sans S Chinese DemiLight" panose="020B0400000000000000" pitchFamily="34" charset="-122"/>
                <a:ea typeface="Noto Sans S Chinese DemiLight" panose="020B0400000000000000" pitchFamily="34" charset="-122"/>
                <a:cs typeface="+mn-ea"/>
                <a:sym typeface="+mn-lt"/>
              </a:rPr>
              <a:t>3</a:t>
            </a:r>
            <a:endParaRPr lang="zh-CN" altLang="en-US"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73" name="Oval 68"/>
          <p:cNvSpPr>
            <a:spLocks noChangeArrowheads="1"/>
          </p:cNvSpPr>
          <p:nvPr/>
        </p:nvSpPr>
        <p:spPr bwMode="gray">
          <a:xfrm>
            <a:off x="4692308" y="4565295"/>
            <a:ext cx="1001291" cy="989012"/>
          </a:xfrm>
          <a:prstGeom prst="ellipse">
            <a:avLst/>
          </a:prstGeom>
          <a:solidFill>
            <a:schemeClr val="accent4"/>
          </a:solidFill>
          <a:ln w="9525" algn="ctr">
            <a:solidFill>
              <a:schemeClr val="accent2">
                <a:lumMod val="100000"/>
              </a:schemeClr>
            </a:solidFill>
            <a:round/>
          </a:ln>
          <a:effectLst/>
        </p:spPr>
        <p:txBody>
          <a:bodyPr wrap="none" anchor="ctr"/>
          <a:lstStyle/>
          <a:p>
            <a:pPr algn="ctr" defTabSz="913765">
              <a:defRPr/>
            </a:pPr>
            <a:r>
              <a:rPr lang="en-US" altLang="zh-CN"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4</a:t>
            </a:r>
            <a:endParaRPr lang="zh-CN" altLang="en-US"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74" name="Oval 68"/>
          <p:cNvSpPr>
            <a:spLocks noChangeArrowheads="1"/>
          </p:cNvSpPr>
          <p:nvPr/>
        </p:nvSpPr>
        <p:spPr bwMode="gray">
          <a:xfrm>
            <a:off x="4074909" y="2811617"/>
            <a:ext cx="1001291" cy="989012"/>
          </a:xfrm>
          <a:prstGeom prst="ellipse">
            <a:avLst/>
          </a:prstGeom>
          <a:solidFill>
            <a:schemeClr val="accent1"/>
          </a:solidFill>
          <a:ln w="9525" algn="ctr">
            <a:solidFill>
              <a:schemeClr val="accent2">
                <a:lumMod val="100000"/>
              </a:schemeClr>
            </a:solidFill>
            <a:round/>
          </a:ln>
          <a:effectLst/>
        </p:spPr>
        <p:txBody>
          <a:bodyPr wrap="none" anchor="ctr"/>
          <a:lstStyle/>
          <a:p>
            <a:pPr algn="ctr" defTabSz="913765">
              <a:defRPr/>
            </a:pPr>
            <a:r>
              <a:rPr lang="en-US" altLang="zh-CN"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5</a:t>
            </a:r>
            <a:endParaRPr lang="zh-CN" altLang="en-US" sz="3600" kern="0"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2" name="išľíďè"/>
          <p:cNvSpPr/>
          <p:nvPr/>
        </p:nvSpPr>
        <p:spPr bwMode="auto">
          <a:xfrm>
            <a:off x="6840532" y="144115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3" name="iSlíďè"/>
          <p:cNvSpPr txBox="1"/>
          <p:nvPr/>
        </p:nvSpPr>
        <p:spPr bwMode="auto">
          <a:xfrm>
            <a:off x="7281623" y="110678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4" name="išľíďè"/>
          <p:cNvSpPr/>
          <p:nvPr/>
        </p:nvSpPr>
        <p:spPr bwMode="auto">
          <a:xfrm>
            <a:off x="8535807" y="324314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5" name="iSlíďè"/>
          <p:cNvSpPr txBox="1"/>
          <p:nvPr/>
        </p:nvSpPr>
        <p:spPr bwMode="auto">
          <a:xfrm>
            <a:off x="8976898" y="290876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6" name="išľíďè"/>
          <p:cNvSpPr/>
          <p:nvPr/>
        </p:nvSpPr>
        <p:spPr bwMode="auto">
          <a:xfrm>
            <a:off x="8184292" y="485473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7" name="iSlíďè"/>
          <p:cNvSpPr txBox="1"/>
          <p:nvPr/>
        </p:nvSpPr>
        <p:spPr bwMode="auto">
          <a:xfrm>
            <a:off x="8625383" y="452036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8" name="išľíďè"/>
          <p:cNvSpPr/>
          <p:nvPr/>
        </p:nvSpPr>
        <p:spPr bwMode="auto">
          <a:xfrm>
            <a:off x="4007108" y="617195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39" name="iSlíďè"/>
          <p:cNvSpPr txBox="1"/>
          <p:nvPr/>
        </p:nvSpPr>
        <p:spPr bwMode="auto">
          <a:xfrm>
            <a:off x="4448199" y="583758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0" name="išľíďè"/>
          <p:cNvSpPr/>
          <p:nvPr/>
        </p:nvSpPr>
        <p:spPr bwMode="auto">
          <a:xfrm>
            <a:off x="1443321" y="352188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1" name="iSlíďè"/>
          <p:cNvSpPr txBox="1"/>
          <p:nvPr/>
        </p:nvSpPr>
        <p:spPr bwMode="auto">
          <a:xfrm>
            <a:off x="1884412" y="31875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2" name="išľíďè"/>
          <p:cNvSpPr/>
          <p:nvPr/>
        </p:nvSpPr>
        <p:spPr bwMode="auto">
          <a:xfrm>
            <a:off x="2842758" y="148807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3" name="iSlíďè"/>
          <p:cNvSpPr txBox="1"/>
          <p:nvPr/>
        </p:nvSpPr>
        <p:spPr bwMode="auto">
          <a:xfrm>
            <a:off x="3283849" y="115370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circle(in)">
                                      <p:cBhvr>
                                        <p:cTn id="7" dur="2000"/>
                                        <p:tgtEl>
                                          <p:spTgt spid="49"/>
                                        </p:tgtEl>
                                      </p:cBhvr>
                                    </p:animEffect>
                                  </p:childTnLst>
                                </p:cTn>
                              </p:par>
                            </p:childTnLst>
                          </p:cTn>
                        </p:par>
                        <p:par>
                          <p:cTn id="8" fill="hold">
                            <p:stCondLst>
                              <p:cond delay="2000"/>
                            </p:stCondLst>
                            <p:childTnLst>
                              <p:par>
                                <p:cTn id="9" presetID="49" presetClass="entr" presetSubtype="0" decel="100000"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p:cTn id="11" dur="500" fill="hold"/>
                                        <p:tgtEl>
                                          <p:spTgt spid="171"/>
                                        </p:tgtEl>
                                        <p:attrNameLst>
                                          <p:attrName>ppt_w</p:attrName>
                                        </p:attrNameLst>
                                      </p:cBhvr>
                                      <p:tavLst>
                                        <p:tav tm="0">
                                          <p:val>
                                            <p:fltVal val="0"/>
                                          </p:val>
                                        </p:tav>
                                        <p:tav tm="100000">
                                          <p:val>
                                            <p:strVal val="#ppt_w"/>
                                          </p:val>
                                        </p:tav>
                                      </p:tavLst>
                                    </p:anim>
                                    <p:anim calcmode="lin" valueType="num">
                                      <p:cBhvr>
                                        <p:cTn id="12" dur="500" fill="hold"/>
                                        <p:tgtEl>
                                          <p:spTgt spid="171"/>
                                        </p:tgtEl>
                                        <p:attrNameLst>
                                          <p:attrName>ppt_h</p:attrName>
                                        </p:attrNameLst>
                                      </p:cBhvr>
                                      <p:tavLst>
                                        <p:tav tm="0">
                                          <p:val>
                                            <p:fltVal val="0"/>
                                          </p:val>
                                        </p:tav>
                                        <p:tav tm="100000">
                                          <p:val>
                                            <p:strVal val="#ppt_h"/>
                                          </p:val>
                                        </p:tav>
                                      </p:tavLst>
                                    </p:anim>
                                    <p:anim calcmode="lin" valueType="num">
                                      <p:cBhvr>
                                        <p:cTn id="13" dur="500" fill="hold"/>
                                        <p:tgtEl>
                                          <p:spTgt spid="171"/>
                                        </p:tgtEl>
                                        <p:attrNameLst>
                                          <p:attrName>style.rotation</p:attrName>
                                        </p:attrNameLst>
                                      </p:cBhvr>
                                      <p:tavLst>
                                        <p:tav tm="0">
                                          <p:val>
                                            <p:fltVal val="360"/>
                                          </p:val>
                                        </p:tav>
                                        <p:tav tm="100000">
                                          <p:val>
                                            <p:fltVal val="0"/>
                                          </p:val>
                                        </p:tav>
                                      </p:tavLst>
                                    </p:anim>
                                    <p:animEffect transition="in" filter="fade">
                                      <p:cBhvr>
                                        <p:cTn id="14" dur="500"/>
                                        <p:tgtEl>
                                          <p:spTgt spid="171"/>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up)">
                                      <p:cBhvr>
                                        <p:cTn id="18" dur="500"/>
                                        <p:tgtEl>
                                          <p:spTgt spid="56"/>
                                        </p:tgtEl>
                                      </p:cBhvr>
                                    </p:animEffect>
                                  </p:childTnLst>
                                </p:cTn>
                              </p:par>
                            </p:childTnLst>
                          </p:cTn>
                        </p:par>
                        <p:par>
                          <p:cTn id="19" fill="hold">
                            <p:stCondLst>
                              <p:cond delay="3000"/>
                            </p:stCondLst>
                            <p:childTnLst>
                              <p:par>
                                <p:cTn id="20" presetID="49" presetClass="entr" presetSubtype="0" decel="100000" fill="hold" grpId="0" nodeType="afterEffect">
                                  <p:stCondLst>
                                    <p:cond delay="0"/>
                                  </p:stCondLst>
                                  <p:childTnLst>
                                    <p:set>
                                      <p:cBhvr>
                                        <p:cTn id="21" dur="1" fill="hold">
                                          <p:stCondLst>
                                            <p:cond delay="0"/>
                                          </p:stCondLst>
                                        </p:cTn>
                                        <p:tgtEl>
                                          <p:spTgt spid="102"/>
                                        </p:tgtEl>
                                        <p:attrNameLst>
                                          <p:attrName>style.visibility</p:attrName>
                                        </p:attrNameLst>
                                      </p:cBhvr>
                                      <p:to>
                                        <p:strVal val="visible"/>
                                      </p:to>
                                    </p:set>
                                    <p:anim calcmode="lin" valueType="num">
                                      <p:cBhvr>
                                        <p:cTn id="22" dur="500" fill="hold"/>
                                        <p:tgtEl>
                                          <p:spTgt spid="102"/>
                                        </p:tgtEl>
                                        <p:attrNameLst>
                                          <p:attrName>ppt_w</p:attrName>
                                        </p:attrNameLst>
                                      </p:cBhvr>
                                      <p:tavLst>
                                        <p:tav tm="0">
                                          <p:val>
                                            <p:fltVal val="0"/>
                                          </p:val>
                                        </p:tav>
                                        <p:tav tm="100000">
                                          <p:val>
                                            <p:strVal val="#ppt_w"/>
                                          </p:val>
                                        </p:tav>
                                      </p:tavLst>
                                    </p:anim>
                                    <p:anim calcmode="lin" valueType="num">
                                      <p:cBhvr>
                                        <p:cTn id="23" dur="500" fill="hold"/>
                                        <p:tgtEl>
                                          <p:spTgt spid="102"/>
                                        </p:tgtEl>
                                        <p:attrNameLst>
                                          <p:attrName>ppt_h</p:attrName>
                                        </p:attrNameLst>
                                      </p:cBhvr>
                                      <p:tavLst>
                                        <p:tav tm="0">
                                          <p:val>
                                            <p:fltVal val="0"/>
                                          </p:val>
                                        </p:tav>
                                        <p:tav tm="100000">
                                          <p:val>
                                            <p:strVal val="#ppt_h"/>
                                          </p:val>
                                        </p:tav>
                                      </p:tavLst>
                                    </p:anim>
                                    <p:anim calcmode="lin" valueType="num">
                                      <p:cBhvr>
                                        <p:cTn id="24" dur="500" fill="hold"/>
                                        <p:tgtEl>
                                          <p:spTgt spid="102"/>
                                        </p:tgtEl>
                                        <p:attrNameLst>
                                          <p:attrName>style.rotation</p:attrName>
                                        </p:attrNameLst>
                                      </p:cBhvr>
                                      <p:tavLst>
                                        <p:tav tm="0">
                                          <p:val>
                                            <p:fltVal val="360"/>
                                          </p:val>
                                        </p:tav>
                                        <p:tav tm="100000">
                                          <p:val>
                                            <p:fltVal val="0"/>
                                          </p:val>
                                        </p:tav>
                                      </p:tavLst>
                                    </p:anim>
                                    <p:animEffect transition="in" filter="fade">
                                      <p:cBhvr>
                                        <p:cTn id="25" dur="500"/>
                                        <p:tgtEl>
                                          <p:spTgt spid="102"/>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up)">
                                      <p:cBhvr>
                                        <p:cTn id="29" dur="500"/>
                                        <p:tgtEl>
                                          <p:spTgt spid="47"/>
                                        </p:tgtEl>
                                      </p:cBhvr>
                                    </p:animEffect>
                                  </p:childTnLst>
                                </p:cTn>
                              </p:par>
                            </p:childTnLst>
                          </p:cTn>
                        </p:par>
                        <p:par>
                          <p:cTn id="30" fill="hold">
                            <p:stCondLst>
                              <p:cond delay="4000"/>
                            </p:stCondLst>
                            <p:childTnLst>
                              <p:par>
                                <p:cTn id="31" presetID="49" presetClass="entr" presetSubtype="0" decel="100000" fill="hold" grpId="0" nodeType="afterEffect">
                                  <p:stCondLst>
                                    <p:cond delay="0"/>
                                  </p:stCondLst>
                                  <p:childTnLst>
                                    <p:set>
                                      <p:cBhvr>
                                        <p:cTn id="32" dur="1" fill="hold">
                                          <p:stCondLst>
                                            <p:cond delay="0"/>
                                          </p:stCondLst>
                                        </p:cTn>
                                        <p:tgtEl>
                                          <p:spTgt spid="172"/>
                                        </p:tgtEl>
                                        <p:attrNameLst>
                                          <p:attrName>style.visibility</p:attrName>
                                        </p:attrNameLst>
                                      </p:cBhvr>
                                      <p:to>
                                        <p:strVal val="visible"/>
                                      </p:to>
                                    </p:set>
                                    <p:anim calcmode="lin" valueType="num">
                                      <p:cBhvr>
                                        <p:cTn id="33" dur="500" fill="hold"/>
                                        <p:tgtEl>
                                          <p:spTgt spid="172"/>
                                        </p:tgtEl>
                                        <p:attrNameLst>
                                          <p:attrName>ppt_w</p:attrName>
                                        </p:attrNameLst>
                                      </p:cBhvr>
                                      <p:tavLst>
                                        <p:tav tm="0">
                                          <p:val>
                                            <p:fltVal val="0"/>
                                          </p:val>
                                        </p:tav>
                                        <p:tav tm="100000">
                                          <p:val>
                                            <p:strVal val="#ppt_w"/>
                                          </p:val>
                                        </p:tav>
                                      </p:tavLst>
                                    </p:anim>
                                    <p:anim calcmode="lin" valueType="num">
                                      <p:cBhvr>
                                        <p:cTn id="34" dur="500" fill="hold"/>
                                        <p:tgtEl>
                                          <p:spTgt spid="172"/>
                                        </p:tgtEl>
                                        <p:attrNameLst>
                                          <p:attrName>ppt_h</p:attrName>
                                        </p:attrNameLst>
                                      </p:cBhvr>
                                      <p:tavLst>
                                        <p:tav tm="0">
                                          <p:val>
                                            <p:fltVal val="0"/>
                                          </p:val>
                                        </p:tav>
                                        <p:tav tm="100000">
                                          <p:val>
                                            <p:strVal val="#ppt_h"/>
                                          </p:val>
                                        </p:tav>
                                      </p:tavLst>
                                    </p:anim>
                                    <p:anim calcmode="lin" valueType="num">
                                      <p:cBhvr>
                                        <p:cTn id="35" dur="500" fill="hold"/>
                                        <p:tgtEl>
                                          <p:spTgt spid="172"/>
                                        </p:tgtEl>
                                        <p:attrNameLst>
                                          <p:attrName>style.rotation</p:attrName>
                                        </p:attrNameLst>
                                      </p:cBhvr>
                                      <p:tavLst>
                                        <p:tav tm="0">
                                          <p:val>
                                            <p:fltVal val="360"/>
                                          </p:val>
                                        </p:tav>
                                        <p:tav tm="100000">
                                          <p:val>
                                            <p:fltVal val="0"/>
                                          </p:val>
                                        </p:tav>
                                      </p:tavLst>
                                    </p:anim>
                                    <p:animEffect transition="in" filter="fade">
                                      <p:cBhvr>
                                        <p:cTn id="36" dur="500"/>
                                        <p:tgtEl>
                                          <p:spTgt spid="172"/>
                                        </p:tgtEl>
                                      </p:cBhvr>
                                    </p:animEffect>
                                  </p:childTnLst>
                                </p:cTn>
                              </p:par>
                            </p:childTnLst>
                          </p:cTn>
                        </p:par>
                        <p:par>
                          <p:cTn id="37" fill="hold">
                            <p:stCondLst>
                              <p:cond delay="4500"/>
                            </p:stCondLst>
                            <p:childTnLst>
                              <p:par>
                                <p:cTn id="38" presetID="22" presetClass="entr" presetSubtype="2"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right)">
                                      <p:cBhvr>
                                        <p:cTn id="40" dur="500"/>
                                        <p:tgtEl>
                                          <p:spTgt spid="46"/>
                                        </p:tgtEl>
                                      </p:cBhvr>
                                    </p:animEffect>
                                  </p:childTnLst>
                                </p:cTn>
                              </p:par>
                            </p:childTnLst>
                          </p:cTn>
                        </p:par>
                        <p:par>
                          <p:cTn id="41" fill="hold">
                            <p:stCondLst>
                              <p:cond delay="5000"/>
                            </p:stCondLst>
                            <p:childTnLst>
                              <p:par>
                                <p:cTn id="42" presetID="49" presetClass="entr" presetSubtype="0" decel="100000" fill="hold" grpId="0" nodeType="afterEffect">
                                  <p:stCondLst>
                                    <p:cond delay="0"/>
                                  </p:stCondLst>
                                  <p:childTnLst>
                                    <p:set>
                                      <p:cBhvr>
                                        <p:cTn id="43" dur="1" fill="hold">
                                          <p:stCondLst>
                                            <p:cond delay="0"/>
                                          </p:stCondLst>
                                        </p:cTn>
                                        <p:tgtEl>
                                          <p:spTgt spid="173"/>
                                        </p:tgtEl>
                                        <p:attrNameLst>
                                          <p:attrName>style.visibility</p:attrName>
                                        </p:attrNameLst>
                                      </p:cBhvr>
                                      <p:to>
                                        <p:strVal val="visible"/>
                                      </p:to>
                                    </p:set>
                                    <p:anim calcmode="lin" valueType="num">
                                      <p:cBhvr>
                                        <p:cTn id="44" dur="500" fill="hold"/>
                                        <p:tgtEl>
                                          <p:spTgt spid="173"/>
                                        </p:tgtEl>
                                        <p:attrNameLst>
                                          <p:attrName>ppt_w</p:attrName>
                                        </p:attrNameLst>
                                      </p:cBhvr>
                                      <p:tavLst>
                                        <p:tav tm="0">
                                          <p:val>
                                            <p:fltVal val="0"/>
                                          </p:val>
                                        </p:tav>
                                        <p:tav tm="100000">
                                          <p:val>
                                            <p:strVal val="#ppt_w"/>
                                          </p:val>
                                        </p:tav>
                                      </p:tavLst>
                                    </p:anim>
                                    <p:anim calcmode="lin" valueType="num">
                                      <p:cBhvr>
                                        <p:cTn id="45" dur="500" fill="hold"/>
                                        <p:tgtEl>
                                          <p:spTgt spid="173"/>
                                        </p:tgtEl>
                                        <p:attrNameLst>
                                          <p:attrName>ppt_h</p:attrName>
                                        </p:attrNameLst>
                                      </p:cBhvr>
                                      <p:tavLst>
                                        <p:tav tm="0">
                                          <p:val>
                                            <p:fltVal val="0"/>
                                          </p:val>
                                        </p:tav>
                                        <p:tav tm="100000">
                                          <p:val>
                                            <p:strVal val="#ppt_h"/>
                                          </p:val>
                                        </p:tav>
                                      </p:tavLst>
                                    </p:anim>
                                    <p:anim calcmode="lin" valueType="num">
                                      <p:cBhvr>
                                        <p:cTn id="46" dur="500" fill="hold"/>
                                        <p:tgtEl>
                                          <p:spTgt spid="173"/>
                                        </p:tgtEl>
                                        <p:attrNameLst>
                                          <p:attrName>style.rotation</p:attrName>
                                        </p:attrNameLst>
                                      </p:cBhvr>
                                      <p:tavLst>
                                        <p:tav tm="0">
                                          <p:val>
                                            <p:fltVal val="360"/>
                                          </p:val>
                                        </p:tav>
                                        <p:tav tm="100000">
                                          <p:val>
                                            <p:fltVal val="0"/>
                                          </p:val>
                                        </p:tav>
                                      </p:tavLst>
                                    </p:anim>
                                    <p:animEffect transition="in" filter="fade">
                                      <p:cBhvr>
                                        <p:cTn id="47" dur="500"/>
                                        <p:tgtEl>
                                          <p:spTgt spid="173"/>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down)">
                                      <p:cBhvr>
                                        <p:cTn id="51" dur="500"/>
                                        <p:tgtEl>
                                          <p:spTgt spid="48"/>
                                        </p:tgtEl>
                                      </p:cBhvr>
                                    </p:animEffect>
                                  </p:childTnLst>
                                </p:cTn>
                              </p:par>
                            </p:childTnLst>
                          </p:cTn>
                        </p:par>
                        <p:par>
                          <p:cTn id="52" fill="hold">
                            <p:stCondLst>
                              <p:cond delay="6000"/>
                            </p:stCondLst>
                            <p:childTnLst>
                              <p:par>
                                <p:cTn id="53" presetID="49" presetClass="entr" presetSubtype="0" decel="100000" fill="hold" grpId="0" nodeType="afterEffect">
                                  <p:stCondLst>
                                    <p:cond delay="0"/>
                                  </p:stCondLst>
                                  <p:childTnLst>
                                    <p:set>
                                      <p:cBhvr>
                                        <p:cTn id="54" dur="1" fill="hold">
                                          <p:stCondLst>
                                            <p:cond delay="0"/>
                                          </p:stCondLst>
                                        </p:cTn>
                                        <p:tgtEl>
                                          <p:spTgt spid="174"/>
                                        </p:tgtEl>
                                        <p:attrNameLst>
                                          <p:attrName>style.visibility</p:attrName>
                                        </p:attrNameLst>
                                      </p:cBhvr>
                                      <p:to>
                                        <p:strVal val="visible"/>
                                      </p:to>
                                    </p:set>
                                    <p:anim calcmode="lin" valueType="num">
                                      <p:cBhvr>
                                        <p:cTn id="55" dur="500" fill="hold"/>
                                        <p:tgtEl>
                                          <p:spTgt spid="174"/>
                                        </p:tgtEl>
                                        <p:attrNameLst>
                                          <p:attrName>ppt_w</p:attrName>
                                        </p:attrNameLst>
                                      </p:cBhvr>
                                      <p:tavLst>
                                        <p:tav tm="0">
                                          <p:val>
                                            <p:fltVal val="0"/>
                                          </p:val>
                                        </p:tav>
                                        <p:tav tm="100000">
                                          <p:val>
                                            <p:strVal val="#ppt_w"/>
                                          </p:val>
                                        </p:tav>
                                      </p:tavLst>
                                    </p:anim>
                                    <p:anim calcmode="lin" valueType="num">
                                      <p:cBhvr>
                                        <p:cTn id="56" dur="500" fill="hold"/>
                                        <p:tgtEl>
                                          <p:spTgt spid="174"/>
                                        </p:tgtEl>
                                        <p:attrNameLst>
                                          <p:attrName>ppt_h</p:attrName>
                                        </p:attrNameLst>
                                      </p:cBhvr>
                                      <p:tavLst>
                                        <p:tav tm="0">
                                          <p:val>
                                            <p:fltVal val="0"/>
                                          </p:val>
                                        </p:tav>
                                        <p:tav tm="100000">
                                          <p:val>
                                            <p:strVal val="#ppt_h"/>
                                          </p:val>
                                        </p:tav>
                                      </p:tavLst>
                                    </p:anim>
                                    <p:anim calcmode="lin" valueType="num">
                                      <p:cBhvr>
                                        <p:cTn id="57" dur="500" fill="hold"/>
                                        <p:tgtEl>
                                          <p:spTgt spid="174"/>
                                        </p:tgtEl>
                                        <p:attrNameLst>
                                          <p:attrName>style.rotation</p:attrName>
                                        </p:attrNameLst>
                                      </p:cBhvr>
                                      <p:tavLst>
                                        <p:tav tm="0">
                                          <p:val>
                                            <p:fltVal val="360"/>
                                          </p:val>
                                        </p:tav>
                                        <p:tav tm="100000">
                                          <p:val>
                                            <p:fltVal val="0"/>
                                          </p:val>
                                        </p:tav>
                                      </p:tavLst>
                                    </p:anim>
                                    <p:animEffect transition="in" filter="fade">
                                      <p:cBhvr>
                                        <p:cTn id="58" dur="500"/>
                                        <p:tgtEl>
                                          <p:spTgt spid="174"/>
                                        </p:tgtEl>
                                      </p:cBhvr>
                                    </p:animEffect>
                                  </p:childTnLst>
                                </p:cTn>
                              </p:par>
                            </p:childTnLst>
                          </p:cTn>
                        </p:par>
                        <p:par>
                          <p:cTn id="59" fill="hold">
                            <p:stCondLst>
                              <p:cond delay="6500"/>
                            </p:stCondLst>
                            <p:childTnLst>
                              <p:par>
                                <p:cTn id="60" presetID="22" presetClass="entr" presetSubtype="4"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down)">
                                      <p:cBhvr>
                                        <p:cTn id="62" dur="500"/>
                                        <p:tgtEl>
                                          <p:spTgt spid="5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down)">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down)">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down)">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down)">
                                      <p:cBhvr>
                                        <p:cTn id="82" dur="5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down)">
                                      <p:cBhvr>
                                        <p:cTn id="87" dur="500"/>
                                        <p:tgtEl>
                                          <p:spTgt spid="3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wipe(down)">
                                      <p:cBhvr>
                                        <p:cTn id="92" dur="500"/>
                                        <p:tgtEl>
                                          <p:spTgt spid="3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ipe(down)">
                                      <p:cBhvr>
                                        <p:cTn id="97" dur="500"/>
                                        <p:tgtEl>
                                          <p:spTgt spid="39"/>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down)">
                                      <p:cBhvr>
                                        <p:cTn id="102" dur="500"/>
                                        <p:tgtEl>
                                          <p:spTgt spid="3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down)">
                                      <p:cBhvr>
                                        <p:cTn id="107" dur="500"/>
                                        <p:tgtEl>
                                          <p:spTgt spid="41"/>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down)">
                                      <p:cBhvr>
                                        <p:cTn id="112" dur="500"/>
                                        <p:tgtEl>
                                          <p:spTgt spid="4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wipe(down)">
                                      <p:cBhvr>
                                        <p:cTn id="117" dur="500"/>
                                        <p:tgtEl>
                                          <p:spTgt spid="4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down)">
                                      <p:cBhvr>
                                        <p:cTn id="1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50" grpId="0" animBg="1"/>
      <p:bldP spid="102" grpId="0" animBg="1"/>
      <p:bldP spid="56" grpId="0" animBg="1"/>
      <p:bldP spid="171" grpId="0" animBg="1"/>
      <p:bldP spid="172" grpId="0" animBg="1"/>
      <p:bldP spid="173" grpId="0" animBg="1"/>
      <p:bldP spid="174" grpId="0" animBg="1"/>
      <p:bldP spid="32" grpId="0"/>
      <p:bldP spid="33" grpId="0"/>
      <p:bldP spid="34" grpId="0"/>
      <p:bldP spid="35" grpId="0"/>
      <p:bldP spid="36" grpId="0"/>
      <p:bldP spid="37" grpId="0"/>
      <p:bldP spid="38"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57926"/>
          <a:stretch>
            <a:fillRect/>
          </a:stretch>
        </p:blipFill>
        <p:spPr>
          <a:xfrm>
            <a:off x="-1" y="-1"/>
            <a:ext cx="12191999" cy="6858001"/>
          </a:xfrm>
          <a:prstGeom prst="rect">
            <a:avLst/>
          </a:prstGeom>
        </p:spPr>
      </p:pic>
      <p:sp>
        <p:nvSpPr>
          <p:cNvPr id="4" name="矩形 3"/>
          <p:cNvSpPr/>
          <p:nvPr/>
        </p:nvSpPr>
        <p:spPr>
          <a:xfrm>
            <a:off x="0" y="3562350"/>
            <a:ext cx="12192000" cy="3295650"/>
          </a:xfrm>
          <a:prstGeom prst="rect">
            <a:avLst/>
          </a:prstGeom>
          <a:solidFill>
            <a:srgbClr val="F7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p:cNvGrpSpPr/>
          <p:nvPr/>
        </p:nvGrpSpPr>
        <p:grpSpPr>
          <a:xfrm>
            <a:off x="5728570" y="4203505"/>
            <a:ext cx="3163825" cy="1278062"/>
            <a:chOff x="8412831" y="692651"/>
            <a:chExt cx="3163825" cy="1278062"/>
          </a:xfrm>
        </p:grpSpPr>
        <p:sp>
          <p:nvSpPr>
            <p:cNvPr id="6" name="文本框 5"/>
            <p:cNvSpPr txBox="1"/>
            <p:nvPr/>
          </p:nvSpPr>
          <p:spPr>
            <a:xfrm>
              <a:off x="8412831" y="692651"/>
              <a:ext cx="316382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spc="400" dirty="0">
                  <a:solidFill>
                    <a:schemeClr val="tx1">
                      <a:lumMod val="75000"/>
                      <a:lumOff val="25000"/>
                    </a:schemeClr>
                  </a:solidFill>
                  <a:latin typeface="思源黑体 CN Light" panose="020B0300000000000000" pitchFamily="34" charset="-122"/>
                  <a:ea typeface="思源黑体 CN Light" panose="020B0300000000000000" pitchFamily="34" charset="-122"/>
                </a:rPr>
                <a:t>完成情况</a:t>
              </a:r>
              <a:endParaRPr kumimoji="0" lang="zh-CN" altLang="en-US" sz="4800" b="0" i="0" u="none" strike="noStrike" kern="1200" cap="none" spc="40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7" name="矩形 6"/>
            <p:cNvSpPr/>
            <p:nvPr/>
          </p:nvSpPr>
          <p:spPr>
            <a:xfrm>
              <a:off x="8412831" y="1601381"/>
              <a:ext cx="2881952"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WORK SUMMARY</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8" name="文本框 7"/>
          <p:cNvSpPr txBox="1"/>
          <p:nvPr/>
        </p:nvSpPr>
        <p:spPr>
          <a:xfrm>
            <a:off x="3741490" y="3796349"/>
            <a:ext cx="2354508"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rPr>
              <a:t>02</a:t>
            </a:r>
            <a:endParaRPr kumimoji="0" lang="zh-CN" altLang="en-US" sz="13000" b="0" i="0" u="none" strike="noStrike" kern="1200" cap="none" spc="0" normalizeH="0" baseline="0" noProof="0" dirty="0">
              <a:ln>
                <a:noFill/>
              </a:ln>
              <a:solidFill>
                <a:schemeClr val="tx1">
                  <a:lumMod val="75000"/>
                  <a:lumOff val="2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1" name="Text Placeholder 4"/>
          <p:cNvSpPr txBox="1"/>
          <p:nvPr/>
        </p:nvSpPr>
        <p:spPr>
          <a:xfrm>
            <a:off x="3478634" y="5684291"/>
            <a:ext cx="5808910" cy="7751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defTabSz="1200785">
              <a:lnSpc>
                <a:spcPct val="114000"/>
              </a:lnSpc>
              <a:spcBef>
                <a:spcPts val="1315"/>
              </a:spcBef>
              <a:buNone/>
              <a:defRPr/>
            </a:pPr>
            <a:r>
              <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rPr>
              <a:t>Ut wisi enim ad minim veniam, quis nostrud exerci tation ullamcorper</a:t>
            </a:r>
            <a:endParaRPr lang="id-ID" sz="1575" b="1" spc="395"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Calibri"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250" advClick="0" advTm="3000">
        <p15:prstTrans prst="drape"/>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val 22"/>
          <p:cNvSpPr>
            <a:spLocks noChangeArrowheads="1"/>
          </p:cNvSpPr>
          <p:nvPr/>
        </p:nvSpPr>
        <p:spPr bwMode="auto">
          <a:xfrm>
            <a:off x="3704427" y="1476243"/>
            <a:ext cx="1302980" cy="1302141"/>
          </a:xfrm>
          <a:prstGeom prst="ellipse">
            <a:avLst/>
          </a:prstGeom>
          <a:solidFill>
            <a:schemeClr val="accent1">
              <a:lumMod val="100000"/>
            </a:schemeClr>
          </a:solidFill>
          <a:ln>
            <a:noFill/>
          </a:ln>
        </p:spPr>
        <p:txBody>
          <a:bodyPr vert="horz" wrap="square" lIns="75491" tIns="37747" rIns="75491" bIns="37747" numCol="1" anchor="ctr" anchorCtr="0" compatLnSpc="1"/>
          <a:lstStyle/>
          <a:p>
            <a:pPr algn="ctr"/>
            <a:r>
              <a:rPr lang="zh-CN" altLang="en-US" sz="2000" b="1" dirty="0">
                <a:solidFill>
                  <a:schemeClr val="bg1"/>
                </a:solidFill>
                <a:latin typeface="Noto Sans S Chinese DemiLight" panose="020B0400000000000000" pitchFamily="34" charset="-122"/>
                <a:ea typeface="Noto Sans S Chinese DemiLight" panose="020B0400000000000000" pitchFamily="34" charset="-122"/>
              </a:rPr>
              <a:t>主要</a:t>
            </a:r>
            <a:endParaRPr lang="en-US" altLang="zh-CN" sz="2000" b="1" dirty="0">
              <a:solidFill>
                <a:schemeClr val="bg1"/>
              </a:solidFill>
              <a:latin typeface="Noto Sans S Chinese DemiLight" panose="020B0400000000000000" pitchFamily="34" charset="-122"/>
              <a:ea typeface="Noto Sans S Chinese DemiLight" panose="020B0400000000000000" pitchFamily="34" charset="-122"/>
            </a:endParaRPr>
          </a:p>
          <a:p>
            <a:pPr algn="ctr"/>
            <a:r>
              <a:rPr lang="zh-CN" altLang="en-US" sz="2800" b="1" dirty="0">
                <a:solidFill>
                  <a:schemeClr val="bg1"/>
                </a:solidFill>
                <a:latin typeface="Noto Sans S Chinese DemiLight" panose="020B0400000000000000" pitchFamily="34" charset="-122"/>
                <a:ea typeface="Noto Sans S Chinese DemiLight" panose="020B0400000000000000" pitchFamily="34" charset="-122"/>
              </a:rPr>
              <a:t>创新</a:t>
            </a:r>
            <a:endParaRPr lang="zh-CN" altLang="en-US" sz="2800" b="1" baseline="-3000"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68" name="Line 23"/>
          <p:cNvSpPr>
            <a:spLocks noChangeShapeType="1"/>
          </p:cNvSpPr>
          <p:nvPr/>
        </p:nvSpPr>
        <p:spPr bwMode="auto">
          <a:xfrm flipH="1">
            <a:off x="541484" y="2128962"/>
            <a:ext cx="3162941" cy="0"/>
          </a:xfrm>
          <a:prstGeom prst="line">
            <a:avLst/>
          </a:prstGeom>
          <a:noFill/>
          <a:ln w="5" cap="flat">
            <a:solidFill>
              <a:schemeClr val="accent1">
                <a:lumMod val="100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69" name="Freeform 24"/>
          <p:cNvSpPr>
            <a:spLocks noEditPoints="1"/>
          </p:cNvSpPr>
          <p:nvPr/>
        </p:nvSpPr>
        <p:spPr bwMode="auto">
          <a:xfrm>
            <a:off x="2748687" y="1950950"/>
            <a:ext cx="367084" cy="36591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1">
              <a:lumMod val="100000"/>
            </a:schemeClr>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0" name="Freeform 25"/>
          <p:cNvSpPr>
            <a:spLocks noEditPoints="1"/>
          </p:cNvSpPr>
          <p:nvPr/>
        </p:nvSpPr>
        <p:spPr bwMode="auto">
          <a:xfrm>
            <a:off x="1888853" y="1950950"/>
            <a:ext cx="370391" cy="36591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1" name="Freeform 26"/>
          <p:cNvSpPr>
            <a:spLocks noEditPoints="1"/>
          </p:cNvSpPr>
          <p:nvPr/>
        </p:nvSpPr>
        <p:spPr bwMode="auto">
          <a:xfrm>
            <a:off x="1032326" y="1950950"/>
            <a:ext cx="373697" cy="36591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1">
              <a:lumMod val="100000"/>
            </a:schemeClr>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2" name="Freeform 27"/>
          <p:cNvSpPr/>
          <p:nvPr/>
        </p:nvSpPr>
        <p:spPr bwMode="auto">
          <a:xfrm>
            <a:off x="2857817" y="2231156"/>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1">
              <a:lumMod val="100000"/>
            </a:schemeClr>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3" name="Freeform 28"/>
          <p:cNvSpPr/>
          <p:nvPr/>
        </p:nvSpPr>
        <p:spPr bwMode="auto">
          <a:xfrm>
            <a:off x="1974836" y="2231156"/>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4" name="Freeform 29"/>
          <p:cNvSpPr/>
          <p:nvPr/>
        </p:nvSpPr>
        <p:spPr bwMode="auto">
          <a:xfrm>
            <a:off x="1118309" y="2231157"/>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1">
              <a:lumMod val="100000"/>
            </a:schemeClr>
          </a:solidFill>
          <a:ln>
            <a:noFill/>
          </a:ln>
        </p:spPr>
        <p:txBody>
          <a:bodyPr vert="horz" wrap="square" lIns="75491" tIns="37747" rIns="75491" bIns="37747" numCol="1" anchor="t" anchorCtr="0" compatLnSpc="1"/>
          <a:lstStyle/>
          <a:p>
            <a:endParaRPr lang="zh-CN" altLang="en-US" sz="2400">
              <a:solidFill>
                <a:schemeClr val="tx1">
                  <a:lumMod val="75000"/>
                  <a:lumOff val="25000"/>
                </a:schemeClr>
              </a:solidFill>
              <a:latin typeface="Noto Sans S Chinese DemiLight" panose="020B0400000000000000" pitchFamily="34" charset="-122"/>
              <a:ea typeface="Noto Sans S Chinese DemiLight" panose="020B0400000000000000" pitchFamily="34" charset="-122"/>
            </a:endParaRPr>
          </a:p>
        </p:txBody>
      </p:sp>
      <p:sp>
        <p:nvSpPr>
          <p:cNvPr id="75" name="TextBox 74"/>
          <p:cNvSpPr txBox="1"/>
          <p:nvPr/>
        </p:nvSpPr>
        <p:spPr>
          <a:xfrm>
            <a:off x="4662072" y="3096083"/>
            <a:ext cx="501911"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A</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76" name="TextBox 75"/>
          <p:cNvSpPr txBox="1"/>
          <p:nvPr/>
        </p:nvSpPr>
        <p:spPr>
          <a:xfrm>
            <a:off x="4662073" y="3958339"/>
            <a:ext cx="530765"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B</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77" name="TextBox 76"/>
          <p:cNvSpPr txBox="1"/>
          <p:nvPr/>
        </p:nvSpPr>
        <p:spPr>
          <a:xfrm>
            <a:off x="4662072" y="4848688"/>
            <a:ext cx="521147" cy="773795"/>
          </a:xfrm>
          <a:prstGeom prst="rect">
            <a:avLst/>
          </a:prstGeom>
          <a:noFill/>
        </p:spPr>
        <p:txBody>
          <a:bodyPr wrap="none" lIns="75491" tIns="37747" rIns="75491" bIns="37747" rtlCol="0" anchor="ctr">
            <a:spAutoFit/>
          </a:bodyPr>
          <a:lstStyle/>
          <a:p>
            <a:r>
              <a:rPr lang="en-US" altLang="zh-CN"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rPr>
              <a:t>C</a:t>
            </a:r>
            <a:endParaRPr lang="zh-CN" altLang="en-US" sz="4535" dirty="0">
              <a:solidFill>
                <a:schemeClr val="accent1">
                  <a:lumMod val="100000"/>
                </a:schemeClr>
              </a:solidFill>
              <a:latin typeface="Noto Sans S Chinese DemiLight" panose="020B0400000000000000" pitchFamily="34" charset="-122"/>
              <a:ea typeface="Noto Sans S Chinese DemiLight" panose="020B0400000000000000" pitchFamily="34" charset="-122"/>
            </a:endParaRPr>
          </a:p>
        </p:txBody>
      </p:sp>
      <p:sp>
        <p:nvSpPr>
          <p:cNvPr id="20" name="išľíďè"/>
          <p:cNvSpPr/>
          <p:nvPr/>
        </p:nvSpPr>
        <p:spPr bwMode="auto">
          <a:xfrm>
            <a:off x="5596607" y="2719463"/>
            <a:ext cx="55630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1" name="iSlíďè"/>
          <p:cNvSpPr txBox="1"/>
          <p:nvPr/>
        </p:nvSpPr>
        <p:spPr bwMode="auto">
          <a:xfrm>
            <a:off x="5596604" y="24186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3" name="iSlíďè"/>
          <p:cNvSpPr txBox="1"/>
          <p:nvPr/>
        </p:nvSpPr>
        <p:spPr bwMode="auto">
          <a:xfrm>
            <a:off x="5601639" y="35730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5" name="iSlíďè"/>
          <p:cNvSpPr txBox="1"/>
          <p:nvPr/>
        </p:nvSpPr>
        <p:spPr bwMode="auto">
          <a:xfrm>
            <a:off x="5601639" y="473213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19" name="išľíďè"/>
          <p:cNvSpPr/>
          <p:nvPr/>
        </p:nvSpPr>
        <p:spPr bwMode="auto">
          <a:xfrm>
            <a:off x="5596607" y="3955646"/>
            <a:ext cx="55630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26" name="išľíďè"/>
          <p:cNvSpPr/>
          <p:nvPr/>
        </p:nvSpPr>
        <p:spPr bwMode="auto">
          <a:xfrm>
            <a:off x="5596607" y="5083330"/>
            <a:ext cx="5563067" cy="67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a:t>
            </a:r>
            <a:r>
              <a:rPr lang="en-US" altLang="zh-CN"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58pic.com</a:t>
            </a: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 calcmode="lin" valueType="num">
                                      <p:cBhvr>
                                        <p:cTn id="19" dur="500" fill="hold"/>
                                        <p:tgtEl>
                                          <p:spTgt spid="69"/>
                                        </p:tgtEl>
                                        <p:attrNameLst>
                                          <p:attrName>style.rotation</p:attrName>
                                        </p:attrNameLst>
                                      </p:cBhvr>
                                      <p:tavLst>
                                        <p:tav tm="0">
                                          <p:val>
                                            <p:fltVal val="360"/>
                                          </p:val>
                                        </p:tav>
                                        <p:tav tm="100000">
                                          <p:val>
                                            <p:fltVal val="0"/>
                                          </p:val>
                                        </p:tav>
                                      </p:tavLst>
                                    </p:anim>
                                    <p:animEffect transition="in" filter="fade">
                                      <p:cBhvr>
                                        <p:cTn id="20" dur="500"/>
                                        <p:tgtEl>
                                          <p:spTgt spid="69"/>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 calcmode="lin" valueType="num">
                                      <p:cBhvr>
                                        <p:cTn id="25" dur="500" fill="hold"/>
                                        <p:tgtEl>
                                          <p:spTgt spid="70"/>
                                        </p:tgtEl>
                                        <p:attrNameLst>
                                          <p:attrName>style.rotation</p:attrName>
                                        </p:attrNameLst>
                                      </p:cBhvr>
                                      <p:tavLst>
                                        <p:tav tm="0">
                                          <p:val>
                                            <p:fltVal val="360"/>
                                          </p:val>
                                        </p:tav>
                                        <p:tav tm="100000">
                                          <p:val>
                                            <p:fltVal val="0"/>
                                          </p:val>
                                        </p:tav>
                                      </p:tavLst>
                                    </p:anim>
                                    <p:animEffect transition="in" filter="fade">
                                      <p:cBhvr>
                                        <p:cTn id="26" dur="500"/>
                                        <p:tgtEl>
                                          <p:spTgt spid="70"/>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 calcmode="lin" valueType="num">
                                      <p:cBhvr>
                                        <p:cTn id="31" dur="500" fill="hold"/>
                                        <p:tgtEl>
                                          <p:spTgt spid="71"/>
                                        </p:tgtEl>
                                        <p:attrNameLst>
                                          <p:attrName>style.rotation</p:attrName>
                                        </p:attrNameLst>
                                      </p:cBhvr>
                                      <p:tavLst>
                                        <p:tav tm="0">
                                          <p:val>
                                            <p:fltVal val="360"/>
                                          </p:val>
                                        </p:tav>
                                        <p:tav tm="100000">
                                          <p:val>
                                            <p:fltVal val="0"/>
                                          </p:val>
                                        </p:tav>
                                      </p:tavLst>
                                    </p:anim>
                                    <p:animEffect transition="in" filter="fade">
                                      <p:cBhvr>
                                        <p:cTn id="32" dur="500"/>
                                        <p:tgtEl>
                                          <p:spTgt spid="71"/>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left)">
                                      <p:cBhvr>
                                        <p:cTn id="36" dur="500"/>
                                        <p:tgtEl>
                                          <p:spTgt spid="72"/>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ppt_w</p:attrName>
                                        </p:attrNameLst>
                                      </p:cBhvr>
                                      <p:tavLst>
                                        <p:tav tm="0" fmla="#ppt_w*sin(2.5*pi*$)">
                                          <p:val>
                                            <p:fltVal val="0"/>
                                          </p:val>
                                        </p:tav>
                                        <p:tav tm="100000">
                                          <p:val>
                                            <p:fltVal val="1"/>
                                          </p:val>
                                        </p:tav>
                                      </p:tavLst>
                                    </p:anim>
                                    <p:anim calcmode="lin" valueType="num">
                                      <p:cBhvr>
                                        <p:cTn id="42" dur="500" fill="hold"/>
                                        <p:tgtEl>
                                          <p:spTgt spid="75"/>
                                        </p:tgtEl>
                                        <p:attrNameLst>
                                          <p:attrName>ppt_h</p:attrName>
                                        </p:attrNameLst>
                                      </p:cBhvr>
                                      <p:tavLst>
                                        <p:tav tm="0">
                                          <p:val>
                                            <p:strVal val="#ppt_h"/>
                                          </p:val>
                                        </p:tav>
                                        <p:tav tm="100000">
                                          <p:val>
                                            <p:strVal val="#ppt_h"/>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3000"/>
                            </p:stCondLst>
                            <p:childTnLst>
                              <p:par>
                                <p:cTn id="48" presetID="45" presetClass="entr" presetSubtype="0"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anim calcmode="lin" valueType="num">
                                      <p:cBhvr>
                                        <p:cTn id="51" dur="500" fill="hold"/>
                                        <p:tgtEl>
                                          <p:spTgt spid="76"/>
                                        </p:tgtEl>
                                        <p:attrNameLst>
                                          <p:attrName>ppt_w</p:attrName>
                                        </p:attrNameLst>
                                      </p:cBhvr>
                                      <p:tavLst>
                                        <p:tav tm="0" fmla="#ppt_w*sin(2.5*pi*$)">
                                          <p:val>
                                            <p:fltVal val="0"/>
                                          </p:val>
                                        </p:tav>
                                        <p:tav tm="100000">
                                          <p:val>
                                            <p:fltVal val="1"/>
                                          </p:val>
                                        </p:tav>
                                      </p:tavLst>
                                    </p:anim>
                                    <p:anim calcmode="lin" valueType="num">
                                      <p:cBhvr>
                                        <p:cTn id="52" dur="500" fill="hold"/>
                                        <p:tgtEl>
                                          <p:spTgt spid="76"/>
                                        </p:tgtEl>
                                        <p:attrNameLst>
                                          <p:attrName>ppt_h</p:attrName>
                                        </p:attrNameLst>
                                      </p:cBhvr>
                                      <p:tavLst>
                                        <p:tav tm="0">
                                          <p:val>
                                            <p:strVal val="#ppt_h"/>
                                          </p:val>
                                        </p:tav>
                                        <p:tav tm="100000">
                                          <p:val>
                                            <p:strVal val="#ppt_h"/>
                                          </p:val>
                                        </p:tav>
                                      </p:tavLst>
                                    </p:anim>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left)">
                                      <p:cBhvr>
                                        <p:cTn id="56" dur="500"/>
                                        <p:tgtEl>
                                          <p:spTgt spid="74"/>
                                        </p:tgtEl>
                                      </p:cBhvr>
                                    </p:animEffect>
                                  </p:childTnLst>
                                </p:cTn>
                              </p:par>
                            </p:childTnLst>
                          </p:cTn>
                        </p:par>
                        <p:par>
                          <p:cTn id="57" fill="hold">
                            <p:stCondLst>
                              <p:cond delay="4000"/>
                            </p:stCondLst>
                            <p:childTnLst>
                              <p:par>
                                <p:cTn id="58" presetID="45"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anim calcmode="lin" valueType="num">
                                      <p:cBhvr>
                                        <p:cTn id="61" dur="500" fill="hold"/>
                                        <p:tgtEl>
                                          <p:spTgt spid="77"/>
                                        </p:tgtEl>
                                        <p:attrNameLst>
                                          <p:attrName>ppt_w</p:attrName>
                                        </p:attrNameLst>
                                      </p:cBhvr>
                                      <p:tavLst>
                                        <p:tav tm="0" fmla="#ppt_w*sin(2.5*pi*$)">
                                          <p:val>
                                            <p:fltVal val="0"/>
                                          </p:val>
                                        </p:tav>
                                        <p:tav tm="100000">
                                          <p:val>
                                            <p:fltVal val="1"/>
                                          </p:val>
                                        </p:tav>
                                      </p:tavLst>
                                    </p:anim>
                                    <p:anim calcmode="lin" valueType="num">
                                      <p:cBhvr>
                                        <p:cTn id="62" dur="500" fill="hold"/>
                                        <p:tgtEl>
                                          <p:spTgt spid="77"/>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down)">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down)">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down)">
                                      <p:cBhvr>
                                        <p:cTn id="9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20" grpId="0"/>
      <p:bldP spid="21" grpId="0"/>
      <p:bldP spid="23" grpId="0"/>
      <p:bldP spid="25" grpId="0"/>
      <p:bldP spid="19" grpId="0"/>
      <p:bldP spid="26" grpId="0"/>
    </p:bldLst>
  </p:timing>
</p:sld>
</file>

<file path=ppt/tags/tag1.xml><?xml version="1.0" encoding="utf-8"?>
<p:tagLst xmlns:p="http://schemas.openxmlformats.org/presentationml/2006/main">
  <p:tag name="PA" val="v4.0.0"/>
</p:tagLst>
</file>

<file path=ppt/theme/theme1.xml><?xml version="1.0" encoding="utf-8"?>
<a:theme xmlns:a="http://schemas.openxmlformats.org/drawingml/2006/main" name="主题">
  <a:themeElements>
    <a:clrScheme name="自定义 233">
      <a:dk1>
        <a:sysClr val="windowText" lastClr="000000"/>
      </a:dk1>
      <a:lt1>
        <a:sysClr val="window" lastClr="FFFFFF"/>
      </a:lt1>
      <a:dk2>
        <a:srgbClr val="676A55"/>
      </a:dk2>
      <a:lt2>
        <a:srgbClr val="EAEBDE"/>
      </a:lt2>
      <a:accent1>
        <a:srgbClr val="91B288"/>
      </a:accent1>
      <a:accent2>
        <a:srgbClr val="A5A5A5"/>
      </a:accent2>
      <a:accent3>
        <a:srgbClr val="91B288"/>
      </a:accent3>
      <a:accent4>
        <a:srgbClr val="A5A5A5"/>
      </a:accent4>
      <a:accent5>
        <a:srgbClr val="91B288"/>
      </a:accent5>
      <a:accent6>
        <a:srgbClr val="A5A5A5"/>
      </a:accent6>
      <a:hlink>
        <a:srgbClr val="91B288"/>
      </a:hlink>
      <a:folHlink>
        <a:srgbClr val="A5A5A5"/>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8347</Words>
  <Application>WPS 演示</Application>
  <PresentationFormat>宽屏</PresentationFormat>
  <Paragraphs>599</Paragraphs>
  <Slides>24</Slides>
  <Notes>25</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Noto Sans S Chinese DemiLight</vt:lpstr>
      <vt:lpstr>Calibri</vt:lpstr>
      <vt:lpstr>等线</vt:lpstr>
      <vt:lpstr>等线</vt:lpstr>
      <vt:lpstr>思源黑体 CN Light</vt:lpstr>
      <vt:lpstr>微软雅黑 Light</vt:lpstr>
      <vt:lpstr>Avenir LT Std 35 Light</vt:lpstr>
      <vt:lpstr>思源黑体 CN Light</vt:lpstr>
      <vt:lpstr>Segoe UI</vt:lpstr>
      <vt:lpstr>苹方 粗体</vt:lpstr>
      <vt:lpstr>Segoe UI Light</vt:lpstr>
      <vt:lpstr>思源黑体 CN Heavy</vt:lpstr>
      <vt:lpstr>Noto Sans S Chinese Light</vt:lpstr>
      <vt:lpstr>Calibri</vt:lpstr>
      <vt:lpstr>微软雅黑</vt:lpstr>
      <vt:lpstr>仿宋_GB2312</vt:lpstr>
      <vt:lpstr>Arial Unicode MS</vt:lpstr>
      <vt:lpstr>等线 Light</vt:lpstr>
      <vt:lpstr>黑体</vt:lpstr>
      <vt:lpstr>Segoe Print</vt:lpstr>
      <vt:lpstr>仿宋</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2019-01-24T01:40:17Z</dcterms:created>
  <dcterms:modified xsi:type="dcterms:W3CDTF">2019-01-24T01:48:24Z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