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2.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88" r:id="rId2"/>
    <p:sldId id="289" r:id="rId3"/>
    <p:sldId id="290" r:id="rId4"/>
    <p:sldId id="298" r:id="rId5"/>
    <p:sldId id="297" r:id="rId6"/>
    <p:sldId id="311" r:id="rId7"/>
    <p:sldId id="306" r:id="rId8"/>
    <p:sldId id="312" r:id="rId9"/>
    <p:sldId id="291" r:id="rId10"/>
    <p:sldId id="307" r:id="rId11"/>
    <p:sldId id="304" r:id="rId12"/>
    <p:sldId id="302" r:id="rId13"/>
    <p:sldId id="300" r:id="rId14"/>
    <p:sldId id="301" r:id="rId15"/>
    <p:sldId id="292" r:id="rId16"/>
    <p:sldId id="309" r:id="rId17"/>
    <p:sldId id="299" r:id="rId18"/>
    <p:sldId id="296" r:id="rId19"/>
    <p:sldId id="305" r:id="rId20"/>
    <p:sldId id="294" r:id="rId21"/>
    <p:sldId id="293" r:id="rId22"/>
    <p:sldId id="295" r:id="rId23"/>
    <p:sldId id="308" r:id="rId24"/>
    <p:sldId id="310" r:id="rId25"/>
    <p:sldId id="313" r:id="rId26"/>
    <p:sldId id="314" r:id="rId27"/>
    <p:sldId id="315"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666" y="648"/>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cat>
            <c:strRef>
              <c:f>Sheet1!$A$2:$A$7</c:f>
              <c:strCache>
                <c:ptCount val="6"/>
                <c:pt idx="0">
                  <c:v>1月份</c:v>
                </c:pt>
                <c:pt idx="1">
                  <c:v>2月份</c:v>
                </c:pt>
                <c:pt idx="2">
                  <c:v>3月份</c:v>
                </c:pt>
                <c:pt idx="3">
                  <c:v>4月份</c:v>
                </c:pt>
                <c:pt idx="4">
                  <c:v>5月份</c:v>
                </c:pt>
                <c:pt idx="5">
                  <c:v>6月份</c:v>
                </c:pt>
              </c:strCache>
            </c:strRef>
          </c:cat>
          <c:val>
            <c:numRef>
              <c:f>Sheet1!$B$2:$B$7</c:f>
              <c:numCache>
                <c:formatCode>General</c:formatCode>
                <c:ptCount val="6"/>
                <c:pt idx="0">
                  <c:v>1.5</c:v>
                </c:pt>
                <c:pt idx="1">
                  <c:v>2.5</c:v>
                </c:pt>
                <c:pt idx="2">
                  <c:v>3.5</c:v>
                </c:pt>
                <c:pt idx="3">
                  <c:v>4.5</c:v>
                </c:pt>
                <c:pt idx="4">
                  <c:v>3.1</c:v>
                </c:pt>
                <c:pt idx="5">
                  <c:v>3.9</c:v>
                </c:pt>
              </c:numCache>
            </c:numRef>
          </c:val>
          <c:extLst>
            <c:ext xmlns:c16="http://schemas.microsoft.com/office/drawing/2014/chart" uri="{C3380CC4-5D6E-409C-BE32-E72D297353CC}">
              <c16:uniqueId val="{00000000-F4F2-4BED-86F8-268F9E2B389F}"/>
            </c:ext>
          </c:extLst>
        </c:ser>
        <c:dLbls>
          <c:showLegendKey val="0"/>
          <c:showVal val="0"/>
          <c:showCatName val="0"/>
          <c:showSerName val="0"/>
          <c:showPercent val="0"/>
          <c:showBubbleSize val="0"/>
        </c:dLbls>
        <c:gapWidth val="175"/>
        <c:overlap val="-27"/>
        <c:axId val="444659192"/>
        <c:axId val="444659584"/>
      </c:barChart>
      <c:catAx>
        <c:axId val="444659192"/>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444659584"/>
        <c:crosses val="autoZero"/>
        <c:auto val="1"/>
        <c:lblAlgn val="ctr"/>
        <c:lblOffset val="100"/>
        <c:noMultiLvlLbl val="0"/>
      </c:catAx>
      <c:valAx>
        <c:axId val="44465958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4446591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3"/>
            </a:solidFill>
            <a:ln>
              <a:noFill/>
            </a:ln>
            <a:effectLst/>
          </c:spPr>
          <c:invertIfNegative val="0"/>
          <c:dPt>
            <c:idx val="3"/>
            <c:invertIfNegative val="0"/>
            <c:bubble3D val="0"/>
            <c:spPr>
              <a:solidFill>
                <a:schemeClr val="accent3"/>
              </a:solidFill>
              <a:ln>
                <a:noFill/>
              </a:ln>
              <a:effectLst/>
            </c:spPr>
            <c:extLst>
              <c:ext xmlns:c16="http://schemas.microsoft.com/office/drawing/2014/chart" uri="{C3380CC4-5D6E-409C-BE32-E72D297353CC}">
                <c16:uniqueId val="{00000001-D2BD-4FA8-9935-52A8D011680C}"/>
              </c:ext>
            </c:extLst>
          </c:dPt>
          <c:cat>
            <c:strRef>
              <c:f>Sheet1!$A$2:$A$7</c:f>
              <c:strCache>
                <c:ptCount val="6"/>
                <c:pt idx="0">
                  <c:v>7月份</c:v>
                </c:pt>
                <c:pt idx="1">
                  <c:v>8月份</c:v>
                </c:pt>
                <c:pt idx="2">
                  <c:v>9月份</c:v>
                </c:pt>
                <c:pt idx="3">
                  <c:v>10月份</c:v>
                </c:pt>
                <c:pt idx="4">
                  <c:v>11月份</c:v>
                </c:pt>
                <c:pt idx="5">
                  <c:v>12月份</c:v>
                </c:pt>
              </c:strCache>
            </c:strRef>
          </c:cat>
          <c:val>
            <c:numRef>
              <c:f>Sheet1!$B$2:$B$7</c:f>
              <c:numCache>
                <c:formatCode>General</c:formatCode>
                <c:ptCount val="6"/>
                <c:pt idx="0">
                  <c:v>1.5</c:v>
                </c:pt>
                <c:pt idx="1">
                  <c:v>2.5</c:v>
                </c:pt>
                <c:pt idx="2">
                  <c:v>3.5</c:v>
                </c:pt>
                <c:pt idx="3">
                  <c:v>4.5</c:v>
                </c:pt>
                <c:pt idx="4">
                  <c:v>3.1</c:v>
                </c:pt>
                <c:pt idx="5">
                  <c:v>3.9</c:v>
                </c:pt>
              </c:numCache>
            </c:numRef>
          </c:val>
          <c:extLst>
            <c:ext xmlns:c16="http://schemas.microsoft.com/office/drawing/2014/chart" uri="{C3380CC4-5D6E-409C-BE32-E72D297353CC}">
              <c16:uniqueId val="{00000002-D2BD-4FA8-9935-52A8D011680C}"/>
            </c:ext>
          </c:extLst>
        </c:ser>
        <c:dLbls>
          <c:showLegendKey val="0"/>
          <c:showVal val="0"/>
          <c:showCatName val="0"/>
          <c:showSerName val="0"/>
          <c:showPercent val="0"/>
          <c:showBubbleSize val="0"/>
        </c:dLbls>
        <c:gapWidth val="175"/>
        <c:overlap val="-27"/>
        <c:axId val="444660368"/>
        <c:axId val="444660760"/>
      </c:barChart>
      <c:catAx>
        <c:axId val="444660368"/>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444660760"/>
        <c:crosses val="autoZero"/>
        <c:auto val="1"/>
        <c:lblAlgn val="ctr"/>
        <c:lblOffset val="100"/>
        <c:noMultiLvlLbl val="0"/>
      </c:catAx>
      <c:valAx>
        <c:axId val="444660760"/>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4446603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2017-04-10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3815912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11530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13</a:t>
            </a:fld>
            <a:endParaRPr lang="zh-CN" altLang="en-US"/>
          </a:p>
        </p:txBody>
      </p:sp>
    </p:spTree>
    <p:extLst>
      <p:ext uri="{BB962C8B-B14F-4D97-AF65-F5344CB8AC3E}">
        <p14:creationId xmlns:p14="http://schemas.microsoft.com/office/powerpoint/2010/main" val="5866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935462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16</a:t>
            </a:fld>
            <a:endParaRPr lang="zh-CN" altLang="en-US" dirty="0">
              <a:solidFill>
                <a:prstClr val="black"/>
              </a:solidFill>
            </a:endParaRPr>
          </a:p>
        </p:txBody>
      </p:sp>
    </p:spTree>
    <p:extLst>
      <p:ext uri="{BB962C8B-B14F-4D97-AF65-F5344CB8AC3E}">
        <p14:creationId xmlns:p14="http://schemas.microsoft.com/office/powerpoint/2010/main" val="2239753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17</a:t>
            </a:fld>
            <a:endParaRPr lang="zh-CN" altLang="en-US"/>
          </a:p>
        </p:txBody>
      </p:sp>
    </p:spTree>
    <p:extLst>
      <p:ext uri="{BB962C8B-B14F-4D97-AF65-F5344CB8AC3E}">
        <p14:creationId xmlns:p14="http://schemas.microsoft.com/office/powerpoint/2010/main" val="31232042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18</a:t>
            </a:fld>
            <a:endParaRPr lang="zh-CN" altLang="en-US"/>
          </a:p>
        </p:txBody>
      </p:sp>
    </p:spTree>
    <p:extLst>
      <p:ext uri="{BB962C8B-B14F-4D97-AF65-F5344CB8AC3E}">
        <p14:creationId xmlns:p14="http://schemas.microsoft.com/office/powerpoint/2010/main" val="28603374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859398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20</a:t>
            </a:fld>
            <a:endParaRPr lang="zh-CN" altLang="en-US"/>
          </a:p>
        </p:txBody>
      </p:sp>
    </p:spTree>
    <p:extLst>
      <p:ext uri="{BB962C8B-B14F-4D97-AF65-F5344CB8AC3E}">
        <p14:creationId xmlns:p14="http://schemas.microsoft.com/office/powerpoint/2010/main" val="40946660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65144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912254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22</a:t>
            </a:fld>
            <a:endParaRPr lang="zh-CN" altLang="en-US"/>
          </a:p>
        </p:txBody>
      </p:sp>
    </p:spTree>
    <p:extLst>
      <p:ext uri="{BB962C8B-B14F-4D97-AF65-F5344CB8AC3E}">
        <p14:creationId xmlns:p14="http://schemas.microsoft.com/office/powerpoint/2010/main" val="1104288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17071416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24</a:t>
            </a:fld>
            <a:endParaRPr lang="zh-CN" altLang="en-US" dirty="0">
              <a:solidFill>
                <a:prstClr val="black"/>
              </a:solidFill>
            </a:endParaRPr>
          </a:p>
        </p:txBody>
      </p:sp>
    </p:spTree>
    <p:extLst>
      <p:ext uri="{BB962C8B-B14F-4D97-AF65-F5344CB8AC3E}">
        <p14:creationId xmlns:p14="http://schemas.microsoft.com/office/powerpoint/2010/main" val="14118574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25</a:t>
            </a:fld>
            <a:endParaRPr lang="zh-CN" altLang="en-US"/>
          </a:p>
        </p:txBody>
      </p:sp>
    </p:spTree>
    <p:extLst>
      <p:ext uri="{BB962C8B-B14F-4D97-AF65-F5344CB8AC3E}">
        <p14:creationId xmlns:p14="http://schemas.microsoft.com/office/powerpoint/2010/main" val="26570346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26</a:t>
            </a:fld>
            <a:endParaRPr lang="zh-CN" altLang="en-US"/>
          </a:p>
        </p:txBody>
      </p:sp>
    </p:spTree>
    <p:extLst>
      <p:ext uri="{BB962C8B-B14F-4D97-AF65-F5344CB8AC3E}">
        <p14:creationId xmlns:p14="http://schemas.microsoft.com/office/powerpoint/2010/main" val="3087776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1379336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8377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4</a:t>
            </a:fld>
            <a:endParaRPr lang="zh-CN" altLang="en-US"/>
          </a:p>
        </p:txBody>
      </p:sp>
    </p:spTree>
    <p:extLst>
      <p:ext uri="{BB962C8B-B14F-4D97-AF65-F5344CB8AC3E}">
        <p14:creationId xmlns:p14="http://schemas.microsoft.com/office/powerpoint/2010/main" val="2811040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5</a:t>
            </a:fld>
            <a:endParaRPr lang="zh-CN" altLang="en-US"/>
          </a:p>
        </p:txBody>
      </p:sp>
    </p:spTree>
    <p:extLst>
      <p:ext uri="{BB962C8B-B14F-4D97-AF65-F5344CB8AC3E}">
        <p14:creationId xmlns:p14="http://schemas.microsoft.com/office/powerpoint/2010/main" val="867216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6</a:t>
            </a:fld>
            <a:endParaRPr lang="zh-CN" altLang="en-US" dirty="0">
              <a:solidFill>
                <a:prstClr val="black"/>
              </a:solidFill>
            </a:endParaRPr>
          </a:p>
        </p:txBody>
      </p:sp>
    </p:spTree>
    <p:extLst>
      <p:ext uri="{BB962C8B-B14F-4D97-AF65-F5344CB8AC3E}">
        <p14:creationId xmlns:p14="http://schemas.microsoft.com/office/powerpoint/2010/main" val="3696182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4000042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8</a:t>
            </a:fld>
            <a:endParaRPr lang="zh-CN" altLang="en-US"/>
          </a:p>
        </p:txBody>
      </p:sp>
    </p:spTree>
    <p:extLst>
      <p:ext uri="{BB962C8B-B14F-4D97-AF65-F5344CB8AC3E}">
        <p14:creationId xmlns:p14="http://schemas.microsoft.com/office/powerpoint/2010/main" val="2042449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57255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2017-04-10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2017-04-10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2017-04-10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第一节">
    <p:spTree>
      <p:nvGrpSpPr>
        <p:cNvPr id="1" name=""/>
        <p:cNvGrpSpPr/>
        <p:nvPr/>
      </p:nvGrpSpPr>
      <p:grpSpPr>
        <a:xfrm>
          <a:off x="0" y="0"/>
          <a:ext cx="0" cy="0"/>
          <a:chOff x="0" y="0"/>
          <a:chExt cx="0" cy="0"/>
        </a:xfrm>
      </p:grpSpPr>
      <p:pic>
        <p:nvPicPr>
          <p:cNvPr id="15" name="图片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矩形 1"/>
          <p:cNvSpPr/>
          <p:nvPr userDrawn="1"/>
        </p:nvSpPr>
        <p:spPr>
          <a:xfrm>
            <a:off x="0" y="508000"/>
            <a:ext cx="9144000" cy="445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userDrawn="1"/>
        </p:nvSpPr>
        <p:spPr>
          <a:xfrm>
            <a:off x="228600" y="46335"/>
            <a:ext cx="3378200" cy="461665"/>
          </a:xfrm>
          <a:prstGeom prst="rect">
            <a:avLst/>
          </a:prstGeom>
          <a:noFill/>
        </p:spPr>
        <p:txBody>
          <a:bodyPr wrap="squar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9226153"/>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9404716"/>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ortfolio 1">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1358687" y="1292673"/>
            <a:ext cx="1768475" cy="1766888"/>
          </a:xfrm>
          <a:prstGeom prst="ellipse">
            <a:avLst/>
          </a:prstGeom>
        </p:spPr>
        <p:txBody>
          <a:bodyPr/>
          <a:lstStyle>
            <a:lvl1pPr>
              <a:defRPr sz="1100"/>
            </a:lvl1pPr>
          </a:lstStyle>
          <a:p>
            <a:endParaRPr lang="en-US" dirty="0"/>
          </a:p>
        </p:txBody>
      </p:sp>
      <p:sp>
        <p:nvSpPr>
          <p:cNvPr id="15" name="Picture Placeholder 13"/>
          <p:cNvSpPr>
            <a:spLocks noGrp="1"/>
          </p:cNvSpPr>
          <p:nvPr>
            <p:ph type="pic" sz="quarter" idx="11"/>
          </p:nvPr>
        </p:nvSpPr>
        <p:spPr>
          <a:xfrm>
            <a:off x="3686552" y="1292673"/>
            <a:ext cx="1768475" cy="1766888"/>
          </a:xfrm>
          <a:prstGeom prst="ellipse">
            <a:avLst/>
          </a:prstGeom>
        </p:spPr>
        <p:txBody>
          <a:bodyPr/>
          <a:lstStyle>
            <a:lvl1pPr>
              <a:defRPr sz="1100"/>
            </a:lvl1pPr>
          </a:lstStyle>
          <a:p>
            <a:endParaRPr lang="en-US"/>
          </a:p>
        </p:txBody>
      </p:sp>
      <p:sp>
        <p:nvSpPr>
          <p:cNvPr id="17" name="Picture Placeholder 13"/>
          <p:cNvSpPr>
            <a:spLocks noGrp="1"/>
          </p:cNvSpPr>
          <p:nvPr>
            <p:ph type="pic" sz="quarter" idx="12"/>
          </p:nvPr>
        </p:nvSpPr>
        <p:spPr>
          <a:xfrm>
            <a:off x="6014417" y="1292673"/>
            <a:ext cx="1768475" cy="1766888"/>
          </a:xfrm>
          <a:prstGeom prst="ellipse">
            <a:avLst/>
          </a:prstGeom>
        </p:spPr>
        <p:txBody>
          <a:bodyPr/>
          <a:lstStyle>
            <a:lvl1pPr>
              <a:defRPr sz="1100"/>
            </a:lvl1pPr>
          </a:lstStyle>
          <a:p>
            <a:endParaRPr lang="en-US"/>
          </a:p>
        </p:txBody>
      </p:sp>
      <p:sp>
        <p:nvSpPr>
          <p:cNvPr id="13" name="Picture Placeholder 13"/>
          <p:cNvSpPr>
            <a:spLocks noGrp="1"/>
          </p:cNvSpPr>
          <p:nvPr>
            <p:ph type="pic" sz="quarter" idx="13"/>
          </p:nvPr>
        </p:nvSpPr>
        <p:spPr>
          <a:xfrm>
            <a:off x="2556116" y="2877151"/>
            <a:ext cx="1768475" cy="1766888"/>
          </a:xfrm>
          <a:prstGeom prst="ellipse">
            <a:avLst/>
          </a:prstGeom>
        </p:spPr>
        <p:txBody>
          <a:bodyPr/>
          <a:lstStyle>
            <a:lvl1pPr>
              <a:defRPr sz="1100"/>
            </a:lvl1pPr>
          </a:lstStyle>
          <a:p>
            <a:endParaRPr lang="en-US"/>
          </a:p>
        </p:txBody>
      </p:sp>
      <p:sp>
        <p:nvSpPr>
          <p:cNvPr id="16" name="Picture Placeholder 13"/>
          <p:cNvSpPr>
            <a:spLocks noGrp="1"/>
          </p:cNvSpPr>
          <p:nvPr>
            <p:ph type="pic" sz="quarter" idx="14"/>
          </p:nvPr>
        </p:nvSpPr>
        <p:spPr>
          <a:xfrm>
            <a:off x="4883981" y="2877151"/>
            <a:ext cx="1768475" cy="1766888"/>
          </a:xfrm>
          <a:prstGeom prst="ellipse">
            <a:avLst/>
          </a:prstGeom>
        </p:spPr>
        <p:txBody>
          <a:bodyPr/>
          <a:lstStyle>
            <a:lvl1pPr>
              <a:defRPr sz="1100"/>
            </a:lvl1pPr>
          </a:lstStyle>
          <a:p>
            <a:endParaRPr lang="en-US"/>
          </a:p>
        </p:txBody>
      </p:sp>
      <p:sp>
        <p:nvSpPr>
          <p:cNvPr id="7"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8"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9"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10" name="Group 5"/>
          <p:cNvGrpSpPr/>
          <p:nvPr userDrawn="1"/>
        </p:nvGrpSpPr>
        <p:grpSpPr>
          <a:xfrm>
            <a:off x="347419" y="4731991"/>
            <a:ext cx="224082" cy="221156"/>
            <a:chOff x="4328868" y="5502988"/>
            <a:chExt cx="500307" cy="493774"/>
          </a:xfrm>
        </p:grpSpPr>
        <p:sp>
          <p:nvSpPr>
            <p:cNvPr id="11"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8" name="Group 9"/>
          <p:cNvGrpSpPr/>
          <p:nvPr userDrawn="1"/>
        </p:nvGrpSpPr>
        <p:grpSpPr>
          <a:xfrm flipH="1">
            <a:off x="933709" y="4731991"/>
            <a:ext cx="224082" cy="221156"/>
            <a:chOff x="4328868" y="5502988"/>
            <a:chExt cx="500307" cy="493774"/>
          </a:xfrm>
        </p:grpSpPr>
        <p:sp>
          <p:nvSpPr>
            <p:cNvPr id="19"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0"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21"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5917020"/>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2017-04-10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2017-04-10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2017-04-10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2017-04-10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2017-04-10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2017-04-10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2017-04-10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2017-04-10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2017-04-10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13.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slideLayout" Target="../slideLayouts/slideLayout13.xml"/><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tags" Target="../tags/tag28.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5" Type="http://schemas.openxmlformats.org/officeDocument/2006/relationships/tags" Target="../tags/tag21.xml"/><Relationship Id="rId10" Type="http://schemas.openxmlformats.org/officeDocument/2006/relationships/tags" Target="../tags/tag26.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tags" Target="../tags/tag31.xml"/><Relationship Id="rId7" Type="http://schemas.openxmlformats.org/officeDocument/2006/relationships/image" Target="../media/image5.pn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tags" Target="../tags/tag3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5.png"/><Relationship Id="rId5" Type="http://schemas.openxmlformats.org/officeDocument/2006/relationships/tags" Target="../tags/tag5.xml"/><Relationship Id="rId10" Type="http://schemas.openxmlformats.org/officeDocument/2006/relationships/notesSlide" Target="../notesSlides/notesSlide2.xml"/><Relationship Id="rId4" Type="http://schemas.openxmlformats.org/officeDocument/2006/relationships/tags" Target="../tags/tag4.xml"/><Relationship Id="rId9"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tags" Target="../tags/tag35.xml"/><Relationship Id="rId7" Type="http://schemas.openxmlformats.org/officeDocument/2006/relationships/image" Target="../media/image5.png"/><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notesSlide" Target="../notesSlides/notesSlide19.xml"/><Relationship Id="rId5" Type="http://schemas.openxmlformats.org/officeDocument/2006/relationships/slideLayout" Target="../slideLayouts/slideLayout7.xml"/><Relationship Id="rId4" Type="http://schemas.openxmlformats.org/officeDocument/2006/relationships/tags" Target="../tags/tag3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5.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5.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36801" y="461963"/>
            <a:ext cx="4876800" cy="3200400"/>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6404" y="398792"/>
            <a:ext cx="917134" cy="913742"/>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746307">
            <a:off x="1367712" y="219780"/>
            <a:ext cx="342329" cy="341063"/>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956913">
            <a:off x="1626223" y="511524"/>
            <a:ext cx="342329" cy="341063"/>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4692681">
            <a:off x="1561396" y="943785"/>
            <a:ext cx="342329" cy="341063"/>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254630">
            <a:off x="1359491" y="1289821"/>
            <a:ext cx="342329" cy="341063"/>
          </a:xfrm>
          <a:prstGeom prst="rect">
            <a:avLst/>
          </a:prstGeom>
        </p:spPr>
      </p:pic>
    </p:spTree>
    <p:extLst>
      <p:ext uri="{BB962C8B-B14F-4D97-AF65-F5344CB8AC3E}">
        <p14:creationId xmlns:p14="http://schemas.microsoft.com/office/powerpoint/2010/main" val="2412638660"/>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0.07656 0.10154 L -1.11111E-6 8.64198E-7 " pathEditMode="relative" rAng="0" ptsTypes="AA">
                                      <p:cBhvr>
                                        <p:cTn id="18" dur="1000" fill="hold"/>
                                        <p:tgtEl>
                                          <p:spTgt spid="5"/>
                                        </p:tgtEl>
                                        <p:attrNameLst>
                                          <p:attrName>ppt_x</p:attrName>
                                          <p:attrName>ppt_y</p:attrName>
                                        </p:attrNameLst>
                                      </p:cBhvr>
                                      <p:rCtr x="3785" y="-5000"/>
                                    </p:animMotion>
                                  </p:childTnLst>
                                </p:cTn>
                              </p:par>
                              <p:par>
                                <p:cTn id="19" presetID="1" presetClass="entr" presetSubtype="0" fill="hold" nodeType="withEffect">
                                  <p:stCondLst>
                                    <p:cond delay="500"/>
                                  </p:stCondLst>
                                  <p:childTnLst>
                                    <p:set>
                                      <p:cBhvr>
                                        <p:cTn id="20" dur="1" fill="hold">
                                          <p:stCondLst>
                                            <p:cond delay="0"/>
                                          </p:stCondLst>
                                        </p:cTn>
                                        <p:tgtEl>
                                          <p:spTgt spid="6"/>
                                        </p:tgtEl>
                                        <p:attrNameLst>
                                          <p:attrName>style.visibility</p:attrName>
                                        </p:attrNameLst>
                                      </p:cBhvr>
                                      <p:to>
                                        <p:strVal val="visible"/>
                                      </p:to>
                                    </p:set>
                                  </p:childTnLst>
                                </p:cTn>
                              </p:par>
                              <p:par>
                                <p:cTn id="21" presetID="56" presetClass="path" presetSubtype="0" accel="50000" decel="50000" fill="hold" nodeType="withEffect">
                                  <p:stCondLst>
                                    <p:cond delay="500"/>
                                  </p:stCondLst>
                                  <p:childTnLst>
                                    <p:animMotion origin="layout" path="M -0.09757 0.04691 L 2.22222E-6 2.59259E-6 " pathEditMode="relative" rAng="0" ptsTypes="AA">
                                      <p:cBhvr>
                                        <p:cTn id="22" dur="1000" fill="hold"/>
                                        <p:tgtEl>
                                          <p:spTgt spid="6"/>
                                        </p:tgtEl>
                                        <p:attrNameLst>
                                          <p:attrName>ppt_x</p:attrName>
                                          <p:attrName>ppt_y</p:attrName>
                                        </p:attrNameLst>
                                      </p:cBhvr>
                                      <p:rCtr x="4878" y="-2346"/>
                                    </p:animMotion>
                                  </p:childTnLst>
                                </p:cTn>
                              </p:par>
                              <p:par>
                                <p:cTn id="23" presetID="1" presetClass="entr" presetSubtype="0" fill="hold" nodeType="withEffect">
                                  <p:stCondLst>
                                    <p:cond delay="1000"/>
                                  </p:stCondLst>
                                  <p:childTnLst>
                                    <p:set>
                                      <p:cBhvr>
                                        <p:cTn id="24" dur="1" fill="hold">
                                          <p:stCondLst>
                                            <p:cond delay="0"/>
                                          </p:stCondLst>
                                        </p:cTn>
                                        <p:tgtEl>
                                          <p:spTgt spid="7"/>
                                        </p:tgtEl>
                                        <p:attrNameLst>
                                          <p:attrName>style.visibility</p:attrName>
                                        </p:attrNameLst>
                                      </p:cBhvr>
                                      <p:to>
                                        <p:strVal val="visible"/>
                                      </p:to>
                                    </p:set>
                                  </p:childTnLst>
                                </p:cTn>
                              </p:par>
                              <p:par>
                                <p:cTn id="25" presetID="56" presetClass="path" presetSubtype="0" accel="50000" decel="50000" fill="hold" nodeType="withEffect">
                                  <p:stCondLst>
                                    <p:cond delay="1000"/>
                                  </p:stCondLst>
                                  <p:childTnLst>
                                    <p:animMotion origin="layout" path="M -0.09253 -0.03735 L 2.77778E-7 3.33333E-6 " pathEditMode="relative" rAng="0" ptsTypes="AA">
                                      <p:cBhvr>
                                        <p:cTn id="26" dur="1000" fill="hold"/>
                                        <p:tgtEl>
                                          <p:spTgt spid="7"/>
                                        </p:tgtEl>
                                        <p:attrNameLst>
                                          <p:attrName>ppt_x</p:attrName>
                                          <p:attrName>ppt_y</p:attrName>
                                        </p:attrNameLst>
                                      </p:cBhvr>
                                      <p:rCtr x="4618" y="1852"/>
                                    </p:animMotion>
                                  </p:childTnLst>
                                </p:cTn>
                              </p:par>
                              <p:par>
                                <p:cTn id="27" presetID="1" presetClass="entr" presetSubtype="0" fill="hold" nodeType="withEffect">
                                  <p:stCondLst>
                                    <p:cond delay="1400"/>
                                  </p:stCondLst>
                                  <p:childTnLst>
                                    <p:set>
                                      <p:cBhvr>
                                        <p:cTn id="28" dur="1" fill="hold">
                                          <p:stCondLst>
                                            <p:cond delay="0"/>
                                          </p:stCondLst>
                                        </p:cTn>
                                        <p:tgtEl>
                                          <p:spTgt spid="8"/>
                                        </p:tgtEl>
                                        <p:attrNameLst>
                                          <p:attrName>style.visibility</p:attrName>
                                        </p:attrNameLst>
                                      </p:cBhvr>
                                      <p:to>
                                        <p:strVal val="visible"/>
                                      </p:to>
                                    </p:set>
                                  </p:childTnLst>
                                </p:cTn>
                              </p:par>
                              <p:par>
                                <p:cTn id="29" presetID="56" presetClass="path" presetSubtype="0" accel="50000" decel="50000" fill="hold" nodeType="withEffect">
                                  <p:stCondLst>
                                    <p:cond delay="1400"/>
                                  </p:stCondLst>
                                  <p:childTnLst>
                                    <p:animMotion origin="layout" path="M -0.0684 -0.10432 L -1.11111E-6 -1.97531E-6 " pathEditMode="relative" rAng="0" ptsTypes="AA">
                                      <p:cBhvr>
                                        <p:cTn id="30" dur="1000" fill="hold"/>
                                        <p:tgtEl>
                                          <p:spTgt spid="8"/>
                                        </p:tgtEl>
                                        <p:attrNameLst>
                                          <p:attrName>ppt_x</p:attrName>
                                          <p:attrName>ppt_y</p:attrName>
                                        </p:attrNameLst>
                                      </p:cBhvr>
                                      <p:rCtr x="3420" y="5216"/>
                                    </p:animMotion>
                                  </p:childTnLst>
                                </p:cTn>
                              </p:par>
                            </p:childTnLst>
                          </p:cTn>
                        </p:par>
                        <p:par>
                          <p:cTn id="31" fill="hold">
                            <p:stCondLst>
                              <p:cond delay="3900"/>
                            </p:stCondLst>
                            <p:childTnLst>
                              <p:par>
                                <p:cTn id="32" presetID="50" presetClass="entr" presetSubtype="0" decel="10000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1000" fill="hold"/>
                                        <p:tgtEl>
                                          <p:spTgt spid="3"/>
                                        </p:tgtEl>
                                        <p:attrNameLst>
                                          <p:attrName>ppt_w</p:attrName>
                                        </p:attrNameLst>
                                      </p:cBhvr>
                                      <p:tavLst>
                                        <p:tav tm="0">
                                          <p:val>
                                            <p:strVal val="#ppt_w+.3"/>
                                          </p:val>
                                        </p:tav>
                                        <p:tav tm="100000">
                                          <p:val>
                                            <p:strVal val="#ppt_w"/>
                                          </p:val>
                                        </p:tav>
                                      </p:tavLst>
                                    </p:anim>
                                    <p:anim calcmode="lin" valueType="num">
                                      <p:cBhvr>
                                        <p:cTn id="35" dur="1000" fill="hold"/>
                                        <p:tgtEl>
                                          <p:spTgt spid="3"/>
                                        </p:tgtEl>
                                        <p:attrNameLst>
                                          <p:attrName>ppt_h</p:attrName>
                                        </p:attrNameLst>
                                      </p:cBhvr>
                                      <p:tavLst>
                                        <p:tav tm="0">
                                          <p:val>
                                            <p:strVal val="#ppt_h"/>
                                          </p:val>
                                        </p:tav>
                                        <p:tav tm="100000">
                                          <p:val>
                                            <p:strVal val="#ppt_h"/>
                                          </p:val>
                                        </p:tav>
                                      </p:tavLst>
                                    </p:anim>
                                    <p:animEffect transition="in" filter="fade">
                                      <p:cBhvr>
                                        <p:cTn id="3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38419" y="3087127"/>
            <a:ext cx="6228098" cy="1282133"/>
            <a:chOff x="8121873" y="2010009"/>
            <a:chExt cx="1739454" cy="1412819"/>
          </a:xfrm>
        </p:grpSpPr>
        <p:sp>
          <p:nvSpPr>
            <p:cNvPr id="5" name="圆角矩形 4"/>
            <p:cNvSpPr/>
            <p:nvPr/>
          </p:nvSpPr>
          <p:spPr>
            <a:xfrm>
              <a:off x="81218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6" name="圆角矩形 5"/>
            <p:cNvSpPr/>
            <p:nvPr/>
          </p:nvSpPr>
          <p:spPr>
            <a:xfrm>
              <a:off x="8147445" y="2102827"/>
              <a:ext cx="1688298" cy="12271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sp>
        <p:nvSpPr>
          <p:cNvPr id="7" name="文本框 6"/>
          <p:cNvSpPr txBox="1"/>
          <p:nvPr/>
        </p:nvSpPr>
        <p:spPr>
          <a:xfrm>
            <a:off x="1706397" y="3310069"/>
            <a:ext cx="1280160" cy="553998"/>
          </a:xfrm>
          <a:prstGeom prst="rect">
            <a:avLst/>
          </a:prstGeom>
          <a:noFill/>
        </p:spPr>
        <p:txBody>
          <a:bodyPr wrap="square" rtlCol="0">
            <a:spAutoFit/>
          </a:bodyPr>
          <a:lstStyle/>
          <a:p>
            <a:pPr algn="ctr"/>
            <a:r>
              <a:rPr lang="zh-CN" altLang="en-US" sz="3000" dirty="0" smtClean="0">
                <a:solidFill>
                  <a:schemeClr val="accent3"/>
                </a:solidFill>
                <a:latin typeface="+mj-ea"/>
                <a:ea typeface="+mj-ea"/>
              </a:rPr>
              <a:t>标题</a:t>
            </a:r>
            <a:endParaRPr lang="zh-CN" altLang="en-US" sz="3000" dirty="0">
              <a:solidFill>
                <a:schemeClr val="accent3"/>
              </a:solidFill>
              <a:latin typeface="+mj-ea"/>
              <a:ea typeface="+mj-ea"/>
            </a:endParaRPr>
          </a:p>
        </p:txBody>
      </p:sp>
      <p:sp>
        <p:nvSpPr>
          <p:cNvPr id="8" name="文本框 7"/>
          <p:cNvSpPr txBox="1"/>
          <p:nvPr/>
        </p:nvSpPr>
        <p:spPr>
          <a:xfrm>
            <a:off x="1745711" y="3915479"/>
            <a:ext cx="1201531" cy="253916"/>
          </a:xfrm>
          <a:prstGeom prst="rect">
            <a:avLst/>
          </a:prstGeom>
          <a:noFill/>
        </p:spPr>
        <p:txBody>
          <a:bodyPr wrap="square" rtlCol="0">
            <a:spAutoFit/>
          </a:bodyPr>
          <a:lstStyle/>
          <a:p>
            <a:pPr algn="dist"/>
            <a:r>
              <a:rPr lang="en-US" altLang="zh-CN" sz="1050" dirty="0">
                <a:solidFill>
                  <a:schemeClr val="tx1">
                    <a:lumMod val="65000"/>
                    <a:lumOff val="35000"/>
                  </a:schemeClr>
                </a:solidFill>
                <a:latin typeface="+mj-ea"/>
                <a:ea typeface="+mj-ea"/>
              </a:rPr>
              <a:t>PERCEPTUAL</a:t>
            </a:r>
          </a:p>
        </p:txBody>
      </p:sp>
      <p:cxnSp>
        <p:nvCxnSpPr>
          <p:cNvPr id="9" name="直接连接符 8"/>
          <p:cNvCxnSpPr/>
          <p:nvPr/>
        </p:nvCxnSpPr>
        <p:spPr>
          <a:xfrm>
            <a:off x="3077997" y="3372943"/>
            <a:ext cx="0" cy="710495"/>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bwMode="auto">
          <a:xfrm>
            <a:off x="3162973" y="3381942"/>
            <a:ext cx="4224134" cy="611706"/>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整体语言风格，语言描述尽量此处添加详细文本描述，建议与标题相关并符合整体语言风格，语言描述尽量此处添加详细文本描述，建议与标题相关并符合整体语言风格</a:t>
            </a:r>
            <a:r>
              <a:rPr lang="zh-CN" altLang="en-US" sz="900" dirty="0" smtClean="0">
                <a:solidFill>
                  <a:srgbClr val="000000"/>
                </a:solidFill>
                <a:latin typeface="+mj-ea"/>
                <a:ea typeface="+mj-ea"/>
                <a:cs typeface="Lato Light" charset="0"/>
                <a:sym typeface="Lato Light" charset="0"/>
              </a:rPr>
              <a:t>，</a:t>
            </a:r>
            <a:endParaRPr lang="en-US" altLang="zh-CN" sz="900" dirty="0">
              <a:solidFill>
                <a:srgbClr val="000000"/>
              </a:solidFill>
              <a:latin typeface="+mj-ea"/>
              <a:ea typeface="+mj-ea"/>
              <a:cs typeface="Lato Light" charset="0"/>
              <a:sym typeface="Lato Light" charset="0"/>
            </a:endParaRPr>
          </a:p>
        </p:txBody>
      </p:sp>
      <p:grpSp>
        <p:nvGrpSpPr>
          <p:cNvPr id="11" name="组合 10"/>
          <p:cNvGrpSpPr/>
          <p:nvPr/>
        </p:nvGrpSpPr>
        <p:grpSpPr>
          <a:xfrm>
            <a:off x="3801866" y="1131590"/>
            <a:ext cx="593418" cy="593418"/>
            <a:chOff x="3237545" y="4561747"/>
            <a:chExt cx="1146960" cy="1146960"/>
          </a:xfrm>
        </p:grpSpPr>
        <p:sp>
          <p:nvSpPr>
            <p:cNvPr id="12" name="圆角矩形 11"/>
            <p:cNvSpPr/>
            <p:nvPr/>
          </p:nvSpPr>
          <p:spPr>
            <a:xfrm>
              <a:off x="3237545" y="4561747"/>
              <a:ext cx="1146960" cy="1146960"/>
            </a:xfrm>
            <a:prstGeom prst="roundRect">
              <a:avLst>
                <a:gd name="adj" fmla="val 50000"/>
              </a:avLst>
            </a:prstGeom>
            <a:solidFill>
              <a:schemeClr val="accent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3" name="圆角矩形 12"/>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14" name="组合 13"/>
          <p:cNvGrpSpPr/>
          <p:nvPr/>
        </p:nvGrpSpPr>
        <p:grpSpPr>
          <a:xfrm>
            <a:off x="4716016" y="1131590"/>
            <a:ext cx="593418" cy="593418"/>
            <a:chOff x="3237545" y="4561747"/>
            <a:chExt cx="1146960" cy="1146960"/>
          </a:xfrm>
        </p:grpSpPr>
        <p:sp>
          <p:nvSpPr>
            <p:cNvPr id="15" name="圆角矩形 14"/>
            <p:cNvSpPr/>
            <p:nvPr/>
          </p:nvSpPr>
          <p:spPr>
            <a:xfrm>
              <a:off x="3237545" y="4561747"/>
              <a:ext cx="1146960" cy="1146960"/>
            </a:xfrm>
            <a:prstGeom prst="roundRect">
              <a:avLst>
                <a:gd name="adj" fmla="val 50000"/>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6" name="圆角矩形 15"/>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17" name="组合 16"/>
          <p:cNvGrpSpPr/>
          <p:nvPr/>
        </p:nvGrpSpPr>
        <p:grpSpPr>
          <a:xfrm>
            <a:off x="3801866" y="2045990"/>
            <a:ext cx="593418" cy="593418"/>
            <a:chOff x="3237545" y="4561747"/>
            <a:chExt cx="1146960" cy="1146960"/>
          </a:xfrm>
        </p:grpSpPr>
        <p:sp>
          <p:nvSpPr>
            <p:cNvPr id="18" name="圆角矩形 17"/>
            <p:cNvSpPr/>
            <p:nvPr/>
          </p:nvSpPr>
          <p:spPr>
            <a:xfrm>
              <a:off x="3237545" y="4561747"/>
              <a:ext cx="1146960" cy="1146960"/>
            </a:xfrm>
            <a:prstGeom prst="roundRect">
              <a:avLst>
                <a:gd name="adj" fmla="val 50000"/>
              </a:avLst>
            </a:prstGeom>
            <a:solidFill>
              <a:schemeClr val="accent3"/>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9" name="圆角矩形 1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20" name="组合 19"/>
          <p:cNvGrpSpPr/>
          <p:nvPr/>
        </p:nvGrpSpPr>
        <p:grpSpPr>
          <a:xfrm>
            <a:off x="4716016" y="2045990"/>
            <a:ext cx="593418" cy="593418"/>
            <a:chOff x="3237545" y="4561747"/>
            <a:chExt cx="1146960" cy="1146960"/>
          </a:xfrm>
        </p:grpSpPr>
        <p:sp>
          <p:nvSpPr>
            <p:cNvPr id="21" name="圆角矩形 20"/>
            <p:cNvSpPr/>
            <p:nvPr/>
          </p:nvSpPr>
          <p:spPr>
            <a:xfrm>
              <a:off x="3237545" y="4561747"/>
              <a:ext cx="1146960" cy="1146960"/>
            </a:xfrm>
            <a:prstGeom prst="roundRect">
              <a:avLst>
                <a:gd name="adj" fmla="val 50000"/>
              </a:avLst>
            </a:pr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22" name="圆角矩形 2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23" name="组合 22"/>
          <p:cNvGrpSpPr/>
          <p:nvPr/>
        </p:nvGrpSpPr>
        <p:grpSpPr>
          <a:xfrm>
            <a:off x="5418786" y="1159680"/>
            <a:ext cx="2105481" cy="605265"/>
            <a:chOff x="2744012" y="4525702"/>
            <a:chExt cx="2349784" cy="807020"/>
          </a:xfrm>
        </p:grpSpPr>
        <p:sp>
          <p:nvSpPr>
            <p:cNvPr id="24" name="文本框 23"/>
            <p:cNvSpPr txBox="1"/>
            <p:nvPr/>
          </p:nvSpPr>
          <p:spPr bwMode="auto">
            <a:xfrm>
              <a:off x="2744012" y="4747946"/>
              <a:ext cx="2253438" cy="584776"/>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此处添加详细文本描述，建议与标题相关并符合整体语言风格，</a:t>
              </a:r>
              <a:endParaRPr lang="en-US" altLang="zh-CN" sz="900" dirty="0">
                <a:solidFill>
                  <a:srgbClr val="000000"/>
                </a:solidFill>
                <a:latin typeface="+mj-ea"/>
                <a:ea typeface="+mj-ea"/>
                <a:cs typeface="Lato Light" charset="0"/>
                <a:sym typeface="Lato Light" charset="0"/>
              </a:endParaRPr>
            </a:p>
          </p:txBody>
        </p:sp>
        <p:sp>
          <p:nvSpPr>
            <p:cNvPr id="25" name="文本框 24"/>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grpSp>
        <p:nvGrpSpPr>
          <p:cNvPr id="26" name="组合 25"/>
          <p:cNvGrpSpPr/>
          <p:nvPr/>
        </p:nvGrpSpPr>
        <p:grpSpPr>
          <a:xfrm>
            <a:off x="5418786" y="2045985"/>
            <a:ext cx="2105481" cy="605265"/>
            <a:chOff x="2744012" y="4525702"/>
            <a:chExt cx="2349784" cy="807020"/>
          </a:xfrm>
        </p:grpSpPr>
        <p:sp>
          <p:nvSpPr>
            <p:cNvPr id="27" name="文本框 26"/>
            <p:cNvSpPr txBox="1"/>
            <p:nvPr/>
          </p:nvSpPr>
          <p:spPr bwMode="auto">
            <a:xfrm>
              <a:off x="2744012" y="4747946"/>
              <a:ext cx="2253438" cy="584776"/>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此处添加详细文本描述，建议与标题相关并符合整体语言风格，</a:t>
              </a:r>
              <a:endParaRPr lang="en-US" altLang="zh-CN" sz="900" dirty="0">
                <a:solidFill>
                  <a:srgbClr val="000000"/>
                </a:solidFill>
                <a:latin typeface="+mj-ea"/>
                <a:ea typeface="+mj-ea"/>
                <a:cs typeface="Lato Light" charset="0"/>
                <a:sym typeface="Lato Light" charset="0"/>
              </a:endParaRPr>
            </a:p>
          </p:txBody>
        </p:sp>
        <p:sp>
          <p:nvSpPr>
            <p:cNvPr id="28" name="文本框 27"/>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grpSp>
        <p:nvGrpSpPr>
          <p:cNvPr id="29" name="组合 28"/>
          <p:cNvGrpSpPr/>
          <p:nvPr/>
        </p:nvGrpSpPr>
        <p:grpSpPr>
          <a:xfrm>
            <a:off x="1745710" y="1159684"/>
            <a:ext cx="1991084" cy="605265"/>
            <a:chOff x="2353658" y="3819717"/>
            <a:chExt cx="2654778" cy="807019"/>
          </a:xfrm>
        </p:grpSpPr>
        <p:sp>
          <p:nvSpPr>
            <p:cNvPr id="30" name="文本框 29"/>
            <p:cNvSpPr txBox="1"/>
            <p:nvPr/>
          </p:nvSpPr>
          <p:spPr bwMode="auto">
            <a:xfrm>
              <a:off x="2353658" y="4041961"/>
              <a:ext cx="2654778" cy="584775"/>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此处添加详细文本描述，建议与标题相关并符合整体语言风格</a:t>
              </a:r>
              <a:r>
                <a:rPr lang="zh-CN" altLang="en-US" sz="900" dirty="0" smtClean="0">
                  <a:solidFill>
                    <a:srgbClr val="000000"/>
                  </a:solidFill>
                  <a:latin typeface="+mj-ea"/>
                  <a:ea typeface="+mj-ea"/>
                  <a:cs typeface="Lato Light" charset="0"/>
                  <a:sym typeface="Lato Light" charset="0"/>
                </a:rPr>
                <a:t>，</a:t>
              </a:r>
              <a:endParaRPr lang="en-US" altLang="zh-CN" sz="900" dirty="0">
                <a:solidFill>
                  <a:srgbClr val="000000"/>
                </a:solidFill>
                <a:latin typeface="+mj-ea"/>
                <a:ea typeface="+mj-ea"/>
                <a:cs typeface="Lato Light" charset="0"/>
                <a:sym typeface="Lato Light" charset="0"/>
              </a:endParaRPr>
            </a:p>
          </p:txBody>
        </p:sp>
        <p:sp>
          <p:nvSpPr>
            <p:cNvPr id="31" name="文本框 30"/>
            <p:cNvSpPr txBox="1"/>
            <p:nvPr/>
          </p:nvSpPr>
          <p:spPr bwMode="auto">
            <a:xfrm>
              <a:off x="2658653" y="3819717"/>
              <a:ext cx="2349783" cy="369332"/>
            </a:xfrm>
            <a:prstGeom prst="rect">
              <a:avLst/>
            </a:prstGeom>
            <a:noFill/>
          </p:spPr>
          <p:txBody>
            <a:bodyPr wrap="square">
              <a:spAutoFit/>
            </a:bodyPr>
            <a:lstStyle/>
            <a:p>
              <a:pPr algn="r">
                <a:defRPr/>
              </a:pPr>
              <a:r>
                <a:rPr lang="zh-CN" altLang="en-US" sz="1200" spc="75" dirty="0">
                  <a:solidFill>
                    <a:schemeClr val="tx1">
                      <a:lumMod val="65000"/>
                      <a:lumOff val="35000"/>
                    </a:schemeClr>
                  </a:solidFill>
                  <a:latin typeface="+mj-ea"/>
                  <a:ea typeface="+mj-ea"/>
                </a:rPr>
                <a:t>在此添加标题</a:t>
              </a:r>
            </a:p>
          </p:txBody>
        </p:sp>
      </p:grpSp>
      <p:grpSp>
        <p:nvGrpSpPr>
          <p:cNvPr id="32" name="组合 31"/>
          <p:cNvGrpSpPr/>
          <p:nvPr/>
        </p:nvGrpSpPr>
        <p:grpSpPr>
          <a:xfrm>
            <a:off x="1745710" y="2045985"/>
            <a:ext cx="1991084" cy="605265"/>
            <a:chOff x="2353658" y="5001457"/>
            <a:chExt cx="2654778" cy="807020"/>
          </a:xfrm>
        </p:grpSpPr>
        <p:sp>
          <p:nvSpPr>
            <p:cNvPr id="33" name="文本框 32"/>
            <p:cNvSpPr txBox="1"/>
            <p:nvPr/>
          </p:nvSpPr>
          <p:spPr bwMode="auto">
            <a:xfrm>
              <a:off x="2353658" y="5223701"/>
              <a:ext cx="2654778" cy="584776"/>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此处添加详细文本描述，建议与标题相关并符合整体语言风格，</a:t>
              </a:r>
              <a:endParaRPr lang="en-US" altLang="zh-CN" sz="900" dirty="0">
                <a:solidFill>
                  <a:srgbClr val="000000"/>
                </a:solidFill>
                <a:latin typeface="+mj-ea"/>
                <a:ea typeface="+mj-ea"/>
                <a:cs typeface="Lato Light" charset="0"/>
                <a:sym typeface="Lato Light" charset="0"/>
              </a:endParaRPr>
            </a:p>
          </p:txBody>
        </p:sp>
        <p:sp>
          <p:nvSpPr>
            <p:cNvPr id="34" name="文本框 33"/>
            <p:cNvSpPr txBox="1"/>
            <p:nvPr/>
          </p:nvSpPr>
          <p:spPr bwMode="auto">
            <a:xfrm>
              <a:off x="2658653" y="5001457"/>
              <a:ext cx="2349783" cy="369332"/>
            </a:xfrm>
            <a:prstGeom prst="rect">
              <a:avLst/>
            </a:prstGeom>
            <a:noFill/>
          </p:spPr>
          <p:txBody>
            <a:bodyPr wrap="square">
              <a:spAutoFit/>
            </a:bodyPr>
            <a:lstStyle/>
            <a:p>
              <a:pPr algn="r">
                <a:defRPr/>
              </a:pPr>
              <a:r>
                <a:rPr lang="zh-CN" altLang="en-US" sz="1200" spc="75" dirty="0">
                  <a:solidFill>
                    <a:schemeClr val="tx1">
                      <a:lumMod val="65000"/>
                      <a:lumOff val="35000"/>
                    </a:schemeClr>
                  </a:solidFill>
                  <a:latin typeface="+mj-ea"/>
                  <a:ea typeface="+mj-ea"/>
                </a:rPr>
                <a:t>在此添加标题</a:t>
              </a:r>
            </a:p>
          </p:txBody>
        </p:sp>
      </p:grpSp>
      <p:grpSp>
        <p:nvGrpSpPr>
          <p:cNvPr id="35" name="组合 34"/>
          <p:cNvGrpSpPr/>
          <p:nvPr/>
        </p:nvGrpSpPr>
        <p:grpSpPr>
          <a:xfrm>
            <a:off x="3985193" y="1338344"/>
            <a:ext cx="226765" cy="182696"/>
            <a:chOff x="2702739" y="3017462"/>
            <a:chExt cx="535636" cy="431545"/>
          </a:xfrm>
          <a:solidFill>
            <a:schemeClr val="accent1"/>
          </a:solidFill>
        </p:grpSpPr>
        <p:sp>
          <p:nvSpPr>
            <p:cNvPr id="36"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7"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8"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9"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0"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41" name="组合 40"/>
          <p:cNvGrpSpPr/>
          <p:nvPr/>
        </p:nvGrpSpPr>
        <p:grpSpPr>
          <a:xfrm>
            <a:off x="4914711" y="1352448"/>
            <a:ext cx="229061" cy="164794"/>
            <a:chOff x="3820635" y="3071676"/>
            <a:chExt cx="541058" cy="389258"/>
          </a:xfrm>
          <a:solidFill>
            <a:schemeClr val="accent2"/>
          </a:solidFill>
        </p:grpSpPr>
        <p:sp>
          <p:nvSpPr>
            <p:cNvPr id="42"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3"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4"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5"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6"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7"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8"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9"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50" name="组合 49"/>
          <p:cNvGrpSpPr/>
          <p:nvPr/>
        </p:nvGrpSpPr>
        <p:grpSpPr>
          <a:xfrm>
            <a:off x="3986563" y="2246725"/>
            <a:ext cx="207026" cy="195550"/>
            <a:chOff x="4882149" y="3025052"/>
            <a:chExt cx="489013" cy="461905"/>
          </a:xfrm>
          <a:solidFill>
            <a:schemeClr val="accent3"/>
          </a:solidFill>
        </p:grpSpPr>
        <p:sp>
          <p:nvSpPr>
            <p:cNvPr id="51"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2"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3"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4"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5"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6"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7"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58" name="组合 57"/>
          <p:cNvGrpSpPr/>
          <p:nvPr/>
        </p:nvGrpSpPr>
        <p:grpSpPr>
          <a:xfrm>
            <a:off x="4894054" y="2229778"/>
            <a:ext cx="226765" cy="226765"/>
            <a:chOff x="5958843" y="2994692"/>
            <a:chExt cx="535637" cy="535637"/>
          </a:xfrm>
          <a:solidFill>
            <a:schemeClr val="accent4"/>
          </a:solidFill>
        </p:grpSpPr>
        <p:sp>
          <p:nvSpPr>
            <p:cNvPr id="59"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0" name="Freeform 258"/>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1" name="Freeform 259"/>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2" name="Freeform 260"/>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3" name="Freeform 261"/>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4" name="Freeform 262"/>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5" name="Freeform 263"/>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6" name="Freeform 264"/>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7" name="Freeform 265"/>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8" name="Freeform 266"/>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9" name="Freeform 267"/>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0" name="Freeform 268"/>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1" name="Freeform 269"/>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2" name="Freeform 270"/>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3" name="Freeform 271"/>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4" name="Freeform 272"/>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5" name="Freeform 273"/>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6" name="Freeform 274"/>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7" name="Freeform 275"/>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8" name="Freeform 276"/>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9" name="Freeform 277"/>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0" name="Freeform 278"/>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1" name="Freeform 279"/>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2" name="Freeform 280"/>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3" name="Freeform 281"/>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4" name="Freeform 282"/>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5" name="Freeform 283"/>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6" name="Freeform 284"/>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9" name="Freeform 285"/>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0" name="Freeform 286"/>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1" name="Freeform 287"/>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2" name="Freeform 288"/>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3" name="Freeform 289"/>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4" name="Freeform 290"/>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5" name="Freeform 291"/>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6" name="Freeform 292"/>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7" name="Freeform 293"/>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8" name="Freeform 294"/>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spTree>
    <p:extLst>
      <p:ext uri="{BB962C8B-B14F-4D97-AF65-F5344CB8AC3E}">
        <p14:creationId xmlns:p14="http://schemas.microsoft.com/office/powerpoint/2010/main" val="2855573783"/>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50"/>
                                </p:stCondLst>
                                <p:childTnLst>
                                  <p:par>
                                    <p:cTn id="19" presetID="16" presetClass="entr" presetSubtype="4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outHorizontal)">
                                          <p:cBhvr>
                                            <p:cTn id="21" dur="500"/>
                                            <p:tgtEl>
                                              <p:spTgt spid="9"/>
                                            </p:tgtEl>
                                          </p:cBhvr>
                                        </p:animEffect>
                                      </p:childTnLst>
                                    </p:cTn>
                                  </p:par>
                                </p:childTnLst>
                              </p:cTn>
                            </p:par>
                            <p:par>
                              <p:cTn id="22" fill="hold">
                                <p:stCondLst>
                                  <p:cond delay="155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050"/>
                                </p:stCondLst>
                                <p:childTnLst>
                                  <p:par>
                                    <p:cTn id="27" presetID="21" presetClass="entr" presetSubtype="1"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1)">
                                          <p:cBhvr>
                                            <p:cTn id="29" dur="500"/>
                                            <p:tgtEl>
                                              <p:spTgt spid="11"/>
                                            </p:tgtEl>
                                          </p:cBhvr>
                                        </p:animEffect>
                                      </p:childTnLst>
                                    </p:cTn>
                                  </p:par>
                                  <p:par>
                                    <p:cTn id="30" presetID="53" presetClass="entr" presetSubtype="16"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childTnLst>
                              </p:cTn>
                            </p:par>
                            <p:par>
                              <p:cTn id="35" fill="hold">
                                <p:stCondLst>
                                  <p:cond delay="2550"/>
                                </p:stCondLst>
                                <p:childTnLst>
                                  <p:par>
                                    <p:cTn id="36" presetID="22" presetClass="entr" presetSubtype="2"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right)">
                                          <p:cBhvr>
                                            <p:cTn id="38" dur="500"/>
                                            <p:tgtEl>
                                              <p:spTgt spid="29"/>
                                            </p:tgtEl>
                                          </p:cBhvr>
                                        </p:animEffect>
                                      </p:childTnLst>
                                    </p:cTn>
                                  </p:par>
                                </p:childTnLst>
                              </p:cTn>
                            </p:par>
                            <p:par>
                              <p:cTn id="39" fill="hold">
                                <p:stCondLst>
                                  <p:cond delay="3050"/>
                                </p:stCondLst>
                                <p:childTnLst>
                                  <p:par>
                                    <p:cTn id="40" presetID="21" presetClass="entr" presetSubtype="1"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heel(1)">
                                          <p:cBhvr>
                                            <p:cTn id="42" dur="500"/>
                                            <p:tgtEl>
                                              <p:spTgt spid="14"/>
                                            </p:tgtEl>
                                          </p:cBhvr>
                                        </p:animEffect>
                                      </p:childTnLst>
                                    </p:cTn>
                                  </p:par>
                                  <p:par>
                                    <p:cTn id="43" presetID="53" presetClass="entr" presetSubtype="16"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childTnLst>
                              </p:cTn>
                            </p:par>
                            <p:par>
                              <p:cTn id="48" fill="hold">
                                <p:stCondLst>
                                  <p:cond delay="3550"/>
                                </p:stCondLst>
                                <p:childTnLst>
                                  <p:par>
                                    <p:cTn id="49" presetID="22" presetClass="entr" presetSubtype="8"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childTnLst>
                              </p:cTn>
                            </p:par>
                            <p:par>
                              <p:cTn id="52" fill="hold">
                                <p:stCondLst>
                                  <p:cond delay="4050"/>
                                </p:stCondLst>
                                <p:childTnLst>
                                  <p:par>
                                    <p:cTn id="53" presetID="21" presetClass="entr" presetSubtype="1"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heel(1)">
                                          <p:cBhvr>
                                            <p:cTn id="55" dur="500"/>
                                            <p:tgtEl>
                                              <p:spTgt spid="17"/>
                                            </p:tgtEl>
                                          </p:cBhvr>
                                        </p:animEffect>
                                      </p:childTnLst>
                                    </p:cTn>
                                  </p:par>
                                  <p:par>
                                    <p:cTn id="56" presetID="53" presetClass="entr" presetSubtype="16" fill="hold" nodeType="with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fltVal val="0"/>
                                              </p:val>
                                            </p:tav>
                                            <p:tav tm="100000">
                                              <p:val>
                                                <p:strVal val="#ppt_h"/>
                                              </p:val>
                                            </p:tav>
                                          </p:tavLst>
                                        </p:anim>
                                        <p:animEffect transition="in" filter="fade">
                                          <p:cBhvr>
                                            <p:cTn id="60" dur="500"/>
                                            <p:tgtEl>
                                              <p:spTgt spid="50"/>
                                            </p:tgtEl>
                                          </p:cBhvr>
                                        </p:animEffect>
                                      </p:childTnLst>
                                    </p:cTn>
                                  </p:par>
                                </p:childTnLst>
                              </p:cTn>
                            </p:par>
                            <p:par>
                              <p:cTn id="61" fill="hold">
                                <p:stCondLst>
                                  <p:cond delay="4550"/>
                                </p:stCondLst>
                                <p:childTnLst>
                                  <p:par>
                                    <p:cTn id="62" presetID="22" presetClass="entr" presetSubtype="2"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right)">
                                          <p:cBhvr>
                                            <p:cTn id="64" dur="500"/>
                                            <p:tgtEl>
                                              <p:spTgt spid="32"/>
                                            </p:tgtEl>
                                          </p:cBhvr>
                                        </p:animEffect>
                                      </p:childTnLst>
                                    </p:cTn>
                                  </p:par>
                                </p:childTnLst>
                              </p:cTn>
                            </p:par>
                            <p:par>
                              <p:cTn id="65" fill="hold">
                                <p:stCondLst>
                                  <p:cond delay="5050"/>
                                </p:stCondLst>
                                <p:childTnLst>
                                  <p:par>
                                    <p:cTn id="66" presetID="21" presetClass="entr" presetSubtype="1"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heel(1)">
                                          <p:cBhvr>
                                            <p:cTn id="68" dur="500"/>
                                            <p:tgtEl>
                                              <p:spTgt spid="20"/>
                                            </p:tgtEl>
                                          </p:cBhvr>
                                        </p:animEffect>
                                      </p:childTnLst>
                                    </p:cTn>
                                  </p:par>
                                  <p:par>
                                    <p:cTn id="69" presetID="53" presetClass="entr" presetSubtype="16" fill="hold" nodeType="withEffect">
                                      <p:stCondLst>
                                        <p:cond delay="0"/>
                                      </p:stCondLst>
                                      <p:childTnLst>
                                        <p:set>
                                          <p:cBhvr>
                                            <p:cTn id="70" dur="1" fill="hold">
                                              <p:stCondLst>
                                                <p:cond delay="0"/>
                                              </p:stCondLst>
                                            </p:cTn>
                                            <p:tgtEl>
                                              <p:spTgt spid="58"/>
                                            </p:tgtEl>
                                            <p:attrNameLst>
                                              <p:attrName>style.visibility</p:attrName>
                                            </p:attrNameLst>
                                          </p:cBhvr>
                                          <p:to>
                                            <p:strVal val="visible"/>
                                          </p:to>
                                        </p:set>
                                        <p:anim calcmode="lin" valueType="num">
                                          <p:cBhvr>
                                            <p:cTn id="71" dur="500" fill="hold"/>
                                            <p:tgtEl>
                                              <p:spTgt spid="58"/>
                                            </p:tgtEl>
                                            <p:attrNameLst>
                                              <p:attrName>ppt_w</p:attrName>
                                            </p:attrNameLst>
                                          </p:cBhvr>
                                          <p:tavLst>
                                            <p:tav tm="0">
                                              <p:val>
                                                <p:fltVal val="0"/>
                                              </p:val>
                                            </p:tav>
                                            <p:tav tm="100000">
                                              <p:val>
                                                <p:strVal val="#ppt_w"/>
                                              </p:val>
                                            </p:tav>
                                          </p:tavLst>
                                        </p:anim>
                                        <p:anim calcmode="lin" valueType="num">
                                          <p:cBhvr>
                                            <p:cTn id="72" dur="500" fill="hold"/>
                                            <p:tgtEl>
                                              <p:spTgt spid="58"/>
                                            </p:tgtEl>
                                            <p:attrNameLst>
                                              <p:attrName>ppt_h</p:attrName>
                                            </p:attrNameLst>
                                          </p:cBhvr>
                                          <p:tavLst>
                                            <p:tav tm="0">
                                              <p:val>
                                                <p:fltVal val="0"/>
                                              </p:val>
                                            </p:tav>
                                            <p:tav tm="100000">
                                              <p:val>
                                                <p:strVal val="#ppt_h"/>
                                              </p:val>
                                            </p:tav>
                                          </p:tavLst>
                                        </p:anim>
                                        <p:animEffect transition="in" filter="fade">
                                          <p:cBhvr>
                                            <p:cTn id="73" dur="500"/>
                                            <p:tgtEl>
                                              <p:spTgt spid="58"/>
                                            </p:tgtEl>
                                          </p:cBhvr>
                                        </p:animEffect>
                                      </p:childTnLst>
                                    </p:cTn>
                                  </p:par>
                                </p:childTnLst>
                              </p:cTn>
                            </p:par>
                            <p:par>
                              <p:cTn id="74" fill="hold">
                                <p:stCondLst>
                                  <p:cond delay="5550"/>
                                </p:stCondLst>
                                <p:childTnLst>
                                  <p:par>
                                    <p:cTn id="75" presetID="22" presetClass="entr" presetSubtype="8"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left)">
                                          <p:cBhvr>
                                            <p:cTn id="7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50"/>
                                </p:stCondLst>
                                <p:childTnLst>
                                  <p:par>
                                    <p:cTn id="19" presetID="16" presetClass="entr" presetSubtype="4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outHorizontal)">
                                          <p:cBhvr>
                                            <p:cTn id="21" dur="500"/>
                                            <p:tgtEl>
                                              <p:spTgt spid="9"/>
                                            </p:tgtEl>
                                          </p:cBhvr>
                                        </p:animEffect>
                                      </p:childTnLst>
                                    </p:cTn>
                                  </p:par>
                                </p:childTnLst>
                              </p:cTn>
                            </p:par>
                            <p:par>
                              <p:cTn id="22" fill="hold">
                                <p:stCondLst>
                                  <p:cond delay="155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050"/>
                                </p:stCondLst>
                                <p:childTnLst>
                                  <p:par>
                                    <p:cTn id="27" presetID="21" presetClass="entr" presetSubtype="1"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1)">
                                          <p:cBhvr>
                                            <p:cTn id="29" dur="500"/>
                                            <p:tgtEl>
                                              <p:spTgt spid="11"/>
                                            </p:tgtEl>
                                          </p:cBhvr>
                                        </p:animEffect>
                                      </p:childTnLst>
                                    </p:cTn>
                                  </p:par>
                                  <p:par>
                                    <p:cTn id="30" presetID="53" presetClass="entr" presetSubtype="16"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childTnLst>
                              </p:cTn>
                            </p:par>
                            <p:par>
                              <p:cTn id="35" fill="hold">
                                <p:stCondLst>
                                  <p:cond delay="2550"/>
                                </p:stCondLst>
                                <p:childTnLst>
                                  <p:par>
                                    <p:cTn id="36" presetID="22" presetClass="entr" presetSubtype="2"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right)">
                                          <p:cBhvr>
                                            <p:cTn id="38" dur="500"/>
                                            <p:tgtEl>
                                              <p:spTgt spid="29"/>
                                            </p:tgtEl>
                                          </p:cBhvr>
                                        </p:animEffect>
                                      </p:childTnLst>
                                    </p:cTn>
                                  </p:par>
                                </p:childTnLst>
                              </p:cTn>
                            </p:par>
                            <p:par>
                              <p:cTn id="39" fill="hold">
                                <p:stCondLst>
                                  <p:cond delay="3050"/>
                                </p:stCondLst>
                                <p:childTnLst>
                                  <p:par>
                                    <p:cTn id="40" presetID="21" presetClass="entr" presetSubtype="1"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heel(1)">
                                          <p:cBhvr>
                                            <p:cTn id="42" dur="500"/>
                                            <p:tgtEl>
                                              <p:spTgt spid="14"/>
                                            </p:tgtEl>
                                          </p:cBhvr>
                                        </p:animEffect>
                                      </p:childTnLst>
                                    </p:cTn>
                                  </p:par>
                                  <p:par>
                                    <p:cTn id="43" presetID="53" presetClass="entr" presetSubtype="16"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childTnLst>
                              </p:cTn>
                            </p:par>
                            <p:par>
                              <p:cTn id="48" fill="hold">
                                <p:stCondLst>
                                  <p:cond delay="3550"/>
                                </p:stCondLst>
                                <p:childTnLst>
                                  <p:par>
                                    <p:cTn id="49" presetID="22" presetClass="entr" presetSubtype="8"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childTnLst>
                              </p:cTn>
                            </p:par>
                            <p:par>
                              <p:cTn id="52" fill="hold">
                                <p:stCondLst>
                                  <p:cond delay="4050"/>
                                </p:stCondLst>
                                <p:childTnLst>
                                  <p:par>
                                    <p:cTn id="53" presetID="21" presetClass="entr" presetSubtype="1"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heel(1)">
                                          <p:cBhvr>
                                            <p:cTn id="55" dur="500"/>
                                            <p:tgtEl>
                                              <p:spTgt spid="17"/>
                                            </p:tgtEl>
                                          </p:cBhvr>
                                        </p:animEffect>
                                      </p:childTnLst>
                                    </p:cTn>
                                  </p:par>
                                  <p:par>
                                    <p:cTn id="56" presetID="53" presetClass="entr" presetSubtype="16" fill="hold" nodeType="with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fltVal val="0"/>
                                              </p:val>
                                            </p:tav>
                                            <p:tav tm="100000">
                                              <p:val>
                                                <p:strVal val="#ppt_h"/>
                                              </p:val>
                                            </p:tav>
                                          </p:tavLst>
                                        </p:anim>
                                        <p:animEffect transition="in" filter="fade">
                                          <p:cBhvr>
                                            <p:cTn id="60" dur="500"/>
                                            <p:tgtEl>
                                              <p:spTgt spid="50"/>
                                            </p:tgtEl>
                                          </p:cBhvr>
                                        </p:animEffect>
                                      </p:childTnLst>
                                    </p:cTn>
                                  </p:par>
                                </p:childTnLst>
                              </p:cTn>
                            </p:par>
                            <p:par>
                              <p:cTn id="61" fill="hold">
                                <p:stCondLst>
                                  <p:cond delay="4550"/>
                                </p:stCondLst>
                                <p:childTnLst>
                                  <p:par>
                                    <p:cTn id="62" presetID="22" presetClass="entr" presetSubtype="2"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right)">
                                          <p:cBhvr>
                                            <p:cTn id="64" dur="500"/>
                                            <p:tgtEl>
                                              <p:spTgt spid="32"/>
                                            </p:tgtEl>
                                          </p:cBhvr>
                                        </p:animEffect>
                                      </p:childTnLst>
                                    </p:cTn>
                                  </p:par>
                                </p:childTnLst>
                              </p:cTn>
                            </p:par>
                            <p:par>
                              <p:cTn id="65" fill="hold">
                                <p:stCondLst>
                                  <p:cond delay="5050"/>
                                </p:stCondLst>
                                <p:childTnLst>
                                  <p:par>
                                    <p:cTn id="66" presetID="21" presetClass="entr" presetSubtype="1"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heel(1)">
                                          <p:cBhvr>
                                            <p:cTn id="68" dur="500"/>
                                            <p:tgtEl>
                                              <p:spTgt spid="20"/>
                                            </p:tgtEl>
                                          </p:cBhvr>
                                        </p:animEffect>
                                      </p:childTnLst>
                                    </p:cTn>
                                  </p:par>
                                  <p:par>
                                    <p:cTn id="69" presetID="53" presetClass="entr" presetSubtype="16" fill="hold" nodeType="withEffect">
                                      <p:stCondLst>
                                        <p:cond delay="0"/>
                                      </p:stCondLst>
                                      <p:childTnLst>
                                        <p:set>
                                          <p:cBhvr>
                                            <p:cTn id="70" dur="1" fill="hold">
                                              <p:stCondLst>
                                                <p:cond delay="0"/>
                                              </p:stCondLst>
                                            </p:cTn>
                                            <p:tgtEl>
                                              <p:spTgt spid="58"/>
                                            </p:tgtEl>
                                            <p:attrNameLst>
                                              <p:attrName>style.visibility</p:attrName>
                                            </p:attrNameLst>
                                          </p:cBhvr>
                                          <p:to>
                                            <p:strVal val="visible"/>
                                          </p:to>
                                        </p:set>
                                        <p:anim calcmode="lin" valueType="num">
                                          <p:cBhvr>
                                            <p:cTn id="71" dur="500" fill="hold"/>
                                            <p:tgtEl>
                                              <p:spTgt spid="58"/>
                                            </p:tgtEl>
                                            <p:attrNameLst>
                                              <p:attrName>ppt_w</p:attrName>
                                            </p:attrNameLst>
                                          </p:cBhvr>
                                          <p:tavLst>
                                            <p:tav tm="0">
                                              <p:val>
                                                <p:fltVal val="0"/>
                                              </p:val>
                                            </p:tav>
                                            <p:tav tm="100000">
                                              <p:val>
                                                <p:strVal val="#ppt_w"/>
                                              </p:val>
                                            </p:tav>
                                          </p:tavLst>
                                        </p:anim>
                                        <p:anim calcmode="lin" valueType="num">
                                          <p:cBhvr>
                                            <p:cTn id="72" dur="500" fill="hold"/>
                                            <p:tgtEl>
                                              <p:spTgt spid="58"/>
                                            </p:tgtEl>
                                            <p:attrNameLst>
                                              <p:attrName>ppt_h</p:attrName>
                                            </p:attrNameLst>
                                          </p:cBhvr>
                                          <p:tavLst>
                                            <p:tav tm="0">
                                              <p:val>
                                                <p:fltVal val="0"/>
                                              </p:val>
                                            </p:tav>
                                            <p:tav tm="100000">
                                              <p:val>
                                                <p:strVal val="#ppt_h"/>
                                              </p:val>
                                            </p:tav>
                                          </p:tavLst>
                                        </p:anim>
                                        <p:animEffect transition="in" filter="fade">
                                          <p:cBhvr>
                                            <p:cTn id="73" dur="500"/>
                                            <p:tgtEl>
                                              <p:spTgt spid="58"/>
                                            </p:tgtEl>
                                          </p:cBhvr>
                                        </p:animEffect>
                                      </p:childTnLst>
                                    </p:cTn>
                                  </p:par>
                                </p:childTnLst>
                              </p:cTn>
                            </p:par>
                            <p:par>
                              <p:cTn id="74" fill="hold">
                                <p:stCondLst>
                                  <p:cond delay="5550"/>
                                </p:stCondLst>
                                <p:childTnLst>
                                  <p:par>
                                    <p:cTn id="75" presetID="22" presetClass="entr" presetSubtype="8"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left)">
                                          <p:cBhvr>
                                            <p:cTn id="7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621610"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5" name="圆角矩形 4"/>
          <p:cNvSpPr/>
          <p:nvPr/>
        </p:nvSpPr>
        <p:spPr>
          <a:xfrm>
            <a:off x="5805682"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grpSp>
        <p:nvGrpSpPr>
          <p:cNvPr id="6" name="组合 5"/>
          <p:cNvGrpSpPr/>
          <p:nvPr/>
        </p:nvGrpSpPr>
        <p:grpSpPr>
          <a:xfrm>
            <a:off x="1606363" y="1208043"/>
            <a:ext cx="1747199" cy="1747199"/>
            <a:chOff x="4184106" y="2952206"/>
            <a:chExt cx="3823790" cy="3823790"/>
          </a:xfrm>
        </p:grpSpPr>
        <p:sp>
          <p:nvSpPr>
            <p:cNvPr id="7" name="椭圆 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nvGrpSpPr>
            <p:cNvPr id="8" name="组合 7"/>
            <p:cNvGrpSpPr/>
            <p:nvPr/>
          </p:nvGrpSpPr>
          <p:grpSpPr>
            <a:xfrm>
              <a:off x="4710169" y="3478269"/>
              <a:ext cx="2771663" cy="2771663"/>
              <a:chOff x="2193191" y="1899415"/>
              <a:chExt cx="2421376" cy="2421376"/>
            </a:xfrm>
            <a:effectLst/>
          </p:grpSpPr>
          <p:sp>
            <p:nvSpPr>
              <p:cNvPr id="9" name="椭圆 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10" name="椭圆 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grpSp>
      <p:grpSp>
        <p:nvGrpSpPr>
          <p:cNvPr id="11" name="组合 10"/>
          <p:cNvGrpSpPr/>
          <p:nvPr/>
        </p:nvGrpSpPr>
        <p:grpSpPr>
          <a:xfrm>
            <a:off x="1598793" y="3290527"/>
            <a:ext cx="1762338" cy="597479"/>
            <a:chOff x="2061936" y="5263650"/>
            <a:chExt cx="2349784" cy="796639"/>
          </a:xfrm>
        </p:grpSpPr>
        <p:sp>
          <p:nvSpPr>
            <p:cNvPr id="12" name="文本框 11"/>
            <p:cNvSpPr txBox="1"/>
            <p:nvPr/>
          </p:nvSpPr>
          <p:spPr bwMode="auto">
            <a:xfrm>
              <a:off x="2217364" y="5498597"/>
              <a:ext cx="2038928" cy="561692"/>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smtClean="0">
                  <a:ln>
                    <a:noFill/>
                  </a:ln>
                  <a:solidFill>
                    <a:srgbClr val="000000"/>
                  </a:solidFill>
                  <a:effectLst/>
                  <a:uLnTx/>
                  <a:uFillTx/>
                  <a:latin typeface="微软雅黑"/>
                  <a:ea typeface="微软雅黑"/>
                  <a:cs typeface="Lato Light" charset="0"/>
                  <a:sym typeface="Lato Light" charset="0"/>
                </a:rPr>
                <a:t>此处添加详细文本描述，建议与标题相关并符合</a:t>
              </a:r>
              <a:endParaRPr kumimoji="0" lang="en-US" altLang="zh-CN"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endParaRPr>
            </a:p>
          </p:txBody>
        </p:sp>
        <p:sp>
          <p:nvSpPr>
            <p:cNvPr id="13" name="文本框 12"/>
            <p:cNvSpPr txBox="1"/>
            <p:nvPr/>
          </p:nvSpPr>
          <p:spPr bwMode="auto">
            <a:xfrm>
              <a:off x="2061936" y="5263650"/>
              <a:ext cx="2349784" cy="369332"/>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srgbClr val="C00002"/>
                  </a:solidFill>
                  <a:effectLst/>
                  <a:uLnTx/>
                  <a:uFillTx/>
                  <a:latin typeface="微软雅黑"/>
                  <a:ea typeface="微软雅黑"/>
                  <a:cs typeface="+mn-cs"/>
                </a:rPr>
                <a:t>在此添加标题</a:t>
              </a:r>
            </a:p>
          </p:txBody>
        </p:sp>
      </p:grpSp>
      <p:cxnSp>
        <p:nvCxnSpPr>
          <p:cNvPr id="14" name="直接连接符 13"/>
          <p:cNvCxnSpPr/>
          <p:nvPr/>
        </p:nvCxnSpPr>
        <p:spPr>
          <a:xfrm>
            <a:off x="1867748"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789200" y="1208043"/>
            <a:ext cx="1747199" cy="1747199"/>
            <a:chOff x="4184106" y="2952206"/>
            <a:chExt cx="3823790" cy="3823790"/>
          </a:xfrm>
        </p:grpSpPr>
        <p:sp>
          <p:nvSpPr>
            <p:cNvPr id="16" name="椭圆 1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nvGrpSpPr>
            <p:cNvPr id="17" name="组合 16"/>
            <p:cNvGrpSpPr/>
            <p:nvPr/>
          </p:nvGrpSpPr>
          <p:grpSpPr>
            <a:xfrm>
              <a:off x="4710169" y="3478269"/>
              <a:ext cx="2771663" cy="2771663"/>
              <a:chOff x="2193191" y="1899415"/>
              <a:chExt cx="2421376" cy="2421376"/>
            </a:xfrm>
            <a:effectLst/>
          </p:grpSpPr>
          <p:sp>
            <p:nvSpPr>
              <p:cNvPr id="18" name="椭圆 1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19" name="椭圆 1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grpSp>
      <p:grpSp>
        <p:nvGrpSpPr>
          <p:cNvPr id="20" name="组合 19"/>
          <p:cNvGrpSpPr/>
          <p:nvPr/>
        </p:nvGrpSpPr>
        <p:grpSpPr>
          <a:xfrm>
            <a:off x="5781631" y="3290528"/>
            <a:ext cx="1762338" cy="597477"/>
            <a:chOff x="2061936" y="5263650"/>
            <a:chExt cx="2349784" cy="796636"/>
          </a:xfrm>
        </p:grpSpPr>
        <p:sp>
          <p:nvSpPr>
            <p:cNvPr id="21" name="文本框 20"/>
            <p:cNvSpPr txBox="1"/>
            <p:nvPr/>
          </p:nvSpPr>
          <p:spPr bwMode="auto">
            <a:xfrm>
              <a:off x="2217364" y="5498594"/>
              <a:ext cx="2038928" cy="561692"/>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rPr>
                <a:t>此处添加详细文本描述，建议与标题相关并符合</a:t>
              </a:r>
              <a:endParaRPr kumimoji="0" lang="en-US" altLang="zh-CN"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endParaRPr>
            </a:p>
          </p:txBody>
        </p:sp>
        <p:sp>
          <p:nvSpPr>
            <p:cNvPr id="22" name="文本框 21"/>
            <p:cNvSpPr txBox="1"/>
            <p:nvPr/>
          </p:nvSpPr>
          <p:spPr bwMode="auto">
            <a:xfrm>
              <a:off x="2061936" y="5263650"/>
              <a:ext cx="2349784" cy="369332"/>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srgbClr val="C00002"/>
                  </a:solidFill>
                  <a:effectLst/>
                  <a:uLnTx/>
                  <a:uFillTx/>
                  <a:latin typeface="微软雅黑"/>
                  <a:ea typeface="微软雅黑"/>
                  <a:cs typeface="+mn-cs"/>
                </a:rPr>
                <a:t>在此添加标题</a:t>
              </a:r>
            </a:p>
          </p:txBody>
        </p:sp>
      </p:grpSp>
      <p:cxnSp>
        <p:nvCxnSpPr>
          <p:cNvPr id="23" name="直接连接符 22"/>
          <p:cNvCxnSpPr/>
          <p:nvPr/>
        </p:nvCxnSpPr>
        <p:spPr>
          <a:xfrm>
            <a:off x="6050585"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右箭头 23"/>
          <p:cNvSpPr/>
          <p:nvPr/>
        </p:nvSpPr>
        <p:spPr>
          <a:xfrm flipH="1">
            <a:off x="3679476" y="1932302"/>
            <a:ext cx="1785049" cy="255944"/>
          </a:xfrm>
          <a:prstGeom prst="rightArrow">
            <a:avLst>
              <a:gd name="adj1" fmla="val 55075"/>
              <a:gd name="adj2" fmla="val 6184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5" name="右箭头 24"/>
          <p:cNvSpPr/>
          <p:nvPr/>
        </p:nvSpPr>
        <p:spPr>
          <a:xfrm>
            <a:off x="3679476" y="3434971"/>
            <a:ext cx="1785049" cy="255944"/>
          </a:xfrm>
          <a:prstGeom prst="rightArrow">
            <a:avLst>
              <a:gd name="adj1" fmla="val 55075"/>
              <a:gd name="adj2" fmla="val 618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26" name="组合 25"/>
          <p:cNvGrpSpPr/>
          <p:nvPr/>
        </p:nvGrpSpPr>
        <p:grpSpPr>
          <a:xfrm>
            <a:off x="3718963" y="2515806"/>
            <a:ext cx="1706075" cy="705029"/>
            <a:chOff x="1502659" y="4629752"/>
            <a:chExt cx="2067969" cy="940037"/>
          </a:xfrm>
        </p:grpSpPr>
        <p:sp>
          <p:nvSpPr>
            <p:cNvPr id="27" name="文本框 26"/>
            <p:cNvSpPr txBox="1"/>
            <p:nvPr/>
          </p:nvSpPr>
          <p:spPr bwMode="auto">
            <a:xfrm>
              <a:off x="1502659" y="5008098"/>
              <a:ext cx="2067969" cy="561691"/>
            </a:xfrm>
            <a:prstGeom prst="rect">
              <a:avLst/>
            </a:prstGeom>
            <a:noFill/>
          </p:spPr>
          <p:txBody>
            <a:bodyPr wrap="square">
              <a:spAutoFit/>
            </a:bodyPr>
            <a:lstStyle/>
            <a:p>
              <a:pPr marL="0" marR="0" lvl="0" indent="0" algn="ctr"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rPr>
                <a:t>此处添加详细文本描述，建议与标题相关并符合</a:t>
              </a:r>
              <a:endParaRPr kumimoji="0" lang="en-US" altLang="zh-CN"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endParaRPr>
            </a:p>
          </p:txBody>
        </p:sp>
        <p:sp>
          <p:nvSpPr>
            <p:cNvPr id="28" name="文本框 27"/>
            <p:cNvSpPr txBox="1"/>
            <p:nvPr/>
          </p:nvSpPr>
          <p:spPr bwMode="auto">
            <a:xfrm>
              <a:off x="1555947" y="4629752"/>
              <a:ext cx="1961390" cy="492442"/>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在此添加标题</a:t>
              </a:r>
            </a:p>
          </p:txBody>
        </p:sp>
      </p:grpSp>
      <p:grpSp>
        <p:nvGrpSpPr>
          <p:cNvPr id="29" name="组合 28"/>
          <p:cNvGrpSpPr/>
          <p:nvPr/>
        </p:nvGrpSpPr>
        <p:grpSpPr>
          <a:xfrm>
            <a:off x="6421995" y="1854435"/>
            <a:ext cx="481610" cy="454415"/>
            <a:chOff x="3098700" y="5569159"/>
            <a:chExt cx="642147" cy="605886"/>
          </a:xfrm>
          <a:solidFill>
            <a:schemeClr val="accent3"/>
          </a:solidFill>
        </p:grpSpPr>
        <p:sp>
          <p:nvSpPr>
            <p:cNvPr id="30"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1"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2"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3"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4"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35" name="组合 34"/>
          <p:cNvGrpSpPr/>
          <p:nvPr/>
        </p:nvGrpSpPr>
        <p:grpSpPr>
          <a:xfrm>
            <a:off x="2306391" y="1863987"/>
            <a:ext cx="387965" cy="435313"/>
            <a:chOff x="3199776" y="780891"/>
            <a:chExt cx="470261" cy="527652"/>
          </a:xfrm>
          <a:solidFill>
            <a:schemeClr val="accent1"/>
          </a:solidFill>
        </p:grpSpPr>
        <p:sp>
          <p:nvSpPr>
            <p:cNvPr id="36"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7"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8"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9"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grpSp>
    </p:spTree>
    <p:extLst>
      <p:ext uri="{BB962C8B-B14F-4D97-AF65-F5344CB8AC3E}">
        <p14:creationId xmlns:p14="http://schemas.microsoft.com/office/powerpoint/2010/main" val="1430915345"/>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14:presetBounceEnd="40000">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66"/>
          <p:cNvSpPr/>
          <p:nvPr/>
        </p:nvSpPr>
        <p:spPr>
          <a:xfrm>
            <a:off x="893953" y="1226820"/>
            <a:ext cx="2404765" cy="3145130"/>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mn-ea"/>
            </a:endParaRPr>
          </a:p>
        </p:txBody>
      </p:sp>
      <p:sp>
        <p:nvSpPr>
          <p:cNvPr id="31" name="Rectangle 171"/>
          <p:cNvSpPr/>
          <p:nvPr/>
        </p:nvSpPr>
        <p:spPr>
          <a:xfrm>
            <a:off x="3366016" y="1226820"/>
            <a:ext cx="2404765" cy="3145130"/>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mn-ea"/>
            </a:endParaRPr>
          </a:p>
        </p:txBody>
      </p:sp>
      <p:sp>
        <p:nvSpPr>
          <p:cNvPr id="32" name="Rectangle 175"/>
          <p:cNvSpPr/>
          <p:nvPr/>
        </p:nvSpPr>
        <p:spPr>
          <a:xfrm>
            <a:off x="5857443" y="1226820"/>
            <a:ext cx="2404765" cy="3145130"/>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mn-ea"/>
            </a:endParaRPr>
          </a:p>
        </p:txBody>
      </p:sp>
      <p:sp>
        <p:nvSpPr>
          <p:cNvPr id="36" name="TextBox 35"/>
          <p:cNvSpPr txBox="1"/>
          <p:nvPr/>
        </p:nvSpPr>
        <p:spPr>
          <a:xfrm>
            <a:off x="1724398" y="3691285"/>
            <a:ext cx="702756" cy="238527"/>
          </a:xfrm>
          <a:prstGeom prst="rect">
            <a:avLst/>
          </a:prstGeom>
          <a:noFill/>
        </p:spPr>
        <p:txBody>
          <a:bodyPr wrap="none" lIns="68580" tIns="34290" rIns="68580" bIns="34290" rtlCol="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rPr>
              <a:t>项目</a:t>
            </a:r>
            <a:r>
              <a:rPr lang="zh-CN" altLang="en-US" sz="1100" b="1" dirty="0">
                <a:solidFill>
                  <a:schemeClr val="accent2"/>
                </a:solidFill>
                <a:latin typeface="微软雅黑" panose="020B0503020204020204" pitchFamily="34" charset="-122"/>
                <a:ea typeface="微软雅黑" panose="020B0503020204020204" pitchFamily="34" charset="-122"/>
              </a:rPr>
              <a:t>名称</a:t>
            </a:r>
            <a:endParaRPr lang="id-ID" sz="1100" b="1" dirty="0">
              <a:solidFill>
                <a:schemeClr val="accent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083067" y="4035744"/>
            <a:ext cx="1985410" cy="161583"/>
          </a:xfrm>
          <a:prstGeom prst="rect">
            <a:avLst/>
          </a:prstGeom>
          <a:noFill/>
        </p:spPr>
        <p:txBody>
          <a:bodyPr wrap="square" lIns="68580" tIns="34290" rIns="68580" bIns="34290" rtlCol="0">
            <a:spAutoFit/>
          </a:bodyPr>
          <a:lstStyle/>
          <a:p>
            <a:pPr algn="ct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品牌服务</a:t>
            </a:r>
            <a:r>
              <a:rPr lang="id-ID" sz="600" spc="225" dirty="0">
                <a:solidFill>
                  <a:schemeClr val="bg1">
                    <a:lumMod val="65000"/>
                  </a:schemeClr>
                </a:solidFill>
                <a:latin typeface="微软雅黑" panose="020B0503020204020204" pitchFamily="34" charset="-122"/>
                <a:ea typeface="微软雅黑" panose="020B0503020204020204" pitchFamily="34" charset="-122"/>
              </a:rPr>
              <a:t> / </a:t>
            </a: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项目名称</a:t>
            </a:r>
            <a:endParaRPr lang="en-US" sz="600" spc="225"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38" name="Straight Connector 214"/>
          <p:cNvCxnSpPr/>
          <p:nvPr/>
        </p:nvCxnSpPr>
        <p:spPr>
          <a:xfrm>
            <a:off x="1879425" y="3981201"/>
            <a:ext cx="392693" cy="0"/>
          </a:xfrm>
          <a:prstGeom prst="line">
            <a:avLst/>
          </a:prstGeom>
          <a:ln w="63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220777" y="3691285"/>
            <a:ext cx="702756" cy="238527"/>
          </a:xfrm>
          <a:prstGeom prst="rect">
            <a:avLst/>
          </a:prstGeom>
          <a:noFill/>
        </p:spPr>
        <p:txBody>
          <a:bodyPr wrap="none" lIns="68580" tIns="34290" rIns="68580" bIns="34290" rtlCol="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rPr>
              <a:t>项目</a:t>
            </a:r>
            <a:r>
              <a:rPr lang="zh-CN" altLang="en-US" sz="1100" b="1" dirty="0">
                <a:solidFill>
                  <a:schemeClr val="accent2"/>
                </a:solidFill>
                <a:latin typeface="微软雅黑" panose="020B0503020204020204" pitchFamily="34" charset="-122"/>
                <a:ea typeface="微软雅黑" panose="020B0503020204020204" pitchFamily="34" charset="-122"/>
              </a:rPr>
              <a:t>名称</a:t>
            </a:r>
            <a:endParaRPr lang="id-ID" altLang="zh-CN" sz="1100" b="1" dirty="0">
              <a:solidFill>
                <a:schemeClr val="accent2"/>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3579447" y="4035744"/>
            <a:ext cx="1985410" cy="161583"/>
          </a:xfrm>
          <a:prstGeom prst="rect">
            <a:avLst/>
          </a:prstGeom>
          <a:noFill/>
        </p:spPr>
        <p:txBody>
          <a:bodyPr wrap="square" lIns="68580" tIns="34290" rIns="68580" bIns="34290" rtlCol="0">
            <a:spAutoFit/>
          </a:bodyPr>
          <a:lstStyle/>
          <a:p>
            <a:pPr algn="ct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品牌服务</a:t>
            </a:r>
            <a:r>
              <a:rPr lang="id-ID" altLang="zh-CN" sz="600" spc="225" dirty="0">
                <a:solidFill>
                  <a:schemeClr val="bg1">
                    <a:lumMod val="65000"/>
                  </a:schemeClr>
                </a:solidFill>
                <a:latin typeface="微软雅黑" panose="020B0503020204020204" pitchFamily="34" charset="-122"/>
                <a:ea typeface="微软雅黑" panose="020B0503020204020204" pitchFamily="34" charset="-122"/>
              </a:rPr>
              <a:t> / </a:t>
            </a: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项目名称</a:t>
            </a:r>
            <a:endParaRPr lang="en-US" altLang="zh-CN" sz="600" spc="225"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41" name="Straight Connector 217"/>
          <p:cNvCxnSpPr/>
          <p:nvPr/>
        </p:nvCxnSpPr>
        <p:spPr>
          <a:xfrm>
            <a:off x="4375805" y="3981201"/>
            <a:ext cx="392693" cy="0"/>
          </a:xfrm>
          <a:prstGeom prst="line">
            <a:avLst/>
          </a:prstGeom>
          <a:ln w="63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670462" y="3691285"/>
            <a:ext cx="702756" cy="238527"/>
          </a:xfrm>
          <a:prstGeom prst="rect">
            <a:avLst/>
          </a:prstGeom>
          <a:noFill/>
        </p:spPr>
        <p:txBody>
          <a:bodyPr wrap="none" lIns="68580" tIns="34290" rIns="68580" bIns="34290" rtlCol="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rPr>
              <a:t>项目</a:t>
            </a:r>
            <a:r>
              <a:rPr lang="zh-CN" altLang="en-US" sz="1100" b="1" dirty="0">
                <a:solidFill>
                  <a:schemeClr val="accent2"/>
                </a:solidFill>
                <a:latin typeface="微软雅黑" panose="020B0503020204020204" pitchFamily="34" charset="-122"/>
                <a:ea typeface="微软雅黑" panose="020B0503020204020204" pitchFamily="34" charset="-122"/>
              </a:rPr>
              <a:t>名称</a:t>
            </a:r>
            <a:endParaRPr lang="id-ID" altLang="zh-CN" sz="1100" b="1" dirty="0">
              <a:solidFill>
                <a:schemeClr val="accent2"/>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6029135" y="4035744"/>
            <a:ext cx="1985410" cy="161583"/>
          </a:xfrm>
          <a:prstGeom prst="rect">
            <a:avLst/>
          </a:prstGeom>
          <a:noFill/>
        </p:spPr>
        <p:txBody>
          <a:bodyPr wrap="square" lIns="68580" tIns="34290" rIns="68580" bIns="34290" rtlCol="0">
            <a:spAutoFit/>
          </a:bodyPr>
          <a:lstStyle/>
          <a:p>
            <a:pPr algn="ct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品牌服务</a:t>
            </a:r>
            <a:r>
              <a:rPr lang="id-ID" altLang="zh-CN" sz="600" spc="225" dirty="0">
                <a:solidFill>
                  <a:schemeClr val="bg1">
                    <a:lumMod val="65000"/>
                  </a:schemeClr>
                </a:solidFill>
                <a:latin typeface="微软雅黑" panose="020B0503020204020204" pitchFamily="34" charset="-122"/>
                <a:ea typeface="微软雅黑" panose="020B0503020204020204" pitchFamily="34" charset="-122"/>
              </a:rPr>
              <a:t> / </a:t>
            </a: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项目名称</a:t>
            </a:r>
            <a:endParaRPr lang="en-US" altLang="zh-CN" sz="600" spc="225"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44" name="Straight Connector 220"/>
          <p:cNvCxnSpPr/>
          <p:nvPr/>
        </p:nvCxnSpPr>
        <p:spPr>
          <a:xfrm>
            <a:off x="6825493" y="3981201"/>
            <a:ext cx="392693" cy="0"/>
          </a:xfrm>
          <a:prstGeom prst="line">
            <a:avLst/>
          </a:prstGeom>
          <a:ln w="6350">
            <a:solidFill>
              <a:schemeClr val="accent2"/>
            </a:solidFill>
            <a:prstDash val="dash"/>
          </a:ln>
        </p:spPr>
        <p:style>
          <a:lnRef idx="1">
            <a:schemeClr val="accent1"/>
          </a:lnRef>
          <a:fillRef idx="0">
            <a:schemeClr val="accent1"/>
          </a:fillRef>
          <a:effectRef idx="0">
            <a:schemeClr val="accent1"/>
          </a:effectRef>
          <a:fontRef idx="minor">
            <a:schemeClr val="tx1"/>
          </a:fontRef>
        </p:style>
      </p:cxnSp>
      <p:pic>
        <p:nvPicPr>
          <p:cNvPr id="45" name="图片占位符 6"/>
          <p:cNvPicPr>
            <a:picLocks noChangeAspect="1"/>
          </p:cNvPicPr>
          <p:nvPr/>
        </p:nvPicPr>
        <p:blipFill rotWithShape="1">
          <a:blip r:embed="rId2">
            <a:extLst>
              <a:ext uri="{28A0092B-C50C-407E-A947-70E740481C1C}">
                <a14:useLocalDpi xmlns:a14="http://schemas.microsoft.com/office/drawing/2010/main" val="0"/>
              </a:ext>
            </a:extLst>
          </a:blip>
          <a:srcRect l="35286" r="17926" b="1542"/>
          <a:stretch/>
        </p:blipFill>
        <p:spPr>
          <a:xfrm>
            <a:off x="893953" y="1226820"/>
            <a:ext cx="2405269" cy="2353538"/>
          </a:xfrm>
          <a:prstGeom prst="rect">
            <a:avLst/>
          </a:prstGeom>
        </p:spPr>
      </p:pic>
      <p:pic>
        <p:nvPicPr>
          <p:cNvPr id="46" name="图片占位符 7"/>
          <p:cNvPicPr>
            <a:picLocks noChangeAspect="1"/>
          </p:cNvPicPr>
          <p:nvPr/>
        </p:nvPicPr>
        <p:blipFill rotWithShape="1">
          <a:blip r:embed="rId3" cstate="print">
            <a:extLst>
              <a:ext uri="{28A0092B-C50C-407E-A947-70E740481C1C}">
                <a14:useLocalDpi xmlns:a14="http://schemas.microsoft.com/office/drawing/2010/main" val="0"/>
              </a:ext>
            </a:extLst>
          </a:blip>
          <a:srcRect l="34547" t="796" r="-1" b="2517"/>
          <a:stretch/>
        </p:blipFill>
        <p:spPr>
          <a:xfrm>
            <a:off x="3366018" y="1226819"/>
            <a:ext cx="2404912" cy="2353539"/>
          </a:xfrm>
          <a:prstGeom prst="rect">
            <a:avLst/>
          </a:prstGeom>
        </p:spPr>
      </p:pic>
      <p:pic>
        <p:nvPicPr>
          <p:cNvPr id="47" name="图片占位符 8"/>
          <p:cNvPicPr>
            <a:picLocks noChangeAspect="1"/>
          </p:cNvPicPr>
          <p:nvPr/>
        </p:nvPicPr>
        <p:blipFill>
          <a:blip r:embed="rId4" cstate="print">
            <a:extLst>
              <a:ext uri="{28A0092B-C50C-407E-A947-70E740481C1C}">
                <a14:useLocalDpi xmlns:a14="http://schemas.microsoft.com/office/drawing/2010/main" val="0"/>
              </a:ext>
            </a:extLst>
          </a:blip>
          <a:srcRect t="685" b="685"/>
          <a:stretch>
            <a:fillRect/>
          </a:stretch>
        </p:blipFill>
        <p:spPr>
          <a:xfrm>
            <a:off x="5857443" y="1226820"/>
            <a:ext cx="2405063" cy="2353866"/>
          </a:xfrm>
          <a:prstGeom prst="rect">
            <a:avLst/>
          </a:prstGeom>
        </p:spPr>
      </p:pic>
    </p:spTree>
    <p:extLst>
      <p:ext uri="{BB962C8B-B14F-4D97-AF65-F5344CB8AC3E}">
        <p14:creationId xmlns:p14="http://schemas.microsoft.com/office/powerpoint/2010/main" val="2898389586"/>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6" grpId="0"/>
      <p:bldP spid="37" grpId="0"/>
      <p:bldP spid="39" grpId="0"/>
      <p:bldP spid="40" grpId="0"/>
      <p:bldP spid="42"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785492" y="1226459"/>
            <a:ext cx="3744913" cy="3505532"/>
            <a:chOff x="2857500" y="1678781"/>
            <a:chExt cx="3744913" cy="2727723"/>
          </a:xfrm>
        </p:grpSpPr>
        <p:sp>
          <p:nvSpPr>
            <p:cNvPr id="36" name="MH_Other_1"/>
            <p:cNvSpPr/>
            <p:nvPr>
              <p:custDataLst>
                <p:tags r:id="rId1"/>
              </p:custDataLst>
            </p:nvPr>
          </p:nvSpPr>
          <p:spPr bwMode="auto">
            <a:xfrm>
              <a:off x="3513139" y="2122885"/>
              <a:ext cx="2619375" cy="2283619"/>
            </a:xfrm>
            <a:custGeom>
              <a:avLst/>
              <a:gdLst>
                <a:gd name="T0" fmla="*/ 2147483646 w 5977"/>
                <a:gd name="T1" fmla="*/ 2147483646 h 6949"/>
                <a:gd name="T2" fmla="*/ 2147483646 w 5977"/>
                <a:gd name="T3" fmla="*/ 2147483646 h 6949"/>
                <a:gd name="T4" fmla="*/ 2147483646 w 5977"/>
                <a:gd name="T5" fmla="*/ 2147483646 h 6949"/>
                <a:gd name="T6" fmla="*/ 2147483646 w 5977"/>
                <a:gd name="T7" fmla="*/ 2147483646 h 6949"/>
                <a:gd name="T8" fmla="*/ 2147483646 w 5977"/>
                <a:gd name="T9" fmla="*/ 2147483646 h 6949"/>
                <a:gd name="T10" fmla="*/ 2147483646 w 5977"/>
                <a:gd name="T11" fmla="*/ 2147483646 h 6949"/>
                <a:gd name="T12" fmla="*/ 2147483646 w 5977"/>
                <a:gd name="T13" fmla="*/ 2147483646 h 6949"/>
                <a:gd name="T14" fmla="*/ 2147483646 w 5977"/>
                <a:gd name="T15" fmla="*/ 2147483646 h 6949"/>
                <a:gd name="T16" fmla="*/ 2147483646 w 5977"/>
                <a:gd name="T17" fmla="*/ 2147483646 h 6949"/>
                <a:gd name="T18" fmla="*/ 2147483646 w 5977"/>
                <a:gd name="T19" fmla="*/ 2147483646 h 6949"/>
                <a:gd name="T20" fmla="*/ 2147483646 w 5977"/>
                <a:gd name="T21" fmla="*/ 2147483646 h 6949"/>
                <a:gd name="T22" fmla="*/ 2147483646 w 5977"/>
                <a:gd name="T23" fmla="*/ 2147483646 h 6949"/>
                <a:gd name="T24" fmla="*/ 0 w 5977"/>
                <a:gd name="T25" fmla="*/ 2147483646 h 6949"/>
                <a:gd name="T26" fmla="*/ 2147483646 w 5977"/>
                <a:gd name="T27" fmla="*/ 2147483646 h 6949"/>
                <a:gd name="T28" fmla="*/ 2147483646 w 5977"/>
                <a:gd name="T29" fmla="*/ 2147483646 h 6949"/>
                <a:gd name="T30" fmla="*/ 2147483646 w 5977"/>
                <a:gd name="T31" fmla="*/ 2147483646 h 6949"/>
                <a:gd name="T32" fmla="*/ 2147483646 w 5977"/>
                <a:gd name="T33" fmla="*/ 2147483646 h 6949"/>
                <a:gd name="T34" fmla="*/ 2147483646 w 5977"/>
                <a:gd name="T35" fmla="*/ 2147483646 h 6949"/>
                <a:gd name="T36" fmla="*/ 2147483646 w 5977"/>
                <a:gd name="T37" fmla="*/ 2147483646 h 6949"/>
                <a:gd name="T38" fmla="*/ 2147483646 w 5977"/>
                <a:gd name="T39" fmla="*/ 2147483646 h 6949"/>
                <a:gd name="T40" fmla="*/ 2147483646 w 5977"/>
                <a:gd name="T41" fmla="*/ 2147483646 h 6949"/>
                <a:gd name="T42" fmla="*/ 2147483646 w 5977"/>
                <a:gd name="T43" fmla="*/ 2147483646 h 6949"/>
                <a:gd name="T44" fmla="*/ 2147483646 w 5977"/>
                <a:gd name="T45" fmla="*/ 2147483646 h 6949"/>
                <a:gd name="T46" fmla="*/ 2147483646 w 5977"/>
                <a:gd name="T47" fmla="*/ 2147483646 h 6949"/>
                <a:gd name="T48" fmla="*/ 2147483646 w 5977"/>
                <a:gd name="T49" fmla="*/ 2147483646 h 6949"/>
                <a:gd name="T50" fmla="*/ 2147483646 w 5977"/>
                <a:gd name="T51" fmla="*/ 2147483646 h 6949"/>
                <a:gd name="T52" fmla="*/ 2147483646 w 5977"/>
                <a:gd name="T53" fmla="*/ 2147483646 h 6949"/>
                <a:gd name="T54" fmla="*/ 2147483646 w 5977"/>
                <a:gd name="T55" fmla="*/ 2147483646 h 6949"/>
                <a:gd name="T56" fmla="*/ 2147483646 w 5977"/>
                <a:gd name="T57" fmla="*/ 2147483646 h 6949"/>
                <a:gd name="T58" fmla="*/ 2147483646 w 5977"/>
                <a:gd name="T59" fmla="*/ 2147483646 h 6949"/>
                <a:gd name="T60" fmla="*/ 2147483646 w 5977"/>
                <a:gd name="T61" fmla="*/ 2147483646 h 6949"/>
                <a:gd name="T62" fmla="*/ 2147483646 w 5977"/>
                <a:gd name="T63" fmla="*/ 2147483646 h 6949"/>
                <a:gd name="T64" fmla="*/ 2147483646 w 5977"/>
                <a:gd name="T65" fmla="*/ 2147483646 h 6949"/>
                <a:gd name="T66" fmla="*/ 2147483646 w 5977"/>
                <a:gd name="T67" fmla="*/ 2147483646 h 6949"/>
                <a:gd name="T68" fmla="*/ 2147483646 w 5977"/>
                <a:gd name="T69" fmla="*/ 2147483646 h 6949"/>
                <a:gd name="T70" fmla="*/ 2147483646 w 5977"/>
                <a:gd name="T71" fmla="*/ 2147483646 h 6949"/>
                <a:gd name="T72" fmla="*/ 2147483646 w 5977"/>
                <a:gd name="T73" fmla="*/ 2147483646 h 6949"/>
                <a:gd name="T74" fmla="*/ 2147483646 w 5977"/>
                <a:gd name="T75" fmla="*/ 2147483646 h 6949"/>
                <a:gd name="T76" fmla="*/ 214748364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lumMod val="75000"/>
              </a:schemeClr>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37" name="MH_Other_2"/>
            <p:cNvSpPr>
              <a:spLocks noChangeArrowheads="1"/>
            </p:cNvSpPr>
            <p:nvPr>
              <p:custDataLst>
                <p:tags r:id="rId2"/>
              </p:custDataLst>
            </p:nvPr>
          </p:nvSpPr>
          <p:spPr bwMode="auto">
            <a:xfrm>
              <a:off x="2857500" y="3125392"/>
              <a:ext cx="711200" cy="534590"/>
            </a:xfrm>
            <a:prstGeom prst="ellipse">
              <a:avLst/>
            </a:prstGeom>
            <a:solidFill>
              <a:srgbClr val="FF0000"/>
            </a:solidFill>
          </p:spPr>
          <p:style>
            <a:lnRef idx="3">
              <a:schemeClr val="lt1"/>
            </a:lnRef>
            <a:fillRef idx="1">
              <a:schemeClr val="accent2"/>
            </a:fillRef>
            <a:effectRef idx="1">
              <a:schemeClr val="accent2"/>
            </a:effectRef>
            <a:fontRef idx="minor">
              <a:schemeClr val="lt1"/>
            </a:fontRef>
          </p:style>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38" name="MH_Other_3"/>
            <p:cNvSpPr>
              <a:spLocks noChangeArrowheads="1"/>
            </p:cNvSpPr>
            <p:nvPr>
              <p:custDataLst>
                <p:tags r:id="rId3"/>
              </p:custDataLst>
            </p:nvPr>
          </p:nvSpPr>
          <p:spPr bwMode="auto">
            <a:xfrm>
              <a:off x="3052764" y="2402681"/>
              <a:ext cx="712787" cy="533400"/>
            </a:xfrm>
            <a:prstGeom prst="ellipse">
              <a:avLst/>
            </a:prstGeom>
            <a:solidFill>
              <a:schemeClr val="bg1">
                <a:lumMod val="75000"/>
              </a:schemeClr>
            </a:solidFill>
            <a:ln>
              <a:noFill/>
            </a:ln>
            <a:extLst>
              <a:ext uri="{91240B29-F687-4F45-9708-019B960494DF}">
                <a14:hiddenLine xmlns:a14="http://schemas.microsoft.com/office/drawing/2010/main" w="25400">
                  <a:solidFill>
                    <a:srgbClr val="000000"/>
                  </a:solidFill>
                  <a:round/>
                </a14:hiddenLine>
              </a:ext>
            </a:extLst>
          </p:spPr>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39" name="MH_Other_4"/>
            <p:cNvSpPr>
              <a:spLocks noChangeArrowheads="1"/>
            </p:cNvSpPr>
            <p:nvPr>
              <p:custDataLst>
                <p:tags r:id="rId4"/>
              </p:custDataLst>
            </p:nvPr>
          </p:nvSpPr>
          <p:spPr bwMode="auto">
            <a:xfrm>
              <a:off x="3673475" y="2006204"/>
              <a:ext cx="712788" cy="533400"/>
            </a:xfrm>
            <a:prstGeom prst="ellipse">
              <a:avLst/>
            </a:prstGeom>
            <a:solidFill>
              <a:srgbClr val="FF0000"/>
            </a:solidFill>
          </p:spPr>
          <p:style>
            <a:lnRef idx="3">
              <a:schemeClr val="lt1"/>
            </a:lnRef>
            <a:fillRef idx="1">
              <a:schemeClr val="accent3"/>
            </a:fillRef>
            <a:effectRef idx="1">
              <a:schemeClr val="accent3"/>
            </a:effectRef>
            <a:fontRef idx="minor">
              <a:schemeClr val="lt1"/>
            </a:fontRef>
          </p:style>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0" name="MH_Other_5"/>
            <p:cNvSpPr>
              <a:spLocks noChangeArrowheads="1"/>
            </p:cNvSpPr>
            <p:nvPr>
              <p:custDataLst>
                <p:tags r:id="rId5"/>
              </p:custDataLst>
            </p:nvPr>
          </p:nvSpPr>
          <p:spPr bwMode="auto">
            <a:xfrm>
              <a:off x="4465639" y="1678781"/>
              <a:ext cx="712787" cy="534591"/>
            </a:xfrm>
            <a:prstGeom prst="ellipse">
              <a:avLst/>
            </a:prstGeom>
            <a:solidFill>
              <a:schemeClr val="bg1">
                <a:lumMod val="75000"/>
              </a:schemeClr>
            </a:solidFill>
            <a:ln>
              <a:noFill/>
            </a:ln>
            <a:extLst>
              <a:ext uri="{91240B29-F687-4F45-9708-019B960494DF}">
                <a14:hiddenLine xmlns:a14="http://schemas.microsoft.com/office/drawing/2010/main" w="25400">
                  <a:solidFill>
                    <a:srgbClr val="000000"/>
                  </a:solidFill>
                  <a:round/>
                </a14:hiddenLine>
              </a:ext>
            </a:extLst>
          </p:spPr>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1" name="MH_Other_6"/>
            <p:cNvSpPr>
              <a:spLocks noChangeArrowheads="1"/>
            </p:cNvSpPr>
            <p:nvPr>
              <p:custDataLst>
                <p:tags r:id="rId6"/>
              </p:custDataLst>
            </p:nvPr>
          </p:nvSpPr>
          <p:spPr bwMode="auto">
            <a:xfrm>
              <a:off x="5178425" y="2120504"/>
              <a:ext cx="712788" cy="534590"/>
            </a:xfrm>
            <a:prstGeom prst="ellipse">
              <a:avLst/>
            </a:prstGeom>
            <a:solidFill>
              <a:srgbClr val="FF0000"/>
            </a:solidFill>
          </p:spPr>
          <p:style>
            <a:lnRef idx="3">
              <a:schemeClr val="lt1"/>
            </a:lnRef>
            <a:fillRef idx="1">
              <a:schemeClr val="accent5"/>
            </a:fillRef>
            <a:effectRef idx="1">
              <a:schemeClr val="accent5"/>
            </a:effectRef>
            <a:fontRef idx="minor">
              <a:schemeClr val="lt1"/>
            </a:fontRef>
          </p:style>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2" name="MH_Other_7"/>
            <p:cNvSpPr>
              <a:spLocks noChangeArrowheads="1"/>
            </p:cNvSpPr>
            <p:nvPr>
              <p:custDataLst>
                <p:tags r:id="rId7"/>
              </p:custDataLst>
            </p:nvPr>
          </p:nvSpPr>
          <p:spPr bwMode="auto">
            <a:xfrm>
              <a:off x="5775325" y="2584847"/>
              <a:ext cx="712788" cy="533400"/>
            </a:xfrm>
            <a:prstGeom prst="ellipse">
              <a:avLst/>
            </a:prstGeom>
            <a:solidFill>
              <a:schemeClr val="bg1">
                <a:lumMod val="75000"/>
              </a:schemeClr>
            </a:solidFill>
            <a:ln>
              <a:noFill/>
            </a:ln>
            <a:extLst>
              <a:ext uri="{91240B29-F687-4F45-9708-019B960494DF}">
                <a14:hiddenLine xmlns:a14="http://schemas.microsoft.com/office/drawing/2010/main" w="25400">
                  <a:solidFill>
                    <a:srgbClr val="000000"/>
                  </a:solidFill>
                  <a:round/>
                </a14:hiddenLine>
              </a:ext>
            </a:extLst>
          </p:spPr>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3" name="MH_Other_8"/>
            <p:cNvSpPr>
              <a:spLocks noChangeArrowheads="1"/>
            </p:cNvSpPr>
            <p:nvPr>
              <p:custDataLst>
                <p:tags r:id="rId8"/>
              </p:custDataLst>
            </p:nvPr>
          </p:nvSpPr>
          <p:spPr bwMode="auto">
            <a:xfrm>
              <a:off x="5891213" y="3264694"/>
              <a:ext cx="711200" cy="533400"/>
            </a:xfrm>
            <a:prstGeom prst="ellipse">
              <a:avLst/>
            </a:prstGeom>
            <a:solidFill>
              <a:srgbClr val="FF0000"/>
            </a:solidFill>
          </p:spPr>
          <p:style>
            <a:lnRef idx="3">
              <a:schemeClr val="lt1"/>
            </a:lnRef>
            <a:fillRef idx="1">
              <a:schemeClr val="accent6"/>
            </a:fillRef>
            <a:effectRef idx="1">
              <a:schemeClr val="accent6"/>
            </a:effectRef>
            <a:fontRef idx="minor">
              <a:schemeClr val="lt1"/>
            </a:fontRef>
          </p:style>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4" name="MH_Other_9"/>
            <p:cNvSpPr/>
            <p:nvPr>
              <p:custDataLst>
                <p:tags r:id="rId9"/>
              </p:custDataLst>
            </p:nvPr>
          </p:nvSpPr>
          <p:spPr bwMode="auto">
            <a:xfrm>
              <a:off x="2982914" y="3248026"/>
              <a:ext cx="458787" cy="289322"/>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5" name="MH_Other_10"/>
            <p:cNvSpPr/>
            <p:nvPr>
              <p:custDataLst>
                <p:tags r:id="rId10"/>
              </p:custDataLst>
            </p:nvPr>
          </p:nvSpPr>
          <p:spPr bwMode="auto">
            <a:xfrm>
              <a:off x="3884614" y="2151460"/>
              <a:ext cx="288925" cy="242888"/>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6" name="MH_Other_11"/>
            <p:cNvSpPr/>
            <p:nvPr>
              <p:custDataLst>
                <p:tags r:id="rId11"/>
              </p:custDataLst>
            </p:nvPr>
          </p:nvSpPr>
          <p:spPr bwMode="auto">
            <a:xfrm>
              <a:off x="5345114" y="2243138"/>
              <a:ext cx="414337" cy="26431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7" name="MH_Other_12"/>
            <p:cNvSpPr>
              <a:spLocks noChangeArrowheads="1"/>
            </p:cNvSpPr>
            <p:nvPr>
              <p:custDataLst>
                <p:tags r:id="rId12"/>
              </p:custDataLst>
            </p:nvPr>
          </p:nvSpPr>
          <p:spPr bwMode="auto">
            <a:xfrm>
              <a:off x="6045201" y="3409950"/>
              <a:ext cx="403225" cy="242888"/>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sp>
        <p:nvSpPr>
          <p:cNvPr id="48" name="文本框 39"/>
          <p:cNvSpPr txBox="1"/>
          <p:nvPr/>
        </p:nvSpPr>
        <p:spPr>
          <a:xfrm>
            <a:off x="1308331" y="1676262"/>
            <a:ext cx="1721639" cy="535448"/>
          </a:xfrm>
          <a:prstGeom prst="rect">
            <a:avLst/>
          </a:prstGeom>
          <a:noFill/>
        </p:spPr>
        <p:txBody>
          <a:bodyPr wrap="square" lIns="73067" tIns="36535" rIns="73067" bIns="36535" rtlCol="0">
            <a:spAutoFit/>
          </a:bodyPr>
          <a:lstStyle/>
          <a:p>
            <a:pPr algn="just"/>
            <a:r>
              <a:rPr lang="zh-CN" altLang="en-US" sz="1500" dirty="0">
                <a:latin typeface="微软雅黑" panose="020B0503020204020204" pitchFamily="34" charset="-122"/>
                <a:ea typeface="微软雅黑" panose="020B0503020204020204" pitchFamily="34" charset="-122"/>
              </a:rPr>
              <a:t>文字说明文字说明</a:t>
            </a:r>
            <a:endParaRPr lang="en-US" altLang="zh-CN" sz="1500" dirty="0">
              <a:latin typeface="微软雅黑" panose="020B0503020204020204" pitchFamily="34" charset="-122"/>
              <a:ea typeface="微软雅黑" panose="020B0503020204020204" pitchFamily="34" charset="-122"/>
            </a:endParaRPr>
          </a:p>
          <a:p>
            <a:pPr algn="just"/>
            <a:r>
              <a:rPr lang="zh-CN" altLang="en-US" sz="1500" dirty="0">
                <a:latin typeface="微软雅黑" panose="020B0503020204020204" pitchFamily="34" charset="-122"/>
                <a:ea typeface="微软雅黑" panose="020B0503020204020204" pitchFamily="34" charset="-122"/>
              </a:rPr>
              <a:t>文字说明文字说明</a:t>
            </a:r>
          </a:p>
        </p:txBody>
      </p:sp>
      <p:sp>
        <p:nvSpPr>
          <p:cNvPr id="49" name="文本框 39"/>
          <p:cNvSpPr txBox="1"/>
          <p:nvPr/>
        </p:nvSpPr>
        <p:spPr>
          <a:xfrm>
            <a:off x="6416105" y="1784036"/>
            <a:ext cx="1721639" cy="535448"/>
          </a:xfrm>
          <a:prstGeom prst="rect">
            <a:avLst/>
          </a:prstGeom>
          <a:noFill/>
        </p:spPr>
        <p:txBody>
          <a:bodyPr wrap="square" lIns="73067" tIns="36535" rIns="73067" bIns="36535" rtlCol="0">
            <a:spAutoFit/>
          </a:bodyPr>
          <a:lstStyle/>
          <a:p>
            <a:pPr algn="just"/>
            <a:r>
              <a:rPr lang="zh-CN" altLang="en-US" sz="1500" dirty="0">
                <a:latin typeface="微软雅黑" panose="020B0503020204020204" pitchFamily="34" charset="-122"/>
                <a:ea typeface="微软雅黑" panose="020B0503020204020204" pitchFamily="34" charset="-122"/>
              </a:rPr>
              <a:t>文字说明文字说明</a:t>
            </a:r>
            <a:endParaRPr lang="en-US" altLang="zh-CN" sz="1500" dirty="0">
              <a:latin typeface="微软雅黑" panose="020B0503020204020204" pitchFamily="34" charset="-122"/>
              <a:ea typeface="微软雅黑" panose="020B0503020204020204" pitchFamily="34" charset="-122"/>
            </a:endParaRPr>
          </a:p>
          <a:p>
            <a:pPr algn="just"/>
            <a:r>
              <a:rPr lang="zh-CN" altLang="en-US" sz="1500" dirty="0">
                <a:latin typeface="微软雅黑" panose="020B0503020204020204" pitchFamily="34" charset="-122"/>
                <a:ea typeface="微软雅黑" panose="020B0503020204020204" pitchFamily="34" charset="-122"/>
              </a:rPr>
              <a:t>文字说明文字说明</a:t>
            </a:r>
          </a:p>
        </p:txBody>
      </p:sp>
      <p:sp>
        <p:nvSpPr>
          <p:cNvPr id="50" name="文本框 39"/>
          <p:cNvSpPr txBox="1"/>
          <p:nvPr/>
        </p:nvSpPr>
        <p:spPr>
          <a:xfrm>
            <a:off x="6571506" y="3339619"/>
            <a:ext cx="1721639" cy="535448"/>
          </a:xfrm>
          <a:prstGeom prst="rect">
            <a:avLst/>
          </a:prstGeom>
          <a:noFill/>
        </p:spPr>
        <p:txBody>
          <a:bodyPr wrap="square" lIns="73067" tIns="36535" rIns="73067" bIns="36535" rtlCol="0">
            <a:spAutoFit/>
          </a:bodyPr>
          <a:lstStyle/>
          <a:p>
            <a:pPr algn="just"/>
            <a:r>
              <a:rPr lang="zh-CN" altLang="en-US" sz="1500" dirty="0">
                <a:latin typeface="微软雅黑" panose="020B0503020204020204" pitchFamily="34" charset="-122"/>
                <a:ea typeface="微软雅黑" panose="020B0503020204020204" pitchFamily="34" charset="-122"/>
              </a:rPr>
              <a:t>文字说明文字说明</a:t>
            </a:r>
            <a:endParaRPr lang="en-US" altLang="zh-CN" sz="1500" dirty="0">
              <a:latin typeface="微软雅黑" panose="020B0503020204020204" pitchFamily="34" charset="-122"/>
              <a:ea typeface="微软雅黑" panose="020B0503020204020204" pitchFamily="34" charset="-122"/>
            </a:endParaRPr>
          </a:p>
          <a:p>
            <a:pPr algn="just"/>
            <a:r>
              <a:rPr lang="zh-CN" altLang="en-US" sz="1500" dirty="0">
                <a:latin typeface="微软雅黑" panose="020B0503020204020204" pitchFamily="34" charset="-122"/>
                <a:ea typeface="微软雅黑" panose="020B0503020204020204" pitchFamily="34" charset="-122"/>
              </a:rPr>
              <a:t>文字说明文字说明</a:t>
            </a:r>
          </a:p>
        </p:txBody>
      </p:sp>
      <p:sp>
        <p:nvSpPr>
          <p:cNvPr id="51" name="文本框 39"/>
          <p:cNvSpPr txBox="1"/>
          <p:nvPr/>
        </p:nvSpPr>
        <p:spPr>
          <a:xfrm>
            <a:off x="827584" y="3183546"/>
            <a:ext cx="1721639" cy="535448"/>
          </a:xfrm>
          <a:prstGeom prst="rect">
            <a:avLst/>
          </a:prstGeom>
          <a:noFill/>
        </p:spPr>
        <p:txBody>
          <a:bodyPr wrap="square" lIns="73067" tIns="36535" rIns="73067" bIns="36535" rtlCol="0">
            <a:spAutoFit/>
          </a:bodyPr>
          <a:lstStyle/>
          <a:p>
            <a:pPr algn="just"/>
            <a:r>
              <a:rPr lang="zh-CN" altLang="en-US" sz="1500" dirty="0">
                <a:latin typeface="微软雅黑" panose="020B0503020204020204" pitchFamily="34" charset="-122"/>
                <a:ea typeface="微软雅黑" panose="020B0503020204020204" pitchFamily="34" charset="-122"/>
              </a:rPr>
              <a:t>文字说明文字说明</a:t>
            </a:r>
            <a:endParaRPr lang="en-US" altLang="zh-CN" sz="1500" dirty="0">
              <a:latin typeface="微软雅黑" panose="020B0503020204020204" pitchFamily="34" charset="-122"/>
              <a:ea typeface="微软雅黑" panose="020B0503020204020204" pitchFamily="34" charset="-122"/>
            </a:endParaRPr>
          </a:p>
          <a:p>
            <a:pPr algn="just"/>
            <a:r>
              <a:rPr lang="zh-CN" altLang="en-US" sz="1500" dirty="0">
                <a:latin typeface="微软雅黑" panose="020B0503020204020204" pitchFamily="34" charset="-122"/>
                <a:ea typeface="微软雅黑" panose="020B0503020204020204" pitchFamily="34" charset="-122"/>
              </a:rPr>
              <a:t>文字说明文字说明</a:t>
            </a:r>
          </a:p>
        </p:txBody>
      </p:sp>
    </p:spTree>
    <p:extLst>
      <p:ext uri="{BB962C8B-B14F-4D97-AF65-F5344CB8AC3E}">
        <p14:creationId xmlns:p14="http://schemas.microsoft.com/office/powerpoint/2010/main" val="680756467"/>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ppt_w</p:attrName>
                                        </p:attrNameLst>
                                      </p:cBhvr>
                                      <p:tavLst>
                                        <p:tav tm="0">
                                          <p:val>
                                            <p:fltVal val="0"/>
                                          </p:val>
                                        </p:tav>
                                        <p:tav tm="100000">
                                          <p:val>
                                            <p:strVal val="#ppt_w"/>
                                          </p:val>
                                        </p:tav>
                                      </p:tavLst>
                                    </p:anim>
                                    <p:anim calcmode="lin" valueType="num">
                                      <p:cBhvr>
                                        <p:cTn id="13" dur="500" fill="hold"/>
                                        <p:tgtEl>
                                          <p:spTgt spid="48"/>
                                        </p:tgtEl>
                                        <p:attrNameLst>
                                          <p:attrName>ppt_h</p:attrName>
                                        </p:attrNameLst>
                                      </p:cBhvr>
                                      <p:tavLst>
                                        <p:tav tm="0">
                                          <p:val>
                                            <p:fltVal val="0"/>
                                          </p:val>
                                        </p:tav>
                                        <p:tav tm="100000">
                                          <p:val>
                                            <p:strVal val="#ppt_h"/>
                                          </p:val>
                                        </p:tav>
                                      </p:tavLst>
                                    </p:anim>
                                    <p:animEffect transition="in" filter="fade">
                                      <p:cBhvr>
                                        <p:cTn id="14" dur="500"/>
                                        <p:tgtEl>
                                          <p:spTgt spid="48"/>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500" fill="hold"/>
                                        <p:tgtEl>
                                          <p:spTgt spid="50"/>
                                        </p:tgtEl>
                                        <p:attrNameLst>
                                          <p:attrName>ppt_w</p:attrName>
                                        </p:attrNameLst>
                                      </p:cBhvr>
                                      <p:tavLst>
                                        <p:tav tm="0">
                                          <p:val>
                                            <p:fltVal val="0"/>
                                          </p:val>
                                        </p:tav>
                                        <p:tav tm="100000">
                                          <p:val>
                                            <p:strVal val="#ppt_w"/>
                                          </p:val>
                                        </p:tav>
                                      </p:tavLst>
                                    </p:anim>
                                    <p:anim calcmode="lin" valueType="num">
                                      <p:cBhvr>
                                        <p:cTn id="25" dur="500" fill="hold"/>
                                        <p:tgtEl>
                                          <p:spTgt spid="50"/>
                                        </p:tgtEl>
                                        <p:attrNameLst>
                                          <p:attrName>ppt_h</p:attrName>
                                        </p:attrNameLst>
                                      </p:cBhvr>
                                      <p:tavLst>
                                        <p:tav tm="0">
                                          <p:val>
                                            <p:fltVal val="0"/>
                                          </p:val>
                                        </p:tav>
                                        <p:tav tm="100000">
                                          <p:val>
                                            <p:strVal val="#ppt_h"/>
                                          </p:val>
                                        </p:tav>
                                      </p:tavLst>
                                    </p:anim>
                                    <p:animEffect transition="in" filter="fade">
                                      <p:cBhvr>
                                        <p:cTn id="26" dur="500"/>
                                        <p:tgtEl>
                                          <p:spTgt spid="50"/>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p:cTn id="30" dur="500" fill="hold"/>
                                        <p:tgtEl>
                                          <p:spTgt spid="51"/>
                                        </p:tgtEl>
                                        <p:attrNameLst>
                                          <p:attrName>ppt_w</p:attrName>
                                        </p:attrNameLst>
                                      </p:cBhvr>
                                      <p:tavLst>
                                        <p:tav tm="0">
                                          <p:val>
                                            <p:fltVal val="0"/>
                                          </p:val>
                                        </p:tav>
                                        <p:tav tm="100000">
                                          <p:val>
                                            <p:strVal val="#ppt_w"/>
                                          </p:val>
                                        </p:tav>
                                      </p:tavLst>
                                    </p:anim>
                                    <p:anim calcmode="lin" valueType="num">
                                      <p:cBhvr>
                                        <p:cTn id="31" dur="500" fill="hold"/>
                                        <p:tgtEl>
                                          <p:spTgt spid="51"/>
                                        </p:tgtEl>
                                        <p:attrNameLst>
                                          <p:attrName>ppt_h</p:attrName>
                                        </p:attrNameLst>
                                      </p:cBhvr>
                                      <p:tavLst>
                                        <p:tav tm="0">
                                          <p:val>
                                            <p:fltVal val="0"/>
                                          </p:val>
                                        </p:tav>
                                        <p:tav tm="100000">
                                          <p:val>
                                            <p:strVal val="#ppt_h"/>
                                          </p:val>
                                        </p:tav>
                                      </p:tavLst>
                                    </p:anim>
                                    <p:animEffect transition="in" filter="fade">
                                      <p:cBhvr>
                                        <p:cTn id="3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占位符 6"/>
          <p:cNvPicPr>
            <a:picLocks noChangeAspect="1"/>
          </p:cNvPicPr>
          <p:nvPr/>
        </p:nvPicPr>
        <p:blipFill rotWithShape="1">
          <a:blip r:embed="rId2" cstate="print">
            <a:extLst>
              <a:ext uri="{28A0092B-C50C-407E-A947-70E740481C1C}">
                <a14:useLocalDpi xmlns:a14="http://schemas.microsoft.com/office/drawing/2010/main" val="0"/>
              </a:ext>
            </a:extLst>
          </a:blip>
          <a:srcRect r="9079"/>
          <a:stretch/>
        </p:blipFill>
        <p:spPr>
          <a:xfrm>
            <a:off x="701044" y="1320797"/>
            <a:ext cx="3727308" cy="2815004"/>
          </a:xfrm>
          <a:prstGeom prst="rect">
            <a:avLst/>
          </a:prstGeom>
        </p:spPr>
      </p:pic>
      <p:pic>
        <p:nvPicPr>
          <p:cNvPr id="52" name="图片占位符 8"/>
          <p:cNvPicPr>
            <a:picLocks noChangeAspect="1"/>
          </p:cNvPicPr>
          <p:nvPr/>
        </p:nvPicPr>
        <p:blipFill rotWithShape="1">
          <a:blip r:embed="rId3" cstate="print">
            <a:extLst>
              <a:ext uri="{28A0092B-C50C-407E-A947-70E740481C1C}">
                <a14:useLocalDpi xmlns:a14="http://schemas.microsoft.com/office/drawing/2010/main" val="0"/>
              </a:ext>
            </a:extLst>
          </a:blip>
          <a:srcRect r="4994"/>
          <a:stretch/>
        </p:blipFill>
        <p:spPr>
          <a:xfrm>
            <a:off x="4804516" y="1320797"/>
            <a:ext cx="3727308" cy="2815004"/>
          </a:xfrm>
          <a:prstGeom prst="rect">
            <a:avLst/>
          </a:prstGeom>
        </p:spPr>
      </p:pic>
      <p:sp>
        <p:nvSpPr>
          <p:cNvPr id="53" name="Rectangle 46"/>
          <p:cNvSpPr/>
          <p:nvPr/>
        </p:nvSpPr>
        <p:spPr>
          <a:xfrm>
            <a:off x="701044" y="3412960"/>
            <a:ext cx="3727308" cy="742966"/>
          </a:xfrm>
          <a:prstGeom prst="rect">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微软雅黑" panose="020B0503020204020204" pitchFamily="34" charset="-122"/>
              <a:ea typeface="微软雅黑" panose="020B0503020204020204" pitchFamily="34" charset="-122"/>
            </a:endParaRPr>
          </a:p>
        </p:txBody>
      </p:sp>
      <p:sp>
        <p:nvSpPr>
          <p:cNvPr id="54" name="Rectangle 47"/>
          <p:cNvSpPr/>
          <p:nvPr/>
        </p:nvSpPr>
        <p:spPr>
          <a:xfrm>
            <a:off x="4804516" y="3392835"/>
            <a:ext cx="3727308" cy="742966"/>
          </a:xfrm>
          <a:prstGeom prst="rect">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微软雅黑" panose="020B0503020204020204" pitchFamily="34" charset="-122"/>
              <a:ea typeface="微软雅黑" panose="020B0503020204020204" pitchFamily="34" charset="-122"/>
            </a:endParaRPr>
          </a:p>
        </p:txBody>
      </p:sp>
      <p:grpSp>
        <p:nvGrpSpPr>
          <p:cNvPr id="55" name="Group 48"/>
          <p:cNvGrpSpPr/>
          <p:nvPr/>
        </p:nvGrpSpPr>
        <p:grpSpPr>
          <a:xfrm>
            <a:off x="857384" y="3579768"/>
            <a:ext cx="1210588" cy="420125"/>
            <a:chOff x="1253920" y="5294963"/>
            <a:chExt cx="1614117" cy="560166"/>
          </a:xfrm>
        </p:grpSpPr>
        <p:sp>
          <p:nvSpPr>
            <p:cNvPr id="56" name="TextBox 55"/>
            <p:cNvSpPr txBox="1"/>
            <p:nvPr/>
          </p:nvSpPr>
          <p:spPr>
            <a:xfrm>
              <a:off x="1253920" y="5294963"/>
              <a:ext cx="1066958" cy="369332"/>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项目名称</a:t>
              </a:r>
              <a:endParaRPr lang="id-ID" sz="1200" b="1" dirty="0">
                <a:solidFill>
                  <a:schemeClr val="bg1"/>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253920" y="5567870"/>
              <a:ext cx="1614117" cy="287259"/>
            </a:xfrm>
            <a:prstGeom prst="rect">
              <a:avLst/>
            </a:prstGeom>
            <a:noFill/>
          </p:spPr>
          <p:txBody>
            <a:bodyPr wrap="none"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此处添加详细文本描述</a:t>
              </a:r>
              <a:endParaRPr lang="id-ID" sz="800" dirty="0">
                <a:solidFill>
                  <a:schemeClr val="bg1"/>
                </a:solidFill>
                <a:latin typeface="微软雅黑" panose="020B0503020204020204" pitchFamily="34" charset="-122"/>
                <a:ea typeface="微软雅黑" panose="020B0503020204020204" pitchFamily="34" charset="-122"/>
              </a:endParaRPr>
            </a:p>
          </p:txBody>
        </p:sp>
      </p:grpSp>
      <p:grpSp>
        <p:nvGrpSpPr>
          <p:cNvPr id="58" name="Group 51"/>
          <p:cNvGrpSpPr/>
          <p:nvPr/>
        </p:nvGrpSpPr>
        <p:grpSpPr>
          <a:xfrm>
            <a:off x="3637242" y="3678657"/>
            <a:ext cx="686891" cy="276999"/>
            <a:chOff x="4960397" y="5426817"/>
            <a:chExt cx="915854" cy="369331"/>
          </a:xfrm>
        </p:grpSpPr>
        <p:grpSp>
          <p:nvGrpSpPr>
            <p:cNvPr id="59" name="Group 52"/>
            <p:cNvGrpSpPr/>
            <p:nvPr/>
          </p:nvGrpSpPr>
          <p:grpSpPr>
            <a:xfrm>
              <a:off x="4960397" y="5448851"/>
              <a:ext cx="251169" cy="251169"/>
              <a:chOff x="8121650" y="-184150"/>
              <a:chExt cx="1181100" cy="1181100"/>
            </a:xfrm>
            <a:solidFill>
              <a:schemeClr val="bg1"/>
            </a:solidFill>
          </p:grpSpPr>
          <p:sp>
            <p:nvSpPr>
              <p:cNvPr id="61" name="Freeform 5"/>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62" name="Freeform 6"/>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60" name="TextBox 59"/>
            <p:cNvSpPr txBox="1"/>
            <p:nvPr/>
          </p:nvSpPr>
          <p:spPr>
            <a:xfrm>
              <a:off x="5251721" y="5426817"/>
              <a:ext cx="624530" cy="369331"/>
            </a:xfrm>
            <a:prstGeom prst="rect">
              <a:avLst/>
            </a:prstGeom>
            <a:noFill/>
          </p:spPr>
          <p:txBody>
            <a:bodyPr wrap="none" rtlCol="0">
              <a:spAutoFit/>
            </a:bodyPr>
            <a:lstStyle/>
            <a:p>
              <a:r>
                <a:rPr lang="id-ID" sz="1200" b="1" dirty="0">
                  <a:solidFill>
                    <a:schemeClr val="bg1"/>
                  </a:solidFill>
                  <a:latin typeface="微软雅黑" panose="020B0503020204020204" pitchFamily="34" charset="-122"/>
                  <a:ea typeface="微软雅黑" panose="020B0503020204020204" pitchFamily="34" charset="-122"/>
                </a:rPr>
                <a:t>535</a:t>
              </a:r>
            </a:p>
          </p:txBody>
        </p:sp>
      </p:grpSp>
      <p:grpSp>
        <p:nvGrpSpPr>
          <p:cNvPr id="63" name="Group 56"/>
          <p:cNvGrpSpPr/>
          <p:nvPr/>
        </p:nvGrpSpPr>
        <p:grpSpPr>
          <a:xfrm>
            <a:off x="4982020" y="3579768"/>
            <a:ext cx="1210588" cy="420125"/>
            <a:chOff x="6753434" y="5294963"/>
            <a:chExt cx="1614117" cy="560166"/>
          </a:xfrm>
        </p:grpSpPr>
        <p:sp>
          <p:nvSpPr>
            <p:cNvPr id="64" name="TextBox 63"/>
            <p:cNvSpPr txBox="1"/>
            <p:nvPr/>
          </p:nvSpPr>
          <p:spPr>
            <a:xfrm>
              <a:off x="6753434" y="5294963"/>
              <a:ext cx="1066958" cy="369332"/>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项目名称</a:t>
              </a:r>
              <a:endParaRPr lang="id-ID" sz="1200" b="1" dirty="0">
                <a:solidFill>
                  <a:schemeClr val="bg1"/>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6753434" y="5567870"/>
              <a:ext cx="1614117" cy="287259"/>
            </a:xfrm>
            <a:prstGeom prst="rect">
              <a:avLst/>
            </a:prstGeom>
            <a:noFill/>
          </p:spPr>
          <p:txBody>
            <a:bodyPr wrap="none"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此处添加详细文本描述</a:t>
              </a:r>
              <a:endParaRPr lang="id-ID" altLang="zh-CN" sz="800" dirty="0">
                <a:solidFill>
                  <a:schemeClr val="bg1"/>
                </a:solidFill>
                <a:latin typeface="微软雅黑" panose="020B0503020204020204" pitchFamily="34" charset="-122"/>
                <a:ea typeface="微软雅黑" panose="020B0503020204020204" pitchFamily="34" charset="-122"/>
              </a:endParaRPr>
            </a:p>
          </p:txBody>
        </p:sp>
      </p:grpSp>
      <p:grpSp>
        <p:nvGrpSpPr>
          <p:cNvPr id="66" name="Group 59"/>
          <p:cNvGrpSpPr/>
          <p:nvPr/>
        </p:nvGrpSpPr>
        <p:grpSpPr>
          <a:xfrm>
            <a:off x="7765499" y="3678657"/>
            <a:ext cx="683269" cy="276999"/>
            <a:chOff x="10464740" y="5426817"/>
            <a:chExt cx="911025" cy="369331"/>
          </a:xfrm>
        </p:grpSpPr>
        <p:sp>
          <p:nvSpPr>
            <p:cNvPr id="67" name="TextBox 66"/>
            <p:cNvSpPr txBox="1"/>
            <p:nvPr/>
          </p:nvSpPr>
          <p:spPr>
            <a:xfrm>
              <a:off x="10751235" y="5426817"/>
              <a:ext cx="624530" cy="369331"/>
            </a:xfrm>
            <a:prstGeom prst="rect">
              <a:avLst/>
            </a:prstGeom>
            <a:noFill/>
          </p:spPr>
          <p:txBody>
            <a:bodyPr wrap="none" rtlCol="0">
              <a:spAutoFit/>
            </a:bodyPr>
            <a:lstStyle/>
            <a:p>
              <a:r>
                <a:rPr lang="id-ID" sz="1200" b="1" dirty="0">
                  <a:solidFill>
                    <a:schemeClr val="bg1"/>
                  </a:solidFill>
                  <a:latin typeface="微软雅黑" panose="020B0503020204020204" pitchFamily="34" charset="-122"/>
                  <a:ea typeface="微软雅黑" panose="020B0503020204020204" pitchFamily="34" charset="-122"/>
                </a:rPr>
                <a:t>535</a:t>
              </a:r>
            </a:p>
          </p:txBody>
        </p:sp>
        <p:grpSp>
          <p:nvGrpSpPr>
            <p:cNvPr id="68" name="Group 61"/>
            <p:cNvGrpSpPr/>
            <p:nvPr/>
          </p:nvGrpSpPr>
          <p:grpSpPr>
            <a:xfrm>
              <a:off x="10464740" y="5497340"/>
              <a:ext cx="286495" cy="247097"/>
              <a:chOff x="6577013" y="-1389063"/>
              <a:chExt cx="3567113" cy="3076576"/>
            </a:xfrm>
            <a:solidFill>
              <a:schemeClr val="bg1"/>
            </a:solidFill>
          </p:grpSpPr>
          <p:sp>
            <p:nvSpPr>
              <p:cNvPr id="69" name="Freeform 10"/>
              <p:cNvSpPr>
                <a:spLocks noEditPoints="1"/>
              </p:cNvSpPr>
              <p:nvPr/>
            </p:nvSpPr>
            <p:spPr bwMode="auto">
              <a:xfrm>
                <a:off x="6577013" y="-1389063"/>
                <a:ext cx="3567113" cy="3076576"/>
              </a:xfrm>
              <a:custGeom>
                <a:avLst/>
                <a:gdLst>
                  <a:gd name="T0" fmla="*/ 843 w 948"/>
                  <a:gd name="T1" fmla="*/ 102 h 817"/>
                  <a:gd name="T2" fmla="*/ 474 w 948"/>
                  <a:gd name="T3" fmla="*/ 94 h 817"/>
                  <a:gd name="T4" fmla="*/ 105 w 948"/>
                  <a:gd name="T5" fmla="*/ 102 h 817"/>
                  <a:gd name="T6" fmla="*/ 105 w 948"/>
                  <a:gd name="T7" fmla="*/ 478 h 817"/>
                  <a:gd name="T8" fmla="*/ 414 w 948"/>
                  <a:gd name="T9" fmla="*/ 784 h 817"/>
                  <a:gd name="T10" fmla="*/ 534 w 948"/>
                  <a:gd name="T11" fmla="*/ 784 h 817"/>
                  <a:gd name="T12" fmla="*/ 843 w 948"/>
                  <a:gd name="T13" fmla="*/ 478 h 817"/>
                  <a:gd name="T14" fmla="*/ 843 w 948"/>
                  <a:gd name="T15" fmla="*/ 102 h 817"/>
                  <a:gd name="T16" fmla="*/ 803 w 948"/>
                  <a:gd name="T17" fmla="*/ 438 h 817"/>
                  <a:gd name="T18" fmla="*/ 494 w 948"/>
                  <a:gd name="T19" fmla="*/ 745 h 817"/>
                  <a:gd name="T20" fmla="*/ 454 w 948"/>
                  <a:gd name="T21" fmla="*/ 745 h 817"/>
                  <a:gd name="T22" fmla="*/ 145 w 948"/>
                  <a:gd name="T23" fmla="*/ 438 h 817"/>
                  <a:gd name="T24" fmla="*/ 145 w 948"/>
                  <a:gd name="T25" fmla="*/ 142 h 817"/>
                  <a:gd name="T26" fmla="*/ 436 w 948"/>
                  <a:gd name="T27" fmla="*/ 136 h 817"/>
                  <a:gd name="T28" fmla="*/ 474 w 948"/>
                  <a:gd name="T29" fmla="*/ 170 h 817"/>
                  <a:gd name="T30" fmla="*/ 512 w 948"/>
                  <a:gd name="T31" fmla="*/ 136 h 817"/>
                  <a:gd name="T32" fmla="*/ 803 w 948"/>
                  <a:gd name="T33" fmla="*/ 142 h 817"/>
                  <a:gd name="T34" fmla="*/ 803 w 948"/>
                  <a:gd name="T35" fmla="*/ 43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8" h="817">
                    <a:moveTo>
                      <a:pt x="843" y="102"/>
                    </a:moveTo>
                    <a:cubicBezTo>
                      <a:pt x="742" y="2"/>
                      <a:pt x="579" y="0"/>
                      <a:pt x="474" y="94"/>
                    </a:cubicBezTo>
                    <a:cubicBezTo>
                      <a:pt x="369" y="0"/>
                      <a:pt x="206" y="2"/>
                      <a:pt x="105" y="102"/>
                    </a:cubicBezTo>
                    <a:cubicBezTo>
                      <a:pt x="0" y="206"/>
                      <a:pt x="0" y="374"/>
                      <a:pt x="105" y="478"/>
                    </a:cubicBezTo>
                    <a:cubicBezTo>
                      <a:pt x="135" y="508"/>
                      <a:pt x="414" y="784"/>
                      <a:pt x="414" y="784"/>
                    </a:cubicBezTo>
                    <a:cubicBezTo>
                      <a:pt x="447" y="817"/>
                      <a:pt x="501" y="817"/>
                      <a:pt x="534" y="784"/>
                    </a:cubicBezTo>
                    <a:cubicBezTo>
                      <a:pt x="534" y="784"/>
                      <a:pt x="840" y="481"/>
                      <a:pt x="843" y="478"/>
                    </a:cubicBezTo>
                    <a:cubicBezTo>
                      <a:pt x="948" y="374"/>
                      <a:pt x="948" y="206"/>
                      <a:pt x="843" y="102"/>
                    </a:cubicBezTo>
                    <a:close/>
                    <a:moveTo>
                      <a:pt x="803" y="438"/>
                    </a:moveTo>
                    <a:cubicBezTo>
                      <a:pt x="494" y="745"/>
                      <a:pt x="494" y="745"/>
                      <a:pt x="494" y="745"/>
                    </a:cubicBezTo>
                    <a:cubicBezTo>
                      <a:pt x="483" y="756"/>
                      <a:pt x="465" y="756"/>
                      <a:pt x="454" y="745"/>
                    </a:cubicBezTo>
                    <a:cubicBezTo>
                      <a:pt x="145" y="438"/>
                      <a:pt x="145" y="438"/>
                      <a:pt x="145" y="438"/>
                    </a:cubicBezTo>
                    <a:cubicBezTo>
                      <a:pt x="62" y="357"/>
                      <a:pt x="62" y="224"/>
                      <a:pt x="145" y="142"/>
                    </a:cubicBezTo>
                    <a:cubicBezTo>
                      <a:pt x="224" y="63"/>
                      <a:pt x="352" y="60"/>
                      <a:pt x="436" y="136"/>
                    </a:cubicBezTo>
                    <a:cubicBezTo>
                      <a:pt x="474" y="170"/>
                      <a:pt x="474" y="170"/>
                      <a:pt x="474" y="170"/>
                    </a:cubicBezTo>
                    <a:cubicBezTo>
                      <a:pt x="512" y="136"/>
                      <a:pt x="512" y="136"/>
                      <a:pt x="512" y="136"/>
                    </a:cubicBezTo>
                    <a:cubicBezTo>
                      <a:pt x="596" y="60"/>
                      <a:pt x="724" y="63"/>
                      <a:pt x="803" y="142"/>
                    </a:cubicBezTo>
                    <a:cubicBezTo>
                      <a:pt x="886" y="224"/>
                      <a:pt x="886" y="357"/>
                      <a:pt x="803"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0" name="Freeform 11"/>
              <p:cNvSpPr>
                <a:spLocks/>
              </p:cNvSpPr>
              <p:nvPr/>
            </p:nvSpPr>
            <p:spPr bwMode="auto">
              <a:xfrm>
                <a:off x="7200900" y="-766763"/>
                <a:ext cx="500063" cy="500063"/>
              </a:xfrm>
              <a:custGeom>
                <a:avLst/>
                <a:gdLst>
                  <a:gd name="T0" fmla="*/ 119 w 133"/>
                  <a:gd name="T1" fmla="*/ 0 h 133"/>
                  <a:gd name="T2" fmla="*/ 119 w 133"/>
                  <a:gd name="T3" fmla="*/ 0 h 133"/>
                  <a:gd name="T4" fmla="*/ 0 w 133"/>
                  <a:gd name="T5" fmla="*/ 119 h 133"/>
                  <a:gd name="T6" fmla="*/ 0 w 133"/>
                  <a:gd name="T7" fmla="*/ 119 h 133"/>
                  <a:gd name="T8" fmla="*/ 14 w 133"/>
                  <a:gd name="T9" fmla="*/ 133 h 133"/>
                  <a:gd name="T10" fmla="*/ 28 w 133"/>
                  <a:gd name="T11" fmla="*/ 119 h 133"/>
                  <a:gd name="T12" fmla="*/ 28 w 133"/>
                  <a:gd name="T13" fmla="*/ 119 h 133"/>
                  <a:gd name="T14" fmla="*/ 119 w 133"/>
                  <a:gd name="T15" fmla="*/ 28 h 133"/>
                  <a:gd name="T16" fmla="*/ 119 w 133"/>
                  <a:gd name="T17" fmla="*/ 28 h 133"/>
                  <a:gd name="T18" fmla="*/ 133 w 133"/>
                  <a:gd name="T19" fmla="*/ 14 h 133"/>
                  <a:gd name="T20" fmla="*/ 119 w 133"/>
                  <a:gd name="T2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33">
                    <a:moveTo>
                      <a:pt x="119" y="0"/>
                    </a:moveTo>
                    <a:cubicBezTo>
                      <a:pt x="119" y="0"/>
                      <a:pt x="119" y="0"/>
                      <a:pt x="119" y="0"/>
                    </a:cubicBezTo>
                    <a:cubicBezTo>
                      <a:pt x="53" y="0"/>
                      <a:pt x="0" y="53"/>
                      <a:pt x="0" y="119"/>
                    </a:cubicBezTo>
                    <a:cubicBezTo>
                      <a:pt x="0" y="119"/>
                      <a:pt x="0" y="119"/>
                      <a:pt x="0" y="119"/>
                    </a:cubicBezTo>
                    <a:cubicBezTo>
                      <a:pt x="0" y="127"/>
                      <a:pt x="6" y="133"/>
                      <a:pt x="14" y="133"/>
                    </a:cubicBezTo>
                    <a:cubicBezTo>
                      <a:pt x="22" y="133"/>
                      <a:pt x="28" y="127"/>
                      <a:pt x="28" y="119"/>
                    </a:cubicBezTo>
                    <a:cubicBezTo>
                      <a:pt x="28" y="119"/>
                      <a:pt x="28" y="119"/>
                      <a:pt x="28" y="119"/>
                    </a:cubicBezTo>
                    <a:cubicBezTo>
                      <a:pt x="28" y="69"/>
                      <a:pt x="69" y="28"/>
                      <a:pt x="119" y="28"/>
                    </a:cubicBezTo>
                    <a:cubicBezTo>
                      <a:pt x="119" y="28"/>
                      <a:pt x="119" y="28"/>
                      <a:pt x="119" y="28"/>
                    </a:cubicBezTo>
                    <a:cubicBezTo>
                      <a:pt x="127" y="28"/>
                      <a:pt x="133" y="22"/>
                      <a:pt x="133" y="14"/>
                    </a:cubicBezTo>
                    <a:cubicBezTo>
                      <a:pt x="133" y="6"/>
                      <a:pt x="127" y="0"/>
                      <a:pt x="1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32949375"/>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10" presetClass="entr" presetSubtype="0"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down)">
                                      <p:cBhvr>
                                        <p:cTn id="14" dur="500"/>
                                        <p:tgtEl>
                                          <p:spTgt spid="5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down)">
                                      <p:cBhvr>
                                        <p:cTn id="17" dur="500"/>
                                        <p:tgtEl>
                                          <p:spTgt spid="54"/>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childTnLst>
                                </p:cTn>
                              </p:par>
                              <p:par>
                                <p:cTn id="22" presetID="10" presetClass="entr" presetSubtype="0" fill="hold" nodeType="with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par>
                                <p:cTn id="29" presetID="10" presetClass="entr" presetSubtype="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7"/>
          <a:stretch>
            <a:fillRect/>
          </a:stretch>
        </p:blipFill>
        <p:spPr>
          <a:xfrm>
            <a:off x="-397" y="-985"/>
            <a:ext cx="9144793" cy="5145470"/>
          </a:xfrm>
          <a:prstGeom prst="rect">
            <a:avLst/>
          </a:prstGeom>
        </p:spPr>
      </p:pic>
      <p:sp>
        <p:nvSpPr>
          <p:cNvPr id="12" name="矩形 11"/>
          <p:cNvSpPr/>
          <p:nvPr>
            <p:custDataLst>
              <p:tags r:id="rId1"/>
            </p:custDataLst>
          </p:nvPr>
        </p:nvSpPr>
        <p:spPr>
          <a:xfrm>
            <a:off x="4490244" y="1932781"/>
            <a:ext cx="4654152" cy="857250"/>
          </a:xfrm>
          <a:prstGeom prst="rect">
            <a:avLst/>
          </a:prstGeom>
          <a:solidFill>
            <a:srgbClr val="C00000"/>
          </a:solidFill>
          <a:ln w="12700" cap="flat" cmpd="sng" algn="ctr">
            <a:noFill/>
            <a:prstDash val="solid"/>
            <a:miter lim="800000"/>
          </a:ln>
          <a:effectLst/>
        </p:spPr>
        <p:txBody>
          <a:bodyPr lIns="243000" rIns="675000" anchor="ctr"/>
          <a:lstStyle/>
          <a:p>
            <a:pPr>
              <a:lnSpc>
                <a:spcPct val="130000"/>
              </a:lnSpc>
              <a:defRPr/>
            </a:pPr>
            <a:r>
              <a:rPr lang="zh-CN" altLang="en-US" sz="1400" kern="0" dirty="0">
                <a:solidFill>
                  <a:schemeClr val="bg1"/>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您的内容请写在这里您的内容请写在这里您的内容请写在这里您的内容您的内容请写在这里您的内容请写在这里</a:t>
            </a:r>
          </a:p>
        </p:txBody>
      </p:sp>
      <p:sp>
        <p:nvSpPr>
          <p:cNvPr id="11" name="文本框 11"/>
          <p:cNvSpPr txBox="1">
            <a:spLocks noChangeArrowheads="1"/>
          </p:cNvSpPr>
          <p:nvPr>
            <p:custDataLst>
              <p:tags r:id="rId2"/>
            </p:custDataLst>
          </p:nvPr>
        </p:nvSpPr>
        <p:spPr bwMode="auto">
          <a:xfrm>
            <a:off x="2011363" y="2160191"/>
            <a:ext cx="76438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rgbClr val="C00000"/>
                </a:solidFill>
                <a:latin typeface="华文新魏" panose="02010800040101010101" pitchFamily="2" charset="-122"/>
                <a:ea typeface="华文新魏" panose="02010800040101010101" pitchFamily="2" charset="-122"/>
              </a:rPr>
              <a:t>P</a:t>
            </a:r>
            <a:r>
              <a:rPr lang="en-US" altLang="zh-CN" sz="3000" dirty="0">
                <a:solidFill>
                  <a:srgbClr val="C00000"/>
                </a:solidFill>
                <a:latin typeface="华文新魏" panose="02010800040101010101" pitchFamily="2" charset="-122"/>
                <a:ea typeface="华文新魏" panose="02010800040101010101" pitchFamily="2" charset="-122"/>
              </a:rPr>
              <a:t>art</a:t>
            </a:r>
            <a:endParaRPr lang="zh-CN" altLang="en-US" sz="8625" dirty="0">
              <a:solidFill>
                <a:srgbClr val="C00000"/>
              </a:solidFill>
              <a:latin typeface="华文新魏" panose="02010800040101010101" pitchFamily="2" charset="-122"/>
              <a:ea typeface="华文新魏" panose="02010800040101010101" pitchFamily="2" charset="-122"/>
            </a:endParaRPr>
          </a:p>
        </p:txBody>
      </p:sp>
      <p:sp>
        <p:nvSpPr>
          <p:cNvPr id="13" name="文本框 13"/>
          <p:cNvSpPr txBox="1">
            <a:spLocks noChangeArrowheads="1"/>
          </p:cNvSpPr>
          <p:nvPr>
            <p:custDataLst>
              <p:tags r:id="rId3"/>
            </p:custDataLst>
          </p:nvPr>
        </p:nvSpPr>
        <p:spPr bwMode="auto">
          <a:xfrm>
            <a:off x="2011363" y="2038747"/>
            <a:ext cx="772716" cy="322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75" dirty="0" smtClean="0">
                <a:solidFill>
                  <a:srgbClr val="C00000"/>
                </a:solidFill>
                <a:latin typeface="幼圆" panose="02010509060101010101" pitchFamily="49" charset="-122"/>
                <a:ea typeface="幼圆" panose="02010509060101010101" pitchFamily="49" charset="-122"/>
              </a:rPr>
              <a:t>第三章</a:t>
            </a:r>
            <a:endParaRPr lang="zh-CN" altLang="en-US" sz="1575" dirty="0">
              <a:solidFill>
                <a:srgbClr val="C00000"/>
              </a:solidFill>
              <a:latin typeface="幼圆" panose="02010509060101010101" pitchFamily="49" charset="-122"/>
              <a:ea typeface="幼圆" panose="02010509060101010101" pitchFamily="49" charset="-122"/>
            </a:endParaRPr>
          </a:p>
        </p:txBody>
      </p:sp>
      <p:sp>
        <p:nvSpPr>
          <p:cNvPr id="14" name="文本框 14"/>
          <p:cNvSpPr txBox="1">
            <a:spLocks noChangeArrowheads="1"/>
          </p:cNvSpPr>
          <p:nvPr>
            <p:custDataLst>
              <p:tags r:id="rId4"/>
            </p:custDataLst>
          </p:nvPr>
        </p:nvSpPr>
        <p:spPr bwMode="auto">
          <a:xfrm>
            <a:off x="2679304" y="1983581"/>
            <a:ext cx="1665684"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400" dirty="0" smtClean="0">
                <a:solidFill>
                  <a:srgbClr val="C00000"/>
                </a:solidFill>
                <a:latin typeface="华文新魏" panose="02010800040101010101" pitchFamily="2" charset="-122"/>
                <a:ea typeface="华文新魏" panose="02010800040101010101" pitchFamily="2" charset="-122"/>
              </a:rPr>
              <a:t>THREE</a:t>
            </a:r>
            <a:endParaRPr lang="zh-CN" altLang="en-US" sz="7200" dirty="0">
              <a:solidFill>
                <a:srgbClr val="C00000"/>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677147978"/>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strVal val="#ppt_w*0.70"/>
                                          </p:val>
                                        </p:tav>
                                        <p:tav tm="100000">
                                          <p:val>
                                            <p:strVal val="#ppt_w"/>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animEffect transition="in" filter="fade">
                                      <p:cBhvr>
                                        <p:cTn id="14" dur="1000"/>
                                        <p:tgtEl>
                                          <p:spTgt spid="13"/>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000" fill="hold"/>
                                        <p:tgtEl>
                                          <p:spTgt spid="14"/>
                                        </p:tgtEl>
                                        <p:attrNameLst>
                                          <p:attrName>ppt_w</p:attrName>
                                        </p:attrNameLst>
                                      </p:cBhvr>
                                      <p:tavLst>
                                        <p:tav tm="0">
                                          <p:val>
                                            <p:strVal val="#ppt_w*0.70"/>
                                          </p:val>
                                        </p:tav>
                                        <p:tav tm="100000">
                                          <p:val>
                                            <p:strVal val="#ppt_w"/>
                                          </p:val>
                                        </p:tav>
                                      </p:tavLst>
                                    </p:anim>
                                    <p:anim calcmode="lin" valueType="num">
                                      <p:cBhvr>
                                        <p:cTn id="18" dur="1000" fill="hold"/>
                                        <p:tgtEl>
                                          <p:spTgt spid="14"/>
                                        </p:tgtEl>
                                        <p:attrNameLst>
                                          <p:attrName>ppt_h</p:attrName>
                                        </p:attrNameLst>
                                      </p:cBhvr>
                                      <p:tavLst>
                                        <p:tav tm="0">
                                          <p:val>
                                            <p:strVal val="#ppt_h"/>
                                          </p:val>
                                        </p:tav>
                                        <p:tav tm="100000">
                                          <p:val>
                                            <p:strVal val="#ppt_h"/>
                                          </p:val>
                                        </p:tav>
                                      </p:tavLst>
                                    </p:anim>
                                    <p:animEffect transition="in" filter="fade">
                                      <p:cBhvr>
                                        <p:cTn id="19" dur="1000"/>
                                        <p:tgtEl>
                                          <p:spTgt spid="14"/>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837410" y="2503352"/>
            <a:ext cx="1469181" cy="1469181"/>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nvGrpSpPr>
          <p:cNvPr id="7" name="组合 6"/>
          <p:cNvGrpSpPr/>
          <p:nvPr/>
        </p:nvGrpSpPr>
        <p:grpSpPr>
          <a:xfrm>
            <a:off x="2823370" y="2982999"/>
            <a:ext cx="652760" cy="652760"/>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10" name="组合 9"/>
          <p:cNvGrpSpPr/>
          <p:nvPr/>
        </p:nvGrpSpPr>
        <p:grpSpPr>
          <a:xfrm>
            <a:off x="5690894" y="2982999"/>
            <a:ext cx="652760" cy="652760"/>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13" name="组合 12"/>
          <p:cNvGrpSpPr/>
          <p:nvPr/>
        </p:nvGrpSpPr>
        <p:grpSpPr>
          <a:xfrm>
            <a:off x="4245620" y="1562614"/>
            <a:ext cx="652760" cy="652760"/>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sp>
        <p:nvSpPr>
          <p:cNvPr id="16" name="饼形 18"/>
          <p:cNvSpPr/>
          <p:nvPr/>
        </p:nvSpPr>
        <p:spPr>
          <a:xfrm>
            <a:off x="3152595" y="1898966"/>
            <a:ext cx="1053098" cy="1051138"/>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 fmla="*/ 1720766 w 1812206"/>
              <a:gd name="connsiteY0" fmla="*/ 1721597 h 1813037"/>
              <a:gd name="connsiteX1" fmla="*/ 0 w 1812206"/>
              <a:gd name="connsiteY1" fmla="*/ 1274106 h 1813037"/>
              <a:gd name="connsiteX2" fmla="*/ 1276483 w 1812206"/>
              <a:gd name="connsiteY2" fmla="*/ 0 h 1813037"/>
              <a:gd name="connsiteX3" fmla="*/ 1812206 w 1812206"/>
              <a:gd name="connsiteY3" fmla="*/ 1813037 h 1813037"/>
              <a:gd name="connsiteX0" fmla="*/ 1720766 w 1720766"/>
              <a:gd name="connsiteY0" fmla="*/ 1721597 h 1721597"/>
              <a:gd name="connsiteX1" fmla="*/ 0 w 1720766"/>
              <a:gd name="connsiteY1" fmla="*/ 1274106 h 1721597"/>
              <a:gd name="connsiteX2" fmla="*/ 1276483 w 1720766"/>
              <a:gd name="connsiteY2" fmla="*/ 0 h 1721597"/>
              <a:gd name="connsiteX0" fmla="*/ 0 w 1276483"/>
              <a:gd name="connsiteY0" fmla="*/ 1274106 h 1274106"/>
              <a:gd name="connsiteX1" fmla="*/ 1276483 w 1276483"/>
              <a:gd name="connsiteY1" fmla="*/ 0 h 1274106"/>
            </a:gdLst>
            <a:ahLst/>
            <a:cxnLst>
              <a:cxn ang="0">
                <a:pos x="connsiteX0" y="connsiteY0"/>
              </a:cxn>
              <a:cxn ang="0">
                <a:pos x="connsiteX1" y="connsiteY1"/>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latin typeface="+mj-ea"/>
              <a:ea typeface="+mj-ea"/>
            </a:endParaRPr>
          </a:p>
        </p:txBody>
      </p:sp>
      <p:sp>
        <p:nvSpPr>
          <p:cNvPr id="17" name="饼形 18"/>
          <p:cNvSpPr/>
          <p:nvPr/>
        </p:nvSpPr>
        <p:spPr>
          <a:xfrm flipH="1">
            <a:off x="4934140" y="1898966"/>
            <a:ext cx="1053098" cy="1051138"/>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 fmla="*/ 1720766 w 1812206"/>
              <a:gd name="connsiteY0" fmla="*/ 1721597 h 1813037"/>
              <a:gd name="connsiteX1" fmla="*/ 0 w 1812206"/>
              <a:gd name="connsiteY1" fmla="*/ 1274106 h 1813037"/>
              <a:gd name="connsiteX2" fmla="*/ 1276483 w 1812206"/>
              <a:gd name="connsiteY2" fmla="*/ 0 h 1813037"/>
              <a:gd name="connsiteX3" fmla="*/ 1812206 w 1812206"/>
              <a:gd name="connsiteY3" fmla="*/ 1813037 h 1813037"/>
              <a:gd name="connsiteX0" fmla="*/ 1720766 w 1720766"/>
              <a:gd name="connsiteY0" fmla="*/ 1721597 h 1721597"/>
              <a:gd name="connsiteX1" fmla="*/ 0 w 1720766"/>
              <a:gd name="connsiteY1" fmla="*/ 1274106 h 1721597"/>
              <a:gd name="connsiteX2" fmla="*/ 1276483 w 1720766"/>
              <a:gd name="connsiteY2" fmla="*/ 0 h 1721597"/>
              <a:gd name="connsiteX0" fmla="*/ 0 w 1276483"/>
              <a:gd name="connsiteY0" fmla="*/ 1274106 h 1274106"/>
              <a:gd name="connsiteX1" fmla="*/ 1276483 w 1276483"/>
              <a:gd name="connsiteY1" fmla="*/ 0 h 1274106"/>
            </a:gdLst>
            <a:ahLst/>
            <a:cxnLst>
              <a:cxn ang="0">
                <a:pos x="connsiteX0" y="connsiteY0"/>
              </a:cxn>
              <a:cxn ang="0">
                <a:pos x="connsiteX1" y="connsiteY1"/>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latin typeface="+mj-ea"/>
              <a:ea typeface="+mj-ea"/>
            </a:endParaRPr>
          </a:p>
        </p:txBody>
      </p:sp>
      <p:grpSp>
        <p:nvGrpSpPr>
          <p:cNvPr id="18" name="组合 17"/>
          <p:cNvGrpSpPr/>
          <p:nvPr/>
        </p:nvGrpSpPr>
        <p:grpSpPr>
          <a:xfrm>
            <a:off x="3690831" y="915567"/>
            <a:ext cx="1762338" cy="587952"/>
            <a:chOff x="5324179" y="1877247"/>
            <a:chExt cx="2349784" cy="783936"/>
          </a:xfrm>
        </p:grpSpPr>
        <p:sp>
          <p:nvSpPr>
            <p:cNvPr id="19" name="文本框 18"/>
            <p:cNvSpPr txBox="1"/>
            <p:nvPr/>
          </p:nvSpPr>
          <p:spPr bwMode="auto">
            <a:xfrm>
              <a:off x="5372352" y="2099491"/>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0" name="文本框 19"/>
            <p:cNvSpPr txBox="1"/>
            <p:nvPr/>
          </p:nvSpPr>
          <p:spPr bwMode="auto">
            <a:xfrm>
              <a:off x="5324179" y="1877247"/>
              <a:ext cx="2349784" cy="369332"/>
            </a:xfrm>
            <a:prstGeom prst="rect">
              <a:avLst/>
            </a:prstGeom>
            <a:noFill/>
          </p:spPr>
          <p:txBody>
            <a:bodyPr wrap="square">
              <a:spAutoFit/>
            </a:bodyPr>
            <a:lstStyle/>
            <a:p>
              <a:pPr algn="ctr">
                <a:defRPr/>
              </a:pPr>
              <a:r>
                <a:rPr lang="zh-CN" altLang="en-US" sz="1200" spc="75" dirty="0">
                  <a:solidFill>
                    <a:schemeClr val="tx1">
                      <a:lumMod val="65000"/>
                      <a:lumOff val="35000"/>
                    </a:schemeClr>
                  </a:solidFill>
                  <a:latin typeface="+mj-ea"/>
                  <a:ea typeface="+mj-ea"/>
                </a:rPr>
                <a:t>在此添加标题</a:t>
              </a:r>
            </a:p>
          </p:txBody>
        </p:sp>
      </p:grpSp>
      <p:grpSp>
        <p:nvGrpSpPr>
          <p:cNvPr id="21" name="组合 20"/>
          <p:cNvGrpSpPr/>
          <p:nvPr/>
        </p:nvGrpSpPr>
        <p:grpSpPr>
          <a:xfrm>
            <a:off x="6394902" y="3011364"/>
            <a:ext cx="1762338" cy="587952"/>
            <a:chOff x="2744012" y="4525702"/>
            <a:chExt cx="2349784" cy="783936"/>
          </a:xfrm>
        </p:grpSpPr>
        <p:sp>
          <p:nvSpPr>
            <p:cNvPr id="22" name="文本框 21"/>
            <p:cNvSpPr txBox="1"/>
            <p:nvPr/>
          </p:nvSpPr>
          <p:spPr bwMode="auto">
            <a:xfrm>
              <a:off x="2744012" y="4747946"/>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3" name="文本框 22"/>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grpSp>
        <p:nvGrpSpPr>
          <p:cNvPr id="24" name="组合 23"/>
          <p:cNvGrpSpPr/>
          <p:nvPr/>
        </p:nvGrpSpPr>
        <p:grpSpPr>
          <a:xfrm>
            <a:off x="990190" y="3011364"/>
            <a:ext cx="1762340" cy="587952"/>
            <a:chOff x="1320253" y="4614246"/>
            <a:chExt cx="2349786" cy="783936"/>
          </a:xfrm>
        </p:grpSpPr>
        <p:sp>
          <p:nvSpPr>
            <p:cNvPr id="25" name="文本框 24"/>
            <p:cNvSpPr txBox="1"/>
            <p:nvPr/>
          </p:nvSpPr>
          <p:spPr bwMode="auto">
            <a:xfrm>
              <a:off x="1416600" y="4836490"/>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6" name="文本框 25"/>
            <p:cNvSpPr txBox="1"/>
            <p:nvPr/>
          </p:nvSpPr>
          <p:spPr bwMode="auto">
            <a:xfrm>
              <a:off x="1320253" y="4614246"/>
              <a:ext cx="2349783" cy="369332"/>
            </a:xfrm>
            <a:prstGeom prst="rect">
              <a:avLst/>
            </a:prstGeom>
            <a:noFill/>
          </p:spPr>
          <p:txBody>
            <a:bodyPr wrap="square">
              <a:spAutoFit/>
            </a:bodyPr>
            <a:lstStyle/>
            <a:p>
              <a:pPr algn="r">
                <a:defRPr/>
              </a:pPr>
              <a:r>
                <a:rPr lang="zh-CN" altLang="en-US" sz="1200" spc="75" dirty="0">
                  <a:solidFill>
                    <a:schemeClr val="tx1">
                      <a:lumMod val="65000"/>
                      <a:lumOff val="35000"/>
                    </a:schemeClr>
                  </a:solidFill>
                  <a:latin typeface="+mj-ea"/>
                  <a:ea typeface="+mj-ea"/>
                </a:rPr>
                <a:t>在此添加标题</a:t>
              </a:r>
            </a:p>
          </p:txBody>
        </p:sp>
      </p:grpSp>
      <p:sp>
        <p:nvSpPr>
          <p:cNvPr id="27" name="圆角矩形 26"/>
          <p:cNvSpPr/>
          <p:nvPr/>
        </p:nvSpPr>
        <p:spPr>
          <a:xfrm>
            <a:off x="4495998" y="2742136"/>
            <a:ext cx="152006" cy="264965"/>
          </a:xfrm>
          <a:prstGeom prst="roundRect">
            <a:avLst>
              <a:gd name="adj" fmla="val 50000"/>
            </a:avLst>
          </a:prstGeom>
          <a:solidFill>
            <a:schemeClr val="accent3"/>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8" name="Freeform 40"/>
          <p:cNvSpPr>
            <a:spLocks/>
          </p:cNvSpPr>
          <p:nvPr/>
        </p:nvSpPr>
        <p:spPr bwMode="auto">
          <a:xfrm>
            <a:off x="4448694" y="1781742"/>
            <a:ext cx="246613" cy="223286"/>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nvGrpSpPr>
          <p:cNvPr id="29" name="组合 28"/>
          <p:cNvGrpSpPr/>
          <p:nvPr/>
        </p:nvGrpSpPr>
        <p:grpSpPr>
          <a:xfrm>
            <a:off x="3039496" y="3196269"/>
            <a:ext cx="220508" cy="218842"/>
            <a:chOff x="7078908" y="5461438"/>
            <a:chExt cx="430461" cy="427208"/>
          </a:xfrm>
          <a:solidFill>
            <a:schemeClr val="tx1">
              <a:lumMod val="50000"/>
              <a:lumOff val="50000"/>
            </a:schemeClr>
          </a:solidFill>
        </p:grpSpPr>
        <p:sp>
          <p:nvSpPr>
            <p:cNvPr id="30"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1"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32" name="组合 31"/>
          <p:cNvGrpSpPr/>
          <p:nvPr/>
        </p:nvGrpSpPr>
        <p:grpSpPr>
          <a:xfrm>
            <a:off x="5890635" y="3170372"/>
            <a:ext cx="253279" cy="241615"/>
            <a:chOff x="8145843" y="5425657"/>
            <a:chExt cx="494435" cy="471664"/>
          </a:xfrm>
          <a:solidFill>
            <a:schemeClr val="tx1">
              <a:lumMod val="50000"/>
              <a:lumOff val="50000"/>
            </a:schemeClr>
          </a:solidFill>
        </p:grpSpPr>
        <p:sp>
          <p:nvSpPr>
            <p:cNvPr id="33"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4"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6"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7"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8"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spTree>
    <p:extLst>
      <p:ext uri="{BB962C8B-B14F-4D97-AF65-F5344CB8AC3E}">
        <p14:creationId xmlns:p14="http://schemas.microsoft.com/office/powerpoint/2010/main" val="3927332816"/>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14:presetBounceEnd="40000">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14:bounceEnd="40000">
                                          <p:cBhvr additive="base">
                                            <p:cTn id="10" dur="5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4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9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4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500" fill="hold"/>
                                            <p:tgtEl>
                                              <p:spTgt spid="27"/>
                                            </p:tgtEl>
                                            <p:attrNameLst>
                                              <p:attrName>ppt_x</p:attrName>
                                            </p:attrNameLst>
                                          </p:cBhvr>
                                          <p:tavLst>
                                            <p:tav tm="0">
                                              <p:val>
                                                <p:strVal val="#ppt_x"/>
                                              </p:val>
                                            </p:tav>
                                            <p:tav tm="100000">
                                              <p:val>
                                                <p:strVal val="#ppt_x"/>
                                              </p:val>
                                            </p:tav>
                                          </p:tavLst>
                                        </p:anim>
                                        <p:anim calcmode="lin" valueType="num">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4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9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4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934484" y="1167594"/>
            <a:ext cx="2179163" cy="2214247"/>
          </a:xfrm>
          <a:prstGeom prst="rect">
            <a:avLst/>
          </a:prstGeom>
          <a:solidFill>
            <a:srgbClr val="FF0000"/>
          </a:solidFill>
          <a:ln w="12700" cap="flat" cmpd="sng" algn="ctr">
            <a:noFill/>
            <a:prstDash val="solid"/>
            <a:miter lim="800000"/>
          </a:ln>
          <a:effectLst/>
        </p:spPr>
        <p:txBody>
          <a:bodyPr lIns="91458" tIns="45729" rIns="91458" bIns="45729" rtlCol="0" anchor="ctr"/>
          <a:lstStyle/>
          <a:p>
            <a:pPr algn="ctr" defTabSz="914400">
              <a:defRPr/>
            </a:pPr>
            <a:endParaRPr lang="zh-CN" altLang="en-US" sz="1800" kern="0">
              <a:solidFill>
                <a:srgbClr val="777777"/>
              </a:solidFill>
              <a:latin typeface="+mj-ea"/>
              <a:ea typeface="+mj-ea"/>
            </a:endParaRPr>
          </a:p>
        </p:txBody>
      </p:sp>
      <p:sp>
        <p:nvSpPr>
          <p:cNvPr id="32" name="TextBox 84"/>
          <p:cNvSpPr txBox="1"/>
          <p:nvPr/>
        </p:nvSpPr>
        <p:spPr>
          <a:xfrm>
            <a:off x="1042734" y="2977779"/>
            <a:ext cx="1855085" cy="307795"/>
          </a:xfrm>
          <a:prstGeom prst="rect">
            <a:avLst/>
          </a:prstGeom>
          <a:noFill/>
          <a:ln>
            <a:noFill/>
            <a:prstDash val="sysDash"/>
          </a:ln>
        </p:spPr>
        <p:txBody>
          <a:bodyPr wrap="square" lIns="91458" tIns="45729" rIns="91458" bIns="45729" rtlCol="0">
            <a:spAutoFit/>
          </a:bodyPr>
          <a:lstStyle/>
          <a:p>
            <a:pPr algn="ctr" defTabSz="914400"/>
            <a:r>
              <a:rPr lang="zh-CN" altLang="en-US" dirty="0" smtClean="0">
                <a:solidFill>
                  <a:schemeClr val="bg1"/>
                </a:solidFill>
                <a:latin typeface="+mj-ea"/>
                <a:ea typeface="+mj-ea"/>
              </a:rPr>
              <a:t>关键字</a:t>
            </a:r>
            <a:endParaRPr lang="zh-CN" altLang="en-US" dirty="0">
              <a:solidFill>
                <a:schemeClr val="bg1"/>
              </a:solidFill>
              <a:latin typeface="+mj-ea"/>
              <a:ea typeface="+mj-ea"/>
            </a:endParaRPr>
          </a:p>
        </p:txBody>
      </p:sp>
      <p:sp>
        <p:nvSpPr>
          <p:cNvPr id="34" name="TextBox 86"/>
          <p:cNvSpPr txBox="1"/>
          <p:nvPr/>
        </p:nvSpPr>
        <p:spPr>
          <a:xfrm>
            <a:off x="1119588" y="3936713"/>
            <a:ext cx="2289628" cy="1108014"/>
          </a:xfrm>
          <a:prstGeom prst="rect">
            <a:avLst/>
          </a:prstGeom>
          <a:noFill/>
          <a:ln>
            <a:noFill/>
            <a:prstDash val="sysDash"/>
          </a:ln>
        </p:spPr>
        <p:txBody>
          <a:bodyPr wrap="square" lIns="91458" tIns="45729" rIns="91458" bIns="45729" rtlCol="0">
            <a:spAutoFit/>
          </a:bodyPr>
          <a:lstStyle/>
          <a:p>
            <a:pPr defTabSz="914400">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400">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400">
              <a:lnSpc>
                <a:spcPct val="150000"/>
              </a:lnSpc>
            </a:pPr>
            <a:r>
              <a:rPr lang="zh-CN" altLang="en-US" sz="1100" dirty="0">
                <a:solidFill>
                  <a:sysClr val="windowText" lastClr="000000"/>
                </a:solidFill>
                <a:latin typeface="+mj-ea"/>
              </a:rPr>
              <a:t>此处输入您的相关内容</a:t>
            </a:r>
            <a:endParaRPr lang="en-US" altLang="zh-CN" sz="1100" dirty="0">
              <a:solidFill>
                <a:sysClr val="windowText" lastClr="000000"/>
              </a:solidFill>
              <a:latin typeface="+mj-ea"/>
            </a:endParaRPr>
          </a:p>
          <a:p>
            <a:pPr defTabSz="914400">
              <a:lnSpc>
                <a:spcPct val="150000"/>
              </a:lnSpc>
            </a:pPr>
            <a:r>
              <a:rPr lang="zh-CN" altLang="en-US" sz="1100" dirty="0">
                <a:solidFill>
                  <a:sysClr val="windowText" lastClr="000000"/>
                </a:solidFill>
                <a:latin typeface="+mj-ea"/>
              </a:rPr>
              <a:t>此处输入您的相关内容</a:t>
            </a:r>
            <a:endParaRPr lang="zh-CN" altLang="en-US" sz="1100" dirty="0">
              <a:solidFill>
                <a:sysClr val="windowText" lastClr="000000"/>
              </a:solidFill>
              <a:latin typeface="+mj-ea"/>
              <a:ea typeface="+mj-ea"/>
            </a:endParaRPr>
          </a:p>
        </p:txBody>
      </p:sp>
      <p:grpSp>
        <p:nvGrpSpPr>
          <p:cNvPr id="49" name="组合 48"/>
          <p:cNvGrpSpPr/>
          <p:nvPr/>
        </p:nvGrpSpPr>
        <p:grpSpPr>
          <a:xfrm>
            <a:off x="1598430" y="1402576"/>
            <a:ext cx="836462" cy="836326"/>
            <a:chOff x="3384770" y="1888576"/>
            <a:chExt cx="472636" cy="472634"/>
          </a:xfrm>
        </p:grpSpPr>
        <p:sp>
          <p:nvSpPr>
            <p:cNvPr id="50" name="椭圆 49"/>
            <p:cNvSpPr/>
            <p:nvPr/>
          </p:nvSpPr>
          <p:spPr>
            <a:xfrm>
              <a:off x="3384770" y="1888576"/>
              <a:ext cx="472636" cy="472634"/>
            </a:xfrm>
            <a:prstGeom prst="ellipse">
              <a:avLst/>
            </a:prstGeom>
            <a:noFill/>
            <a:ln w="12700" cap="flat" cmpd="sng" algn="ctr">
              <a:solidFill>
                <a:srgbClr val="777777">
                  <a:lumMod val="20000"/>
                  <a:lumOff val="80000"/>
                </a:srgbClr>
              </a:solidFill>
              <a:prstDash val="solid"/>
              <a:miter lim="800000"/>
            </a:ln>
            <a:effectLst/>
          </p:spPr>
          <p:txBody>
            <a:bodyPr rtlCol="0" anchor="ctr"/>
            <a:lstStyle/>
            <a:p>
              <a:pPr algn="ctr" defTabSz="914400">
                <a:defRPr/>
              </a:pPr>
              <a:endParaRPr lang="zh-CN" altLang="en-US" sz="1800" kern="0">
                <a:solidFill>
                  <a:srgbClr val="777777"/>
                </a:solidFill>
                <a:latin typeface="+mj-ea"/>
                <a:ea typeface="+mj-ea"/>
              </a:endParaRPr>
            </a:p>
          </p:txBody>
        </p:sp>
        <p:grpSp>
          <p:nvGrpSpPr>
            <p:cNvPr id="51" name="组合 50"/>
            <p:cNvGrpSpPr/>
            <p:nvPr/>
          </p:nvGrpSpPr>
          <p:grpSpPr>
            <a:xfrm>
              <a:off x="3438151" y="1949352"/>
              <a:ext cx="365874" cy="357593"/>
              <a:chOff x="5710238" y="3049588"/>
              <a:chExt cx="771526" cy="754062"/>
            </a:xfrm>
            <a:solidFill>
              <a:srgbClr val="777777"/>
            </a:solidFill>
          </p:grpSpPr>
          <p:sp>
            <p:nvSpPr>
              <p:cNvPr id="52"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solidFill>
                <a:srgbClr val="FFFFFF"/>
              </a:solidFill>
              <a:ln w="9525">
                <a:solidFill>
                  <a:srgbClr val="777777">
                    <a:lumMod val="20000"/>
                    <a:lumOff val="80000"/>
                  </a:srgbClr>
                </a:solidFill>
                <a:round/>
              </a:ln>
            </p:spPr>
            <p:txBody>
              <a:bodyPr vert="horz" wrap="square" lIns="91440" tIns="45720" rIns="91440" bIns="45720" numCol="1" anchor="t" anchorCtr="0" compatLnSpc="1"/>
              <a:lstStyle/>
              <a:p>
                <a:pPr defTabSz="914400">
                  <a:defRPr/>
                </a:pPr>
                <a:endParaRPr lang="zh-CN" altLang="en-US" sz="1800" kern="0">
                  <a:solidFill>
                    <a:srgbClr val="FFFFFF"/>
                  </a:solidFill>
                  <a:latin typeface="+mj-ea"/>
                  <a:ea typeface="+mj-ea"/>
                </a:endParaRPr>
              </a:p>
            </p:txBody>
          </p:sp>
          <p:sp>
            <p:nvSpPr>
              <p:cNvPr id="53"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solidFill>
                <a:srgbClr val="FFFFFF"/>
              </a:solidFill>
              <a:ln w="9525">
                <a:solidFill>
                  <a:srgbClr val="777777">
                    <a:lumMod val="20000"/>
                    <a:lumOff val="80000"/>
                  </a:srgbClr>
                </a:solidFill>
                <a:round/>
              </a:ln>
            </p:spPr>
            <p:txBody>
              <a:bodyPr vert="horz" wrap="square" lIns="91440" tIns="45720" rIns="91440" bIns="45720" numCol="1" anchor="t" anchorCtr="0" compatLnSpc="1"/>
              <a:lstStyle/>
              <a:p>
                <a:pPr defTabSz="914400">
                  <a:defRPr/>
                </a:pPr>
                <a:endParaRPr lang="zh-CN" altLang="en-US" sz="1800" kern="0">
                  <a:solidFill>
                    <a:srgbClr val="FFFFFF"/>
                  </a:solidFill>
                  <a:latin typeface="+mj-ea"/>
                  <a:ea typeface="+mj-ea"/>
                </a:endParaRPr>
              </a:p>
            </p:txBody>
          </p:sp>
          <p:sp>
            <p:nvSpPr>
              <p:cNvPr id="54"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solidFill>
                <a:srgbClr val="FFFFFF"/>
              </a:solidFill>
              <a:ln w="9525">
                <a:solidFill>
                  <a:srgbClr val="777777">
                    <a:lumMod val="20000"/>
                    <a:lumOff val="80000"/>
                  </a:srgbClr>
                </a:solidFill>
                <a:round/>
              </a:ln>
            </p:spPr>
            <p:txBody>
              <a:bodyPr vert="horz" wrap="square" lIns="91440" tIns="45720" rIns="91440" bIns="45720" numCol="1" anchor="t" anchorCtr="0" compatLnSpc="1"/>
              <a:lstStyle/>
              <a:p>
                <a:pPr defTabSz="914400">
                  <a:defRPr/>
                </a:pPr>
                <a:endParaRPr lang="zh-CN" altLang="en-US" sz="1800" kern="0">
                  <a:solidFill>
                    <a:srgbClr val="FFFFFF"/>
                  </a:solidFill>
                  <a:latin typeface="+mj-ea"/>
                  <a:ea typeface="+mj-ea"/>
                </a:endParaRPr>
              </a:p>
            </p:txBody>
          </p:sp>
          <p:sp>
            <p:nvSpPr>
              <p:cNvPr id="55"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solidFill>
                <a:srgbClr val="FFFFFF"/>
              </a:solidFill>
              <a:ln w="9525">
                <a:solidFill>
                  <a:srgbClr val="777777">
                    <a:lumMod val="20000"/>
                    <a:lumOff val="80000"/>
                  </a:srgbClr>
                </a:solidFill>
                <a:round/>
              </a:ln>
            </p:spPr>
            <p:txBody>
              <a:bodyPr vert="horz" wrap="square" lIns="91440" tIns="45720" rIns="91440" bIns="45720" numCol="1" anchor="t" anchorCtr="0" compatLnSpc="1"/>
              <a:lstStyle/>
              <a:p>
                <a:pPr defTabSz="914400">
                  <a:defRPr/>
                </a:pPr>
                <a:endParaRPr lang="zh-CN" altLang="en-US" sz="1800" kern="0">
                  <a:solidFill>
                    <a:srgbClr val="FFFFFF"/>
                  </a:solidFill>
                  <a:latin typeface="+mj-ea"/>
                  <a:ea typeface="+mj-ea"/>
                </a:endParaRPr>
              </a:p>
            </p:txBody>
          </p:sp>
        </p:grpSp>
      </p:grpSp>
      <p:sp>
        <p:nvSpPr>
          <p:cNvPr id="56" name="Freeform 18">
            <a:hlinkClick r:id="rId3"/>
          </p:cNvPr>
          <p:cNvSpPr>
            <a:spLocks noEditPoints="1"/>
          </p:cNvSpPr>
          <p:nvPr/>
        </p:nvSpPr>
        <p:spPr bwMode="auto">
          <a:xfrm>
            <a:off x="1143284"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lstStyle/>
          <a:p>
            <a:pPr defTabSz="685800">
              <a:defRPr/>
            </a:pPr>
            <a:endParaRPr lang="zh-CN" altLang="en-US" sz="1100" kern="0">
              <a:solidFill>
                <a:prstClr val="black"/>
              </a:solidFill>
              <a:latin typeface="+mj-ea"/>
              <a:ea typeface="+mj-ea"/>
            </a:endParaRPr>
          </a:p>
        </p:txBody>
      </p:sp>
      <p:sp>
        <p:nvSpPr>
          <p:cNvPr id="57" name="Freeform 18">
            <a:hlinkClick r:id="rId3"/>
          </p:cNvPr>
          <p:cNvSpPr>
            <a:spLocks noEditPoints="1"/>
          </p:cNvSpPr>
          <p:nvPr/>
        </p:nvSpPr>
        <p:spPr bwMode="auto">
          <a:xfrm>
            <a:off x="1575773"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lstStyle/>
          <a:p>
            <a:pPr defTabSz="685800">
              <a:defRPr/>
            </a:pPr>
            <a:endParaRPr lang="zh-CN" altLang="en-US" sz="1100" kern="0">
              <a:solidFill>
                <a:prstClr val="black"/>
              </a:solidFill>
              <a:latin typeface="+mj-ea"/>
              <a:ea typeface="+mj-ea"/>
            </a:endParaRPr>
          </a:p>
        </p:txBody>
      </p:sp>
      <p:sp>
        <p:nvSpPr>
          <p:cNvPr id="58" name="Freeform 18">
            <a:hlinkClick r:id="rId3"/>
          </p:cNvPr>
          <p:cNvSpPr>
            <a:spLocks noEditPoints="1"/>
          </p:cNvSpPr>
          <p:nvPr/>
        </p:nvSpPr>
        <p:spPr bwMode="auto">
          <a:xfrm>
            <a:off x="1980372"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lstStyle/>
          <a:p>
            <a:pPr defTabSz="685800">
              <a:defRPr/>
            </a:pPr>
            <a:endParaRPr lang="zh-CN" altLang="en-US" sz="1100" kern="0">
              <a:solidFill>
                <a:prstClr val="black"/>
              </a:solidFill>
              <a:latin typeface="+mj-ea"/>
              <a:ea typeface="+mj-ea"/>
            </a:endParaRPr>
          </a:p>
        </p:txBody>
      </p:sp>
      <p:sp>
        <p:nvSpPr>
          <p:cNvPr id="59" name="Freeform 18">
            <a:hlinkClick r:id="rId3"/>
          </p:cNvPr>
          <p:cNvSpPr>
            <a:spLocks noEditPoints="1"/>
          </p:cNvSpPr>
          <p:nvPr/>
        </p:nvSpPr>
        <p:spPr bwMode="auto">
          <a:xfrm>
            <a:off x="2384971"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lstStyle/>
          <a:p>
            <a:pPr defTabSz="685800">
              <a:defRPr/>
            </a:pPr>
            <a:endParaRPr lang="zh-CN" altLang="en-US" sz="1100" kern="0">
              <a:solidFill>
                <a:prstClr val="black"/>
              </a:solidFill>
              <a:latin typeface="+mj-ea"/>
              <a:ea typeface="+mj-ea"/>
            </a:endParaRPr>
          </a:p>
        </p:txBody>
      </p:sp>
      <p:sp>
        <p:nvSpPr>
          <p:cNvPr id="64" name="TextBox 102"/>
          <p:cNvSpPr txBox="1"/>
          <p:nvPr/>
        </p:nvSpPr>
        <p:spPr>
          <a:xfrm>
            <a:off x="4266506" y="3921900"/>
            <a:ext cx="2289628" cy="1108014"/>
          </a:xfrm>
          <a:prstGeom prst="rect">
            <a:avLst/>
          </a:prstGeom>
          <a:noFill/>
          <a:ln>
            <a:noFill/>
            <a:prstDash val="sysDash"/>
          </a:ln>
        </p:spPr>
        <p:txBody>
          <a:bodyPr wrap="square" lIns="91458" tIns="45729" rIns="91458" bIns="45729" rtlCol="0">
            <a:spAutoFit/>
          </a:bodyPr>
          <a:lstStyle/>
          <a:p>
            <a:pPr defTabSz="914400">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400">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400">
              <a:lnSpc>
                <a:spcPct val="150000"/>
              </a:lnSpc>
            </a:pPr>
            <a:r>
              <a:rPr lang="zh-CN" altLang="en-US" sz="1100" dirty="0">
                <a:solidFill>
                  <a:sysClr val="windowText" lastClr="000000"/>
                </a:solidFill>
                <a:latin typeface="+mj-ea"/>
              </a:rPr>
              <a:t>此处输入您的相关内容</a:t>
            </a:r>
            <a:endParaRPr lang="en-US" altLang="zh-CN" sz="1100" dirty="0">
              <a:solidFill>
                <a:sysClr val="windowText" lastClr="000000"/>
              </a:solidFill>
              <a:latin typeface="+mj-ea"/>
            </a:endParaRPr>
          </a:p>
          <a:p>
            <a:pPr defTabSz="914400">
              <a:lnSpc>
                <a:spcPct val="150000"/>
              </a:lnSpc>
            </a:pPr>
            <a:r>
              <a:rPr lang="zh-CN" altLang="en-US" sz="1100" dirty="0">
                <a:solidFill>
                  <a:sysClr val="windowText" lastClr="000000"/>
                </a:solidFill>
                <a:latin typeface="+mj-ea"/>
              </a:rPr>
              <a:t>此处输入您的相关内容</a:t>
            </a:r>
            <a:endParaRPr lang="zh-CN" altLang="en-US" sz="1100" dirty="0">
              <a:solidFill>
                <a:sysClr val="windowText" lastClr="000000"/>
              </a:solidFill>
              <a:latin typeface="+mj-ea"/>
              <a:ea typeface="+mj-ea"/>
            </a:endParaRPr>
          </a:p>
        </p:txBody>
      </p:sp>
      <p:sp>
        <p:nvSpPr>
          <p:cNvPr id="72" name="矩形 71"/>
          <p:cNvSpPr/>
          <p:nvPr/>
        </p:nvSpPr>
        <p:spPr>
          <a:xfrm>
            <a:off x="3113648" y="1167594"/>
            <a:ext cx="4950698" cy="2214247"/>
          </a:xfrm>
          <a:prstGeom prst="rect">
            <a:avLst/>
          </a:prstGeom>
          <a:blipFill>
            <a:blip r:embed="rId4"/>
            <a:stretch>
              <a:fillRect/>
            </a:stretch>
          </a:blipFill>
          <a:ln w="12700" cap="flat" cmpd="sng" algn="ctr">
            <a:noFill/>
            <a:prstDash val="solid"/>
            <a:miter lim="800000"/>
          </a:ln>
          <a:effectLst/>
        </p:spPr>
        <p:txBody>
          <a:bodyPr lIns="91458" tIns="45729" rIns="91458" bIns="45729" rtlCol="0" anchor="ctr"/>
          <a:lstStyle/>
          <a:p>
            <a:pPr algn="ctr" defTabSz="914400">
              <a:defRPr/>
            </a:pPr>
            <a:endParaRPr lang="zh-CN" altLang="en-US" sz="1800" kern="0">
              <a:solidFill>
                <a:srgbClr val="777777"/>
              </a:solidFill>
              <a:latin typeface="+mj-ea"/>
              <a:ea typeface="+mj-ea"/>
            </a:endParaRPr>
          </a:p>
        </p:txBody>
      </p:sp>
      <p:grpSp>
        <p:nvGrpSpPr>
          <p:cNvPr id="73" name="组合 72"/>
          <p:cNvGrpSpPr/>
          <p:nvPr/>
        </p:nvGrpSpPr>
        <p:grpSpPr>
          <a:xfrm>
            <a:off x="1004830" y="3529729"/>
            <a:ext cx="2092714" cy="323558"/>
            <a:chOff x="814328" y="3219334"/>
            <a:chExt cx="2797200" cy="432536"/>
          </a:xfrm>
        </p:grpSpPr>
        <p:grpSp>
          <p:nvGrpSpPr>
            <p:cNvPr id="74" name="组合 73"/>
            <p:cNvGrpSpPr/>
            <p:nvPr/>
          </p:nvGrpSpPr>
          <p:grpSpPr>
            <a:xfrm>
              <a:off x="814328" y="3219334"/>
              <a:ext cx="2797200" cy="432536"/>
              <a:chOff x="2173927" y="3285519"/>
              <a:chExt cx="3549387" cy="548848"/>
            </a:xfrm>
          </p:grpSpPr>
          <p:grpSp>
            <p:nvGrpSpPr>
              <p:cNvPr id="76" name="组合 7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78" name="圆角矩形 7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sp>
              <p:nvSpPr>
                <p:cNvPr id="79" name="圆角矩形 7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85000"/>
                        <a:lumOff val="15000"/>
                      </a:schemeClr>
                    </a:solidFill>
                    <a:latin typeface="+mj-ea"/>
                    <a:ea typeface="+mj-ea"/>
                  </a:endParaRPr>
                </a:p>
              </p:txBody>
            </p:sp>
          </p:grpSp>
          <p:sp>
            <p:nvSpPr>
              <p:cNvPr id="77" name="椭圆 76"/>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grpSp>
        <p:sp>
          <p:nvSpPr>
            <p:cNvPr id="75" name="TextBox 24"/>
            <p:cNvSpPr txBox="1"/>
            <p:nvPr/>
          </p:nvSpPr>
          <p:spPr>
            <a:xfrm>
              <a:off x="1224125" y="3310419"/>
              <a:ext cx="2191136" cy="2880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b="0" dirty="0">
                  <a:solidFill>
                    <a:schemeClr val="tx1">
                      <a:lumMod val="85000"/>
                      <a:lumOff val="15000"/>
                    </a:schemeClr>
                  </a:solidFill>
                  <a:latin typeface="+mj-ea"/>
                  <a:ea typeface="+mj-ea"/>
                </a:rPr>
                <a:t>输入标题</a:t>
              </a:r>
            </a:p>
          </p:txBody>
        </p:sp>
      </p:grpSp>
      <p:grpSp>
        <p:nvGrpSpPr>
          <p:cNvPr id="80" name="组合 79"/>
          <p:cNvGrpSpPr/>
          <p:nvPr/>
        </p:nvGrpSpPr>
        <p:grpSpPr>
          <a:xfrm>
            <a:off x="4091332" y="3529729"/>
            <a:ext cx="2092714" cy="323558"/>
            <a:chOff x="814328" y="3219334"/>
            <a:chExt cx="2797200" cy="432536"/>
          </a:xfrm>
        </p:grpSpPr>
        <p:grpSp>
          <p:nvGrpSpPr>
            <p:cNvPr id="81" name="组合 80"/>
            <p:cNvGrpSpPr/>
            <p:nvPr/>
          </p:nvGrpSpPr>
          <p:grpSpPr>
            <a:xfrm>
              <a:off x="814328" y="3219334"/>
              <a:ext cx="2797200" cy="432536"/>
              <a:chOff x="2173927" y="3285519"/>
              <a:chExt cx="3549387" cy="548848"/>
            </a:xfrm>
          </p:grpSpPr>
          <p:grpSp>
            <p:nvGrpSpPr>
              <p:cNvPr id="83" name="组合 82"/>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85" name="圆角矩形 84"/>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sp>
              <p:nvSpPr>
                <p:cNvPr id="86" name="圆角矩形 85"/>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85000"/>
                        <a:lumOff val="15000"/>
                      </a:schemeClr>
                    </a:solidFill>
                    <a:latin typeface="+mj-ea"/>
                    <a:ea typeface="+mj-ea"/>
                  </a:endParaRPr>
                </a:p>
              </p:txBody>
            </p:sp>
          </p:grpSp>
          <p:sp>
            <p:nvSpPr>
              <p:cNvPr id="84" name="椭圆 83"/>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grpSp>
        <p:sp>
          <p:nvSpPr>
            <p:cNvPr id="82" name="TextBox 24"/>
            <p:cNvSpPr txBox="1"/>
            <p:nvPr/>
          </p:nvSpPr>
          <p:spPr>
            <a:xfrm>
              <a:off x="1224125" y="3310419"/>
              <a:ext cx="2191136" cy="2880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b="0" dirty="0">
                  <a:solidFill>
                    <a:schemeClr val="tx1">
                      <a:lumMod val="85000"/>
                      <a:lumOff val="15000"/>
                    </a:schemeClr>
                  </a:solidFill>
                  <a:latin typeface="+mj-ea"/>
                  <a:ea typeface="+mj-ea"/>
                </a:rPr>
                <a:t>输入标题</a:t>
              </a:r>
            </a:p>
          </p:txBody>
        </p:sp>
      </p:grpSp>
    </p:spTree>
    <p:extLst>
      <p:ext uri="{BB962C8B-B14F-4D97-AF65-F5344CB8AC3E}">
        <p14:creationId xmlns:p14="http://schemas.microsoft.com/office/powerpoint/2010/main" val="2156133508"/>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1+#ppt_w/2"/>
                                          </p:val>
                                        </p:tav>
                                        <p:tav tm="100000">
                                          <p:val>
                                            <p:strVal val="#ppt_x"/>
                                          </p:val>
                                        </p:tav>
                                      </p:tavLst>
                                    </p:anim>
                                    <p:anim calcmode="lin" valueType="num">
                                      <p:cBhvr additive="base">
                                        <p:cTn id="8" dur="500" fill="hold"/>
                                        <p:tgtEl>
                                          <p:spTgt spid="7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49" presetClass="entr" presetSubtype="0" decel="100000" fill="hold" nodeType="withEffect">
                                  <p:stCondLst>
                                    <p:cond delay="125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ppt_w</p:attrName>
                                        </p:attrNameLst>
                                      </p:cBhvr>
                                      <p:tavLst>
                                        <p:tav tm="0">
                                          <p:val>
                                            <p:fltVal val="0"/>
                                          </p:val>
                                        </p:tav>
                                        <p:tav tm="100000">
                                          <p:val>
                                            <p:strVal val="#ppt_w"/>
                                          </p:val>
                                        </p:tav>
                                      </p:tavLst>
                                    </p:anim>
                                    <p:anim calcmode="lin" valueType="num">
                                      <p:cBhvr>
                                        <p:cTn id="16" dur="500" fill="hold"/>
                                        <p:tgtEl>
                                          <p:spTgt spid="49"/>
                                        </p:tgtEl>
                                        <p:attrNameLst>
                                          <p:attrName>ppt_h</p:attrName>
                                        </p:attrNameLst>
                                      </p:cBhvr>
                                      <p:tavLst>
                                        <p:tav tm="0">
                                          <p:val>
                                            <p:fltVal val="0"/>
                                          </p:val>
                                        </p:tav>
                                        <p:tav tm="100000">
                                          <p:val>
                                            <p:strVal val="#ppt_h"/>
                                          </p:val>
                                        </p:tav>
                                      </p:tavLst>
                                    </p:anim>
                                    <p:anim calcmode="lin" valueType="num">
                                      <p:cBhvr>
                                        <p:cTn id="17" dur="500" fill="hold"/>
                                        <p:tgtEl>
                                          <p:spTgt spid="49"/>
                                        </p:tgtEl>
                                        <p:attrNameLst>
                                          <p:attrName>style.rotation</p:attrName>
                                        </p:attrNameLst>
                                      </p:cBhvr>
                                      <p:tavLst>
                                        <p:tav tm="0">
                                          <p:val>
                                            <p:fltVal val="360"/>
                                          </p:val>
                                        </p:tav>
                                        <p:tav tm="100000">
                                          <p:val>
                                            <p:fltVal val="0"/>
                                          </p:val>
                                        </p:tav>
                                      </p:tavLst>
                                    </p:anim>
                                    <p:animEffect transition="in" filter="fade">
                                      <p:cBhvr>
                                        <p:cTn id="18" dur="500"/>
                                        <p:tgtEl>
                                          <p:spTgt spid="49"/>
                                        </p:tgtEl>
                                      </p:cBhvr>
                                    </p:animEffect>
                                  </p:childTnLst>
                                </p:cTn>
                              </p:par>
                              <p:par>
                                <p:cTn id="19" presetID="53" presetClass="entr" presetSubtype="16" fill="hold" grpId="0" nodeType="withEffect">
                                  <p:stCondLst>
                                    <p:cond delay="175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par>
                                <p:cTn id="24" presetID="53" presetClass="entr" presetSubtype="16" fill="hold" grpId="0" nodeType="withEffect">
                                  <p:stCondLst>
                                    <p:cond delay="1250"/>
                                  </p:stCondLst>
                                  <p:childTnLst>
                                    <p:set>
                                      <p:cBhvr>
                                        <p:cTn id="25" dur="1" fill="hold">
                                          <p:stCondLst>
                                            <p:cond delay="0"/>
                                          </p:stCondLst>
                                        </p:cTn>
                                        <p:tgtEl>
                                          <p:spTgt spid="56"/>
                                        </p:tgtEl>
                                        <p:attrNameLst>
                                          <p:attrName>style.visibility</p:attrName>
                                        </p:attrNameLst>
                                      </p:cBhvr>
                                      <p:to>
                                        <p:strVal val="visible"/>
                                      </p:to>
                                    </p:set>
                                    <p:anim calcmode="lin" valueType="num">
                                      <p:cBhvr>
                                        <p:cTn id="26" dur="500" fill="hold"/>
                                        <p:tgtEl>
                                          <p:spTgt spid="56"/>
                                        </p:tgtEl>
                                        <p:attrNameLst>
                                          <p:attrName>ppt_w</p:attrName>
                                        </p:attrNameLst>
                                      </p:cBhvr>
                                      <p:tavLst>
                                        <p:tav tm="0">
                                          <p:val>
                                            <p:fltVal val="0"/>
                                          </p:val>
                                        </p:tav>
                                        <p:tav tm="100000">
                                          <p:val>
                                            <p:strVal val="#ppt_w"/>
                                          </p:val>
                                        </p:tav>
                                      </p:tavLst>
                                    </p:anim>
                                    <p:anim calcmode="lin" valueType="num">
                                      <p:cBhvr>
                                        <p:cTn id="27" dur="500" fill="hold"/>
                                        <p:tgtEl>
                                          <p:spTgt spid="56"/>
                                        </p:tgtEl>
                                        <p:attrNameLst>
                                          <p:attrName>ppt_h</p:attrName>
                                        </p:attrNameLst>
                                      </p:cBhvr>
                                      <p:tavLst>
                                        <p:tav tm="0">
                                          <p:val>
                                            <p:fltVal val="0"/>
                                          </p:val>
                                        </p:tav>
                                        <p:tav tm="100000">
                                          <p:val>
                                            <p:strVal val="#ppt_h"/>
                                          </p:val>
                                        </p:tav>
                                      </p:tavLst>
                                    </p:anim>
                                    <p:animEffect transition="in" filter="fade">
                                      <p:cBhvr>
                                        <p:cTn id="28" dur="500"/>
                                        <p:tgtEl>
                                          <p:spTgt spid="56"/>
                                        </p:tgtEl>
                                      </p:cBhvr>
                                    </p:animEffect>
                                  </p:childTnLst>
                                </p:cTn>
                              </p:par>
                              <p:par>
                                <p:cTn id="29" presetID="53" presetClass="entr" presetSubtype="16" fill="hold" grpId="0" nodeType="withEffect">
                                  <p:stCondLst>
                                    <p:cond delay="150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grpId="0" nodeType="withEffect">
                                  <p:stCondLst>
                                    <p:cond delay="1750"/>
                                  </p:stCondLst>
                                  <p:childTnLst>
                                    <p:set>
                                      <p:cBhvr>
                                        <p:cTn id="35" dur="1" fill="hold">
                                          <p:stCondLst>
                                            <p:cond delay="0"/>
                                          </p:stCondLst>
                                        </p:cTn>
                                        <p:tgtEl>
                                          <p:spTgt spid="58"/>
                                        </p:tgtEl>
                                        <p:attrNameLst>
                                          <p:attrName>style.visibility</p:attrName>
                                        </p:attrNameLst>
                                      </p:cBhvr>
                                      <p:to>
                                        <p:strVal val="visible"/>
                                      </p:to>
                                    </p:set>
                                    <p:anim calcmode="lin" valueType="num">
                                      <p:cBhvr>
                                        <p:cTn id="36" dur="500" fill="hold"/>
                                        <p:tgtEl>
                                          <p:spTgt spid="58"/>
                                        </p:tgtEl>
                                        <p:attrNameLst>
                                          <p:attrName>ppt_w</p:attrName>
                                        </p:attrNameLst>
                                      </p:cBhvr>
                                      <p:tavLst>
                                        <p:tav tm="0">
                                          <p:val>
                                            <p:fltVal val="0"/>
                                          </p:val>
                                        </p:tav>
                                        <p:tav tm="100000">
                                          <p:val>
                                            <p:strVal val="#ppt_w"/>
                                          </p:val>
                                        </p:tav>
                                      </p:tavLst>
                                    </p:anim>
                                    <p:anim calcmode="lin" valueType="num">
                                      <p:cBhvr>
                                        <p:cTn id="37" dur="500" fill="hold"/>
                                        <p:tgtEl>
                                          <p:spTgt spid="58"/>
                                        </p:tgtEl>
                                        <p:attrNameLst>
                                          <p:attrName>ppt_h</p:attrName>
                                        </p:attrNameLst>
                                      </p:cBhvr>
                                      <p:tavLst>
                                        <p:tav tm="0">
                                          <p:val>
                                            <p:fltVal val="0"/>
                                          </p:val>
                                        </p:tav>
                                        <p:tav tm="100000">
                                          <p:val>
                                            <p:strVal val="#ppt_h"/>
                                          </p:val>
                                        </p:tav>
                                      </p:tavLst>
                                    </p:anim>
                                    <p:animEffect transition="in" filter="fade">
                                      <p:cBhvr>
                                        <p:cTn id="38" dur="500"/>
                                        <p:tgtEl>
                                          <p:spTgt spid="58"/>
                                        </p:tgtEl>
                                      </p:cBhvr>
                                    </p:animEffect>
                                  </p:childTnLst>
                                </p:cTn>
                              </p:par>
                              <p:par>
                                <p:cTn id="39" presetID="53" presetClass="entr" presetSubtype="16" fill="hold" grpId="0" nodeType="withEffect">
                                  <p:stCondLst>
                                    <p:cond delay="1750"/>
                                  </p:stCondLst>
                                  <p:childTnLst>
                                    <p:set>
                                      <p:cBhvr>
                                        <p:cTn id="40" dur="1" fill="hold">
                                          <p:stCondLst>
                                            <p:cond delay="0"/>
                                          </p:stCondLst>
                                        </p:cTn>
                                        <p:tgtEl>
                                          <p:spTgt spid="59"/>
                                        </p:tgtEl>
                                        <p:attrNameLst>
                                          <p:attrName>style.visibility</p:attrName>
                                        </p:attrNameLst>
                                      </p:cBhvr>
                                      <p:to>
                                        <p:strVal val="visible"/>
                                      </p:to>
                                    </p:set>
                                    <p:anim calcmode="lin" valueType="num">
                                      <p:cBhvr>
                                        <p:cTn id="41" dur="500" fill="hold"/>
                                        <p:tgtEl>
                                          <p:spTgt spid="59"/>
                                        </p:tgtEl>
                                        <p:attrNameLst>
                                          <p:attrName>ppt_w</p:attrName>
                                        </p:attrNameLst>
                                      </p:cBhvr>
                                      <p:tavLst>
                                        <p:tav tm="0">
                                          <p:val>
                                            <p:fltVal val="0"/>
                                          </p:val>
                                        </p:tav>
                                        <p:tav tm="100000">
                                          <p:val>
                                            <p:strVal val="#ppt_w"/>
                                          </p:val>
                                        </p:tav>
                                      </p:tavLst>
                                    </p:anim>
                                    <p:anim calcmode="lin" valueType="num">
                                      <p:cBhvr>
                                        <p:cTn id="42" dur="500" fill="hold"/>
                                        <p:tgtEl>
                                          <p:spTgt spid="59"/>
                                        </p:tgtEl>
                                        <p:attrNameLst>
                                          <p:attrName>ppt_h</p:attrName>
                                        </p:attrNameLst>
                                      </p:cBhvr>
                                      <p:tavLst>
                                        <p:tav tm="0">
                                          <p:val>
                                            <p:fltVal val="0"/>
                                          </p:val>
                                        </p:tav>
                                        <p:tav tm="100000">
                                          <p:val>
                                            <p:strVal val="#ppt_h"/>
                                          </p:val>
                                        </p:tav>
                                      </p:tavLst>
                                    </p:anim>
                                    <p:animEffect transition="in" filter="fade">
                                      <p:cBhvr>
                                        <p:cTn id="43" dur="500"/>
                                        <p:tgtEl>
                                          <p:spTgt spid="59"/>
                                        </p:tgtEl>
                                      </p:cBhvr>
                                    </p:animEffect>
                                  </p:childTnLst>
                                </p:cTn>
                              </p:par>
                              <p:par>
                                <p:cTn id="44" presetID="12" presetClass="entr" presetSubtype="8" fill="hold" nodeType="withEffect">
                                  <p:stCondLst>
                                    <p:cond delay="1500"/>
                                  </p:stCondLst>
                                  <p:childTnLst>
                                    <p:set>
                                      <p:cBhvr>
                                        <p:cTn id="45" dur="1" fill="hold">
                                          <p:stCondLst>
                                            <p:cond delay="0"/>
                                          </p:stCondLst>
                                        </p:cTn>
                                        <p:tgtEl>
                                          <p:spTgt spid="73"/>
                                        </p:tgtEl>
                                        <p:attrNameLst>
                                          <p:attrName>style.visibility</p:attrName>
                                        </p:attrNameLst>
                                      </p:cBhvr>
                                      <p:to>
                                        <p:strVal val="visible"/>
                                      </p:to>
                                    </p:set>
                                    <p:anim calcmode="lin" valueType="num">
                                      <p:cBhvr additive="base">
                                        <p:cTn id="46" dur="350"/>
                                        <p:tgtEl>
                                          <p:spTgt spid="73"/>
                                        </p:tgtEl>
                                        <p:attrNameLst>
                                          <p:attrName>ppt_x</p:attrName>
                                        </p:attrNameLst>
                                      </p:cBhvr>
                                      <p:tavLst>
                                        <p:tav tm="0">
                                          <p:val>
                                            <p:strVal val="#ppt_x-#ppt_w*1.125000"/>
                                          </p:val>
                                        </p:tav>
                                        <p:tav tm="100000">
                                          <p:val>
                                            <p:strVal val="#ppt_x"/>
                                          </p:val>
                                        </p:tav>
                                      </p:tavLst>
                                    </p:anim>
                                    <p:animEffect transition="in" filter="wipe(right)">
                                      <p:cBhvr>
                                        <p:cTn id="47" dur="350"/>
                                        <p:tgtEl>
                                          <p:spTgt spid="73"/>
                                        </p:tgtEl>
                                      </p:cBhvr>
                                    </p:animEffect>
                                  </p:childTnLst>
                                </p:cTn>
                              </p:par>
                              <p:par>
                                <p:cTn id="48" presetID="12" presetClass="entr" presetSubtype="8" fill="hold" nodeType="withEffect">
                                  <p:stCondLst>
                                    <p:cond delay="1750"/>
                                  </p:stCondLst>
                                  <p:childTnLst>
                                    <p:set>
                                      <p:cBhvr>
                                        <p:cTn id="49" dur="1" fill="hold">
                                          <p:stCondLst>
                                            <p:cond delay="0"/>
                                          </p:stCondLst>
                                        </p:cTn>
                                        <p:tgtEl>
                                          <p:spTgt spid="80"/>
                                        </p:tgtEl>
                                        <p:attrNameLst>
                                          <p:attrName>style.visibility</p:attrName>
                                        </p:attrNameLst>
                                      </p:cBhvr>
                                      <p:to>
                                        <p:strVal val="visible"/>
                                      </p:to>
                                    </p:set>
                                    <p:anim calcmode="lin" valueType="num">
                                      <p:cBhvr additive="base">
                                        <p:cTn id="50" dur="350"/>
                                        <p:tgtEl>
                                          <p:spTgt spid="80"/>
                                        </p:tgtEl>
                                        <p:attrNameLst>
                                          <p:attrName>ppt_x</p:attrName>
                                        </p:attrNameLst>
                                      </p:cBhvr>
                                      <p:tavLst>
                                        <p:tav tm="0">
                                          <p:val>
                                            <p:strVal val="#ppt_x-#ppt_w*1.125000"/>
                                          </p:val>
                                        </p:tav>
                                        <p:tav tm="100000">
                                          <p:val>
                                            <p:strVal val="#ppt_x"/>
                                          </p:val>
                                        </p:tav>
                                      </p:tavLst>
                                    </p:anim>
                                    <p:animEffect transition="in" filter="wipe(right)">
                                      <p:cBhvr>
                                        <p:cTn id="51" dur="350"/>
                                        <p:tgtEl>
                                          <p:spTgt spid="80"/>
                                        </p:tgtEl>
                                      </p:cBhvr>
                                    </p:animEffect>
                                  </p:childTnLst>
                                </p:cTn>
                              </p:par>
                              <p:par>
                                <p:cTn id="52" presetID="22" presetClass="entr" presetSubtype="8" fill="hold" grpId="0" nodeType="withEffect">
                                  <p:stCondLst>
                                    <p:cond delay="200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par>
                                <p:cTn id="55" presetID="22" presetClass="entr" presetSubtype="8" fill="hold" grpId="0" nodeType="withEffect">
                                  <p:stCondLst>
                                    <p:cond delay="2000"/>
                                  </p:stCondLst>
                                  <p:childTnLst>
                                    <p:set>
                                      <p:cBhvr>
                                        <p:cTn id="56" dur="1" fill="hold">
                                          <p:stCondLst>
                                            <p:cond delay="0"/>
                                          </p:stCondLst>
                                        </p:cTn>
                                        <p:tgtEl>
                                          <p:spTgt spid="64"/>
                                        </p:tgtEl>
                                        <p:attrNameLst>
                                          <p:attrName>style.visibility</p:attrName>
                                        </p:attrNameLst>
                                      </p:cBhvr>
                                      <p:to>
                                        <p:strVal val="visible"/>
                                      </p:to>
                                    </p:set>
                                    <p:animEffect transition="in" filter="wipe(left)">
                                      <p:cBhvr>
                                        <p:cTn id="5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4" grpId="0"/>
      <p:bldP spid="56" grpId="0" animBg="1"/>
      <p:bldP spid="57" grpId="0" animBg="1"/>
      <p:bldP spid="58" grpId="0" animBg="1"/>
      <p:bldP spid="59" grpId="0" animBg="1"/>
      <p:bldP spid="64" grpId="0"/>
      <p:bldP spid="7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14"/>
          <p:cNvGrpSpPr/>
          <p:nvPr/>
        </p:nvGrpSpPr>
        <p:grpSpPr bwMode="auto">
          <a:xfrm>
            <a:off x="2973388" y="1243013"/>
            <a:ext cx="4884737" cy="1512887"/>
            <a:chOff x="0" y="0"/>
            <a:chExt cx="5117724" cy="1584176"/>
          </a:xfrm>
        </p:grpSpPr>
        <p:sp>
          <p:nvSpPr>
            <p:cNvPr id="93" name="矩形 33"/>
            <p:cNvSpPr>
              <a:spLocks noChangeArrowheads="1"/>
            </p:cNvSpPr>
            <p:nvPr/>
          </p:nvSpPr>
          <p:spPr bwMode="auto">
            <a:xfrm>
              <a:off x="0" y="0"/>
              <a:ext cx="5117724" cy="1584176"/>
            </a:xfrm>
            <a:prstGeom prst="rect">
              <a:avLst/>
            </a:prstGeom>
            <a:solidFill>
              <a:srgbClr val="FF0000"/>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94" name="矩形 37"/>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95" name="组合 17"/>
          <p:cNvGrpSpPr/>
          <p:nvPr/>
        </p:nvGrpSpPr>
        <p:grpSpPr bwMode="auto">
          <a:xfrm>
            <a:off x="1258888" y="1243013"/>
            <a:ext cx="1660525" cy="1512887"/>
            <a:chOff x="0" y="0"/>
            <a:chExt cx="1739117" cy="1584176"/>
          </a:xfrm>
        </p:grpSpPr>
        <p:sp>
          <p:nvSpPr>
            <p:cNvPr id="96" name="矩形 1"/>
            <p:cNvSpPr>
              <a:spLocks noChangeArrowheads="1"/>
            </p:cNvSpPr>
            <p:nvPr/>
          </p:nvSpPr>
          <p:spPr bwMode="auto">
            <a:xfrm>
              <a:off x="0" y="0"/>
              <a:ext cx="1739117" cy="1584176"/>
            </a:xfrm>
            <a:prstGeom prst="rect">
              <a:avLst/>
            </a:prstGeom>
            <a:solidFill>
              <a:schemeClr val="bg2"/>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97" name="矩形 4"/>
            <p:cNvSpPr>
              <a:spLocks noChangeArrowheads="1"/>
            </p:cNvSpPr>
            <p:nvPr/>
          </p:nvSpPr>
          <p:spPr bwMode="auto">
            <a:xfrm>
              <a:off x="134323" y="132015"/>
              <a:ext cx="1320147" cy="1320147"/>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98" name="矩形 8"/>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99" name="그룹 119"/>
          <p:cNvGrpSpPr/>
          <p:nvPr/>
        </p:nvGrpSpPr>
        <p:grpSpPr bwMode="auto">
          <a:xfrm>
            <a:off x="2776538" y="1676400"/>
            <a:ext cx="342900" cy="654050"/>
            <a:chOff x="0" y="0"/>
            <a:chExt cx="419802" cy="800732"/>
          </a:xfrm>
        </p:grpSpPr>
        <p:grpSp>
          <p:nvGrpSpPr>
            <p:cNvPr id="100" name="그룹 17"/>
            <p:cNvGrpSpPr/>
            <p:nvPr/>
          </p:nvGrpSpPr>
          <p:grpSpPr bwMode="auto">
            <a:xfrm>
              <a:off x="0" y="0"/>
              <a:ext cx="419802" cy="125248"/>
              <a:chOff x="0" y="0"/>
              <a:chExt cx="550862" cy="165204"/>
            </a:xfrm>
          </p:grpSpPr>
          <p:sp>
            <p:nvSpPr>
              <p:cNvPr id="107"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08"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09" name="모서리가 둥근 직사각형 25"/>
              <p:cNvGrpSpPr/>
              <p:nvPr/>
            </p:nvGrpSpPr>
            <p:grpSpPr bwMode="auto">
              <a:xfrm>
                <a:off x="-13252" y="-19558"/>
                <a:ext cx="597034" cy="314910"/>
                <a:chOff x="0" y="0"/>
                <a:chExt cx="371856" cy="195072"/>
              </a:xfrm>
            </p:grpSpPr>
            <p:pic>
              <p:nvPicPr>
                <p:cNvPr id="110" name="모서리가 둥근 직사각형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71856"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Text Box 18"/>
                <p:cNvSpPr txBox="1">
                  <a:spLocks noChangeArrowheads="1"/>
                </p:cNvSpPr>
                <p:nvPr/>
              </p:nvSpPr>
              <p:spPr bwMode="auto">
                <a:xfrm>
                  <a:off x="76377" y="52549"/>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nvGrpSpPr>
            <p:cNvPr id="101" name="그룹 17"/>
            <p:cNvGrpSpPr/>
            <p:nvPr/>
          </p:nvGrpSpPr>
          <p:grpSpPr bwMode="auto">
            <a:xfrm>
              <a:off x="0" y="675484"/>
              <a:ext cx="419802" cy="125248"/>
              <a:chOff x="0" y="0"/>
              <a:chExt cx="550862" cy="165204"/>
            </a:xfrm>
          </p:grpSpPr>
          <p:sp>
            <p:nvSpPr>
              <p:cNvPr id="102"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03"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04" name="모서리가 둥근 직사각형 25"/>
              <p:cNvGrpSpPr/>
              <p:nvPr/>
            </p:nvGrpSpPr>
            <p:grpSpPr bwMode="auto">
              <a:xfrm>
                <a:off x="-13252" y="-15000"/>
                <a:ext cx="597034" cy="305069"/>
                <a:chOff x="0" y="0"/>
                <a:chExt cx="371856" cy="188976"/>
              </a:xfrm>
            </p:grpSpPr>
            <p:pic>
              <p:nvPicPr>
                <p:cNvPr id="105" name="모서리가 둥근 직사각형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71856" cy="18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 Box 24"/>
                <p:cNvSpPr txBox="1">
                  <a:spLocks noChangeArrowheads="1"/>
                </p:cNvSpPr>
                <p:nvPr/>
              </p:nvSpPr>
              <p:spPr bwMode="auto">
                <a:xfrm>
                  <a:off x="76377" y="49726"/>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sp>
        <p:nvSpPr>
          <p:cNvPr id="112" name="Text Box 11"/>
          <p:cNvSpPr txBox="1">
            <a:spLocks noChangeArrowheads="1"/>
          </p:cNvSpPr>
          <p:nvPr/>
        </p:nvSpPr>
        <p:spPr bwMode="auto">
          <a:xfrm>
            <a:off x="3252788" y="1400175"/>
            <a:ext cx="4462462"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13" name="组合 45"/>
          <p:cNvGrpSpPr/>
          <p:nvPr/>
        </p:nvGrpSpPr>
        <p:grpSpPr bwMode="auto">
          <a:xfrm>
            <a:off x="1258888" y="3003550"/>
            <a:ext cx="4886325" cy="1512888"/>
            <a:chOff x="0" y="0"/>
            <a:chExt cx="5117724" cy="1584176"/>
          </a:xfrm>
        </p:grpSpPr>
        <p:sp>
          <p:nvSpPr>
            <p:cNvPr id="114" name="矩形 46"/>
            <p:cNvSpPr>
              <a:spLocks noChangeArrowheads="1"/>
            </p:cNvSpPr>
            <p:nvPr/>
          </p:nvSpPr>
          <p:spPr bwMode="auto">
            <a:xfrm>
              <a:off x="0" y="0"/>
              <a:ext cx="5117724" cy="1584176"/>
            </a:xfrm>
            <a:prstGeom prst="rect">
              <a:avLst/>
            </a:prstGeom>
            <a:solidFill>
              <a:schemeClr val="bg1">
                <a:lumMod val="50000"/>
              </a:schemeClr>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15" name="矩形 37"/>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116" name="组合 48"/>
          <p:cNvGrpSpPr/>
          <p:nvPr/>
        </p:nvGrpSpPr>
        <p:grpSpPr bwMode="auto">
          <a:xfrm>
            <a:off x="6224588" y="3003550"/>
            <a:ext cx="1658937" cy="1512888"/>
            <a:chOff x="0" y="0"/>
            <a:chExt cx="1739117" cy="1584176"/>
          </a:xfrm>
        </p:grpSpPr>
        <p:sp>
          <p:nvSpPr>
            <p:cNvPr id="117" name="矩形 49"/>
            <p:cNvSpPr>
              <a:spLocks noChangeArrowheads="1"/>
            </p:cNvSpPr>
            <p:nvPr/>
          </p:nvSpPr>
          <p:spPr bwMode="auto">
            <a:xfrm>
              <a:off x="0" y="0"/>
              <a:ext cx="1739117" cy="1584176"/>
            </a:xfrm>
            <a:prstGeom prst="rect">
              <a:avLst/>
            </a:prstGeom>
            <a:solidFill>
              <a:schemeClr val="bg1">
                <a:lumMod val="85000"/>
              </a:schemeClr>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18" name="矩形 50"/>
            <p:cNvSpPr>
              <a:spLocks noChangeArrowheads="1"/>
            </p:cNvSpPr>
            <p:nvPr/>
          </p:nvSpPr>
          <p:spPr bwMode="auto">
            <a:xfrm>
              <a:off x="206262" y="132015"/>
              <a:ext cx="1320147" cy="1320147"/>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19" name="矩形 8"/>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120" name="그룹 119"/>
          <p:cNvGrpSpPr/>
          <p:nvPr/>
        </p:nvGrpSpPr>
        <p:grpSpPr bwMode="auto">
          <a:xfrm>
            <a:off x="6008688" y="3470275"/>
            <a:ext cx="344487" cy="654050"/>
            <a:chOff x="0" y="0"/>
            <a:chExt cx="419802" cy="800732"/>
          </a:xfrm>
        </p:grpSpPr>
        <p:grpSp>
          <p:nvGrpSpPr>
            <p:cNvPr id="121" name="그룹 17"/>
            <p:cNvGrpSpPr/>
            <p:nvPr/>
          </p:nvGrpSpPr>
          <p:grpSpPr bwMode="auto">
            <a:xfrm>
              <a:off x="0" y="0"/>
              <a:ext cx="419802" cy="125248"/>
              <a:chOff x="0" y="0"/>
              <a:chExt cx="550862" cy="165204"/>
            </a:xfrm>
          </p:grpSpPr>
          <p:sp>
            <p:nvSpPr>
              <p:cNvPr id="128"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29"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30" name="모서리가 둥근 직사각형 25"/>
              <p:cNvGrpSpPr/>
              <p:nvPr/>
            </p:nvGrpSpPr>
            <p:grpSpPr bwMode="auto">
              <a:xfrm>
                <a:off x="-7599" y="-21385"/>
                <a:ext cx="587247" cy="314910"/>
                <a:chOff x="0" y="0"/>
                <a:chExt cx="365760" cy="195072"/>
              </a:xfrm>
            </p:grpSpPr>
            <p:pic>
              <p:nvPicPr>
                <p:cNvPr id="131" name="모서리가 둥근 직사각형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nvGrpSpPr>
            <p:cNvPr id="122" name="그룹 17"/>
            <p:cNvGrpSpPr/>
            <p:nvPr/>
          </p:nvGrpSpPr>
          <p:grpSpPr bwMode="auto">
            <a:xfrm>
              <a:off x="0" y="675484"/>
              <a:ext cx="419802" cy="125248"/>
              <a:chOff x="0" y="0"/>
              <a:chExt cx="550862" cy="165204"/>
            </a:xfrm>
          </p:grpSpPr>
          <p:sp>
            <p:nvSpPr>
              <p:cNvPr id="123"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24"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25" name="모서리가 둥근 직사각형 25"/>
              <p:cNvGrpSpPr/>
              <p:nvPr/>
            </p:nvGrpSpPr>
            <p:grpSpPr bwMode="auto">
              <a:xfrm>
                <a:off x="-7599" y="-16828"/>
                <a:ext cx="587247" cy="314910"/>
                <a:chOff x="0" y="0"/>
                <a:chExt cx="365760" cy="195072"/>
              </a:xfrm>
            </p:grpSpPr>
            <p:pic>
              <p:nvPicPr>
                <p:cNvPr id="126" name="모서리가 둥근 직사각형 2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sp>
        <p:nvSpPr>
          <p:cNvPr id="133" name="Text Box 11"/>
          <p:cNvSpPr txBox="1">
            <a:spLocks noChangeArrowheads="1"/>
          </p:cNvSpPr>
          <p:nvPr/>
        </p:nvSpPr>
        <p:spPr bwMode="auto">
          <a:xfrm>
            <a:off x="1517650" y="3159125"/>
            <a:ext cx="4462463"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3852606"/>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300" fill="hold"/>
                                        <p:tgtEl>
                                          <p:spTgt spid="95"/>
                                        </p:tgtEl>
                                        <p:attrNameLst>
                                          <p:attrName>ppt_x</p:attrName>
                                        </p:attrNameLst>
                                      </p:cBhvr>
                                      <p:tavLst>
                                        <p:tav tm="0">
                                          <p:val>
                                            <p:strVal val="0-#ppt_w/2"/>
                                          </p:val>
                                        </p:tav>
                                        <p:tav tm="100000">
                                          <p:val>
                                            <p:strVal val="#ppt_x"/>
                                          </p:val>
                                        </p:tav>
                                      </p:tavLst>
                                    </p:anim>
                                    <p:anim calcmode="lin" valueType="num">
                                      <p:cBhvr additive="base">
                                        <p:cTn id="8" dur="300" fill="hold"/>
                                        <p:tgtEl>
                                          <p:spTgt spid="95"/>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0"/>
                                  </p:stCondLst>
                                  <p:childTnLst>
                                    <p:set>
                                      <p:cBhvr>
                                        <p:cTn id="10" dur="1" fill="hold">
                                          <p:stCondLst>
                                            <p:cond delay="0"/>
                                          </p:stCondLst>
                                        </p:cTn>
                                        <p:tgtEl>
                                          <p:spTgt spid="92"/>
                                        </p:tgtEl>
                                        <p:attrNameLst>
                                          <p:attrName>style.visibility</p:attrName>
                                        </p:attrNameLst>
                                      </p:cBhvr>
                                      <p:to>
                                        <p:strVal val="visible"/>
                                      </p:to>
                                    </p:set>
                                    <p:anim calcmode="lin" valueType="num">
                                      <p:cBhvr additive="base">
                                        <p:cTn id="11" dur="300" fill="hold"/>
                                        <p:tgtEl>
                                          <p:spTgt spid="92"/>
                                        </p:tgtEl>
                                        <p:attrNameLst>
                                          <p:attrName>ppt_x</p:attrName>
                                        </p:attrNameLst>
                                      </p:cBhvr>
                                      <p:tavLst>
                                        <p:tav tm="0">
                                          <p:val>
                                            <p:strVal val="1+#ppt_w/2"/>
                                          </p:val>
                                        </p:tav>
                                        <p:tav tm="100000">
                                          <p:val>
                                            <p:strVal val="#ppt_x"/>
                                          </p:val>
                                        </p:tav>
                                      </p:tavLst>
                                    </p:anim>
                                    <p:anim calcmode="lin" valueType="num">
                                      <p:cBhvr additive="base">
                                        <p:cTn id="12" dur="300" fill="hold"/>
                                        <p:tgtEl>
                                          <p:spTgt spid="92"/>
                                        </p:tgtEl>
                                        <p:attrNameLst>
                                          <p:attrName>ppt_y</p:attrName>
                                        </p:attrNameLst>
                                      </p:cBhvr>
                                      <p:tavLst>
                                        <p:tav tm="0">
                                          <p:val>
                                            <p:strVal val="#ppt_y"/>
                                          </p:val>
                                        </p:tav>
                                        <p:tav tm="100000">
                                          <p:val>
                                            <p:strVal val="#ppt_y"/>
                                          </p:val>
                                        </p:tav>
                                      </p:tavLst>
                                    </p:anim>
                                  </p:childTnLst>
                                </p:cTn>
                              </p:par>
                            </p:childTnLst>
                          </p:cTn>
                        </p:par>
                        <p:par>
                          <p:cTn id="13" fill="hold">
                            <p:stCondLst>
                              <p:cond delay="300"/>
                            </p:stCondLst>
                            <p:childTnLst>
                              <p:par>
                                <p:cTn id="14" presetID="16" presetClass="entr" presetSubtype="21" fill="hold" nodeType="after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barn(inVertical)">
                                      <p:cBhvr>
                                        <p:cTn id="16" dur="400"/>
                                        <p:tgtEl>
                                          <p:spTgt spid="99"/>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fade">
                                      <p:cBhvr>
                                        <p:cTn id="19" dur="500"/>
                                        <p:tgtEl>
                                          <p:spTgt spid="112"/>
                                        </p:tgtEl>
                                      </p:cBhvr>
                                    </p:animEffect>
                                    <p:anim calcmode="lin" valueType="num">
                                      <p:cBhvr>
                                        <p:cTn id="20" dur="500" fill="hold"/>
                                        <p:tgtEl>
                                          <p:spTgt spid="112"/>
                                        </p:tgtEl>
                                        <p:attrNameLst>
                                          <p:attrName>ppt_x</p:attrName>
                                        </p:attrNameLst>
                                      </p:cBhvr>
                                      <p:tavLst>
                                        <p:tav tm="0">
                                          <p:val>
                                            <p:strVal val="#ppt_x"/>
                                          </p:val>
                                        </p:tav>
                                        <p:tav tm="100000">
                                          <p:val>
                                            <p:strVal val="#ppt_x"/>
                                          </p:val>
                                        </p:tav>
                                      </p:tavLst>
                                    </p:anim>
                                    <p:anim calcmode="lin" valueType="num">
                                      <p:cBhvr>
                                        <p:cTn id="21" dur="500" fill="hold"/>
                                        <p:tgtEl>
                                          <p:spTgt spid="112"/>
                                        </p:tgtEl>
                                        <p:attrNameLst>
                                          <p:attrName>ppt_y</p:attrName>
                                        </p:attrNameLst>
                                      </p:cBhvr>
                                      <p:tavLst>
                                        <p:tav tm="0">
                                          <p:val>
                                            <p:strVal val="#ppt_y+.1"/>
                                          </p:val>
                                        </p:tav>
                                        <p:tav tm="100000">
                                          <p:val>
                                            <p:strVal val="#ppt_y"/>
                                          </p:val>
                                        </p:tav>
                                      </p:tavLst>
                                    </p:anim>
                                  </p:childTnLst>
                                </p:cTn>
                              </p:par>
                            </p:childTnLst>
                          </p:cTn>
                        </p:par>
                        <p:par>
                          <p:cTn id="22" fill="hold">
                            <p:stCondLst>
                              <p:cond delay="800"/>
                            </p:stCondLst>
                            <p:childTnLst>
                              <p:par>
                                <p:cTn id="23" presetID="2" presetClass="entr" presetSubtype="8" decel="50000"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 calcmode="lin" valueType="num">
                                      <p:cBhvr additive="base">
                                        <p:cTn id="25" dur="300" fill="hold"/>
                                        <p:tgtEl>
                                          <p:spTgt spid="113"/>
                                        </p:tgtEl>
                                        <p:attrNameLst>
                                          <p:attrName>ppt_x</p:attrName>
                                        </p:attrNameLst>
                                      </p:cBhvr>
                                      <p:tavLst>
                                        <p:tav tm="0">
                                          <p:val>
                                            <p:strVal val="0-#ppt_w/2"/>
                                          </p:val>
                                        </p:tav>
                                        <p:tav tm="100000">
                                          <p:val>
                                            <p:strVal val="#ppt_x"/>
                                          </p:val>
                                        </p:tav>
                                      </p:tavLst>
                                    </p:anim>
                                    <p:anim calcmode="lin" valueType="num">
                                      <p:cBhvr additive="base">
                                        <p:cTn id="26" dur="300" fill="hold"/>
                                        <p:tgtEl>
                                          <p:spTgt spid="113"/>
                                        </p:tgtEl>
                                        <p:attrNameLst>
                                          <p:attrName>ppt_y</p:attrName>
                                        </p:attrNameLst>
                                      </p:cBhvr>
                                      <p:tavLst>
                                        <p:tav tm="0">
                                          <p:val>
                                            <p:strVal val="#ppt_y"/>
                                          </p:val>
                                        </p:tav>
                                        <p:tav tm="100000">
                                          <p:val>
                                            <p:strVal val="#ppt_y"/>
                                          </p:val>
                                        </p:tav>
                                      </p:tavLst>
                                    </p:anim>
                                  </p:childTnLst>
                                </p:cTn>
                              </p:par>
                              <p:par>
                                <p:cTn id="27" presetID="2" presetClass="entr" presetSubtype="2" decel="50000" fill="hold" nodeType="withEffect">
                                  <p:stCondLst>
                                    <p:cond delay="0"/>
                                  </p:stCondLst>
                                  <p:childTnLst>
                                    <p:set>
                                      <p:cBhvr>
                                        <p:cTn id="28" dur="1" fill="hold">
                                          <p:stCondLst>
                                            <p:cond delay="0"/>
                                          </p:stCondLst>
                                        </p:cTn>
                                        <p:tgtEl>
                                          <p:spTgt spid="116"/>
                                        </p:tgtEl>
                                        <p:attrNameLst>
                                          <p:attrName>style.visibility</p:attrName>
                                        </p:attrNameLst>
                                      </p:cBhvr>
                                      <p:to>
                                        <p:strVal val="visible"/>
                                      </p:to>
                                    </p:set>
                                    <p:anim calcmode="lin" valueType="num">
                                      <p:cBhvr additive="base">
                                        <p:cTn id="29" dur="300" fill="hold"/>
                                        <p:tgtEl>
                                          <p:spTgt spid="116"/>
                                        </p:tgtEl>
                                        <p:attrNameLst>
                                          <p:attrName>ppt_x</p:attrName>
                                        </p:attrNameLst>
                                      </p:cBhvr>
                                      <p:tavLst>
                                        <p:tav tm="0">
                                          <p:val>
                                            <p:strVal val="1+#ppt_w/2"/>
                                          </p:val>
                                        </p:tav>
                                        <p:tav tm="100000">
                                          <p:val>
                                            <p:strVal val="#ppt_x"/>
                                          </p:val>
                                        </p:tav>
                                      </p:tavLst>
                                    </p:anim>
                                    <p:anim calcmode="lin" valueType="num">
                                      <p:cBhvr additive="base">
                                        <p:cTn id="30" dur="300" fill="hold"/>
                                        <p:tgtEl>
                                          <p:spTgt spid="116"/>
                                        </p:tgtEl>
                                        <p:attrNameLst>
                                          <p:attrName>ppt_y</p:attrName>
                                        </p:attrNameLst>
                                      </p:cBhvr>
                                      <p:tavLst>
                                        <p:tav tm="0">
                                          <p:val>
                                            <p:strVal val="#ppt_y"/>
                                          </p:val>
                                        </p:tav>
                                        <p:tav tm="100000">
                                          <p:val>
                                            <p:strVal val="#ppt_y"/>
                                          </p:val>
                                        </p:tav>
                                      </p:tavLst>
                                    </p:anim>
                                  </p:childTnLst>
                                </p:cTn>
                              </p:par>
                            </p:childTnLst>
                          </p:cTn>
                        </p:par>
                        <p:par>
                          <p:cTn id="31" fill="hold">
                            <p:stCondLst>
                              <p:cond delay="1100"/>
                            </p:stCondLst>
                            <p:childTnLst>
                              <p:par>
                                <p:cTn id="32" presetID="16" presetClass="entr" presetSubtype="21" fill="hold" nodeType="afterEffect">
                                  <p:stCondLst>
                                    <p:cond delay="0"/>
                                  </p:stCondLst>
                                  <p:childTnLst>
                                    <p:set>
                                      <p:cBhvr>
                                        <p:cTn id="33" dur="1" fill="hold">
                                          <p:stCondLst>
                                            <p:cond delay="0"/>
                                          </p:stCondLst>
                                        </p:cTn>
                                        <p:tgtEl>
                                          <p:spTgt spid="120"/>
                                        </p:tgtEl>
                                        <p:attrNameLst>
                                          <p:attrName>style.visibility</p:attrName>
                                        </p:attrNameLst>
                                      </p:cBhvr>
                                      <p:to>
                                        <p:strVal val="visible"/>
                                      </p:to>
                                    </p:set>
                                    <p:animEffect transition="in" filter="barn(inVertical)">
                                      <p:cBhvr>
                                        <p:cTn id="34" dur="400"/>
                                        <p:tgtEl>
                                          <p:spTgt spid="120"/>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133"/>
                                        </p:tgtEl>
                                        <p:attrNameLst>
                                          <p:attrName>style.visibility</p:attrName>
                                        </p:attrNameLst>
                                      </p:cBhvr>
                                      <p:to>
                                        <p:strVal val="visible"/>
                                      </p:to>
                                    </p:set>
                                    <p:animEffect transition="in" filter="fade">
                                      <p:cBhvr>
                                        <p:cTn id="37" dur="500"/>
                                        <p:tgtEl>
                                          <p:spTgt spid="133"/>
                                        </p:tgtEl>
                                      </p:cBhvr>
                                    </p:animEffect>
                                    <p:anim calcmode="lin" valueType="num">
                                      <p:cBhvr>
                                        <p:cTn id="38" dur="500" fill="hold"/>
                                        <p:tgtEl>
                                          <p:spTgt spid="133"/>
                                        </p:tgtEl>
                                        <p:attrNameLst>
                                          <p:attrName>ppt_x</p:attrName>
                                        </p:attrNameLst>
                                      </p:cBhvr>
                                      <p:tavLst>
                                        <p:tav tm="0">
                                          <p:val>
                                            <p:strVal val="#ppt_x"/>
                                          </p:val>
                                        </p:tav>
                                        <p:tav tm="100000">
                                          <p:val>
                                            <p:strVal val="#ppt_x"/>
                                          </p:val>
                                        </p:tav>
                                      </p:tavLst>
                                    </p:anim>
                                    <p:anim calcmode="lin" valueType="num">
                                      <p:cBhvr>
                                        <p:cTn id="39"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utoUpdateAnimBg="0"/>
      <p:bldP spid="133"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3955844" y="4115594"/>
            <a:ext cx="764793" cy="764793"/>
            <a:chOff x="3832873" y="2297208"/>
            <a:chExt cx="1516550" cy="1516550"/>
          </a:xfrm>
        </p:grpSpPr>
        <p:grpSp>
          <p:nvGrpSpPr>
            <p:cNvPr id="6" name="组合 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9" name="椭圆 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7" name="椭圆 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0" name="组合 9"/>
          <p:cNvGrpSpPr/>
          <p:nvPr/>
        </p:nvGrpSpPr>
        <p:grpSpPr>
          <a:xfrm>
            <a:off x="3198401" y="3299758"/>
            <a:ext cx="764793" cy="764793"/>
            <a:chOff x="3832873" y="2297208"/>
            <a:chExt cx="1516550" cy="1516550"/>
          </a:xfrm>
        </p:grpSpPr>
        <p:grpSp>
          <p:nvGrpSpPr>
            <p:cNvPr id="11" name="组合 1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12" name="椭圆 1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5" name="组合 14"/>
          <p:cNvGrpSpPr/>
          <p:nvPr/>
        </p:nvGrpSpPr>
        <p:grpSpPr>
          <a:xfrm>
            <a:off x="4725194" y="2801144"/>
            <a:ext cx="764793" cy="764793"/>
            <a:chOff x="3832873" y="2297208"/>
            <a:chExt cx="1516550" cy="1516550"/>
          </a:xfrm>
        </p:grpSpPr>
        <p:grpSp>
          <p:nvGrpSpPr>
            <p:cNvPr id="16" name="组合 1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17" name="椭圆 16"/>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0" name="组合 19"/>
          <p:cNvGrpSpPr/>
          <p:nvPr/>
        </p:nvGrpSpPr>
        <p:grpSpPr>
          <a:xfrm>
            <a:off x="3198401" y="232820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22" name="椭圆 21"/>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5" name="组合 24"/>
          <p:cNvGrpSpPr/>
          <p:nvPr/>
        </p:nvGrpSpPr>
        <p:grpSpPr>
          <a:xfrm>
            <a:off x="4725194" y="181816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27" name="椭圆 2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0" name="组合 29"/>
          <p:cNvGrpSpPr/>
          <p:nvPr/>
        </p:nvGrpSpPr>
        <p:grpSpPr>
          <a:xfrm>
            <a:off x="3955844" y="97234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32" name="椭圆 3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5" name="Group 34"/>
          <p:cNvGrpSpPr/>
          <p:nvPr/>
        </p:nvGrpSpPr>
        <p:grpSpPr>
          <a:xfrm>
            <a:off x="4197100" y="1185095"/>
            <a:ext cx="299494" cy="243706"/>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39"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阶段一</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40" name="文本框 13"/>
          <p:cNvSpPr txBox="1"/>
          <p:nvPr/>
        </p:nvSpPr>
        <p:spPr>
          <a:xfrm>
            <a:off x="5715795" y="1057926"/>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41"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阶段二</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42" name="文本框 13"/>
          <p:cNvSpPr txBox="1"/>
          <p:nvPr/>
        </p:nvSpPr>
        <p:spPr>
          <a:xfrm>
            <a:off x="5715795" y="2115344"/>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4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4"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阶段三</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45" name="文本框 13"/>
          <p:cNvSpPr txBox="1"/>
          <p:nvPr/>
        </p:nvSpPr>
        <p:spPr>
          <a:xfrm>
            <a:off x="686593" y="2485481"/>
            <a:ext cx="2333658" cy="565063"/>
          </a:xfrm>
          <a:prstGeom prst="rect">
            <a:avLst/>
          </a:prstGeom>
          <a:noFill/>
        </p:spPr>
        <p:txBody>
          <a:bodyPr wrap="square" lIns="65824" tIns="32911" rIns="65824" bIns="32911" rtlCol="0">
            <a:spAutoFit/>
          </a:bodyPr>
          <a:lstStyle/>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46" name="Group 20"/>
          <p:cNvGrpSpPr/>
          <p:nvPr/>
        </p:nvGrpSpPr>
        <p:grpSpPr>
          <a:xfrm>
            <a:off x="3418467" y="2587291"/>
            <a:ext cx="309413" cy="214312"/>
            <a:chOff x="7416800" y="1122363"/>
            <a:chExt cx="366713" cy="254000"/>
          </a:xfrm>
          <a:solidFill>
            <a:schemeClr val="bg1"/>
          </a:solidFill>
        </p:grpSpPr>
        <p:sp>
          <p:nvSpPr>
            <p:cNvPr id="4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49"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阶段四</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50" name="文本框 13"/>
          <p:cNvSpPr txBox="1"/>
          <p:nvPr/>
        </p:nvSpPr>
        <p:spPr>
          <a:xfrm>
            <a:off x="5715795" y="3093244"/>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51" name="组合 50"/>
          <p:cNvGrpSpPr/>
          <p:nvPr/>
        </p:nvGrpSpPr>
        <p:grpSpPr>
          <a:xfrm>
            <a:off x="4952251" y="2999765"/>
            <a:ext cx="316718" cy="302754"/>
            <a:chOff x="3294063" y="754063"/>
            <a:chExt cx="5600701" cy="5353051"/>
          </a:xfrm>
          <a:solidFill>
            <a:schemeClr val="bg1"/>
          </a:solidFill>
        </p:grpSpPr>
        <p:sp>
          <p:nvSpPr>
            <p:cNvPr id="5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63"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阶段五</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64" name="文本框 13"/>
          <p:cNvSpPr txBox="1"/>
          <p:nvPr/>
        </p:nvSpPr>
        <p:spPr>
          <a:xfrm>
            <a:off x="686593" y="3618956"/>
            <a:ext cx="2333658" cy="565063"/>
          </a:xfrm>
          <a:prstGeom prst="rect">
            <a:avLst/>
          </a:prstGeom>
          <a:noFill/>
        </p:spPr>
        <p:txBody>
          <a:bodyPr wrap="square" lIns="65824" tIns="32911" rIns="65824" bIns="32911" rtlCol="0">
            <a:spAutoFit/>
          </a:bodyPr>
          <a:lstStyle/>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65" name="Group 23"/>
          <p:cNvGrpSpPr/>
          <p:nvPr/>
        </p:nvGrpSpPr>
        <p:grpSpPr>
          <a:xfrm>
            <a:off x="3477649" y="3563144"/>
            <a:ext cx="256945" cy="224003"/>
            <a:chOff x="7540014" y="4306907"/>
            <a:chExt cx="389342" cy="339426"/>
          </a:xfrm>
          <a:solidFill>
            <a:schemeClr val="bg1"/>
          </a:solidFill>
        </p:grpSpPr>
        <p:sp>
          <p:nvSpPr>
            <p:cNvPr id="6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77"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阶段六</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78" name="文本框 13"/>
          <p:cNvSpPr txBox="1"/>
          <p:nvPr/>
        </p:nvSpPr>
        <p:spPr>
          <a:xfrm>
            <a:off x="5715795" y="4174613"/>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79" name="Group 9"/>
          <p:cNvGrpSpPr/>
          <p:nvPr/>
        </p:nvGrpSpPr>
        <p:grpSpPr>
          <a:xfrm>
            <a:off x="4193937" y="4408421"/>
            <a:ext cx="288608" cy="214010"/>
            <a:chOff x="4572000" y="3414713"/>
            <a:chExt cx="374651" cy="277813"/>
          </a:xfrm>
          <a:solidFill>
            <a:schemeClr val="bg1"/>
          </a:solidFill>
        </p:grpSpPr>
        <p:sp>
          <p:nvSpPr>
            <p:cNvPr id="8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8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Tree>
    <p:extLst>
      <p:ext uri="{BB962C8B-B14F-4D97-AF65-F5344CB8AC3E}">
        <p14:creationId xmlns:p14="http://schemas.microsoft.com/office/powerpoint/2010/main" val="3905240757"/>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8000">
                                          <p:cBhvr additive="base">
                                            <p:cTn id="11" dur="14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8000">
                                          <p:cBhvr additive="base">
                                            <p:cTn id="15" dur="1400" fill="hold"/>
                                            <p:tgtEl>
                                              <p:spTgt spid="10"/>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8000">
                                          <p:cBhvr additive="base">
                                            <p:cTn id="19" dur="14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14:bounceEnd="58000">
                                          <p:cBhvr additive="base">
                                            <p:cTn id="23" dur="1400" fill="hold"/>
                                            <p:tgtEl>
                                              <p:spTgt spid="25"/>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14:bounceEnd="58000">
                                          <p:cBhvr additive="base">
                                            <p:cTn id="27" dur="1400" fill="hold"/>
                                            <p:tgtEl>
                                              <p:spTgt spid="30"/>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8000">
                                          <p:cBhvr additive="base">
                                            <p:cTn id="31" dur="1400" fill="hold"/>
                                            <p:tgtEl>
                                              <p:spTgt spid="15"/>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400" fill="hold"/>
                                            <p:tgtEl>
                                              <p:spTgt spid="5"/>
                                            </p:tgtEl>
                                            <p:attrNameLst>
                                              <p:attrName>ppt_x</p:attrName>
                                            </p:attrNameLst>
                                          </p:cBhvr>
                                          <p:tavLst>
                                            <p:tav tm="0">
                                              <p:val>
                                                <p:strVal val="0-#ppt_w/2"/>
                                              </p:val>
                                            </p:tav>
                                            <p:tav tm="100000">
                                              <p:val>
                                                <p:strVal val="#ppt_x"/>
                                              </p:val>
                                            </p:tav>
                                          </p:tavLst>
                                        </p:anim>
                                        <p:anim calcmode="lin" valueType="num">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400" fill="hold"/>
                                            <p:tgtEl>
                                              <p:spTgt spid="10"/>
                                            </p:tgtEl>
                                            <p:attrNameLst>
                                              <p:attrName>ppt_x</p:attrName>
                                            </p:attrNameLst>
                                          </p:cBhvr>
                                          <p:tavLst>
                                            <p:tav tm="0">
                                              <p:val>
                                                <p:strVal val="1+#ppt_w/2"/>
                                              </p:val>
                                            </p:tav>
                                            <p:tav tm="100000">
                                              <p:val>
                                                <p:strVal val="#ppt_x"/>
                                              </p:val>
                                            </p:tav>
                                          </p:tavLst>
                                        </p:anim>
                                        <p:anim calcmode="lin" valueType="num">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400" fill="hold"/>
                                            <p:tgtEl>
                                              <p:spTgt spid="20"/>
                                            </p:tgtEl>
                                            <p:attrNameLst>
                                              <p:attrName>ppt_x</p:attrName>
                                            </p:attrNameLst>
                                          </p:cBhvr>
                                          <p:tavLst>
                                            <p:tav tm="0">
                                              <p:val>
                                                <p:strVal val="1+#ppt_w/2"/>
                                              </p:val>
                                            </p:tav>
                                            <p:tav tm="100000">
                                              <p:val>
                                                <p:strVal val="#ppt_x"/>
                                              </p:val>
                                            </p:tav>
                                          </p:tavLst>
                                        </p:anim>
                                        <p:anim calcmode="lin" valueType="num">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400" fill="hold"/>
                                            <p:tgtEl>
                                              <p:spTgt spid="25"/>
                                            </p:tgtEl>
                                            <p:attrNameLst>
                                              <p:attrName>ppt_x</p:attrName>
                                            </p:attrNameLst>
                                          </p:cBhvr>
                                          <p:tavLst>
                                            <p:tav tm="0">
                                              <p:val>
                                                <p:strVal val="0-#ppt_w/2"/>
                                              </p:val>
                                            </p:tav>
                                            <p:tav tm="100000">
                                              <p:val>
                                                <p:strVal val="#ppt_x"/>
                                              </p:val>
                                            </p:tav>
                                          </p:tavLst>
                                        </p:anim>
                                        <p:anim calcmode="lin" valueType="num">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400" fill="hold"/>
                                            <p:tgtEl>
                                              <p:spTgt spid="30"/>
                                            </p:tgtEl>
                                            <p:attrNameLst>
                                              <p:attrName>ppt_x</p:attrName>
                                            </p:attrNameLst>
                                          </p:cBhvr>
                                          <p:tavLst>
                                            <p:tav tm="0">
                                              <p:val>
                                                <p:strVal val="1+#ppt_w/2"/>
                                              </p:val>
                                            </p:tav>
                                            <p:tav tm="100000">
                                              <p:val>
                                                <p:strVal val="#ppt_x"/>
                                              </p:val>
                                            </p:tav>
                                          </p:tavLst>
                                        </p:anim>
                                        <p:anim calcmode="lin" valueType="num">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400" fill="hold"/>
                                            <p:tgtEl>
                                              <p:spTgt spid="15"/>
                                            </p:tgtEl>
                                            <p:attrNameLst>
                                              <p:attrName>ppt_x</p:attrName>
                                            </p:attrNameLst>
                                          </p:cBhvr>
                                          <p:tavLst>
                                            <p:tav tm="0">
                                              <p:val>
                                                <p:strVal val="0-#ppt_w/2"/>
                                              </p:val>
                                            </p:tav>
                                            <p:tav tm="100000">
                                              <p:val>
                                                <p:strVal val="#ppt_x"/>
                                              </p:val>
                                            </p:tav>
                                          </p:tavLst>
                                        </p:anim>
                                        <p:anim calcmode="lin" valueType="num">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1"/>
          <a:stretch>
            <a:fillRect/>
          </a:stretch>
        </p:blipFill>
        <p:spPr>
          <a:xfrm>
            <a:off x="-397" y="-985"/>
            <a:ext cx="9144793" cy="5145470"/>
          </a:xfrm>
          <a:prstGeom prst="rect">
            <a:avLst/>
          </a:prstGeom>
        </p:spPr>
      </p:pic>
      <p:sp>
        <p:nvSpPr>
          <p:cNvPr id="18" name="圆角矩形 17"/>
          <p:cNvSpPr/>
          <p:nvPr>
            <p:custDataLst>
              <p:tags r:id="rId1"/>
            </p:custDataLst>
          </p:nvPr>
        </p:nvSpPr>
        <p:spPr>
          <a:xfrm flipH="1">
            <a:off x="3091259" y="565150"/>
            <a:ext cx="3322241" cy="534591"/>
          </a:xfrm>
          <a:prstGeom prst="roundRect">
            <a:avLst>
              <a:gd name="adj" fmla="val 23973"/>
            </a:avLst>
          </a:prstGeom>
          <a:solidFill>
            <a:schemeClr val="bg1">
              <a:lumMod val="85000"/>
            </a:schemeClr>
          </a:solidFill>
          <a:ln w="25400" cap="flat" cmpd="sng" algn="ctr">
            <a:noFill/>
            <a:prstDash val="solid"/>
          </a:ln>
          <a:effectLst>
            <a:outerShdw blurRad="50800" dist="38100" dir="5400000" algn="t" rotWithShape="0">
              <a:schemeClr val="bg1">
                <a:lumMod val="75000"/>
                <a:alpha val="40000"/>
              </a:schemeClr>
            </a:outerShdw>
          </a:effectLst>
        </p:spPr>
        <p:txBody>
          <a:bodyPr lIns="270000" rIns="67500" anchor="ctr">
            <a:normAutofit/>
          </a:bodyPr>
          <a:lstStyle/>
          <a:p>
            <a:pPr algn="r">
              <a:lnSpc>
                <a:spcPct val="120000"/>
              </a:lnSpc>
              <a:defRPr/>
            </a:pPr>
            <a:r>
              <a:rPr lang="zh-CN" altLang="en-US" sz="2000" kern="0" dirty="0" smtClean="0">
                <a:solidFill>
                  <a:srgbClr val="C00000"/>
                </a:solidFill>
                <a:latin typeface="微软雅黑" panose="020B0503020204020204" pitchFamily="34" charset="-122"/>
                <a:ea typeface="微软雅黑" panose="020B0503020204020204" pitchFamily="34" charset="-122"/>
              </a:rPr>
              <a:t>单击此处添加文字标题</a:t>
            </a:r>
            <a:endParaRPr lang="en-US" altLang="zh-CN" sz="2000" kern="0" dirty="0">
              <a:solidFill>
                <a:srgbClr val="C00000"/>
              </a:solidFill>
              <a:latin typeface="微软雅黑" panose="020B0503020204020204" pitchFamily="34" charset="-122"/>
              <a:ea typeface="微软雅黑" panose="020B0503020204020204" pitchFamily="34" charset="-122"/>
            </a:endParaRPr>
          </a:p>
        </p:txBody>
      </p:sp>
      <p:sp>
        <p:nvSpPr>
          <p:cNvPr id="19" name="任意多边形 18"/>
          <p:cNvSpPr/>
          <p:nvPr>
            <p:custDataLst>
              <p:tags r:id="rId2"/>
            </p:custDataLst>
          </p:nvPr>
        </p:nvSpPr>
        <p:spPr>
          <a:xfrm flipH="1">
            <a:off x="2924572" y="552054"/>
            <a:ext cx="765572" cy="560784"/>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C00000"/>
          </a:solidFill>
          <a:ln w="254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35100" rIns="135000" bIns="35100" anchor="ctr"/>
          <a:lstStyle/>
          <a:p>
            <a:pPr algn="ctr">
              <a:defRPr/>
            </a:pPr>
            <a:r>
              <a:rPr lang="en-US" altLang="zh-CN" sz="2100" kern="0">
                <a:solidFill>
                  <a:srgbClr val="FFFFFF"/>
                </a:solidFill>
                <a:latin typeface="微软雅黑" panose="020B0503020204020204" pitchFamily="34" charset="-122"/>
                <a:ea typeface="微软雅黑" panose="020B0503020204020204" pitchFamily="34" charset="-122"/>
              </a:rPr>
              <a:t>01</a:t>
            </a:r>
            <a:endParaRPr lang="zh-CN" altLang="en-US" sz="2100" kern="0" dirty="0">
              <a:solidFill>
                <a:srgbClr val="FFFFFF"/>
              </a:solidFill>
              <a:latin typeface="微软雅黑" panose="020B0503020204020204" pitchFamily="34" charset="-122"/>
              <a:ea typeface="微软雅黑" panose="020B0503020204020204" pitchFamily="34" charset="-122"/>
            </a:endParaRPr>
          </a:p>
        </p:txBody>
      </p:sp>
      <p:sp>
        <p:nvSpPr>
          <p:cNvPr id="20" name="圆角矩形 19"/>
          <p:cNvSpPr/>
          <p:nvPr>
            <p:custDataLst>
              <p:tags r:id="rId3"/>
            </p:custDataLst>
          </p:nvPr>
        </p:nvSpPr>
        <p:spPr>
          <a:xfrm flipH="1">
            <a:off x="3091259" y="1315808"/>
            <a:ext cx="3322241" cy="534591"/>
          </a:xfrm>
          <a:prstGeom prst="roundRect">
            <a:avLst>
              <a:gd name="adj" fmla="val 23973"/>
            </a:avLst>
          </a:prstGeom>
          <a:solidFill>
            <a:schemeClr val="bg1">
              <a:lumMod val="85000"/>
            </a:schemeClr>
          </a:solidFill>
          <a:ln w="25400" cap="flat" cmpd="sng" algn="ctr">
            <a:noFill/>
            <a:prstDash val="solid"/>
          </a:ln>
          <a:effectLst>
            <a:outerShdw blurRad="50800" dist="38100" dir="5400000" algn="t" rotWithShape="0">
              <a:schemeClr val="bg1">
                <a:lumMod val="75000"/>
                <a:alpha val="40000"/>
              </a:schemeClr>
            </a:outerShdw>
          </a:effectLst>
        </p:spPr>
        <p:txBody>
          <a:bodyPr lIns="270000" rIns="67500" anchor="ctr">
            <a:normAutofit/>
          </a:bodyPr>
          <a:lstStyle/>
          <a:p>
            <a:pPr algn="r">
              <a:lnSpc>
                <a:spcPct val="120000"/>
              </a:lnSpc>
              <a:defRPr/>
            </a:pPr>
            <a:r>
              <a:rPr lang="zh-CN" altLang="en-US" sz="2000" kern="0" dirty="0" smtClean="0">
                <a:solidFill>
                  <a:srgbClr val="C00000"/>
                </a:solidFill>
                <a:latin typeface="微软雅黑" panose="020B0503020204020204" pitchFamily="34" charset="-122"/>
                <a:ea typeface="微软雅黑" panose="020B0503020204020204" pitchFamily="34" charset="-122"/>
              </a:rPr>
              <a:t>单击此处添加文字标题</a:t>
            </a:r>
            <a:endParaRPr lang="en-US" altLang="zh-CN" sz="2000" kern="0" dirty="0">
              <a:solidFill>
                <a:srgbClr val="C00000"/>
              </a:solidFill>
              <a:latin typeface="微软雅黑" panose="020B0503020204020204" pitchFamily="34" charset="-122"/>
              <a:ea typeface="微软雅黑" panose="020B0503020204020204" pitchFamily="34" charset="-122"/>
            </a:endParaRPr>
          </a:p>
        </p:txBody>
      </p:sp>
      <p:sp>
        <p:nvSpPr>
          <p:cNvPr id="21" name="任意多边形 20"/>
          <p:cNvSpPr/>
          <p:nvPr>
            <p:custDataLst>
              <p:tags r:id="rId4"/>
            </p:custDataLst>
          </p:nvPr>
        </p:nvSpPr>
        <p:spPr>
          <a:xfrm flipH="1">
            <a:off x="2924572" y="1302712"/>
            <a:ext cx="765572" cy="560784"/>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C00000"/>
          </a:solidFill>
          <a:ln w="254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35100" rIns="135000" bIns="35100" anchor="ctr"/>
          <a:lstStyle/>
          <a:p>
            <a:pPr algn="ctr">
              <a:defRPr/>
            </a:pPr>
            <a:r>
              <a:rPr lang="en-US" altLang="zh-CN" sz="2100" kern="0" dirty="0" smtClean="0">
                <a:solidFill>
                  <a:srgbClr val="FFFFFF"/>
                </a:solidFill>
                <a:latin typeface="微软雅黑" panose="020B0503020204020204" pitchFamily="34" charset="-122"/>
                <a:ea typeface="微软雅黑" panose="020B0503020204020204" pitchFamily="34" charset="-122"/>
              </a:rPr>
              <a:t>02</a:t>
            </a:r>
            <a:endParaRPr lang="zh-CN" altLang="en-US" sz="2100" kern="0" dirty="0">
              <a:solidFill>
                <a:srgbClr val="FFFFFF"/>
              </a:solidFill>
              <a:latin typeface="微软雅黑" panose="020B0503020204020204" pitchFamily="34" charset="-122"/>
              <a:ea typeface="微软雅黑" panose="020B0503020204020204" pitchFamily="34" charset="-122"/>
            </a:endParaRPr>
          </a:p>
        </p:txBody>
      </p:sp>
      <p:sp>
        <p:nvSpPr>
          <p:cNvPr id="22" name="圆角矩形 21"/>
          <p:cNvSpPr/>
          <p:nvPr>
            <p:custDataLst>
              <p:tags r:id="rId5"/>
            </p:custDataLst>
          </p:nvPr>
        </p:nvSpPr>
        <p:spPr>
          <a:xfrm flipH="1">
            <a:off x="3091259" y="2066466"/>
            <a:ext cx="3322241" cy="534591"/>
          </a:xfrm>
          <a:prstGeom prst="roundRect">
            <a:avLst>
              <a:gd name="adj" fmla="val 23973"/>
            </a:avLst>
          </a:prstGeom>
          <a:solidFill>
            <a:schemeClr val="bg1">
              <a:lumMod val="85000"/>
            </a:schemeClr>
          </a:solidFill>
          <a:ln w="25400" cap="flat" cmpd="sng" algn="ctr">
            <a:noFill/>
            <a:prstDash val="solid"/>
          </a:ln>
          <a:effectLst>
            <a:outerShdw blurRad="50800" dist="38100" dir="5400000" algn="t" rotWithShape="0">
              <a:schemeClr val="bg1">
                <a:lumMod val="75000"/>
                <a:alpha val="40000"/>
              </a:schemeClr>
            </a:outerShdw>
          </a:effectLst>
        </p:spPr>
        <p:txBody>
          <a:bodyPr lIns="270000" rIns="67500" anchor="ctr">
            <a:normAutofit/>
          </a:bodyPr>
          <a:lstStyle/>
          <a:p>
            <a:pPr algn="r">
              <a:lnSpc>
                <a:spcPct val="120000"/>
              </a:lnSpc>
              <a:defRPr/>
            </a:pPr>
            <a:r>
              <a:rPr lang="zh-CN" altLang="en-US" sz="2000" kern="0" dirty="0" smtClean="0">
                <a:solidFill>
                  <a:srgbClr val="C00000"/>
                </a:solidFill>
                <a:latin typeface="微软雅黑" panose="020B0503020204020204" pitchFamily="34" charset="-122"/>
                <a:ea typeface="微软雅黑" panose="020B0503020204020204" pitchFamily="34" charset="-122"/>
              </a:rPr>
              <a:t>单击此处添加文字标题</a:t>
            </a:r>
            <a:endParaRPr lang="en-US" altLang="zh-CN" sz="2000" kern="0" dirty="0">
              <a:solidFill>
                <a:srgbClr val="C00000"/>
              </a:solidFill>
              <a:latin typeface="微软雅黑" panose="020B0503020204020204" pitchFamily="34" charset="-122"/>
              <a:ea typeface="微软雅黑" panose="020B0503020204020204" pitchFamily="34" charset="-122"/>
            </a:endParaRPr>
          </a:p>
        </p:txBody>
      </p:sp>
      <p:sp>
        <p:nvSpPr>
          <p:cNvPr id="23" name="任意多边形 22"/>
          <p:cNvSpPr/>
          <p:nvPr>
            <p:custDataLst>
              <p:tags r:id="rId6"/>
            </p:custDataLst>
          </p:nvPr>
        </p:nvSpPr>
        <p:spPr>
          <a:xfrm flipH="1">
            <a:off x="2924572" y="2053370"/>
            <a:ext cx="765572" cy="560784"/>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C00000"/>
          </a:solidFill>
          <a:ln w="254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35100" rIns="135000" bIns="35100" anchor="ctr"/>
          <a:lstStyle/>
          <a:p>
            <a:pPr algn="ctr">
              <a:defRPr/>
            </a:pPr>
            <a:r>
              <a:rPr lang="en-US" altLang="zh-CN" sz="2100" kern="0" dirty="0" smtClean="0">
                <a:solidFill>
                  <a:srgbClr val="FFFFFF"/>
                </a:solidFill>
                <a:latin typeface="微软雅黑" panose="020B0503020204020204" pitchFamily="34" charset="-122"/>
                <a:ea typeface="微软雅黑" panose="020B0503020204020204" pitchFamily="34" charset="-122"/>
              </a:rPr>
              <a:t>03</a:t>
            </a:r>
            <a:endParaRPr lang="zh-CN" altLang="en-US" sz="2100" kern="0" dirty="0">
              <a:solidFill>
                <a:srgbClr val="FFFFFF"/>
              </a:solidFill>
              <a:latin typeface="微软雅黑" panose="020B0503020204020204" pitchFamily="34" charset="-122"/>
              <a:ea typeface="微软雅黑" panose="020B0503020204020204" pitchFamily="34" charset="-122"/>
            </a:endParaRPr>
          </a:p>
        </p:txBody>
      </p:sp>
      <p:sp>
        <p:nvSpPr>
          <p:cNvPr id="24" name="圆角矩形 23"/>
          <p:cNvSpPr/>
          <p:nvPr>
            <p:custDataLst>
              <p:tags r:id="rId7"/>
            </p:custDataLst>
          </p:nvPr>
        </p:nvSpPr>
        <p:spPr>
          <a:xfrm flipH="1">
            <a:off x="3091259" y="2817125"/>
            <a:ext cx="3322241" cy="534591"/>
          </a:xfrm>
          <a:prstGeom prst="roundRect">
            <a:avLst>
              <a:gd name="adj" fmla="val 23973"/>
            </a:avLst>
          </a:prstGeom>
          <a:solidFill>
            <a:schemeClr val="bg1">
              <a:lumMod val="85000"/>
            </a:schemeClr>
          </a:solidFill>
          <a:ln w="25400" cap="flat" cmpd="sng" algn="ctr">
            <a:noFill/>
            <a:prstDash val="solid"/>
          </a:ln>
          <a:effectLst>
            <a:outerShdw blurRad="50800" dist="38100" dir="5400000" algn="t" rotWithShape="0">
              <a:schemeClr val="bg1">
                <a:lumMod val="75000"/>
                <a:alpha val="40000"/>
              </a:schemeClr>
            </a:outerShdw>
          </a:effectLst>
        </p:spPr>
        <p:txBody>
          <a:bodyPr lIns="270000" rIns="67500" anchor="ctr">
            <a:normAutofit/>
          </a:bodyPr>
          <a:lstStyle/>
          <a:p>
            <a:pPr algn="r">
              <a:lnSpc>
                <a:spcPct val="120000"/>
              </a:lnSpc>
              <a:defRPr/>
            </a:pPr>
            <a:r>
              <a:rPr lang="zh-CN" altLang="en-US" sz="2000" kern="0" dirty="0" smtClean="0">
                <a:solidFill>
                  <a:srgbClr val="C00000"/>
                </a:solidFill>
                <a:latin typeface="微软雅黑" panose="020B0503020204020204" pitchFamily="34" charset="-122"/>
                <a:ea typeface="微软雅黑" panose="020B0503020204020204" pitchFamily="34" charset="-122"/>
              </a:rPr>
              <a:t>单击此处添加文字标题</a:t>
            </a:r>
            <a:endParaRPr lang="en-US" altLang="zh-CN" sz="2000" kern="0" dirty="0">
              <a:solidFill>
                <a:srgbClr val="C00000"/>
              </a:solidFill>
              <a:latin typeface="微软雅黑" panose="020B0503020204020204" pitchFamily="34" charset="-122"/>
              <a:ea typeface="微软雅黑" panose="020B0503020204020204" pitchFamily="34" charset="-122"/>
            </a:endParaRPr>
          </a:p>
        </p:txBody>
      </p:sp>
      <p:sp>
        <p:nvSpPr>
          <p:cNvPr id="25" name="任意多边形 24"/>
          <p:cNvSpPr/>
          <p:nvPr>
            <p:custDataLst>
              <p:tags r:id="rId8"/>
            </p:custDataLst>
          </p:nvPr>
        </p:nvSpPr>
        <p:spPr>
          <a:xfrm flipH="1">
            <a:off x="2924572" y="2804029"/>
            <a:ext cx="765572" cy="560784"/>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C00000"/>
          </a:solidFill>
          <a:ln w="254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35100" rIns="135000" bIns="35100" anchor="ctr"/>
          <a:lstStyle/>
          <a:p>
            <a:pPr algn="ctr">
              <a:defRPr/>
            </a:pPr>
            <a:r>
              <a:rPr lang="en-US" altLang="zh-CN" sz="2100" kern="0" dirty="0" smtClean="0">
                <a:solidFill>
                  <a:srgbClr val="FFFFFF"/>
                </a:solidFill>
                <a:latin typeface="微软雅黑" panose="020B0503020204020204" pitchFamily="34" charset="-122"/>
                <a:ea typeface="微软雅黑" panose="020B0503020204020204" pitchFamily="34" charset="-122"/>
              </a:rPr>
              <a:t>04</a:t>
            </a:r>
            <a:endParaRPr lang="zh-CN" altLang="en-US" sz="21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6187784"/>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00"/>
                                        <p:tgtEl>
                                          <p:spTgt spid="20"/>
                                        </p:tgtEl>
                                      </p:cBhvr>
                                    </p:animEffect>
                                  </p:childTnLst>
                                </p:cTn>
                              </p:par>
                              <p:par>
                                <p:cTn id="21" presetID="2" presetClass="entr" presetSubtype="8"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0-#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par>
                                <p:cTn id="29" presetID="2" presetClass="entr" presetSubtype="8"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down)">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82234" y="863987"/>
            <a:ext cx="4028749" cy="1173630"/>
            <a:chOff x="795863" y="1632165"/>
            <a:chExt cx="5371665" cy="1564840"/>
          </a:xfrm>
        </p:grpSpPr>
        <p:grpSp>
          <p:nvGrpSpPr>
            <p:cNvPr id="34" name="组合 33"/>
            <p:cNvGrpSpPr/>
            <p:nvPr/>
          </p:nvGrpSpPr>
          <p:grpSpPr>
            <a:xfrm rot="10800000">
              <a:off x="795863" y="1632165"/>
              <a:ext cx="5371665" cy="1564840"/>
              <a:chOff x="6497512" y="1577002"/>
              <a:chExt cx="5119200" cy="1491293"/>
            </a:xfrm>
          </p:grpSpPr>
          <p:sp>
            <p:nvSpPr>
              <p:cNvPr id="3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35" name="文本框 130"/>
            <p:cNvSpPr txBox="1"/>
            <p:nvPr/>
          </p:nvSpPr>
          <p:spPr>
            <a:xfrm>
              <a:off x="5045899" y="2137718"/>
              <a:ext cx="622392" cy="615553"/>
            </a:xfrm>
            <a:prstGeom prst="rect">
              <a:avLst/>
            </a:prstGeom>
            <a:noFill/>
          </p:spPr>
          <p:txBody>
            <a:bodyPr wrap="none" rtlCol="0">
              <a:spAutoFit/>
            </a:bodyPr>
            <a:lstStyle/>
            <a:p>
              <a:r>
                <a:rPr lang="en-US" altLang="zh-CN" sz="2400" dirty="0">
                  <a:solidFill>
                    <a:srgbClr val="FF0000"/>
                  </a:solidFill>
                  <a:latin typeface="Impact" panose="020B0806030902050204" pitchFamily="34" charset="0"/>
                  <a:cs typeface="Aharoni" panose="02010803020104030203" pitchFamily="2" charset="-79"/>
                </a:rPr>
                <a:t>01</a:t>
              </a:r>
              <a:endParaRPr lang="zh-CN" altLang="en-US" sz="2400" dirty="0">
                <a:solidFill>
                  <a:srgbClr val="FF0000"/>
                </a:solidFill>
                <a:latin typeface="Impact" panose="020B0806030902050204" pitchFamily="34" charset="0"/>
                <a:cs typeface="Aharoni" panose="02010803020104030203" pitchFamily="2" charset="-79"/>
              </a:endParaRPr>
            </a:p>
          </p:txBody>
        </p:sp>
      </p:grpSp>
      <p:grpSp>
        <p:nvGrpSpPr>
          <p:cNvPr id="38" name="组合 37"/>
          <p:cNvGrpSpPr/>
          <p:nvPr/>
        </p:nvGrpSpPr>
        <p:grpSpPr>
          <a:xfrm>
            <a:off x="582234" y="2039934"/>
            <a:ext cx="4028749" cy="1173630"/>
            <a:chOff x="795863" y="3200095"/>
            <a:chExt cx="5371665" cy="1564840"/>
          </a:xfrm>
        </p:grpSpPr>
        <p:grpSp>
          <p:nvGrpSpPr>
            <p:cNvPr id="39" name="组合 38"/>
            <p:cNvGrpSpPr/>
            <p:nvPr/>
          </p:nvGrpSpPr>
          <p:grpSpPr>
            <a:xfrm rot="10800000">
              <a:off x="795863" y="3200095"/>
              <a:ext cx="5371665" cy="1564840"/>
              <a:chOff x="6497512" y="1577002"/>
              <a:chExt cx="5119200" cy="1491293"/>
            </a:xfrm>
          </p:grpSpPr>
          <p:sp>
            <p:nvSpPr>
              <p:cNvPr id="4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40" name="文本框 130"/>
            <p:cNvSpPr txBox="1"/>
            <p:nvPr/>
          </p:nvSpPr>
          <p:spPr>
            <a:xfrm>
              <a:off x="5045899" y="3723370"/>
              <a:ext cx="684376" cy="615553"/>
            </a:xfrm>
            <a:prstGeom prst="rect">
              <a:avLst/>
            </a:prstGeom>
            <a:noFill/>
          </p:spPr>
          <p:txBody>
            <a:bodyPr wrap="none" rtlCol="0">
              <a:spAutoFit/>
            </a:bodyPr>
            <a:lstStyle/>
            <a:p>
              <a:r>
                <a:rPr lang="en-US" altLang="zh-CN" sz="2400" dirty="0">
                  <a:solidFill>
                    <a:srgbClr val="FF0000"/>
                  </a:solidFill>
                  <a:latin typeface="Impact" panose="020B0806030902050204" pitchFamily="34" charset="0"/>
                  <a:cs typeface="Aharoni" panose="02010803020104030203" pitchFamily="2" charset="-79"/>
                </a:rPr>
                <a:t>03</a:t>
              </a:r>
              <a:endParaRPr lang="zh-CN" altLang="en-US" sz="2400" dirty="0">
                <a:solidFill>
                  <a:srgbClr val="FF0000"/>
                </a:solidFill>
                <a:latin typeface="Impact" panose="020B0806030902050204" pitchFamily="34" charset="0"/>
                <a:cs typeface="Aharoni" panose="02010803020104030203" pitchFamily="2" charset="-79"/>
              </a:endParaRPr>
            </a:p>
          </p:txBody>
        </p:sp>
      </p:grpSp>
      <p:grpSp>
        <p:nvGrpSpPr>
          <p:cNvPr id="43" name="组合 42"/>
          <p:cNvGrpSpPr/>
          <p:nvPr/>
        </p:nvGrpSpPr>
        <p:grpSpPr>
          <a:xfrm>
            <a:off x="582234" y="3262169"/>
            <a:ext cx="4028749" cy="1173630"/>
            <a:chOff x="795863" y="4829741"/>
            <a:chExt cx="5371665" cy="1564840"/>
          </a:xfrm>
        </p:grpSpPr>
        <p:grpSp>
          <p:nvGrpSpPr>
            <p:cNvPr id="44" name="组合 43"/>
            <p:cNvGrpSpPr/>
            <p:nvPr/>
          </p:nvGrpSpPr>
          <p:grpSpPr>
            <a:xfrm rot="10800000">
              <a:off x="795863" y="4829741"/>
              <a:ext cx="5371665" cy="1564840"/>
              <a:chOff x="6497512" y="1577002"/>
              <a:chExt cx="5119200" cy="1491293"/>
            </a:xfrm>
          </p:grpSpPr>
          <p:sp>
            <p:nvSpPr>
              <p:cNvPr id="4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45" name="文本框 130"/>
            <p:cNvSpPr txBox="1"/>
            <p:nvPr/>
          </p:nvSpPr>
          <p:spPr>
            <a:xfrm>
              <a:off x="5045897" y="5307896"/>
              <a:ext cx="686513" cy="615553"/>
            </a:xfrm>
            <a:prstGeom prst="rect">
              <a:avLst/>
            </a:prstGeom>
            <a:noFill/>
          </p:spPr>
          <p:txBody>
            <a:bodyPr wrap="none" rtlCol="0">
              <a:spAutoFit/>
            </a:bodyPr>
            <a:lstStyle/>
            <a:p>
              <a:r>
                <a:rPr lang="en-US" altLang="zh-CN" sz="2400" dirty="0">
                  <a:solidFill>
                    <a:srgbClr val="FF0000"/>
                  </a:solidFill>
                  <a:latin typeface="Impact" panose="020B0806030902050204" pitchFamily="34" charset="0"/>
                  <a:cs typeface="Aharoni" panose="02010803020104030203" pitchFamily="2" charset="-79"/>
                </a:rPr>
                <a:t>05</a:t>
              </a:r>
              <a:endParaRPr lang="zh-CN" altLang="en-US" sz="2400" dirty="0">
                <a:solidFill>
                  <a:srgbClr val="FF0000"/>
                </a:solidFill>
                <a:latin typeface="Impact" panose="020B0806030902050204" pitchFamily="34" charset="0"/>
                <a:cs typeface="Aharoni" panose="02010803020104030203" pitchFamily="2" charset="-79"/>
              </a:endParaRPr>
            </a:p>
          </p:txBody>
        </p:sp>
      </p:grpSp>
      <p:grpSp>
        <p:nvGrpSpPr>
          <p:cNvPr id="48" name="组合 47"/>
          <p:cNvGrpSpPr/>
          <p:nvPr/>
        </p:nvGrpSpPr>
        <p:grpSpPr>
          <a:xfrm>
            <a:off x="4503691" y="908963"/>
            <a:ext cx="4028749" cy="1173630"/>
            <a:chOff x="6024473" y="1692133"/>
            <a:chExt cx="5371665" cy="1564840"/>
          </a:xfrm>
        </p:grpSpPr>
        <p:grpSp>
          <p:nvGrpSpPr>
            <p:cNvPr id="49" name="组合 48"/>
            <p:cNvGrpSpPr/>
            <p:nvPr/>
          </p:nvGrpSpPr>
          <p:grpSpPr>
            <a:xfrm>
              <a:off x="6024473" y="1692133"/>
              <a:ext cx="5371665" cy="1564840"/>
              <a:chOff x="6497512" y="1577002"/>
              <a:chExt cx="5119200" cy="1491293"/>
            </a:xfrm>
          </p:grpSpPr>
          <p:sp>
            <p:nvSpPr>
              <p:cNvPr id="5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50" name="文本框 130"/>
            <p:cNvSpPr txBox="1"/>
            <p:nvPr/>
          </p:nvSpPr>
          <p:spPr>
            <a:xfrm>
              <a:off x="6515302" y="2124390"/>
              <a:ext cx="671552" cy="615553"/>
            </a:xfrm>
            <a:prstGeom prst="rect">
              <a:avLst/>
            </a:prstGeom>
            <a:noFill/>
          </p:spPr>
          <p:txBody>
            <a:bodyPr wrap="none" rtlCol="0">
              <a:spAutoFit/>
            </a:bodyPr>
            <a:lstStyle/>
            <a:p>
              <a:r>
                <a:rPr lang="en-US" altLang="zh-CN" sz="2400" dirty="0">
                  <a:solidFill>
                    <a:srgbClr val="FF0000"/>
                  </a:solidFill>
                  <a:latin typeface="Impact" panose="020B0806030902050204" pitchFamily="34" charset="0"/>
                  <a:cs typeface="Aharoni" panose="02010803020104030203" pitchFamily="2" charset="-79"/>
                </a:rPr>
                <a:t>02</a:t>
              </a:r>
              <a:endParaRPr lang="zh-CN" altLang="en-US" sz="2400" dirty="0">
                <a:solidFill>
                  <a:srgbClr val="FF0000"/>
                </a:solidFill>
                <a:latin typeface="Impact" panose="020B0806030902050204" pitchFamily="34" charset="0"/>
                <a:cs typeface="Aharoni" panose="02010803020104030203" pitchFamily="2" charset="-79"/>
              </a:endParaRPr>
            </a:p>
          </p:txBody>
        </p:sp>
      </p:grpSp>
      <p:grpSp>
        <p:nvGrpSpPr>
          <p:cNvPr id="53" name="组合 52"/>
          <p:cNvGrpSpPr/>
          <p:nvPr/>
        </p:nvGrpSpPr>
        <p:grpSpPr>
          <a:xfrm>
            <a:off x="4503691" y="2123617"/>
            <a:ext cx="4028749" cy="1173630"/>
            <a:chOff x="6024473" y="3311672"/>
            <a:chExt cx="5371665" cy="1564840"/>
          </a:xfrm>
        </p:grpSpPr>
        <p:grpSp>
          <p:nvGrpSpPr>
            <p:cNvPr id="54" name="组合 53"/>
            <p:cNvGrpSpPr/>
            <p:nvPr/>
          </p:nvGrpSpPr>
          <p:grpSpPr>
            <a:xfrm>
              <a:off x="6024473" y="3311672"/>
              <a:ext cx="5371665" cy="1564840"/>
              <a:chOff x="6497512" y="1577002"/>
              <a:chExt cx="5119200" cy="1491293"/>
            </a:xfrm>
          </p:grpSpPr>
          <p:sp>
            <p:nvSpPr>
              <p:cNvPr id="5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55" name="文本框 130"/>
            <p:cNvSpPr txBox="1"/>
            <p:nvPr/>
          </p:nvSpPr>
          <p:spPr>
            <a:xfrm>
              <a:off x="6515302" y="3730032"/>
              <a:ext cx="671552" cy="615553"/>
            </a:xfrm>
            <a:prstGeom prst="rect">
              <a:avLst/>
            </a:prstGeom>
            <a:noFill/>
          </p:spPr>
          <p:txBody>
            <a:bodyPr wrap="none" rtlCol="0">
              <a:spAutoFit/>
            </a:bodyPr>
            <a:lstStyle/>
            <a:p>
              <a:r>
                <a:rPr lang="en-US" altLang="zh-CN" sz="2400" dirty="0">
                  <a:solidFill>
                    <a:srgbClr val="FF0000"/>
                  </a:solidFill>
                  <a:latin typeface="Impact" panose="020B0806030902050204" pitchFamily="34" charset="0"/>
                  <a:cs typeface="Aharoni" panose="02010803020104030203" pitchFamily="2" charset="-79"/>
                </a:rPr>
                <a:t>04</a:t>
              </a:r>
              <a:endParaRPr lang="zh-CN" altLang="en-US" sz="2400" dirty="0">
                <a:solidFill>
                  <a:srgbClr val="FF0000"/>
                </a:solidFill>
                <a:latin typeface="Impact" panose="020B0806030902050204" pitchFamily="34" charset="0"/>
                <a:cs typeface="Aharoni" panose="02010803020104030203" pitchFamily="2" charset="-79"/>
              </a:endParaRPr>
            </a:p>
          </p:txBody>
        </p:sp>
      </p:grpSp>
      <p:grpSp>
        <p:nvGrpSpPr>
          <p:cNvPr id="58" name="组合 57"/>
          <p:cNvGrpSpPr/>
          <p:nvPr/>
        </p:nvGrpSpPr>
        <p:grpSpPr>
          <a:xfrm>
            <a:off x="4503691" y="3338271"/>
            <a:ext cx="4028749" cy="1173630"/>
            <a:chOff x="6024473" y="4931210"/>
            <a:chExt cx="5371665" cy="1564840"/>
          </a:xfrm>
        </p:grpSpPr>
        <p:grpSp>
          <p:nvGrpSpPr>
            <p:cNvPr id="59" name="组合 58"/>
            <p:cNvGrpSpPr/>
            <p:nvPr/>
          </p:nvGrpSpPr>
          <p:grpSpPr>
            <a:xfrm>
              <a:off x="6024473" y="4931210"/>
              <a:ext cx="5371665" cy="1564840"/>
              <a:chOff x="6497512" y="1577002"/>
              <a:chExt cx="5119200" cy="1491293"/>
            </a:xfrm>
          </p:grpSpPr>
          <p:sp>
            <p:nvSpPr>
              <p:cNvPr id="6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60" name="文本框 130"/>
            <p:cNvSpPr txBox="1"/>
            <p:nvPr/>
          </p:nvSpPr>
          <p:spPr>
            <a:xfrm>
              <a:off x="6515301" y="5314557"/>
              <a:ext cx="688651" cy="615553"/>
            </a:xfrm>
            <a:prstGeom prst="rect">
              <a:avLst/>
            </a:prstGeom>
            <a:noFill/>
          </p:spPr>
          <p:txBody>
            <a:bodyPr wrap="none" rtlCol="0">
              <a:spAutoFit/>
            </a:bodyPr>
            <a:lstStyle/>
            <a:p>
              <a:r>
                <a:rPr lang="en-US" altLang="zh-CN" sz="2400" dirty="0">
                  <a:solidFill>
                    <a:srgbClr val="FF0000"/>
                  </a:solidFill>
                  <a:latin typeface="Impact" panose="020B0806030902050204" pitchFamily="34" charset="0"/>
                  <a:cs typeface="Aharoni" panose="02010803020104030203" pitchFamily="2" charset="-79"/>
                </a:rPr>
                <a:t>06</a:t>
              </a:r>
              <a:endParaRPr lang="zh-CN" altLang="en-US" sz="2400" dirty="0">
                <a:solidFill>
                  <a:srgbClr val="FF0000"/>
                </a:solidFill>
                <a:latin typeface="Impact" panose="020B0806030902050204" pitchFamily="34" charset="0"/>
                <a:cs typeface="Aharoni" panose="02010803020104030203" pitchFamily="2" charset="-79"/>
              </a:endParaRPr>
            </a:p>
          </p:txBody>
        </p:sp>
      </p:grpSp>
      <p:sp>
        <p:nvSpPr>
          <p:cNvPr id="63" name="矩形 47"/>
          <p:cNvSpPr>
            <a:spLocks noChangeArrowheads="1"/>
          </p:cNvSpPr>
          <p:nvPr/>
        </p:nvSpPr>
        <p:spPr bwMode="auto">
          <a:xfrm>
            <a:off x="5821328" y="1115175"/>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47"/>
          <p:cNvSpPr>
            <a:spLocks noChangeArrowheads="1"/>
          </p:cNvSpPr>
          <p:nvPr/>
        </p:nvSpPr>
        <p:spPr bwMode="auto">
          <a:xfrm>
            <a:off x="5821328" y="2331811"/>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矩形 47"/>
          <p:cNvSpPr>
            <a:spLocks noChangeArrowheads="1"/>
          </p:cNvSpPr>
          <p:nvPr/>
        </p:nvSpPr>
        <p:spPr bwMode="auto">
          <a:xfrm>
            <a:off x="5821328" y="3546686"/>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47"/>
          <p:cNvSpPr>
            <a:spLocks noChangeArrowheads="1"/>
          </p:cNvSpPr>
          <p:nvPr/>
        </p:nvSpPr>
        <p:spPr bwMode="auto">
          <a:xfrm>
            <a:off x="892141" y="1148246"/>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矩形 47"/>
          <p:cNvSpPr>
            <a:spLocks noChangeArrowheads="1"/>
          </p:cNvSpPr>
          <p:nvPr/>
        </p:nvSpPr>
        <p:spPr bwMode="auto">
          <a:xfrm>
            <a:off x="892141" y="2364881"/>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47"/>
          <p:cNvSpPr>
            <a:spLocks noChangeArrowheads="1"/>
          </p:cNvSpPr>
          <p:nvPr/>
        </p:nvSpPr>
        <p:spPr bwMode="auto">
          <a:xfrm>
            <a:off x="892141" y="3579757"/>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042922748"/>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14:presetBounceEnd="50000">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50000">
                                          <p:cBhvr additive="base">
                                            <p:cTn id="7" dur="500" fill="hold"/>
                                            <p:tgtEl>
                                              <p:spTgt spid="3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nodeType="afterEffect" p14:presetBounceEnd="50000">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14:bounceEnd="50000">
                                          <p:cBhvr additive="base">
                                            <p:cTn id="12" dur="500" fill="hold"/>
                                            <p:tgtEl>
                                              <p:spTgt spid="48"/>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fill="hold" nodeType="afterEffect" p14:presetBounceEnd="50000">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14:bounceEnd="50000">
                                          <p:cBhvr additive="base">
                                            <p:cTn id="17" dur="500" fill="hold"/>
                                            <p:tgtEl>
                                              <p:spTgt spid="38"/>
                                            </p:tgtEl>
                                            <p:attrNameLst>
                                              <p:attrName>ppt_x</p:attrName>
                                            </p:attrNameLst>
                                          </p:cBhvr>
                                          <p:tavLst>
                                            <p:tav tm="0">
                                              <p:val>
                                                <p:strVal val="0-#ppt_w/2"/>
                                              </p:val>
                                            </p:tav>
                                            <p:tav tm="100000">
                                              <p:val>
                                                <p:strVal val="#ppt_x"/>
                                              </p:val>
                                            </p:tav>
                                          </p:tavLst>
                                        </p:anim>
                                        <p:anim calcmode="lin" valueType="num" p14:bounceEnd="50000">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fill="hold" nodeType="afterEffect" p14:presetBounceEnd="50000">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14:bounceEnd="50000">
                                          <p:cBhvr additive="base">
                                            <p:cTn id="22" dur="500" fill="hold"/>
                                            <p:tgtEl>
                                              <p:spTgt spid="53"/>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5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accel="50000" fill="hold" nodeType="afterEffect" p14:presetBounceEnd="50000">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14:bounceEnd="50000">
                                          <p:cBhvr additive="base">
                                            <p:cTn id="27" dur="500" fill="hold"/>
                                            <p:tgtEl>
                                              <p:spTgt spid="43"/>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4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accel="50000" fill="hold" nodeType="afterEffect" p14:presetBounceEnd="50000">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14:bounceEnd="50000">
                                          <p:cBhvr additive="base">
                                            <p:cTn id="32" dur="500" fill="hold"/>
                                            <p:tgtEl>
                                              <p:spTgt spid="58"/>
                                            </p:tgtEl>
                                            <p:attrNameLst>
                                              <p:attrName>ppt_x</p:attrName>
                                            </p:attrNameLst>
                                          </p:cBhvr>
                                          <p:tavLst>
                                            <p:tav tm="0">
                                              <p:val>
                                                <p:strVal val="1+#ppt_w/2"/>
                                              </p:val>
                                            </p:tav>
                                            <p:tav tm="100000">
                                              <p:val>
                                                <p:strVal val="#ppt_x"/>
                                              </p:val>
                                            </p:tav>
                                          </p:tavLst>
                                        </p:anim>
                                        <p:anim calcmode="lin" valueType="num" p14:bounceEnd="50000">
                                          <p:cBhvr additive="base">
                                            <p:cTn id="33" dur="500" fill="hold"/>
                                            <p:tgtEl>
                                              <p:spTgt spid="5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4" presetClass="entr" presetSubtype="1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randombar(horizontal)">
                                          <p:cBhvr>
                                            <p:cTn id="37" dur="500"/>
                                            <p:tgtEl>
                                              <p:spTgt spid="6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randombar(horizontal)">
                                          <p:cBhvr>
                                            <p:cTn id="40" dur="500"/>
                                            <p:tgtEl>
                                              <p:spTgt spid="6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randombar(horizontal)">
                                          <p:cBhvr>
                                            <p:cTn id="43" dur="500"/>
                                            <p:tgtEl>
                                              <p:spTgt spid="6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randombar(horizontal)">
                                          <p:cBhvr>
                                            <p:cTn id="46" dur="500"/>
                                            <p:tgtEl>
                                              <p:spTgt spid="66"/>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randombar(horizontal)">
                                          <p:cBhvr>
                                            <p:cTn id="49" dur="5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randombar(horizontal)">
                                          <p:cBhvr>
                                            <p:cTn id="5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1+#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0-#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1+#ppt_w/2"/>
                                              </p:val>
                                            </p:tav>
                                            <p:tav tm="100000">
                                              <p:val>
                                                <p:strVal val="#ppt_x"/>
                                              </p:val>
                                            </p:tav>
                                          </p:tavLst>
                                        </p:anim>
                                        <p:anim calcmode="lin" valueType="num">
                                          <p:cBhvr additive="base">
                                            <p:cTn id="23" dur="500" fill="hold"/>
                                            <p:tgtEl>
                                              <p:spTgt spid="5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accel="5000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0-#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accel="50000"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500" fill="hold"/>
                                            <p:tgtEl>
                                              <p:spTgt spid="58"/>
                                            </p:tgtEl>
                                            <p:attrNameLst>
                                              <p:attrName>ppt_x</p:attrName>
                                            </p:attrNameLst>
                                          </p:cBhvr>
                                          <p:tavLst>
                                            <p:tav tm="0">
                                              <p:val>
                                                <p:strVal val="1+#ppt_w/2"/>
                                              </p:val>
                                            </p:tav>
                                            <p:tav tm="100000">
                                              <p:val>
                                                <p:strVal val="#ppt_x"/>
                                              </p:val>
                                            </p:tav>
                                          </p:tavLst>
                                        </p:anim>
                                        <p:anim calcmode="lin" valueType="num">
                                          <p:cBhvr additive="base">
                                            <p:cTn id="33" dur="500" fill="hold"/>
                                            <p:tgtEl>
                                              <p:spTgt spid="5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4" presetClass="entr" presetSubtype="1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randombar(horizontal)">
                                          <p:cBhvr>
                                            <p:cTn id="37" dur="500"/>
                                            <p:tgtEl>
                                              <p:spTgt spid="6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randombar(horizontal)">
                                          <p:cBhvr>
                                            <p:cTn id="40" dur="500"/>
                                            <p:tgtEl>
                                              <p:spTgt spid="6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randombar(horizontal)">
                                          <p:cBhvr>
                                            <p:cTn id="43" dur="500"/>
                                            <p:tgtEl>
                                              <p:spTgt spid="6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randombar(horizontal)">
                                          <p:cBhvr>
                                            <p:cTn id="46" dur="500"/>
                                            <p:tgtEl>
                                              <p:spTgt spid="66"/>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randombar(horizontal)">
                                          <p:cBhvr>
                                            <p:cTn id="49" dur="5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randombar(horizontal)">
                                          <p:cBhvr>
                                            <p:cTn id="5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7"/>
          <a:stretch>
            <a:fillRect/>
          </a:stretch>
        </p:blipFill>
        <p:spPr>
          <a:xfrm>
            <a:off x="-397" y="-985"/>
            <a:ext cx="9144793" cy="5145470"/>
          </a:xfrm>
          <a:prstGeom prst="rect">
            <a:avLst/>
          </a:prstGeom>
        </p:spPr>
      </p:pic>
      <p:sp>
        <p:nvSpPr>
          <p:cNvPr id="12" name="矩形 11"/>
          <p:cNvSpPr/>
          <p:nvPr>
            <p:custDataLst>
              <p:tags r:id="rId1"/>
            </p:custDataLst>
          </p:nvPr>
        </p:nvSpPr>
        <p:spPr>
          <a:xfrm>
            <a:off x="4490244" y="1932781"/>
            <a:ext cx="4654152" cy="857250"/>
          </a:xfrm>
          <a:prstGeom prst="rect">
            <a:avLst/>
          </a:prstGeom>
          <a:solidFill>
            <a:srgbClr val="C00000"/>
          </a:solidFill>
          <a:ln w="12700" cap="flat" cmpd="sng" algn="ctr">
            <a:noFill/>
            <a:prstDash val="solid"/>
            <a:miter lim="800000"/>
          </a:ln>
          <a:effectLst/>
        </p:spPr>
        <p:txBody>
          <a:bodyPr lIns="243000" rIns="675000" anchor="ctr"/>
          <a:lstStyle/>
          <a:p>
            <a:pPr>
              <a:lnSpc>
                <a:spcPct val="130000"/>
              </a:lnSpc>
              <a:defRPr/>
            </a:pPr>
            <a:r>
              <a:rPr lang="zh-CN" altLang="en-US" sz="1400" kern="0" dirty="0">
                <a:solidFill>
                  <a:schemeClr val="bg1"/>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您的内容请写在这里您的内容请写在这里您的内容请写在这里您的内容您的内容请写在这里您的内容请写在这里</a:t>
            </a:r>
          </a:p>
        </p:txBody>
      </p:sp>
      <p:sp>
        <p:nvSpPr>
          <p:cNvPr id="11" name="文本框 11"/>
          <p:cNvSpPr txBox="1">
            <a:spLocks noChangeArrowheads="1"/>
          </p:cNvSpPr>
          <p:nvPr>
            <p:custDataLst>
              <p:tags r:id="rId2"/>
            </p:custDataLst>
          </p:nvPr>
        </p:nvSpPr>
        <p:spPr bwMode="auto">
          <a:xfrm>
            <a:off x="2011363" y="2160191"/>
            <a:ext cx="76438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rgbClr val="C00000"/>
                </a:solidFill>
                <a:latin typeface="华文新魏" panose="02010800040101010101" pitchFamily="2" charset="-122"/>
                <a:ea typeface="华文新魏" panose="02010800040101010101" pitchFamily="2" charset="-122"/>
              </a:rPr>
              <a:t>P</a:t>
            </a:r>
            <a:r>
              <a:rPr lang="en-US" altLang="zh-CN" sz="3000" dirty="0">
                <a:solidFill>
                  <a:srgbClr val="C00000"/>
                </a:solidFill>
                <a:latin typeface="华文新魏" panose="02010800040101010101" pitchFamily="2" charset="-122"/>
                <a:ea typeface="华文新魏" panose="02010800040101010101" pitchFamily="2" charset="-122"/>
              </a:rPr>
              <a:t>art</a:t>
            </a:r>
            <a:endParaRPr lang="zh-CN" altLang="en-US" sz="8625" dirty="0">
              <a:solidFill>
                <a:srgbClr val="C00000"/>
              </a:solidFill>
              <a:latin typeface="华文新魏" panose="02010800040101010101" pitchFamily="2" charset="-122"/>
              <a:ea typeface="华文新魏" panose="02010800040101010101" pitchFamily="2" charset="-122"/>
            </a:endParaRPr>
          </a:p>
        </p:txBody>
      </p:sp>
      <p:sp>
        <p:nvSpPr>
          <p:cNvPr id="13" name="文本框 13"/>
          <p:cNvSpPr txBox="1">
            <a:spLocks noChangeArrowheads="1"/>
          </p:cNvSpPr>
          <p:nvPr>
            <p:custDataLst>
              <p:tags r:id="rId3"/>
            </p:custDataLst>
          </p:nvPr>
        </p:nvSpPr>
        <p:spPr bwMode="auto">
          <a:xfrm>
            <a:off x="2011363" y="2038747"/>
            <a:ext cx="772716" cy="322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75" dirty="0" smtClean="0">
                <a:solidFill>
                  <a:srgbClr val="C00000"/>
                </a:solidFill>
                <a:latin typeface="幼圆" panose="02010509060101010101" pitchFamily="49" charset="-122"/>
                <a:ea typeface="幼圆" panose="02010509060101010101" pitchFamily="49" charset="-122"/>
              </a:rPr>
              <a:t>第四章</a:t>
            </a:r>
            <a:endParaRPr lang="zh-CN" altLang="en-US" sz="1575" dirty="0">
              <a:solidFill>
                <a:srgbClr val="C00000"/>
              </a:solidFill>
              <a:latin typeface="幼圆" panose="02010509060101010101" pitchFamily="49" charset="-122"/>
              <a:ea typeface="幼圆" panose="02010509060101010101" pitchFamily="49" charset="-122"/>
            </a:endParaRPr>
          </a:p>
        </p:txBody>
      </p:sp>
      <p:sp>
        <p:nvSpPr>
          <p:cNvPr id="14" name="文本框 14"/>
          <p:cNvSpPr txBox="1">
            <a:spLocks noChangeArrowheads="1"/>
          </p:cNvSpPr>
          <p:nvPr>
            <p:custDataLst>
              <p:tags r:id="rId4"/>
            </p:custDataLst>
          </p:nvPr>
        </p:nvSpPr>
        <p:spPr bwMode="auto">
          <a:xfrm>
            <a:off x="2666604" y="1983581"/>
            <a:ext cx="1665684"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400" dirty="0" smtClean="0">
                <a:solidFill>
                  <a:srgbClr val="C00000"/>
                </a:solidFill>
                <a:latin typeface="华文新魏" panose="02010800040101010101" pitchFamily="2" charset="-122"/>
                <a:ea typeface="华文新魏" panose="02010800040101010101" pitchFamily="2" charset="-122"/>
              </a:rPr>
              <a:t>FOUR</a:t>
            </a:r>
            <a:endParaRPr lang="zh-CN" altLang="en-US" sz="4400" dirty="0">
              <a:solidFill>
                <a:srgbClr val="C00000"/>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090033944"/>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strVal val="#ppt_w*0.70"/>
                                          </p:val>
                                        </p:tav>
                                        <p:tav tm="100000">
                                          <p:val>
                                            <p:strVal val="#ppt_w"/>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animEffect transition="in" filter="fade">
                                      <p:cBhvr>
                                        <p:cTn id="14" dur="1000"/>
                                        <p:tgtEl>
                                          <p:spTgt spid="13"/>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000" fill="hold"/>
                                        <p:tgtEl>
                                          <p:spTgt spid="14"/>
                                        </p:tgtEl>
                                        <p:attrNameLst>
                                          <p:attrName>ppt_w</p:attrName>
                                        </p:attrNameLst>
                                      </p:cBhvr>
                                      <p:tavLst>
                                        <p:tav tm="0">
                                          <p:val>
                                            <p:strVal val="#ppt_w*0.70"/>
                                          </p:val>
                                        </p:tav>
                                        <p:tav tm="100000">
                                          <p:val>
                                            <p:strVal val="#ppt_w"/>
                                          </p:val>
                                        </p:tav>
                                      </p:tavLst>
                                    </p:anim>
                                    <p:anim calcmode="lin" valueType="num">
                                      <p:cBhvr>
                                        <p:cTn id="18" dur="1000" fill="hold"/>
                                        <p:tgtEl>
                                          <p:spTgt spid="14"/>
                                        </p:tgtEl>
                                        <p:attrNameLst>
                                          <p:attrName>ppt_h</p:attrName>
                                        </p:attrNameLst>
                                      </p:cBhvr>
                                      <p:tavLst>
                                        <p:tav tm="0">
                                          <p:val>
                                            <p:strVal val="#ppt_h"/>
                                          </p:val>
                                        </p:tav>
                                        <p:tav tm="100000">
                                          <p:val>
                                            <p:strVal val="#ppt_h"/>
                                          </p:val>
                                        </p:tav>
                                      </p:tavLst>
                                    </p:anim>
                                    <p:animEffect transition="in" filter="fade">
                                      <p:cBhvr>
                                        <p:cTn id="19" dur="1000"/>
                                        <p:tgtEl>
                                          <p:spTgt spid="14"/>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TextBox 1"/>
          <p:cNvSpPr txBox="1"/>
          <p:nvPr/>
        </p:nvSpPr>
        <p:spPr>
          <a:xfrm>
            <a:off x="1655296" y="1167594"/>
            <a:ext cx="2234218" cy="308823"/>
          </a:xfrm>
          <a:prstGeom prst="rect">
            <a:avLst/>
          </a:prstGeom>
          <a:noFill/>
        </p:spPr>
        <p:txBody>
          <a:bodyPr wrap="square" lIns="77237" tIns="38618" rIns="77237" bIns="38618"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点击添加关键字</a:t>
            </a:r>
          </a:p>
        </p:txBody>
      </p:sp>
      <p:sp>
        <p:nvSpPr>
          <p:cNvPr id="99" name="TextBox 5"/>
          <p:cNvSpPr txBox="1"/>
          <p:nvPr/>
        </p:nvSpPr>
        <p:spPr>
          <a:xfrm>
            <a:off x="670427" y="1815666"/>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100" name="组合 99"/>
          <p:cNvGrpSpPr/>
          <p:nvPr/>
        </p:nvGrpSpPr>
        <p:grpSpPr>
          <a:xfrm>
            <a:off x="1712291" y="1691059"/>
            <a:ext cx="6504425" cy="520483"/>
            <a:chOff x="4154965" y="2529230"/>
            <a:chExt cx="6616289" cy="529503"/>
          </a:xfrm>
        </p:grpSpPr>
        <p:sp>
          <p:nvSpPr>
            <p:cNvPr id="101" name="右箭头 100"/>
            <p:cNvSpPr/>
            <p:nvPr/>
          </p:nvSpPr>
          <p:spPr>
            <a:xfrm>
              <a:off x="4154965" y="2529230"/>
              <a:ext cx="6616289" cy="529503"/>
            </a:xfrm>
            <a:prstGeom prst="rightArrow">
              <a:avLst/>
            </a:prstGeom>
            <a:solidFill>
              <a:srgbClr val="FF0000"/>
            </a:solidFill>
            <a:ln>
              <a:noFill/>
            </a:ln>
          </p:spPr>
          <p:txBody>
            <a:bodyPr vert="horz" wrap="square" lIns="91440" tIns="45720" rIns="91440" bIns="45720" numCol="1" anchor="t" anchorCtr="0" compatLnSpc="1"/>
            <a:lstStyle/>
            <a:p>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2" name="TextBox 7"/>
            <p:cNvSpPr txBox="1"/>
            <p:nvPr/>
          </p:nvSpPr>
          <p:spPr>
            <a:xfrm>
              <a:off x="4309398" y="2695873"/>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103" name="TextBox 4"/>
          <p:cNvSpPr txBox="1"/>
          <p:nvPr/>
        </p:nvSpPr>
        <p:spPr>
          <a:xfrm>
            <a:off x="8217484" y="1834592"/>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95%</a:t>
            </a:r>
            <a:endParaRPr lang="zh-CN" altLang="en-US" dirty="0">
              <a:latin typeface="微软雅黑" panose="020B0503020204020204" pitchFamily="34" charset="-122"/>
              <a:ea typeface="微软雅黑" panose="020B0503020204020204" pitchFamily="34" charset="-122"/>
            </a:endParaRPr>
          </a:p>
        </p:txBody>
      </p:sp>
      <p:sp>
        <p:nvSpPr>
          <p:cNvPr id="104" name="TextBox 11"/>
          <p:cNvSpPr txBox="1"/>
          <p:nvPr/>
        </p:nvSpPr>
        <p:spPr>
          <a:xfrm>
            <a:off x="635800" y="2263828"/>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105" name="组合 104"/>
          <p:cNvGrpSpPr/>
          <p:nvPr/>
        </p:nvGrpSpPr>
        <p:grpSpPr>
          <a:xfrm>
            <a:off x="1712291" y="2132150"/>
            <a:ext cx="4575570" cy="520483"/>
            <a:chOff x="4154965" y="3117351"/>
            <a:chExt cx="4654261" cy="529503"/>
          </a:xfrm>
        </p:grpSpPr>
        <p:sp>
          <p:nvSpPr>
            <p:cNvPr id="106" name="右箭头 105"/>
            <p:cNvSpPr/>
            <p:nvPr/>
          </p:nvSpPr>
          <p:spPr>
            <a:xfrm>
              <a:off x="4154965" y="3117351"/>
              <a:ext cx="4654261" cy="52950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sp>
          <p:nvSpPr>
            <p:cNvPr id="107" name="TextBox 13"/>
            <p:cNvSpPr txBox="1"/>
            <p:nvPr/>
          </p:nvSpPr>
          <p:spPr>
            <a:xfrm>
              <a:off x="4309398" y="3274795"/>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108" name="TextBox 10"/>
          <p:cNvSpPr txBox="1"/>
          <p:nvPr/>
        </p:nvSpPr>
        <p:spPr>
          <a:xfrm>
            <a:off x="6684827" y="2291020"/>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75%</a:t>
            </a:r>
            <a:endParaRPr lang="zh-CN" altLang="en-US" dirty="0">
              <a:latin typeface="微软雅黑" panose="020B0503020204020204" pitchFamily="34" charset="-122"/>
              <a:ea typeface="微软雅黑" panose="020B0503020204020204" pitchFamily="34" charset="-122"/>
            </a:endParaRPr>
          </a:p>
        </p:txBody>
      </p:sp>
      <p:sp>
        <p:nvSpPr>
          <p:cNvPr id="109" name="TextBox 17"/>
          <p:cNvSpPr txBox="1"/>
          <p:nvPr/>
        </p:nvSpPr>
        <p:spPr>
          <a:xfrm>
            <a:off x="635799" y="2662686"/>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110" name="组合 109"/>
          <p:cNvGrpSpPr/>
          <p:nvPr/>
        </p:nvGrpSpPr>
        <p:grpSpPr>
          <a:xfrm>
            <a:off x="1712292" y="2573241"/>
            <a:ext cx="5293098" cy="520483"/>
            <a:chOff x="4154966" y="3705473"/>
            <a:chExt cx="5384129" cy="529503"/>
          </a:xfrm>
        </p:grpSpPr>
        <p:sp>
          <p:nvSpPr>
            <p:cNvPr id="111" name="右箭头 110"/>
            <p:cNvSpPr/>
            <p:nvPr/>
          </p:nvSpPr>
          <p:spPr>
            <a:xfrm>
              <a:off x="4154966" y="3705473"/>
              <a:ext cx="5384129" cy="529503"/>
            </a:xfrm>
            <a:prstGeom prst="rightArrow">
              <a:avLst/>
            </a:prstGeom>
            <a:solidFill>
              <a:srgbClr val="FF0000"/>
            </a:solidFill>
            <a:ln>
              <a:noFill/>
            </a:ln>
          </p:spPr>
          <p:txBody>
            <a:bodyPr vert="horz" wrap="square" lIns="91440" tIns="45720" rIns="91440" bIns="45720" numCol="1" anchor="t" anchorCtr="0" compatLnSpc="1"/>
            <a:lstStyle/>
            <a:p>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2" name="TextBox 19"/>
            <p:cNvSpPr txBox="1"/>
            <p:nvPr/>
          </p:nvSpPr>
          <p:spPr>
            <a:xfrm>
              <a:off x="4309397" y="3853717"/>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113" name="TextBox 16"/>
          <p:cNvSpPr txBox="1"/>
          <p:nvPr/>
        </p:nvSpPr>
        <p:spPr>
          <a:xfrm>
            <a:off x="7285628" y="2735179"/>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85%</a:t>
            </a:r>
            <a:endParaRPr lang="zh-CN" altLang="en-US" dirty="0">
              <a:latin typeface="微软雅黑" panose="020B0503020204020204" pitchFamily="34" charset="-122"/>
              <a:ea typeface="微软雅黑" panose="020B0503020204020204" pitchFamily="34" charset="-122"/>
            </a:endParaRPr>
          </a:p>
        </p:txBody>
      </p:sp>
      <p:sp>
        <p:nvSpPr>
          <p:cNvPr id="114" name="TextBox 23"/>
          <p:cNvSpPr txBox="1"/>
          <p:nvPr/>
        </p:nvSpPr>
        <p:spPr>
          <a:xfrm>
            <a:off x="635799" y="3104491"/>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115" name="组合 114"/>
          <p:cNvGrpSpPr/>
          <p:nvPr/>
        </p:nvGrpSpPr>
        <p:grpSpPr>
          <a:xfrm>
            <a:off x="1712292" y="3003798"/>
            <a:ext cx="3618864" cy="520483"/>
            <a:chOff x="4154967" y="4282877"/>
            <a:chExt cx="3681102" cy="529503"/>
          </a:xfrm>
        </p:grpSpPr>
        <p:sp>
          <p:nvSpPr>
            <p:cNvPr id="173" name="右箭头 172"/>
            <p:cNvSpPr/>
            <p:nvPr/>
          </p:nvSpPr>
          <p:spPr>
            <a:xfrm>
              <a:off x="4154967" y="4282877"/>
              <a:ext cx="3681102" cy="52950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sp>
          <p:nvSpPr>
            <p:cNvPr id="174" name="TextBox 25"/>
            <p:cNvSpPr txBox="1"/>
            <p:nvPr/>
          </p:nvSpPr>
          <p:spPr>
            <a:xfrm>
              <a:off x="4309398" y="4432638"/>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175" name="TextBox 22"/>
          <p:cNvSpPr txBox="1"/>
          <p:nvPr/>
        </p:nvSpPr>
        <p:spPr>
          <a:xfrm>
            <a:off x="5998198" y="3179336"/>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52%</a:t>
            </a:r>
            <a:endParaRPr lang="zh-CN" altLang="en-US" dirty="0">
              <a:latin typeface="微软雅黑" panose="020B0503020204020204" pitchFamily="34" charset="-122"/>
              <a:ea typeface="微软雅黑" panose="020B0503020204020204" pitchFamily="34" charset="-122"/>
            </a:endParaRPr>
          </a:p>
        </p:txBody>
      </p:sp>
      <p:sp>
        <p:nvSpPr>
          <p:cNvPr id="176" name="TextBox 29"/>
          <p:cNvSpPr txBox="1"/>
          <p:nvPr/>
        </p:nvSpPr>
        <p:spPr>
          <a:xfrm>
            <a:off x="635798" y="3575543"/>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177" name="组合 176"/>
          <p:cNvGrpSpPr/>
          <p:nvPr/>
        </p:nvGrpSpPr>
        <p:grpSpPr>
          <a:xfrm>
            <a:off x="1712292" y="3455424"/>
            <a:ext cx="6010625" cy="520483"/>
            <a:chOff x="4154967" y="4881716"/>
            <a:chExt cx="6113997" cy="529503"/>
          </a:xfrm>
        </p:grpSpPr>
        <p:sp>
          <p:nvSpPr>
            <p:cNvPr id="178" name="右箭头 177"/>
            <p:cNvSpPr/>
            <p:nvPr/>
          </p:nvSpPr>
          <p:spPr>
            <a:xfrm>
              <a:off x="4154967" y="4881716"/>
              <a:ext cx="6113997" cy="529503"/>
            </a:xfrm>
            <a:prstGeom prst="rightArrow">
              <a:avLst/>
            </a:prstGeom>
            <a:solidFill>
              <a:srgbClr val="FF0000"/>
            </a:solidFill>
            <a:ln>
              <a:noFill/>
            </a:ln>
          </p:spPr>
          <p:txBody>
            <a:bodyPr vert="horz" wrap="square" lIns="91440" tIns="45720" rIns="91440" bIns="45720" numCol="1" anchor="t" anchorCtr="0" compatLnSpc="1"/>
            <a:lstStyle/>
            <a:p>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9" name="TextBox 31"/>
            <p:cNvSpPr txBox="1"/>
            <p:nvPr/>
          </p:nvSpPr>
          <p:spPr>
            <a:xfrm>
              <a:off x="4309398" y="5011560"/>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180" name="TextBox 28"/>
          <p:cNvSpPr txBox="1"/>
          <p:nvPr/>
        </p:nvSpPr>
        <p:spPr>
          <a:xfrm>
            <a:off x="7812864" y="3598954"/>
            <a:ext cx="721271" cy="284693"/>
          </a:xfrm>
          <a:prstGeom prst="rect">
            <a:avLst/>
          </a:prstGeom>
          <a:noFill/>
        </p:spPr>
        <p:txBody>
          <a:bodyPr wrap="square" lIns="68580" tIns="34290" rIns="68580" bIns="34290" rtlCol="0">
            <a:spAutoFit/>
          </a:bodyPr>
          <a:lstStyle/>
          <a:p>
            <a:r>
              <a:rPr lang="en-US" altLang="zh-CN">
                <a:latin typeface="微软雅黑" panose="020B0503020204020204" pitchFamily="34" charset="-122"/>
                <a:ea typeface="微软雅黑" panose="020B0503020204020204" pitchFamily="34" charset="-122"/>
              </a:rPr>
              <a:t>87%</a:t>
            </a:r>
            <a:endParaRPr lang="zh-CN" altLang="en-US" dirty="0">
              <a:latin typeface="微软雅黑" panose="020B0503020204020204" pitchFamily="34" charset="-122"/>
              <a:ea typeface="微软雅黑" panose="020B0503020204020204" pitchFamily="34" charset="-122"/>
            </a:endParaRPr>
          </a:p>
        </p:txBody>
      </p:sp>
      <p:grpSp>
        <p:nvGrpSpPr>
          <p:cNvPr id="181" name="组合 180"/>
          <p:cNvGrpSpPr/>
          <p:nvPr/>
        </p:nvGrpSpPr>
        <p:grpSpPr>
          <a:xfrm>
            <a:off x="1549558" y="1739439"/>
            <a:ext cx="331578" cy="331535"/>
            <a:chOff x="304800" y="673100"/>
            <a:chExt cx="4000500" cy="4000500"/>
          </a:xfrm>
          <a:effectLst>
            <a:outerShdw blurRad="444500" dist="254000" dir="8100000" algn="tr" rotWithShape="0">
              <a:prstClr val="black">
                <a:alpha val="50000"/>
              </a:prstClr>
            </a:outerShdw>
          </a:effectLst>
        </p:grpSpPr>
        <p:sp>
          <p:nvSpPr>
            <p:cNvPr id="182" name="同心圆 1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3" name="椭圆 182"/>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84" name="组合 183"/>
          <p:cNvGrpSpPr/>
          <p:nvPr/>
        </p:nvGrpSpPr>
        <p:grpSpPr>
          <a:xfrm>
            <a:off x="1549558" y="2199647"/>
            <a:ext cx="331578" cy="331535"/>
            <a:chOff x="304800" y="673100"/>
            <a:chExt cx="4000500" cy="4000500"/>
          </a:xfrm>
          <a:effectLst>
            <a:outerShdw blurRad="444500" dist="254000" dir="8100000" algn="tr" rotWithShape="0">
              <a:prstClr val="black">
                <a:alpha val="50000"/>
              </a:prstClr>
            </a:outerShdw>
          </a:effectLst>
        </p:grpSpPr>
        <p:sp>
          <p:nvSpPr>
            <p:cNvPr id="185" name="同心圆 1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6" name="椭圆 185"/>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87" name="组合 186"/>
          <p:cNvGrpSpPr/>
          <p:nvPr/>
        </p:nvGrpSpPr>
        <p:grpSpPr>
          <a:xfrm>
            <a:off x="1549558" y="2641807"/>
            <a:ext cx="331578" cy="331535"/>
            <a:chOff x="304800" y="673100"/>
            <a:chExt cx="4000500" cy="4000500"/>
          </a:xfrm>
          <a:effectLst>
            <a:outerShdw blurRad="444500" dist="254000" dir="8100000" algn="tr" rotWithShape="0">
              <a:prstClr val="black">
                <a:alpha val="50000"/>
              </a:prstClr>
            </a:outerShdw>
          </a:effectLst>
        </p:grpSpPr>
        <p:sp>
          <p:nvSpPr>
            <p:cNvPr id="188" name="同心圆 1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9" name="椭圆 188"/>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90" name="组合 189"/>
          <p:cNvGrpSpPr/>
          <p:nvPr/>
        </p:nvGrpSpPr>
        <p:grpSpPr>
          <a:xfrm>
            <a:off x="1549558" y="3083968"/>
            <a:ext cx="331578" cy="331535"/>
            <a:chOff x="304800" y="673100"/>
            <a:chExt cx="4000500" cy="4000500"/>
          </a:xfrm>
          <a:effectLst>
            <a:outerShdw blurRad="444500" dist="254000" dir="8100000" algn="tr" rotWithShape="0">
              <a:prstClr val="black">
                <a:alpha val="50000"/>
              </a:prstClr>
            </a:outerShdw>
          </a:effectLst>
        </p:grpSpPr>
        <p:sp>
          <p:nvSpPr>
            <p:cNvPr id="191" name="同心圆 1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92" name="椭圆 19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93" name="组合 192"/>
          <p:cNvGrpSpPr/>
          <p:nvPr/>
        </p:nvGrpSpPr>
        <p:grpSpPr>
          <a:xfrm>
            <a:off x="1549558" y="3526129"/>
            <a:ext cx="331578" cy="331535"/>
            <a:chOff x="304800" y="673100"/>
            <a:chExt cx="4000500" cy="4000500"/>
          </a:xfrm>
          <a:effectLst>
            <a:outerShdw blurRad="444500" dist="254000" dir="8100000" algn="tr" rotWithShape="0">
              <a:prstClr val="black">
                <a:alpha val="50000"/>
              </a:prstClr>
            </a:outerShdw>
          </a:effectLst>
        </p:grpSpPr>
        <p:sp>
          <p:nvSpPr>
            <p:cNvPr id="194" name="同心圆 1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95" name="椭圆 194"/>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Tree>
    <p:extLst>
      <p:ext uri="{BB962C8B-B14F-4D97-AF65-F5344CB8AC3E}">
        <p14:creationId xmlns:p14="http://schemas.microsoft.com/office/powerpoint/2010/main" val="1936096666"/>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98"/>
                                        </p:tgtEl>
                                        <p:attrNameLst>
                                          <p:attrName>style.visibility</p:attrName>
                                        </p:attrNameLst>
                                      </p:cBhvr>
                                      <p:to>
                                        <p:strVal val="visible"/>
                                      </p:to>
                                    </p:set>
                                    <p:set>
                                      <p:cBhvr>
                                        <p:cTn id="7" dur="683" fill="hold">
                                          <p:stCondLst>
                                            <p:cond delay="0"/>
                                          </p:stCondLst>
                                        </p:cTn>
                                        <p:tgtEl>
                                          <p:spTgt spid="98"/>
                                        </p:tgtEl>
                                        <p:attrNameLst>
                                          <p:attrName>style.rotation</p:attrName>
                                        </p:attrNameLst>
                                      </p:cBhvr>
                                      <p:to>
                                        <p:strVal val="-45.0"/>
                                      </p:to>
                                    </p:set>
                                    <p:anim calcmode="lin" valueType="num">
                                      <p:cBhvr>
                                        <p:cTn id="8" dur="683" fill="hold">
                                          <p:stCondLst>
                                            <p:cond delay="683"/>
                                          </p:stCondLst>
                                        </p:cTn>
                                        <p:tgtEl>
                                          <p:spTgt spid="98"/>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98"/>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98"/>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98"/>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1770"/>
                            </p:stCondLst>
                            <p:childTnLst>
                              <p:par>
                                <p:cTn id="13" presetID="2" presetClass="entr" presetSubtype="4"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 calcmode="lin" valueType="num">
                                      <p:cBhvr additive="base">
                                        <p:cTn id="15" dur="500" fill="hold"/>
                                        <p:tgtEl>
                                          <p:spTgt spid="99"/>
                                        </p:tgtEl>
                                        <p:attrNameLst>
                                          <p:attrName>ppt_x</p:attrName>
                                        </p:attrNameLst>
                                      </p:cBhvr>
                                      <p:tavLst>
                                        <p:tav tm="0">
                                          <p:val>
                                            <p:strVal val="#ppt_x"/>
                                          </p:val>
                                        </p:tav>
                                        <p:tav tm="100000">
                                          <p:val>
                                            <p:strVal val="#ppt_x"/>
                                          </p:val>
                                        </p:tav>
                                      </p:tavLst>
                                    </p:anim>
                                    <p:anim calcmode="lin" valueType="num">
                                      <p:cBhvr additive="base">
                                        <p:cTn id="16" dur="500" fill="hold"/>
                                        <p:tgtEl>
                                          <p:spTgt spid="9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4"/>
                                        </p:tgtEl>
                                        <p:attrNameLst>
                                          <p:attrName>style.visibility</p:attrName>
                                        </p:attrNameLst>
                                      </p:cBhvr>
                                      <p:to>
                                        <p:strVal val="visible"/>
                                      </p:to>
                                    </p:set>
                                    <p:anim calcmode="lin" valueType="num">
                                      <p:cBhvr additive="base">
                                        <p:cTn id="19" dur="500" fill="hold"/>
                                        <p:tgtEl>
                                          <p:spTgt spid="104"/>
                                        </p:tgtEl>
                                        <p:attrNameLst>
                                          <p:attrName>ppt_x</p:attrName>
                                        </p:attrNameLst>
                                      </p:cBhvr>
                                      <p:tavLst>
                                        <p:tav tm="0">
                                          <p:val>
                                            <p:strVal val="#ppt_x"/>
                                          </p:val>
                                        </p:tav>
                                        <p:tav tm="100000">
                                          <p:val>
                                            <p:strVal val="#ppt_x"/>
                                          </p:val>
                                        </p:tav>
                                      </p:tavLst>
                                    </p:anim>
                                    <p:anim calcmode="lin" valueType="num">
                                      <p:cBhvr additive="base">
                                        <p:cTn id="20" dur="500" fill="hold"/>
                                        <p:tgtEl>
                                          <p:spTgt spid="10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9"/>
                                        </p:tgtEl>
                                        <p:attrNameLst>
                                          <p:attrName>style.visibility</p:attrName>
                                        </p:attrNameLst>
                                      </p:cBhvr>
                                      <p:to>
                                        <p:strVal val="visible"/>
                                      </p:to>
                                    </p:set>
                                    <p:anim calcmode="lin" valueType="num">
                                      <p:cBhvr additive="base">
                                        <p:cTn id="23" dur="500" fill="hold"/>
                                        <p:tgtEl>
                                          <p:spTgt spid="109"/>
                                        </p:tgtEl>
                                        <p:attrNameLst>
                                          <p:attrName>ppt_x</p:attrName>
                                        </p:attrNameLst>
                                      </p:cBhvr>
                                      <p:tavLst>
                                        <p:tav tm="0">
                                          <p:val>
                                            <p:strVal val="#ppt_x"/>
                                          </p:val>
                                        </p:tav>
                                        <p:tav tm="100000">
                                          <p:val>
                                            <p:strVal val="#ppt_x"/>
                                          </p:val>
                                        </p:tav>
                                      </p:tavLst>
                                    </p:anim>
                                    <p:anim calcmode="lin" valueType="num">
                                      <p:cBhvr additive="base">
                                        <p:cTn id="24" dur="500" fill="hold"/>
                                        <p:tgtEl>
                                          <p:spTgt spid="10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additive="base">
                                        <p:cTn id="27" dur="500" fill="hold"/>
                                        <p:tgtEl>
                                          <p:spTgt spid="114"/>
                                        </p:tgtEl>
                                        <p:attrNameLst>
                                          <p:attrName>ppt_x</p:attrName>
                                        </p:attrNameLst>
                                      </p:cBhvr>
                                      <p:tavLst>
                                        <p:tav tm="0">
                                          <p:val>
                                            <p:strVal val="#ppt_x"/>
                                          </p:val>
                                        </p:tav>
                                        <p:tav tm="100000">
                                          <p:val>
                                            <p:strVal val="#ppt_x"/>
                                          </p:val>
                                        </p:tav>
                                      </p:tavLst>
                                    </p:anim>
                                    <p:anim calcmode="lin" valueType="num">
                                      <p:cBhvr additive="base">
                                        <p:cTn id="28" dur="500" fill="hold"/>
                                        <p:tgtEl>
                                          <p:spTgt spid="1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6"/>
                                        </p:tgtEl>
                                        <p:attrNameLst>
                                          <p:attrName>style.visibility</p:attrName>
                                        </p:attrNameLst>
                                      </p:cBhvr>
                                      <p:to>
                                        <p:strVal val="visible"/>
                                      </p:to>
                                    </p:set>
                                    <p:anim calcmode="lin" valueType="num">
                                      <p:cBhvr additive="base">
                                        <p:cTn id="31" dur="500" fill="hold"/>
                                        <p:tgtEl>
                                          <p:spTgt spid="176"/>
                                        </p:tgtEl>
                                        <p:attrNameLst>
                                          <p:attrName>ppt_x</p:attrName>
                                        </p:attrNameLst>
                                      </p:cBhvr>
                                      <p:tavLst>
                                        <p:tav tm="0">
                                          <p:val>
                                            <p:strVal val="#ppt_x"/>
                                          </p:val>
                                        </p:tav>
                                        <p:tav tm="100000">
                                          <p:val>
                                            <p:strVal val="#ppt_x"/>
                                          </p:val>
                                        </p:tav>
                                      </p:tavLst>
                                    </p:anim>
                                    <p:anim calcmode="lin" valueType="num">
                                      <p:cBhvr additive="base">
                                        <p:cTn id="32" dur="500" fill="hold"/>
                                        <p:tgtEl>
                                          <p:spTgt spid="176"/>
                                        </p:tgtEl>
                                        <p:attrNameLst>
                                          <p:attrName>ppt_y</p:attrName>
                                        </p:attrNameLst>
                                      </p:cBhvr>
                                      <p:tavLst>
                                        <p:tav tm="0">
                                          <p:val>
                                            <p:strVal val="1+#ppt_h/2"/>
                                          </p:val>
                                        </p:tav>
                                        <p:tav tm="100000">
                                          <p:val>
                                            <p:strVal val="#ppt_y"/>
                                          </p:val>
                                        </p:tav>
                                      </p:tavLst>
                                    </p:anim>
                                  </p:childTnLst>
                                </p:cTn>
                              </p:par>
                            </p:childTnLst>
                          </p:cTn>
                        </p:par>
                        <p:par>
                          <p:cTn id="33" fill="hold">
                            <p:stCondLst>
                              <p:cond delay="2270"/>
                            </p:stCondLst>
                            <p:childTnLst>
                              <p:par>
                                <p:cTn id="34" presetID="53" presetClass="entr" presetSubtype="16" fill="hold" nodeType="afterEffect">
                                  <p:stCondLst>
                                    <p:cond delay="0"/>
                                  </p:stCondLst>
                                  <p:childTnLst>
                                    <p:set>
                                      <p:cBhvr>
                                        <p:cTn id="35" dur="1" fill="hold">
                                          <p:stCondLst>
                                            <p:cond delay="0"/>
                                          </p:stCondLst>
                                        </p:cTn>
                                        <p:tgtEl>
                                          <p:spTgt spid="181"/>
                                        </p:tgtEl>
                                        <p:attrNameLst>
                                          <p:attrName>style.visibility</p:attrName>
                                        </p:attrNameLst>
                                      </p:cBhvr>
                                      <p:to>
                                        <p:strVal val="visible"/>
                                      </p:to>
                                    </p:set>
                                    <p:anim calcmode="lin" valueType="num">
                                      <p:cBhvr>
                                        <p:cTn id="36" dur="500" fill="hold"/>
                                        <p:tgtEl>
                                          <p:spTgt spid="181"/>
                                        </p:tgtEl>
                                        <p:attrNameLst>
                                          <p:attrName>ppt_w</p:attrName>
                                        </p:attrNameLst>
                                      </p:cBhvr>
                                      <p:tavLst>
                                        <p:tav tm="0">
                                          <p:val>
                                            <p:fltVal val="0"/>
                                          </p:val>
                                        </p:tav>
                                        <p:tav tm="100000">
                                          <p:val>
                                            <p:strVal val="#ppt_w"/>
                                          </p:val>
                                        </p:tav>
                                      </p:tavLst>
                                    </p:anim>
                                    <p:anim calcmode="lin" valueType="num">
                                      <p:cBhvr>
                                        <p:cTn id="37" dur="500" fill="hold"/>
                                        <p:tgtEl>
                                          <p:spTgt spid="181"/>
                                        </p:tgtEl>
                                        <p:attrNameLst>
                                          <p:attrName>ppt_h</p:attrName>
                                        </p:attrNameLst>
                                      </p:cBhvr>
                                      <p:tavLst>
                                        <p:tav tm="0">
                                          <p:val>
                                            <p:fltVal val="0"/>
                                          </p:val>
                                        </p:tav>
                                        <p:tav tm="100000">
                                          <p:val>
                                            <p:strVal val="#ppt_h"/>
                                          </p:val>
                                        </p:tav>
                                      </p:tavLst>
                                    </p:anim>
                                    <p:animEffect transition="in" filter="fade">
                                      <p:cBhvr>
                                        <p:cTn id="38" dur="500"/>
                                        <p:tgtEl>
                                          <p:spTgt spid="181"/>
                                        </p:tgtEl>
                                      </p:cBhvr>
                                    </p:animEffect>
                                  </p:childTnLst>
                                </p:cTn>
                              </p:par>
                              <p:par>
                                <p:cTn id="39" presetID="53" presetClass="entr" presetSubtype="16" fill="hold" nodeType="withEffect">
                                  <p:stCondLst>
                                    <p:cond delay="150"/>
                                  </p:stCondLst>
                                  <p:childTnLst>
                                    <p:set>
                                      <p:cBhvr>
                                        <p:cTn id="40" dur="1" fill="hold">
                                          <p:stCondLst>
                                            <p:cond delay="0"/>
                                          </p:stCondLst>
                                        </p:cTn>
                                        <p:tgtEl>
                                          <p:spTgt spid="184"/>
                                        </p:tgtEl>
                                        <p:attrNameLst>
                                          <p:attrName>style.visibility</p:attrName>
                                        </p:attrNameLst>
                                      </p:cBhvr>
                                      <p:to>
                                        <p:strVal val="visible"/>
                                      </p:to>
                                    </p:set>
                                    <p:anim calcmode="lin" valueType="num">
                                      <p:cBhvr>
                                        <p:cTn id="41" dur="500" fill="hold"/>
                                        <p:tgtEl>
                                          <p:spTgt spid="184"/>
                                        </p:tgtEl>
                                        <p:attrNameLst>
                                          <p:attrName>ppt_w</p:attrName>
                                        </p:attrNameLst>
                                      </p:cBhvr>
                                      <p:tavLst>
                                        <p:tav tm="0">
                                          <p:val>
                                            <p:fltVal val="0"/>
                                          </p:val>
                                        </p:tav>
                                        <p:tav tm="100000">
                                          <p:val>
                                            <p:strVal val="#ppt_w"/>
                                          </p:val>
                                        </p:tav>
                                      </p:tavLst>
                                    </p:anim>
                                    <p:anim calcmode="lin" valueType="num">
                                      <p:cBhvr>
                                        <p:cTn id="42" dur="500" fill="hold"/>
                                        <p:tgtEl>
                                          <p:spTgt spid="184"/>
                                        </p:tgtEl>
                                        <p:attrNameLst>
                                          <p:attrName>ppt_h</p:attrName>
                                        </p:attrNameLst>
                                      </p:cBhvr>
                                      <p:tavLst>
                                        <p:tav tm="0">
                                          <p:val>
                                            <p:fltVal val="0"/>
                                          </p:val>
                                        </p:tav>
                                        <p:tav tm="100000">
                                          <p:val>
                                            <p:strVal val="#ppt_h"/>
                                          </p:val>
                                        </p:tav>
                                      </p:tavLst>
                                    </p:anim>
                                    <p:animEffect transition="in" filter="fade">
                                      <p:cBhvr>
                                        <p:cTn id="43" dur="500"/>
                                        <p:tgtEl>
                                          <p:spTgt spid="184"/>
                                        </p:tgtEl>
                                      </p:cBhvr>
                                    </p:animEffect>
                                  </p:childTnLst>
                                </p:cTn>
                              </p:par>
                              <p:par>
                                <p:cTn id="44" presetID="53" presetClass="entr" presetSubtype="16" fill="hold" nodeType="withEffect">
                                  <p:stCondLst>
                                    <p:cond delay="300"/>
                                  </p:stCondLst>
                                  <p:childTnLst>
                                    <p:set>
                                      <p:cBhvr>
                                        <p:cTn id="45" dur="1" fill="hold">
                                          <p:stCondLst>
                                            <p:cond delay="0"/>
                                          </p:stCondLst>
                                        </p:cTn>
                                        <p:tgtEl>
                                          <p:spTgt spid="187"/>
                                        </p:tgtEl>
                                        <p:attrNameLst>
                                          <p:attrName>style.visibility</p:attrName>
                                        </p:attrNameLst>
                                      </p:cBhvr>
                                      <p:to>
                                        <p:strVal val="visible"/>
                                      </p:to>
                                    </p:set>
                                    <p:anim calcmode="lin" valueType="num">
                                      <p:cBhvr>
                                        <p:cTn id="46" dur="500" fill="hold"/>
                                        <p:tgtEl>
                                          <p:spTgt spid="187"/>
                                        </p:tgtEl>
                                        <p:attrNameLst>
                                          <p:attrName>ppt_w</p:attrName>
                                        </p:attrNameLst>
                                      </p:cBhvr>
                                      <p:tavLst>
                                        <p:tav tm="0">
                                          <p:val>
                                            <p:fltVal val="0"/>
                                          </p:val>
                                        </p:tav>
                                        <p:tav tm="100000">
                                          <p:val>
                                            <p:strVal val="#ppt_w"/>
                                          </p:val>
                                        </p:tav>
                                      </p:tavLst>
                                    </p:anim>
                                    <p:anim calcmode="lin" valueType="num">
                                      <p:cBhvr>
                                        <p:cTn id="47" dur="500" fill="hold"/>
                                        <p:tgtEl>
                                          <p:spTgt spid="187"/>
                                        </p:tgtEl>
                                        <p:attrNameLst>
                                          <p:attrName>ppt_h</p:attrName>
                                        </p:attrNameLst>
                                      </p:cBhvr>
                                      <p:tavLst>
                                        <p:tav tm="0">
                                          <p:val>
                                            <p:fltVal val="0"/>
                                          </p:val>
                                        </p:tav>
                                        <p:tav tm="100000">
                                          <p:val>
                                            <p:strVal val="#ppt_h"/>
                                          </p:val>
                                        </p:tav>
                                      </p:tavLst>
                                    </p:anim>
                                    <p:animEffect transition="in" filter="fade">
                                      <p:cBhvr>
                                        <p:cTn id="48" dur="500"/>
                                        <p:tgtEl>
                                          <p:spTgt spid="187"/>
                                        </p:tgtEl>
                                      </p:cBhvr>
                                    </p:animEffect>
                                  </p:childTnLst>
                                </p:cTn>
                              </p:par>
                              <p:par>
                                <p:cTn id="49" presetID="53" presetClass="entr" presetSubtype="16" fill="hold" nodeType="withEffect">
                                  <p:stCondLst>
                                    <p:cond delay="450"/>
                                  </p:stCondLst>
                                  <p:childTnLst>
                                    <p:set>
                                      <p:cBhvr>
                                        <p:cTn id="50" dur="1" fill="hold">
                                          <p:stCondLst>
                                            <p:cond delay="0"/>
                                          </p:stCondLst>
                                        </p:cTn>
                                        <p:tgtEl>
                                          <p:spTgt spid="190"/>
                                        </p:tgtEl>
                                        <p:attrNameLst>
                                          <p:attrName>style.visibility</p:attrName>
                                        </p:attrNameLst>
                                      </p:cBhvr>
                                      <p:to>
                                        <p:strVal val="visible"/>
                                      </p:to>
                                    </p:set>
                                    <p:anim calcmode="lin" valueType="num">
                                      <p:cBhvr>
                                        <p:cTn id="51" dur="500" fill="hold"/>
                                        <p:tgtEl>
                                          <p:spTgt spid="190"/>
                                        </p:tgtEl>
                                        <p:attrNameLst>
                                          <p:attrName>ppt_w</p:attrName>
                                        </p:attrNameLst>
                                      </p:cBhvr>
                                      <p:tavLst>
                                        <p:tav tm="0">
                                          <p:val>
                                            <p:fltVal val="0"/>
                                          </p:val>
                                        </p:tav>
                                        <p:tav tm="100000">
                                          <p:val>
                                            <p:strVal val="#ppt_w"/>
                                          </p:val>
                                        </p:tav>
                                      </p:tavLst>
                                    </p:anim>
                                    <p:anim calcmode="lin" valueType="num">
                                      <p:cBhvr>
                                        <p:cTn id="52" dur="500" fill="hold"/>
                                        <p:tgtEl>
                                          <p:spTgt spid="190"/>
                                        </p:tgtEl>
                                        <p:attrNameLst>
                                          <p:attrName>ppt_h</p:attrName>
                                        </p:attrNameLst>
                                      </p:cBhvr>
                                      <p:tavLst>
                                        <p:tav tm="0">
                                          <p:val>
                                            <p:fltVal val="0"/>
                                          </p:val>
                                        </p:tav>
                                        <p:tav tm="100000">
                                          <p:val>
                                            <p:strVal val="#ppt_h"/>
                                          </p:val>
                                        </p:tav>
                                      </p:tavLst>
                                    </p:anim>
                                    <p:animEffect transition="in" filter="fade">
                                      <p:cBhvr>
                                        <p:cTn id="53" dur="500"/>
                                        <p:tgtEl>
                                          <p:spTgt spid="190"/>
                                        </p:tgtEl>
                                      </p:cBhvr>
                                    </p:animEffect>
                                  </p:childTnLst>
                                </p:cTn>
                              </p:par>
                              <p:par>
                                <p:cTn id="54" presetID="53" presetClass="entr" presetSubtype="16" fill="hold" nodeType="withEffect">
                                  <p:stCondLst>
                                    <p:cond delay="600"/>
                                  </p:stCondLst>
                                  <p:childTnLst>
                                    <p:set>
                                      <p:cBhvr>
                                        <p:cTn id="55" dur="1" fill="hold">
                                          <p:stCondLst>
                                            <p:cond delay="0"/>
                                          </p:stCondLst>
                                        </p:cTn>
                                        <p:tgtEl>
                                          <p:spTgt spid="193"/>
                                        </p:tgtEl>
                                        <p:attrNameLst>
                                          <p:attrName>style.visibility</p:attrName>
                                        </p:attrNameLst>
                                      </p:cBhvr>
                                      <p:to>
                                        <p:strVal val="visible"/>
                                      </p:to>
                                    </p:set>
                                    <p:anim calcmode="lin" valueType="num">
                                      <p:cBhvr>
                                        <p:cTn id="56" dur="500" fill="hold"/>
                                        <p:tgtEl>
                                          <p:spTgt spid="193"/>
                                        </p:tgtEl>
                                        <p:attrNameLst>
                                          <p:attrName>ppt_w</p:attrName>
                                        </p:attrNameLst>
                                      </p:cBhvr>
                                      <p:tavLst>
                                        <p:tav tm="0">
                                          <p:val>
                                            <p:fltVal val="0"/>
                                          </p:val>
                                        </p:tav>
                                        <p:tav tm="100000">
                                          <p:val>
                                            <p:strVal val="#ppt_w"/>
                                          </p:val>
                                        </p:tav>
                                      </p:tavLst>
                                    </p:anim>
                                    <p:anim calcmode="lin" valueType="num">
                                      <p:cBhvr>
                                        <p:cTn id="57" dur="500" fill="hold"/>
                                        <p:tgtEl>
                                          <p:spTgt spid="193"/>
                                        </p:tgtEl>
                                        <p:attrNameLst>
                                          <p:attrName>ppt_h</p:attrName>
                                        </p:attrNameLst>
                                      </p:cBhvr>
                                      <p:tavLst>
                                        <p:tav tm="0">
                                          <p:val>
                                            <p:fltVal val="0"/>
                                          </p:val>
                                        </p:tav>
                                        <p:tav tm="100000">
                                          <p:val>
                                            <p:strVal val="#ppt_h"/>
                                          </p:val>
                                        </p:tav>
                                      </p:tavLst>
                                    </p:anim>
                                    <p:animEffect transition="in" filter="fade">
                                      <p:cBhvr>
                                        <p:cTn id="58" dur="500"/>
                                        <p:tgtEl>
                                          <p:spTgt spid="193"/>
                                        </p:tgtEl>
                                      </p:cBhvr>
                                    </p:animEffect>
                                  </p:childTnLst>
                                </p:cTn>
                              </p:par>
                            </p:childTnLst>
                          </p:cTn>
                        </p:par>
                        <p:par>
                          <p:cTn id="59" fill="hold">
                            <p:stCondLst>
                              <p:cond delay="3370"/>
                            </p:stCondLst>
                            <p:childTnLst>
                              <p:par>
                                <p:cTn id="60" presetID="12" presetClass="entr" presetSubtype="8" fill="hold" nodeType="afterEffect">
                                  <p:stCondLst>
                                    <p:cond delay="0"/>
                                  </p:stCondLst>
                                  <p:childTnLst>
                                    <p:set>
                                      <p:cBhvr>
                                        <p:cTn id="61" dur="1" fill="hold">
                                          <p:stCondLst>
                                            <p:cond delay="0"/>
                                          </p:stCondLst>
                                        </p:cTn>
                                        <p:tgtEl>
                                          <p:spTgt spid="100"/>
                                        </p:tgtEl>
                                        <p:attrNameLst>
                                          <p:attrName>style.visibility</p:attrName>
                                        </p:attrNameLst>
                                      </p:cBhvr>
                                      <p:to>
                                        <p:strVal val="visible"/>
                                      </p:to>
                                    </p:set>
                                    <p:anim calcmode="lin" valueType="num">
                                      <p:cBhvr additive="base">
                                        <p:cTn id="62" dur="500"/>
                                        <p:tgtEl>
                                          <p:spTgt spid="100"/>
                                        </p:tgtEl>
                                        <p:attrNameLst>
                                          <p:attrName>ppt_x</p:attrName>
                                        </p:attrNameLst>
                                      </p:cBhvr>
                                      <p:tavLst>
                                        <p:tav tm="0">
                                          <p:val>
                                            <p:strVal val="#ppt_x-#ppt_w*1.125000"/>
                                          </p:val>
                                        </p:tav>
                                        <p:tav tm="100000">
                                          <p:val>
                                            <p:strVal val="#ppt_x"/>
                                          </p:val>
                                        </p:tav>
                                      </p:tavLst>
                                    </p:anim>
                                    <p:animEffect transition="in" filter="wipe(right)">
                                      <p:cBhvr>
                                        <p:cTn id="63" dur="500"/>
                                        <p:tgtEl>
                                          <p:spTgt spid="100"/>
                                        </p:tgtEl>
                                      </p:cBhvr>
                                    </p:animEffect>
                                  </p:childTnLst>
                                </p:cTn>
                              </p:par>
                              <p:par>
                                <p:cTn id="64" presetID="12" presetClass="entr" presetSubtype="8" fill="hold" nodeType="withEffect">
                                  <p:stCondLst>
                                    <p:cond delay="0"/>
                                  </p:stCondLst>
                                  <p:childTnLst>
                                    <p:set>
                                      <p:cBhvr>
                                        <p:cTn id="65" dur="1" fill="hold">
                                          <p:stCondLst>
                                            <p:cond delay="0"/>
                                          </p:stCondLst>
                                        </p:cTn>
                                        <p:tgtEl>
                                          <p:spTgt spid="105"/>
                                        </p:tgtEl>
                                        <p:attrNameLst>
                                          <p:attrName>style.visibility</p:attrName>
                                        </p:attrNameLst>
                                      </p:cBhvr>
                                      <p:to>
                                        <p:strVal val="visible"/>
                                      </p:to>
                                    </p:set>
                                    <p:anim calcmode="lin" valueType="num">
                                      <p:cBhvr additive="base">
                                        <p:cTn id="66" dur="500"/>
                                        <p:tgtEl>
                                          <p:spTgt spid="105"/>
                                        </p:tgtEl>
                                        <p:attrNameLst>
                                          <p:attrName>ppt_x</p:attrName>
                                        </p:attrNameLst>
                                      </p:cBhvr>
                                      <p:tavLst>
                                        <p:tav tm="0">
                                          <p:val>
                                            <p:strVal val="#ppt_x-#ppt_w*1.125000"/>
                                          </p:val>
                                        </p:tav>
                                        <p:tav tm="100000">
                                          <p:val>
                                            <p:strVal val="#ppt_x"/>
                                          </p:val>
                                        </p:tav>
                                      </p:tavLst>
                                    </p:anim>
                                    <p:animEffect transition="in" filter="wipe(right)">
                                      <p:cBhvr>
                                        <p:cTn id="67" dur="500"/>
                                        <p:tgtEl>
                                          <p:spTgt spid="105"/>
                                        </p:tgtEl>
                                      </p:cBhvr>
                                    </p:animEffect>
                                  </p:childTnLst>
                                </p:cTn>
                              </p:par>
                              <p:par>
                                <p:cTn id="68" presetID="12" presetClass="entr" presetSubtype="8" fill="hold" nodeType="withEffect">
                                  <p:stCondLst>
                                    <p:cond delay="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ppt_x</p:attrName>
                                        </p:attrNameLst>
                                      </p:cBhvr>
                                      <p:tavLst>
                                        <p:tav tm="0">
                                          <p:val>
                                            <p:strVal val="#ppt_x-#ppt_w*1.125000"/>
                                          </p:val>
                                        </p:tav>
                                        <p:tav tm="100000">
                                          <p:val>
                                            <p:strVal val="#ppt_x"/>
                                          </p:val>
                                        </p:tav>
                                      </p:tavLst>
                                    </p:anim>
                                    <p:animEffect transition="in" filter="wipe(right)">
                                      <p:cBhvr>
                                        <p:cTn id="71" dur="500"/>
                                        <p:tgtEl>
                                          <p:spTgt spid="110"/>
                                        </p:tgtEl>
                                      </p:cBhvr>
                                    </p:animEffect>
                                  </p:childTnLst>
                                </p:cTn>
                              </p:par>
                              <p:par>
                                <p:cTn id="72" presetID="12" presetClass="entr" presetSubtype="8" fill="hold" nodeType="withEffect">
                                  <p:stCondLst>
                                    <p:cond delay="0"/>
                                  </p:stCondLst>
                                  <p:childTnLst>
                                    <p:set>
                                      <p:cBhvr>
                                        <p:cTn id="73" dur="1" fill="hold">
                                          <p:stCondLst>
                                            <p:cond delay="0"/>
                                          </p:stCondLst>
                                        </p:cTn>
                                        <p:tgtEl>
                                          <p:spTgt spid="115"/>
                                        </p:tgtEl>
                                        <p:attrNameLst>
                                          <p:attrName>style.visibility</p:attrName>
                                        </p:attrNameLst>
                                      </p:cBhvr>
                                      <p:to>
                                        <p:strVal val="visible"/>
                                      </p:to>
                                    </p:set>
                                    <p:anim calcmode="lin" valueType="num">
                                      <p:cBhvr additive="base">
                                        <p:cTn id="74" dur="500"/>
                                        <p:tgtEl>
                                          <p:spTgt spid="115"/>
                                        </p:tgtEl>
                                        <p:attrNameLst>
                                          <p:attrName>ppt_x</p:attrName>
                                        </p:attrNameLst>
                                      </p:cBhvr>
                                      <p:tavLst>
                                        <p:tav tm="0">
                                          <p:val>
                                            <p:strVal val="#ppt_x-#ppt_w*1.125000"/>
                                          </p:val>
                                        </p:tav>
                                        <p:tav tm="100000">
                                          <p:val>
                                            <p:strVal val="#ppt_x"/>
                                          </p:val>
                                        </p:tav>
                                      </p:tavLst>
                                    </p:anim>
                                    <p:animEffect transition="in" filter="wipe(right)">
                                      <p:cBhvr>
                                        <p:cTn id="75" dur="500"/>
                                        <p:tgtEl>
                                          <p:spTgt spid="115"/>
                                        </p:tgtEl>
                                      </p:cBhvr>
                                    </p:animEffect>
                                  </p:childTnLst>
                                </p:cTn>
                              </p:par>
                              <p:par>
                                <p:cTn id="76" presetID="12" presetClass="entr" presetSubtype="8" fill="hold" nodeType="withEffect">
                                  <p:stCondLst>
                                    <p:cond delay="0"/>
                                  </p:stCondLst>
                                  <p:childTnLst>
                                    <p:set>
                                      <p:cBhvr>
                                        <p:cTn id="77" dur="1" fill="hold">
                                          <p:stCondLst>
                                            <p:cond delay="0"/>
                                          </p:stCondLst>
                                        </p:cTn>
                                        <p:tgtEl>
                                          <p:spTgt spid="177"/>
                                        </p:tgtEl>
                                        <p:attrNameLst>
                                          <p:attrName>style.visibility</p:attrName>
                                        </p:attrNameLst>
                                      </p:cBhvr>
                                      <p:to>
                                        <p:strVal val="visible"/>
                                      </p:to>
                                    </p:set>
                                    <p:anim calcmode="lin" valueType="num">
                                      <p:cBhvr additive="base">
                                        <p:cTn id="78" dur="500"/>
                                        <p:tgtEl>
                                          <p:spTgt spid="177"/>
                                        </p:tgtEl>
                                        <p:attrNameLst>
                                          <p:attrName>ppt_x</p:attrName>
                                        </p:attrNameLst>
                                      </p:cBhvr>
                                      <p:tavLst>
                                        <p:tav tm="0">
                                          <p:val>
                                            <p:strVal val="#ppt_x-#ppt_w*1.125000"/>
                                          </p:val>
                                        </p:tav>
                                        <p:tav tm="100000">
                                          <p:val>
                                            <p:strVal val="#ppt_x"/>
                                          </p:val>
                                        </p:tav>
                                      </p:tavLst>
                                    </p:anim>
                                    <p:animEffect transition="in" filter="wipe(right)">
                                      <p:cBhvr>
                                        <p:cTn id="79" dur="500"/>
                                        <p:tgtEl>
                                          <p:spTgt spid="177"/>
                                        </p:tgtEl>
                                      </p:cBhvr>
                                    </p:animEffect>
                                  </p:childTnLst>
                                </p:cTn>
                              </p:par>
                            </p:childTnLst>
                          </p:cTn>
                        </p:par>
                        <p:par>
                          <p:cTn id="80" fill="hold">
                            <p:stCondLst>
                              <p:cond delay="3870"/>
                            </p:stCondLst>
                            <p:childTnLst>
                              <p:par>
                                <p:cTn id="81" presetID="2" presetClass="entr" presetSubtype="2" fill="hold" grpId="0" nodeType="afterEffect">
                                  <p:stCondLst>
                                    <p:cond delay="0"/>
                                  </p:stCondLst>
                                  <p:childTnLst>
                                    <p:set>
                                      <p:cBhvr>
                                        <p:cTn id="82" dur="1" fill="hold">
                                          <p:stCondLst>
                                            <p:cond delay="0"/>
                                          </p:stCondLst>
                                        </p:cTn>
                                        <p:tgtEl>
                                          <p:spTgt spid="103"/>
                                        </p:tgtEl>
                                        <p:attrNameLst>
                                          <p:attrName>style.visibility</p:attrName>
                                        </p:attrNameLst>
                                      </p:cBhvr>
                                      <p:to>
                                        <p:strVal val="visible"/>
                                      </p:to>
                                    </p:set>
                                    <p:anim calcmode="lin" valueType="num">
                                      <p:cBhvr additive="base">
                                        <p:cTn id="83" dur="500" fill="hold"/>
                                        <p:tgtEl>
                                          <p:spTgt spid="103"/>
                                        </p:tgtEl>
                                        <p:attrNameLst>
                                          <p:attrName>ppt_x</p:attrName>
                                        </p:attrNameLst>
                                      </p:cBhvr>
                                      <p:tavLst>
                                        <p:tav tm="0">
                                          <p:val>
                                            <p:strVal val="1+#ppt_w/2"/>
                                          </p:val>
                                        </p:tav>
                                        <p:tav tm="100000">
                                          <p:val>
                                            <p:strVal val="#ppt_x"/>
                                          </p:val>
                                        </p:tav>
                                      </p:tavLst>
                                    </p:anim>
                                    <p:anim calcmode="lin" valueType="num">
                                      <p:cBhvr additive="base">
                                        <p:cTn id="84" dur="500" fill="hold"/>
                                        <p:tgtEl>
                                          <p:spTgt spid="103"/>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150"/>
                                  </p:stCondLst>
                                  <p:childTnLst>
                                    <p:set>
                                      <p:cBhvr>
                                        <p:cTn id="86" dur="1" fill="hold">
                                          <p:stCondLst>
                                            <p:cond delay="0"/>
                                          </p:stCondLst>
                                        </p:cTn>
                                        <p:tgtEl>
                                          <p:spTgt spid="108"/>
                                        </p:tgtEl>
                                        <p:attrNameLst>
                                          <p:attrName>style.visibility</p:attrName>
                                        </p:attrNameLst>
                                      </p:cBhvr>
                                      <p:to>
                                        <p:strVal val="visible"/>
                                      </p:to>
                                    </p:set>
                                    <p:anim calcmode="lin" valueType="num">
                                      <p:cBhvr additive="base">
                                        <p:cTn id="87" dur="500" fill="hold"/>
                                        <p:tgtEl>
                                          <p:spTgt spid="108"/>
                                        </p:tgtEl>
                                        <p:attrNameLst>
                                          <p:attrName>ppt_x</p:attrName>
                                        </p:attrNameLst>
                                      </p:cBhvr>
                                      <p:tavLst>
                                        <p:tav tm="0">
                                          <p:val>
                                            <p:strVal val="1+#ppt_w/2"/>
                                          </p:val>
                                        </p:tav>
                                        <p:tav tm="100000">
                                          <p:val>
                                            <p:strVal val="#ppt_x"/>
                                          </p:val>
                                        </p:tav>
                                      </p:tavLst>
                                    </p:anim>
                                    <p:anim calcmode="lin" valueType="num">
                                      <p:cBhvr additive="base">
                                        <p:cTn id="88" dur="500" fill="hold"/>
                                        <p:tgtEl>
                                          <p:spTgt spid="108"/>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300"/>
                                  </p:stCondLst>
                                  <p:childTnLst>
                                    <p:set>
                                      <p:cBhvr>
                                        <p:cTn id="90" dur="1" fill="hold">
                                          <p:stCondLst>
                                            <p:cond delay="0"/>
                                          </p:stCondLst>
                                        </p:cTn>
                                        <p:tgtEl>
                                          <p:spTgt spid="113"/>
                                        </p:tgtEl>
                                        <p:attrNameLst>
                                          <p:attrName>style.visibility</p:attrName>
                                        </p:attrNameLst>
                                      </p:cBhvr>
                                      <p:to>
                                        <p:strVal val="visible"/>
                                      </p:to>
                                    </p:set>
                                    <p:anim calcmode="lin" valueType="num">
                                      <p:cBhvr additive="base">
                                        <p:cTn id="91" dur="500" fill="hold"/>
                                        <p:tgtEl>
                                          <p:spTgt spid="113"/>
                                        </p:tgtEl>
                                        <p:attrNameLst>
                                          <p:attrName>ppt_x</p:attrName>
                                        </p:attrNameLst>
                                      </p:cBhvr>
                                      <p:tavLst>
                                        <p:tav tm="0">
                                          <p:val>
                                            <p:strVal val="1+#ppt_w/2"/>
                                          </p:val>
                                        </p:tav>
                                        <p:tav tm="100000">
                                          <p:val>
                                            <p:strVal val="#ppt_x"/>
                                          </p:val>
                                        </p:tav>
                                      </p:tavLst>
                                    </p:anim>
                                    <p:anim calcmode="lin" valueType="num">
                                      <p:cBhvr additive="base">
                                        <p:cTn id="92" dur="500" fill="hold"/>
                                        <p:tgtEl>
                                          <p:spTgt spid="11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450"/>
                                  </p:stCondLst>
                                  <p:childTnLst>
                                    <p:set>
                                      <p:cBhvr>
                                        <p:cTn id="94" dur="1" fill="hold">
                                          <p:stCondLst>
                                            <p:cond delay="0"/>
                                          </p:stCondLst>
                                        </p:cTn>
                                        <p:tgtEl>
                                          <p:spTgt spid="175"/>
                                        </p:tgtEl>
                                        <p:attrNameLst>
                                          <p:attrName>style.visibility</p:attrName>
                                        </p:attrNameLst>
                                      </p:cBhvr>
                                      <p:to>
                                        <p:strVal val="visible"/>
                                      </p:to>
                                    </p:set>
                                    <p:anim calcmode="lin" valueType="num">
                                      <p:cBhvr additive="base">
                                        <p:cTn id="95" dur="500" fill="hold"/>
                                        <p:tgtEl>
                                          <p:spTgt spid="175"/>
                                        </p:tgtEl>
                                        <p:attrNameLst>
                                          <p:attrName>ppt_x</p:attrName>
                                        </p:attrNameLst>
                                      </p:cBhvr>
                                      <p:tavLst>
                                        <p:tav tm="0">
                                          <p:val>
                                            <p:strVal val="1+#ppt_w/2"/>
                                          </p:val>
                                        </p:tav>
                                        <p:tav tm="100000">
                                          <p:val>
                                            <p:strVal val="#ppt_x"/>
                                          </p:val>
                                        </p:tav>
                                      </p:tavLst>
                                    </p:anim>
                                    <p:anim calcmode="lin" valueType="num">
                                      <p:cBhvr additive="base">
                                        <p:cTn id="96" dur="500" fill="hold"/>
                                        <p:tgtEl>
                                          <p:spTgt spid="175"/>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600"/>
                                  </p:stCondLst>
                                  <p:childTnLst>
                                    <p:set>
                                      <p:cBhvr>
                                        <p:cTn id="98" dur="1" fill="hold">
                                          <p:stCondLst>
                                            <p:cond delay="0"/>
                                          </p:stCondLst>
                                        </p:cTn>
                                        <p:tgtEl>
                                          <p:spTgt spid="180"/>
                                        </p:tgtEl>
                                        <p:attrNameLst>
                                          <p:attrName>style.visibility</p:attrName>
                                        </p:attrNameLst>
                                      </p:cBhvr>
                                      <p:to>
                                        <p:strVal val="visible"/>
                                      </p:to>
                                    </p:set>
                                    <p:anim calcmode="lin" valueType="num">
                                      <p:cBhvr additive="base">
                                        <p:cTn id="99" dur="500" fill="hold"/>
                                        <p:tgtEl>
                                          <p:spTgt spid="180"/>
                                        </p:tgtEl>
                                        <p:attrNameLst>
                                          <p:attrName>ppt_x</p:attrName>
                                        </p:attrNameLst>
                                      </p:cBhvr>
                                      <p:tavLst>
                                        <p:tav tm="0">
                                          <p:val>
                                            <p:strVal val="1+#ppt_w/2"/>
                                          </p:val>
                                        </p:tav>
                                        <p:tav tm="100000">
                                          <p:val>
                                            <p:strVal val="#ppt_x"/>
                                          </p:val>
                                        </p:tav>
                                      </p:tavLst>
                                    </p:anim>
                                    <p:anim calcmode="lin" valueType="num">
                                      <p:cBhvr additive="base">
                                        <p:cTn id="100" dur="500" fill="hold"/>
                                        <p:tgtEl>
                                          <p:spTgt spid="1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3" grpId="0"/>
      <p:bldP spid="104" grpId="0"/>
      <p:bldP spid="108" grpId="0"/>
      <p:bldP spid="109" grpId="0"/>
      <p:bldP spid="113" grpId="0"/>
      <p:bldP spid="114" grpId="0"/>
      <p:bldP spid="175" grpId="0"/>
      <p:bldP spid="176" grpId="0"/>
      <p:bldP spid="18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571508" y="1275606"/>
            <a:ext cx="2780630" cy="752514"/>
          </a:xfrm>
          <a:prstGeom prst="rect">
            <a:avLst/>
          </a:prstGeom>
          <a:noFill/>
          <a:ln>
            <a:noFill/>
          </a:ln>
        </p:spPr>
        <p:txBody>
          <a:bodyPr wrap="square" rtlCol="0">
            <a:spAutoFit/>
          </a:bodyPr>
          <a:lstStyle/>
          <a:p>
            <a:pPr>
              <a:lnSpc>
                <a:spcPct val="130000"/>
              </a:lnSpc>
              <a:defRPr/>
            </a:pPr>
            <a:r>
              <a:rPr lang="zh-CN" altLang="en-US" sz="1100" dirty="0">
                <a:solidFill>
                  <a:prstClr val="black"/>
                </a:solidFill>
                <a:latin typeface="+mj-ea"/>
                <a:ea typeface="+mj-ea"/>
              </a:rPr>
              <a:t>点击输入简要文字内容，文字内容需概括精炼，不用多余的文字修饰，言简意赅的说明分项内容</a:t>
            </a:r>
            <a:r>
              <a:rPr lang="en-US" altLang="zh-CN" sz="1100" dirty="0">
                <a:solidFill>
                  <a:prstClr val="black"/>
                </a:solidFill>
                <a:latin typeface="+mj-ea"/>
                <a:ea typeface="+mj-ea"/>
              </a:rPr>
              <a:t>……</a:t>
            </a:r>
          </a:p>
        </p:txBody>
      </p:sp>
      <p:sp>
        <p:nvSpPr>
          <p:cNvPr id="5" name="TextBox 2"/>
          <p:cNvSpPr txBox="1"/>
          <p:nvPr/>
        </p:nvSpPr>
        <p:spPr>
          <a:xfrm>
            <a:off x="5725745" y="1829444"/>
            <a:ext cx="2520281" cy="752514"/>
          </a:xfrm>
          <a:prstGeom prst="rect">
            <a:avLst/>
          </a:prstGeom>
          <a:noFill/>
        </p:spPr>
        <p:txBody>
          <a:bodyPr wrap="square" rtlCol="0">
            <a:spAutoFit/>
          </a:bodyPr>
          <a:lstStyle/>
          <a:p>
            <a:pPr>
              <a:lnSpc>
                <a:spcPct val="130000"/>
              </a:lnSpc>
              <a:defRPr/>
            </a:pPr>
            <a:r>
              <a:rPr lang="en-US" altLang="zh-CN" sz="1100" dirty="0" smtClean="0">
                <a:solidFill>
                  <a:prstClr val="black"/>
                </a:solidFill>
                <a:latin typeface="+mj-ea"/>
                <a:ea typeface="+mj-ea"/>
              </a:rPr>
              <a:t>01</a:t>
            </a:r>
            <a:r>
              <a:rPr lang="zh-CN" altLang="en-US" sz="1100" dirty="0" smtClean="0">
                <a:solidFill>
                  <a:prstClr val="black"/>
                </a:solidFill>
                <a:latin typeface="+mj-ea"/>
                <a:ea typeface="+mj-ea"/>
              </a:rPr>
              <a:t>、点击</a:t>
            </a:r>
            <a:r>
              <a:rPr lang="zh-CN" altLang="en-US" sz="1100" dirty="0">
                <a:solidFill>
                  <a:prstClr val="black"/>
                </a:solidFill>
                <a:latin typeface="+mj-ea"/>
                <a:ea typeface="+mj-ea"/>
              </a:rPr>
              <a:t>输入简要文字内容，文字内容需概括精炼，不用多余的文字修饰，言简意赅的说明分项内容</a:t>
            </a:r>
            <a:r>
              <a:rPr lang="en-US" altLang="zh-CN" sz="1100" dirty="0">
                <a:solidFill>
                  <a:prstClr val="black"/>
                </a:solidFill>
                <a:latin typeface="+mj-ea"/>
                <a:ea typeface="+mj-ea"/>
              </a:rPr>
              <a:t>……</a:t>
            </a:r>
            <a:endParaRPr lang="zh-CN" altLang="en-US" sz="1100" dirty="0">
              <a:solidFill>
                <a:prstClr val="black"/>
              </a:solidFill>
              <a:latin typeface="+mj-ea"/>
              <a:ea typeface="+mj-ea"/>
            </a:endParaRPr>
          </a:p>
        </p:txBody>
      </p:sp>
      <p:sp>
        <p:nvSpPr>
          <p:cNvPr id="6" name="TextBox 5"/>
          <p:cNvSpPr txBox="1"/>
          <p:nvPr/>
        </p:nvSpPr>
        <p:spPr>
          <a:xfrm>
            <a:off x="2211425" y="3581264"/>
            <a:ext cx="954107" cy="284693"/>
          </a:xfrm>
          <a:prstGeom prst="rect">
            <a:avLst/>
          </a:prstGeom>
          <a:noFill/>
          <a:ln>
            <a:noFill/>
          </a:ln>
        </p:spPr>
        <p:txBody>
          <a:bodyPr wrap="none" rtlCol="0">
            <a:spAutoFit/>
          </a:bodyPr>
          <a:lstStyle/>
          <a:p>
            <a:pPr>
              <a:lnSpc>
                <a:spcPts val="1500"/>
              </a:lnSpc>
            </a:pPr>
            <a:r>
              <a:rPr lang="zh-CN" altLang="en-US" sz="1500" dirty="0" smtClean="0">
                <a:solidFill>
                  <a:schemeClr val="accent1"/>
                </a:solidFill>
                <a:latin typeface="+mj-ea"/>
                <a:ea typeface="+mj-ea"/>
              </a:rPr>
              <a:t>标题内容</a:t>
            </a:r>
            <a:endParaRPr lang="zh-CN" altLang="en-US" sz="1500" dirty="0">
              <a:solidFill>
                <a:schemeClr val="accent1"/>
              </a:solidFill>
              <a:latin typeface="+mj-ea"/>
              <a:ea typeface="+mj-ea"/>
            </a:endParaRPr>
          </a:p>
        </p:txBody>
      </p:sp>
      <p:sp>
        <p:nvSpPr>
          <p:cNvPr id="7" name="TextBox 6"/>
          <p:cNvSpPr txBox="1"/>
          <p:nvPr/>
        </p:nvSpPr>
        <p:spPr>
          <a:xfrm>
            <a:off x="3923928" y="2571750"/>
            <a:ext cx="954107" cy="284693"/>
          </a:xfrm>
          <a:prstGeom prst="rect">
            <a:avLst/>
          </a:prstGeom>
          <a:noFill/>
          <a:ln>
            <a:noFill/>
          </a:ln>
        </p:spPr>
        <p:txBody>
          <a:bodyPr wrap="none" rtlCol="0">
            <a:spAutoFit/>
          </a:bodyPr>
          <a:lstStyle/>
          <a:p>
            <a:pPr>
              <a:lnSpc>
                <a:spcPts val="1500"/>
              </a:lnSpc>
            </a:pPr>
            <a:r>
              <a:rPr lang="zh-CN" altLang="en-US" sz="1500" dirty="0" smtClean="0">
                <a:solidFill>
                  <a:schemeClr val="accent2"/>
                </a:solidFill>
                <a:latin typeface="+mj-ea"/>
                <a:ea typeface="+mj-ea"/>
              </a:rPr>
              <a:t>标题内容</a:t>
            </a:r>
            <a:endParaRPr lang="en-US" altLang="zh-CN" sz="1500" dirty="0">
              <a:solidFill>
                <a:schemeClr val="accent2"/>
              </a:solidFill>
              <a:latin typeface="+mj-ea"/>
              <a:ea typeface="+mj-ea"/>
            </a:endParaRPr>
          </a:p>
        </p:txBody>
      </p:sp>
      <p:sp>
        <p:nvSpPr>
          <p:cNvPr id="8" name="TextBox 7"/>
          <p:cNvSpPr txBox="1"/>
          <p:nvPr/>
        </p:nvSpPr>
        <p:spPr>
          <a:xfrm>
            <a:off x="5752435" y="1536357"/>
            <a:ext cx="954107" cy="284693"/>
          </a:xfrm>
          <a:prstGeom prst="rect">
            <a:avLst/>
          </a:prstGeom>
          <a:noFill/>
          <a:ln>
            <a:noFill/>
          </a:ln>
        </p:spPr>
        <p:txBody>
          <a:bodyPr wrap="none" rtlCol="0">
            <a:spAutoFit/>
          </a:bodyPr>
          <a:lstStyle/>
          <a:p>
            <a:pPr>
              <a:lnSpc>
                <a:spcPts val="1500"/>
              </a:lnSpc>
            </a:pPr>
            <a:r>
              <a:rPr lang="zh-CN" altLang="en-US" sz="1500" dirty="0" smtClean="0">
                <a:solidFill>
                  <a:schemeClr val="accent3"/>
                </a:solidFill>
                <a:latin typeface="+mj-ea"/>
                <a:ea typeface="+mj-ea"/>
              </a:rPr>
              <a:t>标题内容</a:t>
            </a:r>
            <a:endParaRPr lang="zh-CN" altLang="en-US" sz="1500" dirty="0">
              <a:solidFill>
                <a:schemeClr val="accent3"/>
              </a:solidFill>
              <a:latin typeface="+mj-ea"/>
              <a:ea typeface="+mj-ea"/>
            </a:endParaRPr>
          </a:p>
        </p:txBody>
      </p:sp>
      <p:grpSp>
        <p:nvGrpSpPr>
          <p:cNvPr id="9" name="组合 8"/>
          <p:cNvGrpSpPr/>
          <p:nvPr/>
        </p:nvGrpSpPr>
        <p:grpSpPr>
          <a:xfrm>
            <a:off x="4755443" y="1307798"/>
            <a:ext cx="914014" cy="914014"/>
            <a:chOff x="5105593" y="1379191"/>
            <a:chExt cx="914014" cy="914014"/>
          </a:xfrm>
        </p:grpSpPr>
        <p:grpSp>
          <p:nvGrpSpPr>
            <p:cNvPr id="10" name="组合 9"/>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1" name="TextBox 10"/>
            <p:cNvSpPr txBox="1"/>
            <p:nvPr/>
          </p:nvSpPr>
          <p:spPr>
            <a:xfrm>
              <a:off x="5314943" y="1628156"/>
              <a:ext cx="502061" cy="400110"/>
            </a:xfrm>
            <a:prstGeom prst="rect">
              <a:avLst/>
            </a:prstGeom>
            <a:noFill/>
          </p:spPr>
          <p:txBody>
            <a:bodyPr wrap="none" rtlCol="0">
              <a:spAutoFit/>
            </a:bodyPr>
            <a:lstStyle/>
            <a:p>
              <a:r>
                <a:rPr lang="en-US" altLang="zh-CN" sz="2000" dirty="0" smtClean="0">
                  <a:solidFill>
                    <a:schemeClr val="accent3"/>
                  </a:solidFill>
                  <a:latin typeface="+mj-ea"/>
                  <a:ea typeface="+mj-ea"/>
                </a:rPr>
                <a:t>03</a:t>
              </a:r>
              <a:endParaRPr lang="zh-CN" altLang="en-US" sz="2000" dirty="0">
                <a:solidFill>
                  <a:schemeClr val="accent3"/>
                </a:solidFill>
                <a:latin typeface="+mj-ea"/>
                <a:ea typeface="+mj-ea"/>
              </a:endParaRPr>
            </a:p>
          </p:txBody>
        </p:sp>
      </p:grpSp>
      <p:grpSp>
        <p:nvGrpSpPr>
          <p:cNvPr id="14" name="组合 13"/>
          <p:cNvGrpSpPr/>
          <p:nvPr/>
        </p:nvGrpSpPr>
        <p:grpSpPr>
          <a:xfrm>
            <a:off x="2895130" y="2260580"/>
            <a:ext cx="914014" cy="914014"/>
            <a:chOff x="3245280" y="2331973"/>
            <a:chExt cx="914014" cy="914014"/>
          </a:xfrm>
        </p:grpSpPr>
        <p:grpSp>
          <p:nvGrpSpPr>
            <p:cNvPr id="15" name="组合 14"/>
            <p:cNvGrpSpPr/>
            <p:nvPr/>
          </p:nvGrpSpPr>
          <p:grpSpPr>
            <a:xfrm>
              <a:off x="3245280" y="2331973"/>
              <a:ext cx="914014" cy="91401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6" name="TextBox 15"/>
            <p:cNvSpPr txBox="1"/>
            <p:nvPr/>
          </p:nvSpPr>
          <p:spPr>
            <a:xfrm>
              <a:off x="3424802" y="2571135"/>
              <a:ext cx="489236" cy="400110"/>
            </a:xfrm>
            <a:prstGeom prst="rect">
              <a:avLst/>
            </a:prstGeom>
            <a:noFill/>
          </p:spPr>
          <p:txBody>
            <a:bodyPr wrap="none" rtlCol="0">
              <a:spAutoFit/>
            </a:bodyPr>
            <a:lstStyle/>
            <a:p>
              <a:r>
                <a:rPr lang="en-US" altLang="zh-CN" sz="2000" dirty="0" smtClean="0">
                  <a:solidFill>
                    <a:schemeClr val="accent2"/>
                  </a:solidFill>
                  <a:latin typeface="+mj-ea"/>
                  <a:ea typeface="+mj-ea"/>
                </a:rPr>
                <a:t>02</a:t>
              </a:r>
              <a:endParaRPr lang="zh-CN" altLang="en-US" sz="2000" dirty="0">
                <a:solidFill>
                  <a:schemeClr val="accent2"/>
                </a:solidFill>
                <a:latin typeface="+mj-ea"/>
                <a:ea typeface="+mj-ea"/>
              </a:endParaRPr>
            </a:p>
          </p:txBody>
        </p:sp>
      </p:grpSp>
      <p:grpSp>
        <p:nvGrpSpPr>
          <p:cNvPr id="19" name="组合 18"/>
          <p:cNvGrpSpPr/>
          <p:nvPr/>
        </p:nvGrpSpPr>
        <p:grpSpPr>
          <a:xfrm>
            <a:off x="1226705" y="3197312"/>
            <a:ext cx="914014" cy="914014"/>
            <a:chOff x="1278794" y="3334906"/>
            <a:chExt cx="914014" cy="914014"/>
          </a:xfrm>
        </p:grpSpPr>
        <p:grpSp>
          <p:nvGrpSpPr>
            <p:cNvPr id="20" name="组合 1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1" name="TextBox 20"/>
            <p:cNvSpPr txBox="1"/>
            <p:nvPr/>
          </p:nvSpPr>
          <p:spPr>
            <a:xfrm>
              <a:off x="1483792" y="3591858"/>
              <a:ext cx="486030" cy="400110"/>
            </a:xfrm>
            <a:prstGeom prst="rect">
              <a:avLst/>
            </a:prstGeom>
            <a:noFill/>
          </p:spPr>
          <p:txBody>
            <a:bodyPr wrap="none" rtlCol="0">
              <a:spAutoFit/>
            </a:bodyPr>
            <a:lstStyle/>
            <a:p>
              <a:r>
                <a:rPr lang="en-US" altLang="zh-CN" sz="2000" dirty="0" smtClean="0">
                  <a:solidFill>
                    <a:schemeClr val="accent1"/>
                  </a:solidFill>
                  <a:latin typeface="+mj-ea"/>
                  <a:ea typeface="+mj-ea"/>
                </a:rPr>
                <a:t>01</a:t>
              </a:r>
              <a:endParaRPr lang="zh-CN" altLang="en-US" sz="2000" dirty="0">
                <a:solidFill>
                  <a:schemeClr val="accent1"/>
                </a:solidFill>
                <a:latin typeface="+mj-ea"/>
                <a:ea typeface="+mj-ea"/>
              </a:endParaRPr>
            </a:p>
          </p:txBody>
        </p:sp>
      </p:grpSp>
      <p:sp>
        <p:nvSpPr>
          <p:cNvPr id="24" name="TextBox 23"/>
          <p:cNvSpPr txBox="1"/>
          <p:nvPr/>
        </p:nvSpPr>
        <p:spPr>
          <a:xfrm>
            <a:off x="4874215" y="2853771"/>
            <a:ext cx="2520281" cy="752514"/>
          </a:xfrm>
          <a:prstGeom prst="rect">
            <a:avLst/>
          </a:prstGeom>
          <a:noFill/>
        </p:spPr>
        <p:txBody>
          <a:bodyPr wrap="square" rtlCol="0">
            <a:spAutoFit/>
          </a:bodyPr>
          <a:lstStyle/>
          <a:p>
            <a:pPr>
              <a:lnSpc>
                <a:spcPct val="130000"/>
              </a:lnSpc>
              <a:defRPr/>
            </a:pPr>
            <a:r>
              <a:rPr lang="en-US" altLang="zh-CN" sz="1100" dirty="0" smtClean="0">
                <a:solidFill>
                  <a:prstClr val="black"/>
                </a:solidFill>
                <a:latin typeface="+mj-ea"/>
                <a:ea typeface="+mj-ea"/>
              </a:rPr>
              <a:t>02</a:t>
            </a:r>
            <a:r>
              <a:rPr lang="zh-CN" altLang="en-US" sz="1100" dirty="0" smtClean="0">
                <a:solidFill>
                  <a:prstClr val="black"/>
                </a:solidFill>
                <a:latin typeface="+mj-ea"/>
                <a:ea typeface="+mj-ea"/>
              </a:rPr>
              <a:t>、点击</a:t>
            </a:r>
            <a:r>
              <a:rPr lang="zh-CN" altLang="en-US" sz="1100" dirty="0">
                <a:solidFill>
                  <a:prstClr val="black"/>
                </a:solidFill>
                <a:latin typeface="+mj-ea"/>
                <a:ea typeface="+mj-ea"/>
              </a:rPr>
              <a:t>输入简要文字内容，文字内容需概括精炼，不用多余的文字修饰，言简意赅的说明分项内容</a:t>
            </a:r>
            <a:r>
              <a:rPr lang="en-US" altLang="zh-CN" sz="1100" dirty="0">
                <a:solidFill>
                  <a:prstClr val="black"/>
                </a:solidFill>
                <a:latin typeface="+mj-ea"/>
                <a:ea typeface="+mj-ea"/>
              </a:rPr>
              <a:t>……</a:t>
            </a:r>
            <a:endParaRPr lang="zh-CN" altLang="en-US" sz="1100" dirty="0">
              <a:solidFill>
                <a:prstClr val="black"/>
              </a:solidFill>
              <a:latin typeface="+mj-ea"/>
              <a:ea typeface="+mj-ea"/>
            </a:endParaRPr>
          </a:p>
        </p:txBody>
      </p:sp>
      <p:sp>
        <p:nvSpPr>
          <p:cNvPr id="25" name="TextBox 24"/>
          <p:cNvSpPr txBox="1"/>
          <p:nvPr/>
        </p:nvSpPr>
        <p:spPr>
          <a:xfrm>
            <a:off x="3419872" y="3864659"/>
            <a:ext cx="2520281" cy="752514"/>
          </a:xfrm>
          <a:prstGeom prst="rect">
            <a:avLst/>
          </a:prstGeom>
          <a:noFill/>
        </p:spPr>
        <p:txBody>
          <a:bodyPr wrap="square" rtlCol="0">
            <a:spAutoFit/>
          </a:bodyPr>
          <a:lstStyle/>
          <a:p>
            <a:pPr>
              <a:lnSpc>
                <a:spcPct val="130000"/>
              </a:lnSpc>
              <a:defRPr/>
            </a:pPr>
            <a:r>
              <a:rPr lang="en-US" altLang="zh-CN" sz="1100" dirty="0" smtClean="0">
                <a:solidFill>
                  <a:prstClr val="black"/>
                </a:solidFill>
                <a:latin typeface="+mj-ea"/>
                <a:ea typeface="+mj-ea"/>
              </a:rPr>
              <a:t>03</a:t>
            </a:r>
            <a:r>
              <a:rPr lang="zh-CN" altLang="en-US" sz="1100" dirty="0" smtClean="0">
                <a:solidFill>
                  <a:prstClr val="black"/>
                </a:solidFill>
                <a:latin typeface="+mj-ea"/>
                <a:ea typeface="+mj-ea"/>
              </a:rPr>
              <a:t>、点击</a:t>
            </a:r>
            <a:r>
              <a:rPr lang="zh-CN" altLang="en-US" sz="1100" dirty="0">
                <a:solidFill>
                  <a:prstClr val="black"/>
                </a:solidFill>
                <a:latin typeface="+mj-ea"/>
                <a:ea typeface="+mj-ea"/>
              </a:rPr>
              <a:t>输入简要文字内容，文字内容需概括精炼，不用多余的文字修饰，言简意赅的说明分项内容</a:t>
            </a:r>
            <a:r>
              <a:rPr lang="en-US" altLang="zh-CN" sz="1100" dirty="0">
                <a:solidFill>
                  <a:prstClr val="black"/>
                </a:solidFill>
                <a:latin typeface="+mj-ea"/>
                <a:ea typeface="+mj-ea"/>
              </a:rPr>
              <a:t>……</a:t>
            </a:r>
            <a:endParaRPr lang="zh-CN" altLang="en-US" sz="1100" dirty="0">
              <a:solidFill>
                <a:prstClr val="black"/>
              </a:solidFill>
              <a:latin typeface="+mj-ea"/>
              <a:ea typeface="+mj-ea"/>
            </a:endParaRPr>
          </a:p>
        </p:txBody>
      </p:sp>
    </p:spTree>
    <p:extLst>
      <p:ext uri="{BB962C8B-B14F-4D97-AF65-F5344CB8AC3E}">
        <p14:creationId xmlns:p14="http://schemas.microsoft.com/office/powerpoint/2010/main" val="3754718593"/>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4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4"/>
                                            </p:tgtEl>
                                            <p:attrNameLst>
                                              <p:attrName>style.visibility</p:attrName>
                                            </p:attrNameLst>
                                          </p:cBhvr>
                                          <p:to>
                                            <p:strVal val="visible"/>
                                          </p:to>
                                        </p:set>
                                        <p:anim calcmode="lin" valueType="num" p14:bounceEnd="44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14:bounceEnd="44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ppt_x</p:attrName>
                                            </p:attrNameLst>
                                          </p:cBhvr>
                                          <p:tavLst>
                                            <p:tav tm="0">
                                              <p:val>
                                                <p:strVal val="#ppt_x-#ppt_w*1.125000"/>
                                              </p:val>
                                            </p:tav>
                                            <p:tav tm="100000">
                                              <p:val>
                                                <p:strVal val="#ppt_x"/>
                                              </p:val>
                                            </p:tav>
                                          </p:tavLst>
                                        </p:anim>
                                        <p:animEffect transition="in" filter="wipe(right)">
                                          <p:cBhvr>
                                            <p:cTn id="28" dur="500"/>
                                            <p:tgtEl>
                                              <p:spTgt spid="8"/>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trips(upRight)">
                                          <p:cBhvr>
                                            <p:cTn id="32" dur="500"/>
                                            <p:tgtEl>
                                              <p:spTgt spid="4"/>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5"/>
                                            </p:tgtEl>
                                            <p:attrNameLst>
                                              <p:attrName>style.visibility</p:attrName>
                                            </p:attrNameLst>
                                          </p:cBhvr>
                                          <p:to>
                                            <p:strVal val="visible"/>
                                          </p:to>
                                        </p:set>
                                        <p:animEffect transition="in" filter="strips(upRight)">
                                          <p:cBhvr>
                                            <p:cTn id="35" dur="500"/>
                                            <p:tgtEl>
                                              <p:spTgt spid="5"/>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4"/>
                                            </p:tgtEl>
                                            <p:attrNameLst>
                                              <p:attrName>style.visibility</p:attrName>
                                            </p:attrNameLst>
                                          </p:cBhvr>
                                          <p:to>
                                            <p:strVal val="visible"/>
                                          </p:to>
                                        </p:set>
                                        <p:animEffect transition="in" filter="strips(upRight)">
                                          <p:cBhvr>
                                            <p:cTn id="38" dur="500"/>
                                            <p:tgtEl>
                                              <p:spTgt spid="24"/>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2" presetClass="entr" presetSubtype="4" fill="hold" nodeType="withEffect">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ppt_x</p:attrName>
                                            </p:attrNameLst>
                                          </p:cBhvr>
                                          <p:tavLst>
                                            <p:tav tm="0">
                                              <p:val>
                                                <p:strVal val="#ppt_x-#ppt_w*1.125000"/>
                                              </p:val>
                                            </p:tav>
                                            <p:tav tm="100000">
                                              <p:val>
                                                <p:strVal val="#ppt_x"/>
                                              </p:val>
                                            </p:tav>
                                          </p:tavLst>
                                        </p:anim>
                                        <p:animEffect transition="in" filter="wipe(right)">
                                          <p:cBhvr>
                                            <p:cTn id="28" dur="500"/>
                                            <p:tgtEl>
                                              <p:spTgt spid="8"/>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trips(upRight)">
                                          <p:cBhvr>
                                            <p:cTn id="32" dur="500"/>
                                            <p:tgtEl>
                                              <p:spTgt spid="4"/>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5"/>
                                            </p:tgtEl>
                                            <p:attrNameLst>
                                              <p:attrName>style.visibility</p:attrName>
                                            </p:attrNameLst>
                                          </p:cBhvr>
                                          <p:to>
                                            <p:strVal val="visible"/>
                                          </p:to>
                                        </p:set>
                                        <p:animEffect transition="in" filter="strips(upRight)">
                                          <p:cBhvr>
                                            <p:cTn id="35" dur="500"/>
                                            <p:tgtEl>
                                              <p:spTgt spid="5"/>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4"/>
                                            </p:tgtEl>
                                            <p:attrNameLst>
                                              <p:attrName>style.visibility</p:attrName>
                                            </p:attrNameLst>
                                          </p:cBhvr>
                                          <p:to>
                                            <p:strVal val="visible"/>
                                          </p:to>
                                        </p:set>
                                        <p:animEffect transition="in" filter="strips(upRight)">
                                          <p:cBhvr>
                                            <p:cTn id="38" dur="500"/>
                                            <p:tgtEl>
                                              <p:spTgt spid="24"/>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24" grpId="0"/>
          <p:bldP spid="2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9"/>
          <p:cNvSpPr/>
          <p:nvPr/>
        </p:nvSpPr>
        <p:spPr>
          <a:xfrm>
            <a:off x="2234043" y="2581408"/>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tx1">
                <a:lumMod val="65000"/>
                <a:lumOff val="35000"/>
              </a:schemeClr>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nvGrpSpPr>
          <p:cNvPr id="5" name="组合 4"/>
          <p:cNvGrpSpPr/>
          <p:nvPr/>
        </p:nvGrpSpPr>
        <p:grpSpPr>
          <a:xfrm>
            <a:off x="1748005" y="1507507"/>
            <a:ext cx="1304591" cy="1059614"/>
            <a:chOff x="3237545" y="4561747"/>
            <a:chExt cx="1146960" cy="1146960"/>
          </a:xfrm>
        </p:grpSpPr>
        <p:sp>
          <p:nvSpPr>
            <p:cNvPr id="6" name="圆角矩形 5"/>
            <p:cNvSpPr/>
            <p:nvPr/>
          </p:nvSpPr>
          <p:spPr>
            <a:xfrm>
              <a:off x="3237545" y="4561747"/>
              <a:ext cx="1146960" cy="1146960"/>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7" name="圆角矩形 6"/>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8" name="组合 7"/>
          <p:cNvGrpSpPr/>
          <p:nvPr/>
        </p:nvGrpSpPr>
        <p:grpSpPr>
          <a:xfrm>
            <a:off x="6091405" y="1507507"/>
            <a:ext cx="1304591" cy="1059614"/>
            <a:chOff x="3237545" y="4561747"/>
            <a:chExt cx="1146960" cy="1146960"/>
          </a:xfrm>
        </p:grpSpPr>
        <p:sp>
          <p:nvSpPr>
            <p:cNvPr id="9" name="圆角矩形 8"/>
            <p:cNvSpPr/>
            <p:nvPr/>
          </p:nvSpPr>
          <p:spPr>
            <a:xfrm>
              <a:off x="3237545" y="4561747"/>
              <a:ext cx="1146960" cy="1146960"/>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0" name="圆角矩形 9"/>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cxnSp>
        <p:nvCxnSpPr>
          <p:cNvPr id="11" name="直接箭头连接符 10"/>
          <p:cNvCxnSpPr/>
          <p:nvPr/>
        </p:nvCxnSpPr>
        <p:spPr>
          <a:xfrm>
            <a:off x="3243262" y="2044135"/>
            <a:ext cx="2643188" cy="0"/>
          </a:xfrm>
          <a:prstGeom prst="straightConnector1">
            <a:avLst/>
          </a:prstGeom>
          <a:ln w="19050">
            <a:solidFill>
              <a:schemeClr val="tx1">
                <a:lumMod val="65000"/>
                <a:lumOff val="35000"/>
              </a:schemeClr>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2554679" y="3180368"/>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3" name="椭圆 12"/>
          <p:cNvSpPr/>
          <p:nvPr/>
        </p:nvSpPr>
        <p:spPr>
          <a:xfrm>
            <a:off x="5670233" y="3180368"/>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4" name="椭圆 13"/>
          <p:cNvSpPr/>
          <p:nvPr/>
        </p:nvSpPr>
        <p:spPr>
          <a:xfrm>
            <a:off x="4112456" y="3616136"/>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5" name="文本框 14"/>
          <p:cNvSpPr txBox="1"/>
          <p:nvPr/>
        </p:nvSpPr>
        <p:spPr>
          <a:xfrm>
            <a:off x="4000500" y="1737229"/>
            <a:ext cx="1143000" cy="323165"/>
          </a:xfrm>
          <a:prstGeom prst="rect">
            <a:avLst/>
          </a:prstGeom>
          <a:noFill/>
        </p:spPr>
        <p:txBody>
          <a:bodyPr wrap="square" rtlCol="0">
            <a:spAutoFit/>
          </a:bodyPr>
          <a:lstStyle/>
          <a:p>
            <a:pPr algn="dist"/>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6" name="文本框 15"/>
          <p:cNvSpPr txBox="1"/>
          <p:nvPr/>
        </p:nvSpPr>
        <p:spPr>
          <a:xfrm>
            <a:off x="1947029" y="1722941"/>
            <a:ext cx="906534"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标题</a:t>
            </a:r>
            <a:endParaRPr lang="zh-CN" altLang="en-US" sz="2000" dirty="0">
              <a:solidFill>
                <a:schemeClr val="accent2"/>
              </a:solidFill>
              <a:latin typeface="+mj-ea"/>
              <a:ea typeface="+mj-ea"/>
            </a:endParaRPr>
          </a:p>
        </p:txBody>
      </p:sp>
      <p:sp>
        <p:nvSpPr>
          <p:cNvPr id="17" name="文本框 16"/>
          <p:cNvSpPr txBox="1"/>
          <p:nvPr/>
        </p:nvSpPr>
        <p:spPr>
          <a:xfrm>
            <a:off x="1983250" y="2134042"/>
            <a:ext cx="834089" cy="219291"/>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p>
        </p:txBody>
      </p:sp>
      <p:sp>
        <p:nvSpPr>
          <p:cNvPr id="18" name="文本框 17"/>
          <p:cNvSpPr txBox="1"/>
          <p:nvPr/>
        </p:nvSpPr>
        <p:spPr>
          <a:xfrm>
            <a:off x="6290429" y="1722941"/>
            <a:ext cx="906534" cy="400110"/>
          </a:xfrm>
          <a:prstGeom prst="rect">
            <a:avLst/>
          </a:prstGeom>
          <a:noFill/>
        </p:spPr>
        <p:txBody>
          <a:bodyPr wrap="square" rtlCol="0">
            <a:spAutoFit/>
          </a:bodyPr>
          <a:lstStyle/>
          <a:p>
            <a:pPr algn="ctr"/>
            <a:r>
              <a:rPr lang="zh-CN" altLang="en-US" sz="2000" dirty="0" smtClean="0">
                <a:solidFill>
                  <a:schemeClr val="accent3"/>
                </a:solidFill>
                <a:latin typeface="+mj-ea"/>
                <a:ea typeface="+mj-ea"/>
              </a:rPr>
              <a:t>标题</a:t>
            </a:r>
            <a:endParaRPr lang="zh-CN" altLang="en-US" sz="2000" dirty="0">
              <a:solidFill>
                <a:schemeClr val="accent3"/>
              </a:solidFill>
              <a:latin typeface="+mj-ea"/>
              <a:ea typeface="+mj-ea"/>
            </a:endParaRPr>
          </a:p>
        </p:txBody>
      </p:sp>
      <p:sp>
        <p:nvSpPr>
          <p:cNvPr id="19" name="文本框 18"/>
          <p:cNvSpPr txBox="1"/>
          <p:nvPr/>
        </p:nvSpPr>
        <p:spPr>
          <a:xfrm>
            <a:off x="6326650" y="2134042"/>
            <a:ext cx="834089" cy="219291"/>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p>
        </p:txBody>
      </p:sp>
      <p:sp>
        <p:nvSpPr>
          <p:cNvPr id="20" name="文本框 19"/>
          <p:cNvSpPr txBox="1"/>
          <p:nvPr/>
        </p:nvSpPr>
        <p:spPr>
          <a:xfrm>
            <a:off x="2627726" y="3398565"/>
            <a:ext cx="739605" cy="404085"/>
          </a:xfrm>
          <a:prstGeom prst="rect">
            <a:avLst/>
          </a:prstGeom>
          <a:noFill/>
        </p:spPr>
        <p:txBody>
          <a:bodyPr wrap="square" rtlCol="0">
            <a:spAutoFit/>
          </a:bodyPr>
          <a:lstStyle/>
          <a:p>
            <a:pPr algn="ctr"/>
            <a:r>
              <a:rPr lang="zh-CN" altLang="en-US" sz="1013" dirty="0">
                <a:solidFill>
                  <a:schemeClr val="tx1">
                    <a:lumMod val="65000"/>
                    <a:lumOff val="35000"/>
                  </a:schemeClr>
                </a:solidFill>
                <a:latin typeface="+mj-ea"/>
                <a:ea typeface="+mj-ea"/>
              </a:rPr>
              <a:t>一级</a:t>
            </a:r>
            <a:endParaRPr lang="en-US" altLang="zh-CN" sz="1013" dirty="0">
              <a:solidFill>
                <a:schemeClr val="tx1">
                  <a:lumMod val="65000"/>
                  <a:lumOff val="35000"/>
                </a:schemeClr>
              </a:solidFill>
              <a:latin typeface="+mj-ea"/>
              <a:ea typeface="+mj-ea"/>
            </a:endParaRPr>
          </a:p>
          <a:p>
            <a:pPr algn="ctr"/>
            <a:r>
              <a:rPr lang="zh-CN" altLang="en-US" sz="1013" dirty="0">
                <a:solidFill>
                  <a:schemeClr val="tx1">
                    <a:lumMod val="65000"/>
                    <a:lumOff val="35000"/>
                  </a:schemeClr>
                </a:solidFill>
                <a:latin typeface="+mj-ea"/>
                <a:ea typeface="+mj-ea"/>
              </a:rPr>
              <a:t>代理商</a:t>
            </a:r>
          </a:p>
        </p:txBody>
      </p:sp>
      <p:sp>
        <p:nvSpPr>
          <p:cNvPr id="21" name="文本框 20"/>
          <p:cNvSpPr txBox="1"/>
          <p:nvPr/>
        </p:nvSpPr>
        <p:spPr>
          <a:xfrm>
            <a:off x="4199816" y="3833307"/>
            <a:ext cx="739605" cy="404085"/>
          </a:xfrm>
          <a:prstGeom prst="rect">
            <a:avLst/>
          </a:prstGeom>
          <a:noFill/>
        </p:spPr>
        <p:txBody>
          <a:bodyPr wrap="square" rtlCol="0">
            <a:spAutoFit/>
          </a:bodyPr>
          <a:lstStyle/>
          <a:p>
            <a:pPr algn="ctr"/>
            <a:r>
              <a:rPr lang="zh-CN" altLang="en-US" sz="1013" dirty="0">
                <a:solidFill>
                  <a:schemeClr val="tx1">
                    <a:lumMod val="65000"/>
                    <a:lumOff val="35000"/>
                  </a:schemeClr>
                </a:solidFill>
                <a:latin typeface="+mj-ea"/>
                <a:ea typeface="+mj-ea"/>
              </a:rPr>
              <a:t>二级</a:t>
            </a:r>
            <a:endParaRPr lang="en-US" altLang="zh-CN" sz="1013" dirty="0">
              <a:solidFill>
                <a:schemeClr val="tx1">
                  <a:lumMod val="65000"/>
                  <a:lumOff val="35000"/>
                </a:schemeClr>
              </a:solidFill>
              <a:latin typeface="+mj-ea"/>
              <a:ea typeface="+mj-ea"/>
            </a:endParaRPr>
          </a:p>
          <a:p>
            <a:pPr algn="ctr"/>
            <a:r>
              <a:rPr lang="zh-CN" altLang="en-US" sz="1013" dirty="0">
                <a:solidFill>
                  <a:schemeClr val="tx1">
                    <a:lumMod val="65000"/>
                    <a:lumOff val="35000"/>
                  </a:schemeClr>
                </a:solidFill>
                <a:latin typeface="+mj-ea"/>
                <a:ea typeface="+mj-ea"/>
              </a:rPr>
              <a:t>代理商</a:t>
            </a:r>
          </a:p>
        </p:txBody>
      </p:sp>
      <p:sp>
        <p:nvSpPr>
          <p:cNvPr id="22" name="文本框 21"/>
          <p:cNvSpPr txBox="1"/>
          <p:nvPr/>
        </p:nvSpPr>
        <p:spPr>
          <a:xfrm>
            <a:off x="5759975" y="3401945"/>
            <a:ext cx="739605" cy="404085"/>
          </a:xfrm>
          <a:prstGeom prst="rect">
            <a:avLst/>
          </a:prstGeom>
          <a:noFill/>
        </p:spPr>
        <p:txBody>
          <a:bodyPr wrap="square" rtlCol="0">
            <a:spAutoFit/>
          </a:bodyPr>
          <a:lstStyle/>
          <a:p>
            <a:pPr algn="ctr"/>
            <a:r>
              <a:rPr lang="zh-CN" altLang="en-US" sz="1013" dirty="0">
                <a:solidFill>
                  <a:schemeClr val="tx1">
                    <a:lumMod val="65000"/>
                    <a:lumOff val="35000"/>
                  </a:schemeClr>
                </a:solidFill>
                <a:latin typeface="+mj-ea"/>
                <a:ea typeface="+mj-ea"/>
              </a:rPr>
              <a:t>线下</a:t>
            </a:r>
            <a:endParaRPr lang="en-US" altLang="zh-CN" sz="1013" dirty="0">
              <a:solidFill>
                <a:schemeClr val="tx1">
                  <a:lumMod val="65000"/>
                  <a:lumOff val="35000"/>
                </a:schemeClr>
              </a:solidFill>
              <a:latin typeface="+mj-ea"/>
              <a:ea typeface="+mj-ea"/>
            </a:endParaRPr>
          </a:p>
          <a:p>
            <a:pPr algn="ctr"/>
            <a:r>
              <a:rPr lang="zh-CN" altLang="en-US" sz="1013" dirty="0">
                <a:solidFill>
                  <a:schemeClr val="tx1">
                    <a:lumMod val="65000"/>
                    <a:lumOff val="35000"/>
                  </a:schemeClr>
                </a:solidFill>
                <a:latin typeface="+mj-ea"/>
                <a:ea typeface="+mj-ea"/>
              </a:rPr>
              <a:t>实体店</a:t>
            </a:r>
          </a:p>
        </p:txBody>
      </p:sp>
    </p:spTree>
    <p:extLst>
      <p:ext uri="{BB962C8B-B14F-4D97-AF65-F5344CB8AC3E}">
        <p14:creationId xmlns:p14="http://schemas.microsoft.com/office/powerpoint/2010/main" val="608705554"/>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14:presetBounceEnd="40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1050"/>
                                </p:stCondLst>
                                <p:childTnLst>
                                  <p:par>
                                    <p:cTn id="23" presetID="22" presetClass="entr" presetSubtype="8"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1000"/>
                                            <p:tgtEl>
                                              <p:spTgt spid="4"/>
                                            </p:tgtEl>
                                          </p:cBhvr>
                                        </p:animEffect>
                                      </p:childTnLst>
                                    </p:cTn>
                                  </p:par>
                                </p:childTnLst>
                              </p:cTn>
                            </p:par>
                            <p:par>
                              <p:cTn id="26" fill="hold">
                                <p:stCondLst>
                                  <p:cond delay="205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par>
                              <p:cTn id="35" fill="hold">
                                <p:stCondLst>
                                  <p:cond delay="2600"/>
                                </p:stCondLst>
                                <p:childTnLst>
                                  <p:par>
                                    <p:cTn id="36" presetID="5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par>
                              <p:cTn id="51" fill="hold">
                                <p:stCondLst>
                                  <p:cond delay="3100"/>
                                </p:stCondLst>
                                <p:childTnLst>
                                  <p:par>
                                    <p:cTn id="52" presetID="16" presetClass="entr" presetSubtype="37"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barn(outVertical)">
                                          <p:cBhvr>
                                            <p:cTn id="54" dur="500"/>
                                            <p:tgtEl>
                                              <p:spTgt spid="20"/>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childTnLst>
                              </p:cTn>
                            </p:par>
                            <p:par>
                              <p:cTn id="61" fill="hold">
                                <p:stCondLst>
                                  <p:cond delay="3600"/>
                                </p:stCondLst>
                                <p:childTnLst>
                                  <p:par>
                                    <p:cTn id="62" presetID="22" presetClass="entr" presetSubtype="8"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par>
                                    <p:cTn id="65" presetID="53" presetClass="entr" presetSubtype="16" fill="hold" grpId="0" nodeType="withEffect">
                                      <p:stCondLst>
                                        <p:cond delay="0"/>
                                      </p:stCondLst>
                                      <p:iterate type="lt">
                                        <p:tmPct val="10000"/>
                                      </p:iterate>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P spid="14" grpId="0" animBg="1"/>
          <p:bldP spid="15" grpId="0"/>
          <p:bldP spid="16" grpId="0"/>
          <p:bldP spid="17" grpId="0"/>
          <p:bldP spid="18" grpId="0"/>
          <p:bldP spid="19"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1050"/>
                                </p:stCondLst>
                                <p:childTnLst>
                                  <p:par>
                                    <p:cTn id="23" presetID="22" presetClass="entr" presetSubtype="8"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1000"/>
                                            <p:tgtEl>
                                              <p:spTgt spid="4"/>
                                            </p:tgtEl>
                                          </p:cBhvr>
                                        </p:animEffect>
                                      </p:childTnLst>
                                    </p:cTn>
                                  </p:par>
                                </p:childTnLst>
                              </p:cTn>
                            </p:par>
                            <p:par>
                              <p:cTn id="26" fill="hold">
                                <p:stCondLst>
                                  <p:cond delay="205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par>
                              <p:cTn id="35" fill="hold">
                                <p:stCondLst>
                                  <p:cond delay="2600"/>
                                </p:stCondLst>
                                <p:childTnLst>
                                  <p:par>
                                    <p:cTn id="36" presetID="5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par>
                              <p:cTn id="51" fill="hold">
                                <p:stCondLst>
                                  <p:cond delay="3100"/>
                                </p:stCondLst>
                                <p:childTnLst>
                                  <p:par>
                                    <p:cTn id="52" presetID="16" presetClass="entr" presetSubtype="37"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barn(outVertical)">
                                          <p:cBhvr>
                                            <p:cTn id="54" dur="500"/>
                                            <p:tgtEl>
                                              <p:spTgt spid="20"/>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childTnLst>
                              </p:cTn>
                            </p:par>
                            <p:par>
                              <p:cTn id="61" fill="hold">
                                <p:stCondLst>
                                  <p:cond delay="3600"/>
                                </p:stCondLst>
                                <p:childTnLst>
                                  <p:par>
                                    <p:cTn id="62" presetID="22" presetClass="entr" presetSubtype="8"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par>
                                    <p:cTn id="65" presetID="53" presetClass="entr" presetSubtype="16" fill="hold" grpId="0" nodeType="withEffect">
                                      <p:stCondLst>
                                        <p:cond delay="0"/>
                                      </p:stCondLst>
                                      <p:iterate type="lt">
                                        <p:tmPct val="10000"/>
                                      </p:iterate>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P spid="14" grpId="0" animBg="1"/>
          <p:bldP spid="15" grpId="0"/>
          <p:bldP spid="16" grpId="0"/>
          <p:bldP spid="17" grpId="0"/>
          <p:bldP spid="18" grpId="0"/>
          <p:bldP spid="19" grpId="0"/>
          <p:bldP spid="20" grpId="0"/>
          <p:bldP spid="21" grpId="0"/>
          <p:bldP spid="22"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3494770" y="1938600"/>
            <a:ext cx="2046780" cy="1911414"/>
          </a:xfrm>
          <a:prstGeom prst="rect">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0" name="椭圆 69"/>
          <p:cNvSpPr/>
          <p:nvPr/>
        </p:nvSpPr>
        <p:spPr>
          <a:xfrm>
            <a:off x="2846432" y="1322909"/>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 name="任意多边形 70"/>
          <p:cNvSpPr/>
          <p:nvPr/>
        </p:nvSpPr>
        <p:spPr>
          <a:xfrm rot="18900000" flipH="1">
            <a:off x="2964781" y="1434806"/>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solidFill>
            <a:schemeClr val="accent1"/>
          </a:solidFill>
          <a:ln w="15875">
            <a:noFill/>
          </a:ln>
          <a:effectLst>
            <a:innerShdw blurRad="1270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 name="椭圆 73"/>
          <p:cNvSpPr/>
          <p:nvPr/>
        </p:nvSpPr>
        <p:spPr>
          <a:xfrm>
            <a:off x="4869815" y="1322909"/>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 name="任意多边形 74"/>
          <p:cNvSpPr/>
          <p:nvPr/>
        </p:nvSpPr>
        <p:spPr>
          <a:xfrm rot="18900000" flipH="1">
            <a:off x="4988164" y="1434806"/>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solidFill>
            <a:schemeClr val="accent2"/>
          </a:solidFill>
          <a:ln>
            <a:noFill/>
          </a:ln>
          <a:effectLst>
            <a:innerShdw blurRad="1270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8" name="椭圆 77"/>
          <p:cNvSpPr/>
          <p:nvPr/>
        </p:nvSpPr>
        <p:spPr>
          <a:xfrm>
            <a:off x="2846432" y="3023159"/>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9" name="任意多边形 78"/>
          <p:cNvSpPr/>
          <p:nvPr/>
        </p:nvSpPr>
        <p:spPr>
          <a:xfrm rot="18900000" flipH="1">
            <a:off x="2964781" y="3135056"/>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solidFill>
            <a:schemeClr val="accent4"/>
          </a:solidFill>
          <a:ln>
            <a:noFill/>
          </a:ln>
          <a:effectLst>
            <a:innerShdw blurRad="1270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 name="椭圆 81"/>
          <p:cNvSpPr/>
          <p:nvPr/>
        </p:nvSpPr>
        <p:spPr>
          <a:xfrm>
            <a:off x="4869815" y="3023159"/>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 name="任意多边形 82"/>
          <p:cNvSpPr/>
          <p:nvPr/>
        </p:nvSpPr>
        <p:spPr>
          <a:xfrm rot="18900000" flipH="1">
            <a:off x="4988164" y="3135056"/>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solidFill>
            <a:schemeClr val="accent3"/>
          </a:solidFill>
          <a:ln>
            <a:noFill/>
          </a:ln>
          <a:effectLst>
            <a:innerShdw blurRad="1270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 name="文本框 45"/>
          <p:cNvSpPr txBox="1"/>
          <p:nvPr/>
        </p:nvSpPr>
        <p:spPr>
          <a:xfrm>
            <a:off x="3197309" y="1785883"/>
            <a:ext cx="593608" cy="369332"/>
          </a:xfrm>
          <a:prstGeom prst="rect">
            <a:avLst/>
          </a:prstGeom>
          <a:noFill/>
        </p:spPr>
        <p:txBody>
          <a:bodyPr wrap="square" rtlCol="0">
            <a:spAutoFit/>
          </a:bodyPr>
          <a:lstStyle/>
          <a:p>
            <a:pPr algn="ctr"/>
            <a:r>
              <a:rPr lang="en-US" altLang="zh-CN" sz="1800" dirty="0">
                <a:solidFill>
                  <a:schemeClr val="bg1">
                    <a:lumMod val="50000"/>
                  </a:schemeClr>
                </a:solidFill>
                <a:latin typeface="Impact" panose="020B0806030902050204" pitchFamily="34" charset="0"/>
              </a:rPr>
              <a:t>25</a:t>
            </a:r>
            <a:r>
              <a:rPr lang="en-US" altLang="zh-CN" sz="1200" dirty="0">
                <a:solidFill>
                  <a:schemeClr val="bg1">
                    <a:lumMod val="50000"/>
                  </a:schemeClr>
                </a:solidFill>
                <a:latin typeface="Impact" panose="020B0806030902050204" pitchFamily="34" charset="0"/>
              </a:rPr>
              <a:t>%</a:t>
            </a:r>
            <a:endParaRPr lang="zh-CN" altLang="en-US" sz="1800" dirty="0">
              <a:solidFill>
                <a:schemeClr val="bg1">
                  <a:lumMod val="50000"/>
                </a:schemeClr>
              </a:solidFill>
              <a:latin typeface="Impact" panose="020B0806030902050204" pitchFamily="34" charset="0"/>
            </a:endParaRPr>
          </a:p>
        </p:txBody>
      </p:sp>
      <p:sp>
        <p:nvSpPr>
          <p:cNvPr id="85" name="文本框 46"/>
          <p:cNvSpPr txBox="1"/>
          <p:nvPr/>
        </p:nvSpPr>
        <p:spPr>
          <a:xfrm>
            <a:off x="5220692" y="1785883"/>
            <a:ext cx="593608" cy="369332"/>
          </a:xfrm>
          <a:prstGeom prst="rect">
            <a:avLst/>
          </a:prstGeom>
          <a:noFill/>
        </p:spPr>
        <p:txBody>
          <a:bodyPr wrap="square" rtlCol="0">
            <a:spAutoFit/>
          </a:bodyPr>
          <a:lstStyle/>
          <a:p>
            <a:pPr algn="ctr"/>
            <a:r>
              <a:rPr lang="en-US" altLang="zh-CN" sz="1800" dirty="0">
                <a:solidFill>
                  <a:schemeClr val="bg1">
                    <a:lumMod val="50000"/>
                  </a:schemeClr>
                </a:solidFill>
                <a:latin typeface="Impact" panose="020B0806030902050204" pitchFamily="34" charset="0"/>
              </a:rPr>
              <a:t>50</a:t>
            </a:r>
            <a:r>
              <a:rPr lang="en-US" altLang="zh-CN" sz="1200" dirty="0">
                <a:solidFill>
                  <a:schemeClr val="bg1">
                    <a:lumMod val="50000"/>
                  </a:schemeClr>
                </a:solidFill>
                <a:latin typeface="Impact" panose="020B0806030902050204" pitchFamily="34" charset="0"/>
              </a:rPr>
              <a:t>%</a:t>
            </a:r>
            <a:endParaRPr lang="zh-CN" altLang="en-US" sz="1200" dirty="0">
              <a:solidFill>
                <a:schemeClr val="bg1">
                  <a:lumMod val="50000"/>
                </a:schemeClr>
              </a:solidFill>
              <a:latin typeface="Impact" panose="020B0806030902050204" pitchFamily="34" charset="0"/>
            </a:endParaRPr>
          </a:p>
        </p:txBody>
      </p:sp>
      <p:sp>
        <p:nvSpPr>
          <p:cNvPr id="86" name="文本框 49"/>
          <p:cNvSpPr txBox="1"/>
          <p:nvPr/>
        </p:nvSpPr>
        <p:spPr>
          <a:xfrm>
            <a:off x="3212745" y="3480682"/>
            <a:ext cx="593608" cy="369332"/>
          </a:xfrm>
          <a:prstGeom prst="rect">
            <a:avLst/>
          </a:prstGeom>
          <a:noFill/>
        </p:spPr>
        <p:txBody>
          <a:bodyPr wrap="square" rtlCol="0">
            <a:spAutoFit/>
          </a:bodyPr>
          <a:lstStyle/>
          <a:p>
            <a:pPr algn="ctr"/>
            <a:r>
              <a:rPr lang="en-US" altLang="zh-CN" sz="1800" dirty="0">
                <a:solidFill>
                  <a:schemeClr val="bg1">
                    <a:lumMod val="50000"/>
                  </a:schemeClr>
                </a:solidFill>
                <a:latin typeface="Impact" panose="020B0806030902050204" pitchFamily="34" charset="0"/>
              </a:rPr>
              <a:t>75</a:t>
            </a:r>
            <a:r>
              <a:rPr lang="en-US" altLang="zh-CN" sz="1200" dirty="0">
                <a:solidFill>
                  <a:schemeClr val="bg1">
                    <a:lumMod val="50000"/>
                  </a:schemeClr>
                </a:solidFill>
                <a:latin typeface="Impact" panose="020B0806030902050204" pitchFamily="34" charset="0"/>
              </a:rPr>
              <a:t>%</a:t>
            </a:r>
            <a:endParaRPr lang="zh-CN" altLang="en-US" sz="1800" dirty="0">
              <a:solidFill>
                <a:schemeClr val="bg1">
                  <a:lumMod val="50000"/>
                </a:schemeClr>
              </a:solidFill>
              <a:latin typeface="Impact" panose="020B0806030902050204" pitchFamily="34" charset="0"/>
            </a:endParaRPr>
          </a:p>
        </p:txBody>
      </p:sp>
      <p:sp>
        <p:nvSpPr>
          <p:cNvPr id="87" name="文本框 50"/>
          <p:cNvSpPr txBox="1"/>
          <p:nvPr/>
        </p:nvSpPr>
        <p:spPr>
          <a:xfrm>
            <a:off x="5160388" y="3498415"/>
            <a:ext cx="714215" cy="369332"/>
          </a:xfrm>
          <a:prstGeom prst="rect">
            <a:avLst/>
          </a:prstGeom>
          <a:noFill/>
        </p:spPr>
        <p:txBody>
          <a:bodyPr wrap="square" rtlCol="0">
            <a:spAutoFit/>
          </a:bodyPr>
          <a:lstStyle/>
          <a:p>
            <a:pPr algn="ctr"/>
            <a:r>
              <a:rPr lang="en-US" altLang="zh-CN" sz="1800" dirty="0">
                <a:solidFill>
                  <a:schemeClr val="bg1">
                    <a:lumMod val="50000"/>
                  </a:schemeClr>
                </a:solidFill>
                <a:latin typeface="Impact" panose="020B0806030902050204" pitchFamily="34" charset="0"/>
              </a:rPr>
              <a:t>100</a:t>
            </a:r>
            <a:r>
              <a:rPr lang="en-US" altLang="zh-CN" sz="1200" dirty="0">
                <a:solidFill>
                  <a:schemeClr val="bg1">
                    <a:lumMod val="50000"/>
                  </a:schemeClr>
                </a:solidFill>
                <a:latin typeface="Impact" panose="020B0806030902050204" pitchFamily="34" charset="0"/>
              </a:rPr>
              <a:t>%</a:t>
            </a:r>
            <a:endParaRPr lang="zh-CN" altLang="en-US" sz="1200" dirty="0">
              <a:solidFill>
                <a:schemeClr val="bg1">
                  <a:lumMod val="50000"/>
                </a:schemeClr>
              </a:solidFill>
              <a:latin typeface="Impact" panose="020B0806030902050204" pitchFamily="34" charset="0"/>
            </a:endParaRPr>
          </a:p>
        </p:txBody>
      </p:sp>
      <p:sp>
        <p:nvSpPr>
          <p:cNvPr id="68" name="Rectangle 47"/>
          <p:cNvSpPr>
            <a:spLocks noChangeArrowheads="1"/>
          </p:cNvSpPr>
          <p:nvPr/>
        </p:nvSpPr>
        <p:spPr bwMode="auto">
          <a:xfrm>
            <a:off x="1072650" y="1805501"/>
            <a:ext cx="1486402"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Rectangle 48"/>
          <p:cNvSpPr>
            <a:spLocks noChangeArrowheads="1"/>
          </p:cNvSpPr>
          <p:nvPr/>
        </p:nvSpPr>
        <p:spPr bwMode="auto">
          <a:xfrm>
            <a:off x="1571060" y="1516509"/>
            <a:ext cx="100540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72" name="Rectangle 47"/>
          <p:cNvSpPr>
            <a:spLocks noChangeArrowheads="1"/>
          </p:cNvSpPr>
          <p:nvPr/>
        </p:nvSpPr>
        <p:spPr bwMode="auto">
          <a:xfrm>
            <a:off x="1182458" y="3520345"/>
            <a:ext cx="1486402"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Rectangle 48"/>
          <p:cNvSpPr>
            <a:spLocks noChangeArrowheads="1"/>
          </p:cNvSpPr>
          <p:nvPr/>
        </p:nvSpPr>
        <p:spPr bwMode="auto">
          <a:xfrm>
            <a:off x="1680868" y="3256543"/>
            <a:ext cx="100540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76" name="Rectangle 47"/>
          <p:cNvSpPr>
            <a:spLocks noChangeArrowheads="1"/>
          </p:cNvSpPr>
          <p:nvPr/>
        </p:nvSpPr>
        <p:spPr bwMode="auto">
          <a:xfrm>
            <a:off x="6445539" y="1805501"/>
            <a:ext cx="1563626"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Rectangle 48"/>
          <p:cNvSpPr>
            <a:spLocks noChangeArrowheads="1"/>
          </p:cNvSpPr>
          <p:nvPr/>
        </p:nvSpPr>
        <p:spPr bwMode="auto">
          <a:xfrm>
            <a:off x="6433294" y="1516509"/>
            <a:ext cx="100540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80" name="Rectangle 47"/>
          <p:cNvSpPr>
            <a:spLocks noChangeArrowheads="1"/>
          </p:cNvSpPr>
          <p:nvPr/>
        </p:nvSpPr>
        <p:spPr bwMode="auto">
          <a:xfrm>
            <a:off x="6421549" y="3520345"/>
            <a:ext cx="1563626"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Rectangle 48"/>
          <p:cNvSpPr>
            <a:spLocks noChangeArrowheads="1"/>
          </p:cNvSpPr>
          <p:nvPr/>
        </p:nvSpPr>
        <p:spPr bwMode="auto">
          <a:xfrm>
            <a:off x="6409304" y="3231353"/>
            <a:ext cx="100540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410126694"/>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2000"/>
                                        <p:tgtEl>
                                          <p:spTgt spid="67"/>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100" fill="hold"/>
                                        <p:tgtEl>
                                          <p:spTgt spid="70"/>
                                        </p:tgtEl>
                                        <p:attrNameLst>
                                          <p:attrName>ppt_w</p:attrName>
                                        </p:attrNameLst>
                                      </p:cBhvr>
                                      <p:tavLst>
                                        <p:tav tm="0">
                                          <p:val>
                                            <p:fltVal val="0"/>
                                          </p:val>
                                        </p:tav>
                                        <p:tav tm="100000">
                                          <p:val>
                                            <p:strVal val="#ppt_w"/>
                                          </p:val>
                                        </p:tav>
                                      </p:tavLst>
                                    </p:anim>
                                    <p:anim calcmode="lin" valueType="num">
                                      <p:cBhvr>
                                        <p:cTn id="12" dur="100" fill="hold"/>
                                        <p:tgtEl>
                                          <p:spTgt spid="70"/>
                                        </p:tgtEl>
                                        <p:attrNameLst>
                                          <p:attrName>ppt_h</p:attrName>
                                        </p:attrNameLst>
                                      </p:cBhvr>
                                      <p:tavLst>
                                        <p:tav tm="0">
                                          <p:val>
                                            <p:fltVal val="0"/>
                                          </p:val>
                                        </p:tav>
                                        <p:tav tm="100000">
                                          <p:val>
                                            <p:strVal val="#ppt_h"/>
                                          </p:val>
                                        </p:tav>
                                      </p:tavLst>
                                    </p:anim>
                                    <p:animEffect transition="in" filter="fade">
                                      <p:cBhvr>
                                        <p:cTn id="13" dur="100"/>
                                        <p:tgtEl>
                                          <p:spTgt spid="70"/>
                                        </p:tgtEl>
                                      </p:cBhvr>
                                    </p:animEffect>
                                  </p:childTnLst>
                                </p:cTn>
                              </p:par>
                              <p:par>
                                <p:cTn id="14" presetID="6" presetClass="emph" presetSubtype="0" fill="hold" grpId="1" nodeType="withEffect">
                                  <p:stCondLst>
                                    <p:cond delay="100"/>
                                  </p:stCondLst>
                                  <p:childTnLst>
                                    <p:animScale>
                                      <p:cBhvr>
                                        <p:cTn id="15" dur="100" fill="hold"/>
                                        <p:tgtEl>
                                          <p:spTgt spid="70"/>
                                        </p:tgtEl>
                                      </p:cBhvr>
                                      <p:by x="110000" y="110000"/>
                                    </p:animScale>
                                  </p:childTnLst>
                                </p:cTn>
                              </p:par>
                              <p:par>
                                <p:cTn id="16" presetID="6" presetClass="emph" presetSubtype="0" fill="hold" grpId="2" nodeType="withEffect">
                                  <p:stCondLst>
                                    <p:cond delay="200"/>
                                  </p:stCondLst>
                                  <p:childTnLst>
                                    <p:animScale>
                                      <p:cBhvr>
                                        <p:cTn id="17" dur="200" fill="hold"/>
                                        <p:tgtEl>
                                          <p:spTgt spid="70"/>
                                        </p:tgtEl>
                                      </p:cBhvr>
                                      <p:by x="90000" y="90000"/>
                                    </p:animScale>
                                  </p:childTnLst>
                                </p:cTn>
                              </p:par>
                              <p:par>
                                <p:cTn id="18" presetID="6" presetClass="emph" presetSubtype="0" fill="hold" grpId="3" nodeType="withEffect">
                                  <p:stCondLst>
                                    <p:cond delay="400"/>
                                  </p:stCondLst>
                                  <p:childTnLst>
                                    <p:animScale>
                                      <p:cBhvr>
                                        <p:cTn id="19" dur="100" fill="hold"/>
                                        <p:tgtEl>
                                          <p:spTgt spid="70"/>
                                        </p:tgtEl>
                                      </p:cBhvr>
                                      <p:by x="105000" y="105000"/>
                                    </p:animScale>
                                  </p:childTnLst>
                                </p:cTn>
                              </p:par>
                              <p:par>
                                <p:cTn id="20" presetID="6" presetClass="emph" presetSubtype="0" fill="hold" grpId="4" nodeType="withEffect">
                                  <p:stCondLst>
                                    <p:cond delay="500"/>
                                  </p:stCondLst>
                                  <p:childTnLst>
                                    <p:animScale>
                                      <p:cBhvr>
                                        <p:cTn id="21" dur="200" fill="hold"/>
                                        <p:tgtEl>
                                          <p:spTgt spid="70"/>
                                        </p:tgtEl>
                                      </p:cBhvr>
                                      <p:by x="95000" y="95000"/>
                                    </p:animScale>
                                  </p:childTnLst>
                                </p:cTn>
                              </p:par>
                            </p:childTnLst>
                          </p:cTn>
                        </p:par>
                        <p:par>
                          <p:cTn id="22" fill="hold">
                            <p:stCondLst>
                              <p:cond delay="2700"/>
                            </p:stCondLst>
                            <p:childTnLst>
                              <p:par>
                                <p:cTn id="23" presetID="53" presetClass="entr" presetSubtype="16" fill="hold" grpId="0" nodeType="after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p:cTn id="25" dur="100" fill="hold"/>
                                        <p:tgtEl>
                                          <p:spTgt spid="74"/>
                                        </p:tgtEl>
                                        <p:attrNameLst>
                                          <p:attrName>ppt_w</p:attrName>
                                        </p:attrNameLst>
                                      </p:cBhvr>
                                      <p:tavLst>
                                        <p:tav tm="0">
                                          <p:val>
                                            <p:fltVal val="0"/>
                                          </p:val>
                                        </p:tav>
                                        <p:tav tm="100000">
                                          <p:val>
                                            <p:strVal val="#ppt_w"/>
                                          </p:val>
                                        </p:tav>
                                      </p:tavLst>
                                    </p:anim>
                                    <p:anim calcmode="lin" valueType="num">
                                      <p:cBhvr>
                                        <p:cTn id="26" dur="100" fill="hold"/>
                                        <p:tgtEl>
                                          <p:spTgt spid="74"/>
                                        </p:tgtEl>
                                        <p:attrNameLst>
                                          <p:attrName>ppt_h</p:attrName>
                                        </p:attrNameLst>
                                      </p:cBhvr>
                                      <p:tavLst>
                                        <p:tav tm="0">
                                          <p:val>
                                            <p:fltVal val="0"/>
                                          </p:val>
                                        </p:tav>
                                        <p:tav tm="100000">
                                          <p:val>
                                            <p:strVal val="#ppt_h"/>
                                          </p:val>
                                        </p:tav>
                                      </p:tavLst>
                                    </p:anim>
                                    <p:animEffect transition="in" filter="fade">
                                      <p:cBhvr>
                                        <p:cTn id="27" dur="100"/>
                                        <p:tgtEl>
                                          <p:spTgt spid="74"/>
                                        </p:tgtEl>
                                      </p:cBhvr>
                                    </p:animEffect>
                                  </p:childTnLst>
                                </p:cTn>
                              </p:par>
                              <p:par>
                                <p:cTn id="28" presetID="6" presetClass="emph" presetSubtype="0" fill="hold" grpId="1" nodeType="withEffect">
                                  <p:stCondLst>
                                    <p:cond delay="100"/>
                                  </p:stCondLst>
                                  <p:childTnLst>
                                    <p:animScale>
                                      <p:cBhvr>
                                        <p:cTn id="29" dur="100" fill="hold"/>
                                        <p:tgtEl>
                                          <p:spTgt spid="74"/>
                                        </p:tgtEl>
                                      </p:cBhvr>
                                      <p:by x="110000" y="110000"/>
                                    </p:animScale>
                                  </p:childTnLst>
                                </p:cTn>
                              </p:par>
                              <p:par>
                                <p:cTn id="30" presetID="6" presetClass="emph" presetSubtype="0" fill="hold" grpId="2" nodeType="withEffect">
                                  <p:stCondLst>
                                    <p:cond delay="200"/>
                                  </p:stCondLst>
                                  <p:childTnLst>
                                    <p:animScale>
                                      <p:cBhvr>
                                        <p:cTn id="31" dur="200" fill="hold"/>
                                        <p:tgtEl>
                                          <p:spTgt spid="74"/>
                                        </p:tgtEl>
                                      </p:cBhvr>
                                      <p:by x="90000" y="90000"/>
                                    </p:animScale>
                                  </p:childTnLst>
                                </p:cTn>
                              </p:par>
                              <p:par>
                                <p:cTn id="32" presetID="6" presetClass="emph" presetSubtype="0" fill="hold" grpId="3" nodeType="withEffect">
                                  <p:stCondLst>
                                    <p:cond delay="400"/>
                                  </p:stCondLst>
                                  <p:childTnLst>
                                    <p:animScale>
                                      <p:cBhvr>
                                        <p:cTn id="33" dur="100" fill="hold"/>
                                        <p:tgtEl>
                                          <p:spTgt spid="74"/>
                                        </p:tgtEl>
                                      </p:cBhvr>
                                      <p:by x="105000" y="105000"/>
                                    </p:animScale>
                                  </p:childTnLst>
                                </p:cTn>
                              </p:par>
                              <p:par>
                                <p:cTn id="34" presetID="6" presetClass="emph" presetSubtype="0" fill="hold" grpId="4" nodeType="withEffect">
                                  <p:stCondLst>
                                    <p:cond delay="500"/>
                                  </p:stCondLst>
                                  <p:childTnLst>
                                    <p:animScale>
                                      <p:cBhvr>
                                        <p:cTn id="35" dur="200" fill="hold"/>
                                        <p:tgtEl>
                                          <p:spTgt spid="74"/>
                                        </p:tgtEl>
                                      </p:cBhvr>
                                      <p:by x="95000" y="95000"/>
                                    </p:animScale>
                                  </p:childTnLst>
                                </p:cTn>
                              </p:par>
                            </p:childTnLst>
                          </p:cTn>
                        </p:par>
                        <p:par>
                          <p:cTn id="36" fill="hold">
                            <p:stCondLst>
                              <p:cond delay="3400"/>
                            </p:stCondLst>
                            <p:childTnLst>
                              <p:par>
                                <p:cTn id="37" presetID="53" presetClass="entr" presetSubtype="16" fill="hold" grpId="0" nodeType="afterEffect">
                                  <p:stCondLst>
                                    <p:cond delay="0"/>
                                  </p:stCondLst>
                                  <p:childTnLst>
                                    <p:set>
                                      <p:cBhvr>
                                        <p:cTn id="38" dur="1" fill="hold">
                                          <p:stCondLst>
                                            <p:cond delay="0"/>
                                          </p:stCondLst>
                                        </p:cTn>
                                        <p:tgtEl>
                                          <p:spTgt spid="78"/>
                                        </p:tgtEl>
                                        <p:attrNameLst>
                                          <p:attrName>style.visibility</p:attrName>
                                        </p:attrNameLst>
                                      </p:cBhvr>
                                      <p:to>
                                        <p:strVal val="visible"/>
                                      </p:to>
                                    </p:set>
                                    <p:anim calcmode="lin" valueType="num">
                                      <p:cBhvr>
                                        <p:cTn id="39" dur="100" fill="hold"/>
                                        <p:tgtEl>
                                          <p:spTgt spid="78"/>
                                        </p:tgtEl>
                                        <p:attrNameLst>
                                          <p:attrName>ppt_w</p:attrName>
                                        </p:attrNameLst>
                                      </p:cBhvr>
                                      <p:tavLst>
                                        <p:tav tm="0">
                                          <p:val>
                                            <p:fltVal val="0"/>
                                          </p:val>
                                        </p:tav>
                                        <p:tav tm="100000">
                                          <p:val>
                                            <p:strVal val="#ppt_w"/>
                                          </p:val>
                                        </p:tav>
                                      </p:tavLst>
                                    </p:anim>
                                    <p:anim calcmode="lin" valueType="num">
                                      <p:cBhvr>
                                        <p:cTn id="40" dur="100" fill="hold"/>
                                        <p:tgtEl>
                                          <p:spTgt spid="78"/>
                                        </p:tgtEl>
                                        <p:attrNameLst>
                                          <p:attrName>ppt_h</p:attrName>
                                        </p:attrNameLst>
                                      </p:cBhvr>
                                      <p:tavLst>
                                        <p:tav tm="0">
                                          <p:val>
                                            <p:fltVal val="0"/>
                                          </p:val>
                                        </p:tav>
                                        <p:tav tm="100000">
                                          <p:val>
                                            <p:strVal val="#ppt_h"/>
                                          </p:val>
                                        </p:tav>
                                      </p:tavLst>
                                    </p:anim>
                                    <p:animEffect transition="in" filter="fade">
                                      <p:cBhvr>
                                        <p:cTn id="41" dur="100"/>
                                        <p:tgtEl>
                                          <p:spTgt spid="78"/>
                                        </p:tgtEl>
                                      </p:cBhvr>
                                    </p:animEffect>
                                  </p:childTnLst>
                                </p:cTn>
                              </p:par>
                              <p:par>
                                <p:cTn id="42" presetID="6" presetClass="emph" presetSubtype="0" fill="hold" grpId="1" nodeType="withEffect">
                                  <p:stCondLst>
                                    <p:cond delay="100"/>
                                  </p:stCondLst>
                                  <p:childTnLst>
                                    <p:animScale>
                                      <p:cBhvr>
                                        <p:cTn id="43" dur="100" fill="hold"/>
                                        <p:tgtEl>
                                          <p:spTgt spid="78"/>
                                        </p:tgtEl>
                                      </p:cBhvr>
                                      <p:by x="110000" y="110000"/>
                                    </p:animScale>
                                  </p:childTnLst>
                                </p:cTn>
                              </p:par>
                              <p:par>
                                <p:cTn id="44" presetID="6" presetClass="emph" presetSubtype="0" fill="hold" grpId="2" nodeType="withEffect">
                                  <p:stCondLst>
                                    <p:cond delay="200"/>
                                  </p:stCondLst>
                                  <p:childTnLst>
                                    <p:animScale>
                                      <p:cBhvr>
                                        <p:cTn id="45" dur="200" fill="hold"/>
                                        <p:tgtEl>
                                          <p:spTgt spid="78"/>
                                        </p:tgtEl>
                                      </p:cBhvr>
                                      <p:by x="90000" y="90000"/>
                                    </p:animScale>
                                  </p:childTnLst>
                                </p:cTn>
                              </p:par>
                              <p:par>
                                <p:cTn id="46" presetID="6" presetClass="emph" presetSubtype="0" fill="hold" grpId="3" nodeType="withEffect">
                                  <p:stCondLst>
                                    <p:cond delay="400"/>
                                  </p:stCondLst>
                                  <p:childTnLst>
                                    <p:animScale>
                                      <p:cBhvr>
                                        <p:cTn id="47" dur="100" fill="hold"/>
                                        <p:tgtEl>
                                          <p:spTgt spid="78"/>
                                        </p:tgtEl>
                                      </p:cBhvr>
                                      <p:by x="105000" y="105000"/>
                                    </p:animScale>
                                  </p:childTnLst>
                                </p:cTn>
                              </p:par>
                              <p:par>
                                <p:cTn id="48" presetID="6" presetClass="emph" presetSubtype="0" fill="hold" grpId="4" nodeType="withEffect">
                                  <p:stCondLst>
                                    <p:cond delay="500"/>
                                  </p:stCondLst>
                                  <p:childTnLst>
                                    <p:animScale>
                                      <p:cBhvr>
                                        <p:cTn id="49" dur="200" fill="hold"/>
                                        <p:tgtEl>
                                          <p:spTgt spid="78"/>
                                        </p:tgtEl>
                                      </p:cBhvr>
                                      <p:by x="95000" y="95000"/>
                                    </p:animScale>
                                  </p:childTnLst>
                                </p:cTn>
                              </p:par>
                            </p:childTnLst>
                          </p:cTn>
                        </p:par>
                        <p:par>
                          <p:cTn id="50" fill="hold">
                            <p:stCondLst>
                              <p:cond delay="4100"/>
                            </p:stCondLst>
                            <p:childTnLst>
                              <p:par>
                                <p:cTn id="51" presetID="53" presetClass="entr" presetSubtype="16"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 calcmode="lin" valueType="num">
                                      <p:cBhvr>
                                        <p:cTn id="53" dur="100" fill="hold"/>
                                        <p:tgtEl>
                                          <p:spTgt spid="82"/>
                                        </p:tgtEl>
                                        <p:attrNameLst>
                                          <p:attrName>ppt_w</p:attrName>
                                        </p:attrNameLst>
                                      </p:cBhvr>
                                      <p:tavLst>
                                        <p:tav tm="0">
                                          <p:val>
                                            <p:fltVal val="0"/>
                                          </p:val>
                                        </p:tav>
                                        <p:tav tm="100000">
                                          <p:val>
                                            <p:strVal val="#ppt_w"/>
                                          </p:val>
                                        </p:tav>
                                      </p:tavLst>
                                    </p:anim>
                                    <p:anim calcmode="lin" valueType="num">
                                      <p:cBhvr>
                                        <p:cTn id="54" dur="100" fill="hold"/>
                                        <p:tgtEl>
                                          <p:spTgt spid="82"/>
                                        </p:tgtEl>
                                        <p:attrNameLst>
                                          <p:attrName>ppt_h</p:attrName>
                                        </p:attrNameLst>
                                      </p:cBhvr>
                                      <p:tavLst>
                                        <p:tav tm="0">
                                          <p:val>
                                            <p:fltVal val="0"/>
                                          </p:val>
                                        </p:tav>
                                        <p:tav tm="100000">
                                          <p:val>
                                            <p:strVal val="#ppt_h"/>
                                          </p:val>
                                        </p:tav>
                                      </p:tavLst>
                                    </p:anim>
                                    <p:animEffect transition="in" filter="fade">
                                      <p:cBhvr>
                                        <p:cTn id="55" dur="100"/>
                                        <p:tgtEl>
                                          <p:spTgt spid="82"/>
                                        </p:tgtEl>
                                      </p:cBhvr>
                                    </p:animEffect>
                                  </p:childTnLst>
                                </p:cTn>
                              </p:par>
                              <p:par>
                                <p:cTn id="56" presetID="6" presetClass="emph" presetSubtype="0" fill="hold" grpId="1" nodeType="withEffect">
                                  <p:stCondLst>
                                    <p:cond delay="100"/>
                                  </p:stCondLst>
                                  <p:childTnLst>
                                    <p:animScale>
                                      <p:cBhvr>
                                        <p:cTn id="57" dur="100" fill="hold"/>
                                        <p:tgtEl>
                                          <p:spTgt spid="82"/>
                                        </p:tgtEl>
                                      </p:cBhvr>
                                      <p:by x="110000" y="110000"/>
                                    </p:animScale>
                                  </p:childTnLst>
                                </p:cTn>
                              </p:par>
                              <p:par>
                                <p:cTn id="58" presetID="6" presetClass="emph" presetSubtype="0" fill="hold" grpId="2" nodeType="withEffect">
                                  <p:stCondLst>
                                    <p:cond delay="200"/>
                                  </p:stCondLst>
                                  <p:childTnLst>
                                    <p:animScale>
                                      <p:cBhvr>
                                        <p:cTn id="59" dur="200" fill="hold"/>
                                        <p:tgtEl>
                                          <p:spTgt spid="82"/>
                                        </p:tgtEl>
                                      </p:cBhvr>
                                      <p:by x="90000" y="90000"/>
                                    </p:animScale>
                                  </p:childTnLst>
                                </p:cTn>
                              </p:par>
                              <p:par>
                                <p:cTn id="60" presetID="6" presetClass="emph" presetSubtype="0" fill="hold" grpId="3" nodeType="withEffect">
                                  <p:stCondLst>
                                    <p:cond delay="400"/>
                                  </p:stCondLst>
                                  <p:childTnLst>
                                    <p:animScale>
                                      <p:cBhvr>
                                        <p:cTn id="61" dur="100" fill="hold"/>
                                        <p:tgtEl>
                                          <p:spTgt spid="82"/>
                                        </p:tgtEl>
                                      </p:cBhvr>
                                      <p:by x="105000" y="105000"/>
                                    </p:animScale>
                                  </p:childTnLst>
                                </p:cTn>
                              </p:par>
                              <p:par>
                                <p:cTn id="62" presetID="6" presetClass="emph" presetSubtype="0" fill="hold" grpId="4" nodeType="withEffect">
                                  <p:stCondLst>
                                    <p:cond delay="500"/>
                                  </p:stCondLst>
                                  <p:childTnLst>
                                    <p:animScale>
                                      <p:cBhvr>
                                        <p:cTn id="63" dur="200" fill="hold"/>
                                        <p:tgtEl>
                                          <p:spTgt spid="82"/>
                                        </p:tgtEl>
                                      </p:cBhvr>
                                      <p:by x="95000" y="95000"/>
                                    </p:animScale>
                                  </p:childTnLst>
                                </p:cTn>
                              </p:par>
                            </p:childTnLst>
                          </p:cTn>
                        </p:par>
                        <p:par>
                          <p:cTn id="64" fill="hold">
                            <p:stCondLst>
                              <p:cond delay="4800"/>
                            </p:stCondLst>
                            <p:childTnLst>
                              <p:par>
                                <p:cTn id="65" presetID="21" presetClass="entr" presetSubtype="1" fill="hold" grpId="0" nodeType="afterEffect">
                                  <p:stCondLst>
                                    <p:cond delay="0"/>
                                  </p:stCondLst>
                                  <p:childTnLst>
                                    <p:set>
                                      <p:cBhvr>
                                        <p:cTn id="66" dur="1" fill="hold">
                                          <p:stCondLst>
                                            <p:cond delay="0"/>
                                          </p:stCondLst>
                                        </p:cTn>
                                        <p:tgtEl>
                                          <p:spTgt spid="71"/>
                                        </p:tgtEl>
                                        <p:attrNameLst>
                                          <p:attrName>style.visibility</p:attrName>
                                        </p:attrNameLst>
                                      </p:cBhvr>
                                      <p:to>
                                        <p:strVal val="visible"/>
                                      </p:to>
                                    </p:set>
                                    <p:animEffect transition="in" filter="wheel(1)">
                                      <p:cBhvr>
                                        <p:cTn id="67" dur="2000"/>
                                        <p:tgtEl>
                                          <p:spTgt spid="71"/>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wheel(1)">
                                      <p:cBhvr>
                                        <p:cTn id="70" dur="2000"/>
                                        <p:tgtEl>
                                          <p:spTgt spid="75"/>
                                        </p:tgtEl>
                                      </p:cBhvr>
                                    </p:animEffect>
                                  </p:childTnLst>
                                </p:cTn>
                              </p:par>
                              <p:par>
                                <p:cTn id="71" presetID="21" presetClass="entr" presetSubtype="1"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wheel(1)">
                                      <p:cBhvr>
                                        <p:cTn id="73" dur="2000"/>
                                        <p:tgtEl>
                                          <p:spTgt spid="79"/>
                                        </p:tgtEl>
                                      </p:cBhvr>
                                    </p:animEffect>
                                  </p:childTnLst>
                                </p:cTn>
                              </p:par>
                              <p:par>
                                <p:cTn id="74" presetID="21" presetClass="entr" presetSubtype="1" fill="hold" grpId="0" nodeType="withEffect">
                                  <p:stCondLst>
                                    <p:cond delay="0"/>
                                  </p:stCondLst>
                                  <p:childTnLst>
                                    <p:set>
                                      <p:cBhvr>
                                        <p:cTn id="75" dur="1" fill="hold">
                                          <p:stCondLst>
                                            <p:cond delay="0"/>
                                          </p:stCondLst>
                                        </p:cTn>
                                        <p:tgtEl>
                                          <p:spTgt spid="83"/>
                                        </p:tgtEl>
                                        <p:attrNameLst>
                                          <p:attrName>style.visibility</p:attrName>
                                        </p:attrNameLst>
                                      </p:cBhvr>
                                      <p:to>
                                        <p:strVal val="visible"/>
                                      </p:to>
                                    </p:set>
                                    <p:animEffect transition="in" filter="wheel(1)">
                                      <p:cBhvr>
                                        <p:cTn id="76" dur="2000"/>
                                        <p:tgtEl>
                                          <p:spTgt spid="83"/>
                                        </p:tgtEl>
                                      </p:cBhvr>
                                    </p:animEffect>
                                  </p:childTnLst>
                                </p:cTn>
                              </p:par>
                            </p:childTnLst>
                          </p:cTn>
                        </p:par>
                        <p:par>
                          <p:cTn id="77" fill="hold">
                            <p:stCondLst>
                              <p:cond delay="6800"/>
                            </p:stCondLst>
                            <p:childTnLst>
                              <p:par>
                                <p:cTn id="78" presetID="14" presetClass="entr" presetSubtype="5" fill="hold" grpId="0" nodeType="afterEffect">
                                  <p:stCondLst>
                                    <p:cond delay="0"/>
                                  </p:stCondLst>
                                  <p:childTnLst>
                                    <p:set>
                                      <p:cBhvr>
                                        <p:cTn id="79" dur="1" fill="hold">
                                          <p:stCondLst>
                                            <p:cond delay="0"/>
                                          </p:stCondLst>
                                        </p:cTn>
                                        <p:tgtEl>
                                          <p:spTgt spid="84"/>
                                        </p:tgtEl>
                                        <p:attrNameLst>
                                          <p:attrName>style.visibility</p:attrName>
                                        </p:attrNameLst>
                                      </p:cBhvr>
                                      <p:to>
                                        <p:strVal val="visible"/>
                                      </p:to>
                                    </p:set>
                                    <p:animEffect transition="in" filter="randombar(vertical)">
                                      <p:cBhvr>
                                        <p:cTn id="80" dur="500"/>
                                        <p:tgtEl>
                                          <p:spTgt spid="84"/>
                                        </p:tgtEl>
                                      </p:cBhvr>
                                    </p:animEffect>
                                  </p:childTnLst>
                                </p:cTn>
                              </p:par>
                              <p:par>
                                <p:cTn id="81" presetID="14" presetClass="entr" presetSubtype="5" fill="hold" grpId="0" nodeType="withEffect">
                                  <p:stCondLst>
                                    <p:cond delay="0"/>
                                  </p:stCondLst>
                                  <p:childTnLst>
                                    <p:set>
                                      <p:cBhvr>
                                        <p:cTn id="82" dur="1" fill="hold">
                                          <p:stCondLst>
                                            <p:cond delay="0"/>
                                          </p:stCondLst>
                                        </p:cTn>
                                        <p:tgtEl>
                                          <p:spTgt spid="85"/>
                                        </p:tgtEl>
                                        <p:attrNameLst>
                                          <p:attrName>style.visibility</p:attrName>
                                        </p:attrNameLst>
                                      </p:cBhvr>
                                      <p:to>
                                        <p:strVal val="visible"/>
                                      </p:to>
                                    </p:set>
                                    <p:animEffect transition="in" filter="randombar(vertical)">
                                      <p:cBhvr>
                                        <p:cTn id="83" dur="500"/>
                                        <p:tgtEl>
                                          <p:spTgt spid="85"/>
                                        </p:tgtEl>
                                      </p:cBhvr>
                                    </p:animEffect>
                                  </p:childTnLst>
                                </p:cTn>
                              </p:par>
                              <p:par>
                                <p:cTn id="84" presetID="14" presetClass="entr" presetSubtype="5" fill="hold" grpId="0" nodeType="withEffect">
                                  <p:stCondLst>
                                    <p:cond delay="0"/>
                                  </p:stCondLst>
                                  <p:childTnLst>
                                    <p:set>
                                      <p:cBhvr>
                                        <p:cTn id="85" dur="1" fill="hold">
                                          <p:stCondLst>
                                            <p:cond delay="0"/>
                                          </p:stCondLst>
                                        </p:cTn>
                                        <p:tgtEl>
                                          <p:spTgt spid="86"/>
                                        </p:tgtEl>
                                        <p:attrNameLst>
                                          <p:attrName>style.visibility</p:attrName>
                                        </p:attrNameLst>
                                      </p:cBhvr>
                                      <p:to>
                                        <p:strVal val="visible"/>
                                      </p:to>
                                    </p:set>
                                    <p:animEffect transition="in" filter="randombar(vertical)">
                                      <p:cBhvr>
                                        <p:cTn id="86" dur="500"/>
                                        <p:tgtEl>
                                          <p:spTgt spid="86"/>
                                        </p:tgtEl>
                                      </p:cBhvr>
                                    </p:animEffect>
                                  </p:childTnLst>
                                </p:cTn>
                              </p:par>
                              <p:par>
                                <p:cTn id="87" presetID="14" presetClass="entr" presetSubtype="5" fill="hold" grpId="0" nodeType="withEffect">
                                  <p:stCondLst>
                                    <p:cond delay="0"/>
                                  </p:stCondLst>
                                  <p:childTnLst>
                                    <p:set>
                                      <p:cBhvr>
                                        <p:cTn id="88" dur="1" fill="hold">
                                          <p:stCondLst>
                                            <p:cond delay="0"/>
                                          </p:stCondLst>
                                        </p:cTn>
                                        <p:tgtEl>
                                          <p:spTgt spid="87"/>
                                        </p:tgtEl>
                                        <p:attrNameLst>
                                          <p:attrName>style.visibility</p:attrName>
                                        </p:attrNameLst>
                                      </p:cBhvr>
                                      <p:to>
                                        <p:strVal val="visible"/>
                                      </p:to>
                                    </p:set>
                                    <p:animEffect transition="in" filter="randombar(vertical)">
                                      <p:cBhvr>
                                        <p:cTn id="89" dur="500"/>
                                        <p:tgtEl>
                                          <p:spTgt spid="87"/>
                                        </p:tgtEl>
                                      </p:cBhvr>
                                    </p:animEffect>
                                  </p:childTnLst>
                                </p:cTn>
                              </p:par>
                            </p:childTnLst>
                          </p:cTn>
                        </p:par>
                        <p:par>
                          <p:cTn id="90" fill="hold">
                            <p:stCondLst>
                              <p:cond delay="7300"/>
                            </p:stCondLst>
                            <p:childTnLst>
                              <p:par>
                                <p:cTn id="91" presetID="22" presetClass="entr" presetSubtype="2" fill="hold" grpId="0" nodeType="afterEffect">
                                  <p:stCondLst>
                                    <p:cond delay="0"/>
                                  </p:stCondLst>
                                  <p:childTnLst>
                                    <p:set>
                                      <p:cBhvr>
                                        <p:cTn id="92" dur="1" fill="hold">
                                          <p:stCondLst>
                                            <p:cond delay="0"/>
                                          </p:stCondLst>
                                        </p:cTn>
                                        <p:tgtEl>
                                          <p:spTgt spid="69"/>
                                        </p:tgtEl>
                                        <p:attrNameLst>
                                          <p:attrName>style.visibility</p:attrName>
                                        </p:attrNameLst>
                                      </p:cBhvr>
                                      <p:to>
                                        <p:strVal val="visible"/>
                                      </p:to>
                                    </p:set>
                                    <p:animEffect transition="in" filter="wipe(right)">
                                      <p:cBhvr>
                                        <p:cTn id="93" dur="500"/>
                                        <p:tgtEl>
                                          <p:spTgt spid="69"/>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77"/>
                                        </p:tgtEl>
                                        <p:attrNameLst>
                                          <p:attrName>style.visibility</p:attrName>
                                        </p:attrNameLst>
                                      </p:cBhvr>
                                      <p:to>
                                        <p:strVal val="visible"/>
                                      </p:to>
                                    </p:set>
                                    <p:animEffect transition="in" filter="wipe(left)">
                                      <p:cBhvr>
                                        <p:cTn id="96" dur="500"/>
                                        <p:tgtEl>
                                          <p:spTgt spid="77"/>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73"/>
                                        </p:tgtEl>
                                        <p:attrNameLst>
                                          <p:attrName>style.visibility</p:attrName>
                                        </p:attrNameLst>
                                      </p:cBhvr>
                                      <p:to>
                                        <p:strVal val="visible"/>
                                      </p:to>
                                    </p:set>
                                    <p:animEffect transition="in" filter="wipe(right)">
                                      <p:cBhvr>
                                        <p:cTn id="99" dur="500"/>
                                        <p:tgtEl>
                                          <p:spTgt spid="73"/>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81"/>
                                        </p:tgtEl>
                                        <p:attrNameLst>
                                          <p:attrName>style.visibility</p:attrName>
                                        </p:attrNameLst>
                                      </p:cBhvr>
                                      <p:to>
                                        <p:strVal val="visible"/>
                                      </p:to>
                                    </p:set>
                                    <p:animEffect transition="in" filter="wipe(left)">
                                      <p:cBhvr>
                                        <p:cTn id="102" dur="500"/>
                                        <p:tgtEl>
                                          <p:spTgt spid="81"/>
                                        </p:tgtEl>
                                      </p:cBhvr>
                                    </p:animEffect>
                                  </p:childTnLst>
                                </p:cTn>
                              </p:par>
                            </p:childTnLst>
                          </p:cTn>
                        </p:par>
                        <p:par>
                          <p:cTn id="103" fill="hold">
                            <p:stCondLst>
                              <p:cond delay="7800"/>
                            </p:stCondLst>
                            <p:childTnLst>
                              <p:par>
                                <p:cTn id="104" presetID="14" presetClass="entr" presetSubtype="10" fill="hold" grpId="0" nodeType="afterEffect">
                                  <p:stCondLst>
                                    <p:cond delay="0"/>
                                  </p:stCondLst>
                                  <p:childTnLst>
                                    <p:set>
                                      <p:cBhvr>
                                        <p:cTn id="105" dur="1" fill="hold">
                                          <p:stCondLst>
                                            <p:cond delay="0"/>
                                          </p:stCondLst>
                                        </p:cTn>
                                        <p:tgtEl>
                                          <p:spTgt spid="76"/>
                                        </p:tgtEl>
                                        <p:attrNameLst>
                                          <p:attrName>style.visibility</p:attrName>
                                        </p:attrNameLst>
                                      </p:cBhvr>
                                      <p:to>
                                        <p:strVal val="visible"/>
                                      </p:to>
                                    </p:set>
                                    <p:animEffect transition="in" filter="randombar(horizontal)">
                                      <p:cBhvr>
                                        <p:cTn id="106" dur="500"/>
                                        <p:tgtEl>
                                          <p:spTgt spid="76"/>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randombar(horizontal)">
                                      <p:cBhvr>
                                        <p:cTn id="109" dur="500"/>
                                        <p:tgtEl>
                                          <p:spTgt spid="68"/>
                                        </p:tgtEl>
                                      </p:cBhvr>
                                    </p:animEffect>
                                  </p:childTnLst>
                                </p:cTn>
                              </p:par>
                              <p:par>
                                <p:cTn id="110" presetID="14" presetClass="entr" presetSubtype="10" fill="hold" grpId="0" nodeType="withEffect">
                                  <p:stCondLst>
                                    <p:cond delay="0"/>
                                  </p:stCondLst>
                                  <p:childTnLst>
                                    <p:set>
                                      <p:cBhvr>
                                        <p:cTn id="111" dur="1" fill="hold">
                                          <p:stCondLst>
                                            <p:cond delay="0"/>
                                          </p:stCondLst>
                                        </p:cTn>
                                        <p:tgtEl>
                                          <p:spTgt spid="72"/>
                                        </p:tgtEl>
                                        <p:attrNameLst>
                                          <p:attrName>style.visibility</p:attrName>
                                        </p:attrNameLst>
                                      </p:cBhvr>
                                      <p:to>
                                        <p:strVal val="visible"/>
                                      </p:to>
                                    </p:set>
                                    <p:animEffect transition="in" filter="randombar(horizontal)">
                                      <p:cBhvr>
                                        <p:cTn id="112" dur="500"/>
                                        <p:tgtEl>
                                          <p:spTgt spid="72"/>
                                        </p:tgtEl>
                                      </p:cBhvr>
                                    </p:animEffect>
                                  </p:childTnLst>
                                </p:cTn>
                              </p:par>
                              <p:par>
                                <p:cTn id="113" presetID="14" presetClass="entr" presetSubtype="10" fill="hold" grpId="0" nodeType="withEffect">
                                  <p:stCondLst>
                                    <p:cond delay="0"/>
                                  </p:stCondLst>
                                  <p:childTnLst>
                                    <p:set>
                                      <p:cBhvr>
                                        <p:cTn id="114" dur="1" fill="hold">
                                          <p:stCondLst>
                                            <p:cond delay="0"/>
                                          </p:stCondLst>
                                        </p:cTn>
                                        <p:tgtEl>
                                          <p:spTgt spid="80"/>
                                        </p:tgtEl>
                                        <p:attrNameLst>
                                          <p:attrName>style.visibility</p:attrName>
                                        </p:attrNameLst>
                                      </p:cBhvr>
                                      <p:to>
                                        <p:strVal val="visible"/>
                                      </p:to>
                                    </p:set>
                                    <p:animEffect transition="in" filter="randombar(horizontal)">
                                      <p:cBhvr>
                                        <p:cTn id="11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70" grpId="0" animBg="1"/>
      <p:bldP spid="70" grpId="1" animBg="1"/>
      <p:bldP spid="70" grpId="2" animBg="1"/>
      <p:bldP spid="70" grpId="3" animBg="1"/>
      <p:bldP spid="70" grpId="4" animBg="1"/>
      <p:bldP spid="71" grpId="0" animBg="1"/>
      <p:bldP spid="74" grpId="0" animBg="1"/>
      <p:bldP spid="74" grpId="1" animBg="1"/>
      <p:bldP spid="74" grpId="2" animBg="1"/>
      <p:bldP spid="74" grpId="3" animBg="1"/>
      <p:bldP spid="74" grpId="4" animBg="1"/>
      <p:bldP spid="75" grpId="0" animBg="1"/>
      <p:bldP spid="78" grpId="0" animBg="1"/>
      <p:bldP spid="78" grpId="1" animBg="1"/>
      <p:bldP spid="78" grpId="2" animBg="1"/>
      <p:bldP spid="78" grpId="3" animBg="1"/>
      <p:bldP spid="78" grpId="4" animBg="1"/>
      <p:bldP spid="79" grpId="0" animBg="1"/>
      <p:bldP spid="82" grpId="0" animBg="1"/>
      <p:bldP spid="82" grpId="1" animBg="1"/>
      <p:bldP spid="82" grpId="2" animBg="1"/>
      <p:bldP spid="82" grpId="3" animBg="1"/>
      <p:bldP spid="82" grpId="4" animBg="1"/>
      <p:bldP spid="83" grpId="0" animBg="1"/>
      <p:bldP spid="84" grpId="0"/>
      <p:bldP spid="85" grpId="0"/>
      <p:bldP spid="86" grpId="0"/>
      <p:bldP spid="87" grpId="0"/>
      <p:bldP spid="68" grpId="0"/>
      <p:bldP spid="69" grpId="0"/>
      <p:bldP spid="72" grpId="0"/>
      <p:bldP spid="73" grpId="0"/>
      <p:bldP spid="76" grpId="0"/>
      <p:bldP spid="77" grpId="0"/>
      <p:bldP spid="80" grpId="0"/>
      <p:bldP spid="8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340557" y="2098438"/>
            <a:ext cx="910077" cy="927095"/>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 name="圆角矩形 3"/>
          <p:cNvSpPr/>
          <p:nvPr/>
        </p:nvSpPr>
        <p:spPr>
          <a:xfrm>
            <a:off x="3197226" y="3597996"/>
            <a:ext cx="574531" cy="585275"/>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 name="圆角矩形 4"/>
          <p:cNvSpPr/>
          <p:nvPr/>
        </p:nvSpPr>
        <p:spPr>
          <a:xfrm>
            <a:off x="1674282" y="951946"/>
            <a:ext cx="574531" cy="585275"/>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圆角矩形 5"/>
          <p:cNvSpPr/>
          <p:nvPr/>
        </p:nvSpPr>
        <p:spPr>
          <a:xfrm>
            <a:off x="5496638" y="3894578"/>
            <a:ext cx="910077" cy="927095"/>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 name="圆角矩形 6"/>
          <p:cNvSpPr/>
          <p:nvPr/>
        </p:nvSpPr>
        <p:spPr>
          <a:xfrm>
            <a:off x="1371353" y="1948408"/>
            <a:ext cx="1042204" cy="1061692"/>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圆角矩形 7"/>
          <p:cNvSpPr/>
          <p:nvPr/>
        </p:nvSpPr>
        <p:spPr>
          <a:xfrm>
            <a:off x="629048" y="2844406"/>
            <a:ext cx="910077" cy="927095"/>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 name="圆角矩形 12"/>
          <p:cNvSpPr/>
          <p:nvPr/>
        </p:nvSpPr>
        <p:spPr>
          <a:xfrm>
            <a:off x="1219651" y="1674283"/>
            <a:ext cx="454631" cy="486059"/>
          </a:xfrm>
          <a:prstGeom prst="roundRect">
            <a:avLst>
              <a:gd name="adj" fmla="val 7843"/>
            </a:avLst>
          </a:prstGeom>
          <a:solidFill>
            <a:schemeClr val="accent1"/>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圆角矩形 13"/>
          <p:cNvSpPr/>
          <p:nvPr/>
        </p:nvSpPr>
        <p:spPr>
          <a:xfrm>
            <a:off x="3698400" y="1462349"/>
            <a:ext cx="454631" cy="486059"/>
          </a:xfrm>
          <a:prstGeom prst="roundRect">
            <a:avLst>
              <a:gd name="adj" fmla="val 7843"/>
            </a:avLst>
          </a:prstGeom>
          <a:solidFill>
            <a:schemeClr val="accent1"/>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圆角矩形 14"/>
          <p:cNvSpPr/>
          <p:nvPr/>
        </p:nvSpPr>
        <p:spPr>
          <a:xfrm>
            <a:off x="1892454" y="1176202"/>
            <a:ext cx="454631" cy="486059"/>
          </a:xfrm>
          <a:prstGeom prst="roundRect">
            <a:avLst>
              <a:gd name="adj" fmla="val 7843"/>
            </a:avLst>
          </a:prstGeom>
          <a:solidFill>
            <a:schemeClr val="accent3"/>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圆角矩形 15"/>
          <p:cNvSpPr/>
          <p:nvPr/>
        </p:nvSpPr>
        <p:spPr>
          <a:xfrm>
            <a:off x="3440507" y="3833154"/>
            <a:ext cx="454631" cy="486059"/>
          </a:xfrm>
          <a:prstGeom prst="roundRect">
            <a:avLst>
              <a:gd name="adj" fmla="val 7843"/>
            </a:avLst>
          </a:prstGeom>
          <a:solidFill>
            <a:schemeClr val="accent4"/>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7" name="组合 26"/>
          <p:cNvGrpSpPr/>
          <p:nvPr/>
        </p:nvGrpSpPr>
        <p:grpSpPr>
          <a:xfrm>
            <a:off x="4358521" y="2623503"/>
            <a:ext cx="1863467" cy="1992293"/>
            <a:chOff x="5810605" y="3498814"/>
            <a:chExt cx="2484299" cy="2657005"/>
          </a:xfrm>
        </p:grpSpPr>
        <p:sp>
          <p:nvSpPr>
            <p:cNvPr id="9" name="圆角矩形 8"/>
            <p:cNvSpPr/>
            <p:nvPr/>
          </p:nvSpPr>
          <p:spPr>
            <a:xfrm>
              <a:off x="5810605" y="3498814"/>
              <a:ext cx="2484299" cy="2657005"/>
            </a:xfrm>
            <a:prstGeom prst="roundRect">
              <a:avLst>
                <a:gd name="adj" fmla="val 7843"/>
              </a:avLst>
            </a:prstGeom>
            <a:solidFill>
              <a:schemeClr val="accent3"/>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文本框 31"/>
            <p:cNvSpPr txBox="1"/>
            <p:nvPr/>
          </p:nvSpPr>
          <p:spPr>
            <a:xfrm>
              <a:off x="6227265" y="4489376"/>
              <a:ext cx="1493849" cy="430986"/>
            </a:xfrm>
            <a:prstGeom prst="rect">
              <a:avLst/>
            </a:prstGeom>
            <a:noFill/>
          </p:spPr>
          <p:txBody>
            <a:bodyPr wrap="square" rtlCol="0">
              <a:spAutoFit/>
            </a:bodyPr>
            <a:lstStyle/>
            <a:p>
              <a:pPr algn="ctr"/>
              <a:r>
                <a:rPr lang="zh-CN" altLang="en-US" sz="1500" dirty="0">
                  <a:solidFill>
                    <a:prstClr val="white"/>
                  </a:solidFill>
                  <a:latin typeface="微软雅黑" panose="020B0503020204020204" pitchFamily="34" charset="-122"/>
                  <a:ea typeface="微软雅黑" panose="020B0503020204020204" pitchFamily="34" charset="-122"/>
                </a:rPr>
                <a:t>添加标题</a:t>
              </a:r>
            </a:p>
          </p:txBody>
        </p:sp>
        <p:cxnSp>
          <p:nvCxnSpPr>
            <p:cNvPr id="30" name="直接连接符 29"/>
            <p:cNvCxnSpPr/>
            <p:nvPr/>
          </p:nvCxnSpPr>
          <p:spPr>
            <a:xfrm>
              <a:off x="6345400" y="4934980"/>
              <a:ext cx="122250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113"/>
            <p:cNvSpPr txBox="1"/>
            <p:nvPr/>
          </p:nvSpPr>
          <p:spPr>
            <a:xfrm>
              <a:off x="6308681" y="5047069"/>
              <a:ext cx="1450006" cy="677265"/>
            </a:xfrm>
            <a:prstGeom prst="rect">
              <a:avLst/>
            </a:prstGeom>
            <a:noFill/>
          </p:spPr>
          <p:txBody>
            <a:bodyPr wrap="square" rtlCol="0">
              <a:spAutoFit/>
            </a:bodyPr>
            <a:lstStyle/>
            <a:p>
              <a:pPr>
                <a:lnSpc>
                  <a:spcPct val="12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38" name="文本框 31"/>
            <p:cNvSpPr txBox="1"/>
            <p:nvPr/>
          </p:nvSpPr>
          <p:spPr>
            <a:xfrm>
              <a:off x="7246294" y="3721239"/>
              <a:ext cx="878008" cy="738835"/>
            </a:xfrm>
            <a:prstGeom prst="rect">
              <a:avLst/>
            </a:prstGeom>
            <a:noFill/>
          </p:spPr>
          <p:txBody>
            <a:bodyPr wrap="square" rtlCol="0">
              <a:spAutoFit/>
            </a:bodyPr>
            <a:lstStyle/>
            <a:p>
              <a:pPr algn="ctr"/>
              <a:r>
                <a:rPr lang="en-US" altLang="zh-CN" sz="3000" dirty="0">
                  <a:solidFill>
                    <a:prstClr val="white"/>
                  </a:solidFill>
                  <a:latin typeface="Impact" panose="020B0806030902050204" pitchFamily="34" charset="0"/>
                  <a:ea typeface="微软雅黑" panose="020B0503020204020204" pitchFamily="34" charset="-122"/>
                </a:rPr>
                <a:t>02</a:t>
              </a:r>
              <a:endParaRPr lang="zh-CN" altLang="en-US" sz="3000" dirty="0">
                <a:solidFill>
                  <a:prstClr val="white"/>
                </a:solidFill>
                <a:latin typeface="Impact" panose="020B0806030902050204" pitchFamily="34" charset="0"/>
                <a:ea typeface="微软雅黑" panose="020B0503020204020204" pitchFamily="34" charset="-122"/>
              </a:endParaRPr>
            </a:p>
          </p:txBody>
        </p:sp>
      </p:grpSp>
      <p:sp>
        <p:nvSpPr>
          <p:cNvPr id="31" name="文本框 36"/>
          <p:cNvSpPr txBox="1"/>
          <p:nvPr/>
        </p:nvSpPr>
        <p:spPr>
          <a:xfrm>
            <a:off x="5980600" y="1113925"/>
            <a:ext cx="2426326" cy="415498"/>
          </a:xfrm>
          <a:prstGeom prst="rect">
            <a:avLst/>
          </a:prstGeom>
          <a:noFill/>
        </p:spPr>
        <p:txBody>
          <a:bodyPr wrap="square" rtlCol="0">
            <a:spAutoFit/>
          </a:bodyPr>
          <a:lstStyle/>
          <a:p>
            <a:pPr algn="ctr"/>
            <a:r>
              <a:rPr lang="zh-CN" altLang="en-US" sz="2100" dirty="0">
                <a:solidFill>
                  <a:prstClr val="black">
                    <a:lumMod val="50000"/>
                    <a:lumOff val="50000"/>
                  </a:prstClr>
                </a:solidFill>
                <a:latin typeface="LiHei Pro" panose="020B0500000000000000" pitchFamily="34" charset="-122"/>
                <a:ea typeface="LiHei Pro" panose="020B0500000000000000" pitchFamily="34" charset="-122"/>
              </a:rPr>
              <a:t>点击添加您的标题</a:t>
            </a:r>
          </a:p>
        </p:txBody>
      </p:sp>
      <p:cxnSp>
        <p:nvCxnSpPr>
          <p:cNvPr id="32" name="直接连接符 31"/>
          <p:cNvCxnSpPr/>
          <p:nvPr/>
        </p:nvCxnSpPr>
        <p:spPr>
          <a:xfrm>
            <a:off x="6094020" y="1625685"/>
            <a:ext cx="225889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3" name="文本框 113"/>
          <p:cNvSpPr txBox="1"/>
          <p:nvPr/>
        </p:nvSpPr>
        <p:spPr>
          <a:xfrm>
            <a:off x="6406715" y="1706443"/>
            <a:ext cx="2054223" cy="1061829"/>
          </a:xfrm>
          <a:prstGeom prst="rect">
            <a:avLst/>
          </a:prstGeom>
          <a:noFill/>
        </p:spPr>
        <p:txBody>
          <a:bodyPr wrap="square" rtlCol="0">
            <a:spAutoFit/>
          </a:bodyPr>
          <a:lstStyle/>
          <a:p>
            <a:pPr algn="r">
              <a:lnSpc>
                <a:spcPct val="15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nvGrpSpPr>
          <p:cNvPr id="22" name="组合 21"/>
          <p:cNvGrpSpPr/>
          <p:nvPr/>
        </p:nvGrpSpPr>
        <p:grpSpPr>
          <a:xfrm>
            <a:off x="2027828" y="1840885"/>
            <a:ext cx="1456266" cy="1556936"/>
            <a:chOff x="2703419" y="2455080"/>
            <a:chExt cx="1941430" cy="2076396"/>
          </a:xfrm>
        </p:grpSpPr>
        <p:sp>
          <p:nvSpPr>
            <p:cNvPr id="10" name="圆角矩形 9"/>
            <p:cNvSpPr/>
            <p:nvPr/>
          </p:nvSpPr>
          <p:spPr>
            <a:xfrm>
              <a:off x="2703419" y="2455080"/>
              <a:ext cx="1941430" cy="2076396"/>
            </a:xfrm>
            <a:prstGeom prst="roundRect">
              <a:avLst>
                <a:gd name="adj" fmla="val 7843"/>
              </a:avLst>
            </a:prstGeom>
            <a:solidFill>
              <a:schemeClr val="accent1"/>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文本框 22"/>
            <p:cNvSpPr txBox="1"/>
            <p:nvPr/>
          </p:nvSpPr>
          <p:spPr>
            <a:xfrm>
              <a:off x="2830403" y="2827078"/>
              <a:ext cx="801322" cy="738835"/>
            </a:xfrm>
            <a:prstGeom prst="rect">
              <a:avLst/>
            </a:prstGeom>
            <a:noFill/>
          </p:spPr>
          <p:txBody>
            <a:bodyPr wrap="square" rtlCol="0">
              <a:spAutoFit/>
            </a:bodyPr>
            <a:lstStyle/>
            <a:p>
              <a:r>
                <a:rPr lang="en-US" altLang="zh-CN" sz="3000" dirty="0">
                  <a:solidFill>
                    <a:prstClr val="white"/>
                  </a:solidFill>
                  <a:latin typeface="Impact" panose="020B0806030902050204" pitchFamily="34" charset="0"/>
                  <a:cs typeface="Iskoola Pota" panose="020B0502040204020203" pitchFamily="34" charset="0"/>
                </a:rPr>
                <a:t>01</a:t>
              </a:r>
              <a:endParaRPr lang="zh-CN" altLang="en-US" sz="3000" dirty="0">
                <a:solidFill>
                  <a:prstClr val="white"/>
                </a:solidFill>
                <a:latin typeface="Impact" panose="020B0806030902050204" pitchFamily="34" charset="0"/>
                <a:cs typeface="Iskoola Pota" panose="020B0502040204020203" pitchFamily="34" charset="0"/>
              </a:endParaRPr>
            </a:p>
          </p:txBody>
        </p:sp>
        <p:sp>
          <p:nvSpPr>
            <p:cNvPr id="19" name="文本框 23"/>
            <p:cNvSpPr txBox="1"/>
            <p:nvPr/>
          </p:nvSpPr>
          <p:spPr>
            <a:xfrm>
              <a:off x="3359307" y="3057052"/>
              <a:ext cx="1260674" cy="430987"/>
            </a:xfrm>
            <a:prstGeom prst="rect">
              <a:avLst/>
            </a:prstGeom>
            <a:noFill/>
          </p:spPr>
          <p:txBody>
            <a:bodyPr wrap="square" rtlCol="0">
              <a:spAutoFit/>
            </a:bodyPr>
            <a:lstStyle/>
            <a:p>
              <a:r>
                <a:rPr lang="zh-CN" altLang="en-US" sz="1500" dirty="0">
                  <a:solidFill>
                    <a:prstClr val="white"/>
                  </a:solidFill>
                  <a:latin typeface="微软雅黑" panose="020B0503020204020204" pitchFamily="34" charset="-122"/>
                  <a:ea typeface="微软雅黑" panose="020B0503020204020204" pitchFamily="34" charset="-122"/>
                </a:rPr>
                <a:t>添加标题</a:t>
              </a:r>
            </a:p>
          </p:txBody>
        </p:sp>
        <p:cxnSp>
          <p:nvCxnSpPr>
            <p:cNvPr id="21" name="直接连接符 20"/>
            <p:cNvCxnSpPr/>
            <p:nvPr/>
          </p:nvCxnSpPr>
          <p:spPr>
            <a:xfrm>
              <a:off x="2874214" y="3475420"/>
              <a:ext cx="161566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113"/>
            <p:cNvSpPr txBox="1"/>
            <p:nvPr/>
          </p:nvSpPr>
          <p:spPr>
            <a:xfrm>
              <a:off x="2798500" y="3552730"/>
              <a:ext cx="1712530" cy="677265"/>
            </a:xfrm>
            <a:prstGeom prst="rect">
              <a:avLst/>
            </a:prstGeom>
            <a:noFill/>
          </p:spPr>
          <p:txBody>
            <a:bodyPr wrap="square" rtlCol="0">
              <a:spAutoFit/>
            </a:bodyPr>
            <a:lstStyle/>
            <a:p>
              <a:pPr>
                <a:lnSpc>
                  <a:spcPct val="12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20" name="组合 19"/>
          <p:cNvGrpSpPr/>
          <p:nvPr/>
        </p:nvGrpSpPr>
        <p:grpSpPr>
          <a:xfrm>
            <a:off x="810146" y="2290993"/>
            <a:ext cx="1061203" cy="1106828"/>
            <a:chOff x="1080053" y="3055364"/>
            <a:chExt cx="1414753" cy="1476112"/>
          </a:xfrm>
        </p:grpSpPr>
        <p:sp>
          <p:nvSpPr>
            <p:cNvPr id="12" name="圆角矩形 11"/>
            <p:cNvSpPr/>
            <p:nvPr/>
          </p:nvSpPr>
          <p:spPr>
            <a:xfrm>
              <a:off x="1080053" y="3055364"/>
              <a:ext cx="1337657" cy="1476112"/>
            </a:xfrm>
            <a:prstGeom prst="roundRect">
              <a:avLst>
                <a:gd name="adj" fmla="val 7843"/>
              </a:avLst>
            </a:prstGeom>
            <a:solidFill>
              <a:schemeClr val="accent4"/>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7" name="组合 16"/>
            <p:cNvGrpSpPr/>
            <p:nvPr/>
          </p:nvGrpSpPr>
          <p:grpSpPr>
            <a:xfrm>
              <a:off x="1191671" y="3204478"/>
              <a:ext cx="1303135" cy="1192396"/>
              <a:chOff x="1191671" y="3204478"/>
              <a:chExt cx="1303135" cy="1192396"/>
            </a:xfrm>
          </p:grpSpPr>
          <p:sp>
            <p:nvSpPr>
              <p:cNvPr id="24" name="文本框 27"/>
              <p:cNvSpPr txBox="1"/>
              <p:nvPr/>
            </p:nvSpPr>
            <p:spPr>
              <a:xfrm>
                <a:off x="1222068" y="3204478"/>
                <a:ext cx="1272738" cy="400202"/>
              </a:xfrm>
              <a:prstGeom prst="rect">
                <a:avLst/>
              </a:prstGeom>
              <a:noFill/>
            </p:spPr>
            <p:txBody>
              <a:bodyPr wrap="square" rtlCol="0">
                <a:spAutoFit/>
              </a:bodyPr>
              <a:lstStyle/>
              <a:p>
                <a:r>
                  <a:rPr lang="zh-CN" altLang="en-US" dirty="0">
                    <a:solidFill>
                      <a:prstClr val="white"/>
                    </a:solidFill>
                    <a:latin typeface="微软雅黑" panose="020B0503020204020204" pitchFamily="34" charset="-122"/>
                    <a:ea typeface="微软雅黑" panose="020B0503020204020204" pitchFamily="34" charset="-122"/>
                  </a:rPr>
                  <a:t>添加标题</a:t>
                </a:r>
              </a:p>
            </p:txBody>
          </p:sp>
          <p:sp>
            <p:nvSpPr>
              <p:cNvPr id="36" name="文本框 113"/>
              <p:cNvSpPr txBox="1"/>
              <p:nvPr/>
            </p:nvSpPr>
            <p:spPr>
              <a:xfrm>
                <a:off x="1191671" y="3534901"/>
                <a:ext cx="1159119" cy="861973"/>
              </a:xfrm>
              <a:prstGeom prst="rect">
                <a:avLst/>
              </a:prstGeom>
              <a:noFill/>
            </p:spPr>
            <p:txBody>
              <a:bodyPr wrap="square" rtlCol="0">
                <a:spAutoFit/>
              </a:bodyPr>
              <a:lstStyle/>
              <a:p>
                <a:pPr>
                  <a:lnSpc>
                    <a:spcPct val="12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grpSp>
        <p:nvGrpSpPr>
          <p:cNvPr id="23" name="组合 22"/>
          <p:cNvGrpSpPr/>
          <p:nvPr/>
        </p:nvGrpSpPr>
        <p:grpSpPr>
          <a:xfrm>
            <a:off x="3685528" y="2290993"/>
            <a:ext cx="1003373" cy="1106828"/>
            <a:chOff x="4913397" y="3055364"/>
            <a:chExt cx="1337657" cy="1476112"/>
          </a:xfrm>
        </p:grpSpPr>
        <p:sp>
          <p:nvSpPr>
            <p:cNvPr id="11" name="圆角矩形 10"/>
            <p:cNvSpPr/>
            <p:nvPr/>
          </p:nvSpPr>
          <p:spPr>
            <a:xfrm>
              <a:off x="4913397" y="3055364"/>
              <a:ext cx="1337657" cy="1476112"/>
            </a:xfrm>
            <a:prstGeom prst="roundRect">
              <a:avLst>
                <a:gd name="adj" fmla="val 7843"/>
              </a:avLst>
            </a:prstGeom>
            <a:solidFill>
              <a:schemeClr val="accent2"/>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文本框 29"/>
            <p:cNvSpPr txBox="1"/>
            <p:nvPr/>
          </p:nvSpPr>
          <p:spPr>
            <a:xfrm>
              <a:off x="5071262" y="3467790"/>
              <a:ext cx="1010653" cy="538905"/>
            </a:xfrm>
            <a:prstGeom prst="rect">
              <a:avLst/>
            </a:prstGeom>
            <a:noFill/>
          </p:spPr>
          <p:txBody>
            <a:bodyPr wrap="square" rtlCol="0">
              <a:spAutoFit/>
            </a:bodyPr>
            <a:lstStyle/>
            <a:p>
              <a:pPr algn="ctr"/>
              <a:r>
                <a:rPr lang="zh-CN" altLang="en-US" sz="1013" dirty="0">
                  <a:solidFill>
                    <a:prstClr val="white"/>
                  </a:solidFill>
                  <a:latin typeface="微软雅黑" panose="020B0503020204020204" pitchFamily="34" charset="-122"/>
                  <a:ea typeface="微软雅黑" panose="020B0503020204020204" pitchFamily="34" charset="-122"/>
                </a:rPr>
                <a:t>添加</a:t>
              </a:r>
              <a:endParaRPr lang="en-US" altLang="zh-CN" sz="1013" dirty="0">
                <a:solidFill>
                  <a:prstClr val="white"/>
                </a:solidFill>
                <a:latin typeface="微软雅黑" panose="020B0503020204020204" pitchFamily="34" charset="-122"/>
                <a:ea typeface="微软雅黑" panose="020B0503020204020204" pitchFamily="34" charset="-122"/>
              </a:endParaRPr>
            </a:p>
            <a:p>
              <a:pPr algn="ctr"/>
              <a:r>
                <a:rPr lang="zh-CN" altLang="en-US" sz="1013" dirty="0">
                  <a:solidFill>
                    <a:prstClr val="white"/>
                  </a:solidFill>
                  <a:latin typeface="微软雅黑" panose="020B0503020204020204" pitchFamily="34" charset="-122"/>
                  <a:ea typeface="微软雅黑" panose="020B0503020204020204" pitchFamily="34" charset="-122"/>
                </a:rPr>
                <a:t>标题</a:t>
              </a:r>
            </a:p>
          </p:txBody>
        </p:sp>
      </p:grpSp>
    </p:spTree>
    <p:extLst>
      <p:ext uri="{BB962C8B-B14F-4D97-AF65-F5344CB8AC3E}">
        <p14:creationId xmlns:p14="http://schemas.microsoft.com/office/powerpoint/2010/main" val="3917798785"/>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100" fill="hold"/>
                                        <p:tgtEl>
                                          <p:spTgt spid="22"/>
                                        </p:tgtEl>
                                        <p:attrNameLst>
                                          <p:attrName>ppt_w</p:attrName>
                                        </p:attrNameLst>
                                      </p:cBhvr>
                                      <p:tavLst>
                                        <p:tav tm="0">
                                          <p:val>
                                            <p:fltVal val="0"/>
                                          </p:val>
                                        </p:tav>
                                        <p:tav tm="100000">
                                          <p:val>
                                            <p:strVal val="#ppt_w"/>
                                          </p:val>
                                        </p:tav>
                                      </p:tavLst>
                                    </p:anim>
                                    <p:anim calcmode="lin" valueType="num">
                                      <p:cBhvr>
                                        <p:cTn id="39" dur="100" fill="hold"/>
                                        <p:tgtEl>
                                          <p:spTgt spid="22"/>
                                        </p:tgtEl>
                                        <p:attrNameLst>
                                          <p:attrName>ppt_h</p:attrName>
                                        </p:attrNameLst>
                                      </p:cBhvr>
                                      <p:tavLst>
                                        <p:tav tm="0">
                                          <p:val>
                                            <p:fltVal val="0"/>
                                          </p:val>
                                        </p:tav>
                                        <p:tav tm="100000">
                                          <p:val>
                                            <p:strVal val="#ppt_h"/>
                                          </p:val>
                                        </p:tav>
                                      </p:tavLst>
                                    </p:anim>
                                    <p:animEffect transition="in" filter="fade">
                                      <p:cBhvr>
                                        <p:cTn id="40" dur="100"/>
                                        <p:tgtEl>
                                          <p:spTgt spid="22"/>
                                        </p:tgtEl>
                                      </p:cBhvr>
                                    </p:animEffect>
                                  </p:childTnLst>
                                </p:cTn>
                              </p:par>
                              <p:par>
                                <p:cTn id="41" presetID="6" presetClass="emph" presetSubtype="0" fill="hold" nodeType="withEffect">
                                  <p:stCondLst>
                                    <p:cond delay="100"/>
                                  </p:stCondLst>
                                  <p:childTnLst>
                                    <p:animScale>
                                      <p:cBhvr>
                                        <p:cTn id="42" dur="100" fill="hold"/>
                                        <p:tgtEl>
                                          <p:spTgt spid="22"/>
                                        </p:tgtEl>
                                      </p:cBhvr>
                                      <p:by x="110000" y="110000"/>
                                    </p:animScale>
                                  </p:childTnLst>
                                </p:cTn>
                              </p:par>
                              <p:par>
                                <p:cTn id="43" presetID="6" presetClass="emph" presetSubtype="0" fill="hold" nodeType="withEffect">
                                  <p:stCondLst>
                                    <p:cond delay="200"/>
                                  </p:stCondLst>
                                  <p:childTnLst>
                                    <p:animScale>
                                      <p:cBhvr>
                                        <p:cTn id="44" dur="200" fill="hold"/>
                                        <p:tgtEl>
                                          <p:spTgt spid="22"/>
                                        </p:tgtEl>
                                      </p:cBhvr>
                                      <p:by x="90000" y="90000"/>
                                    </p:animScale>
                                  </p:childTnLst>
                                </p:cTn>
                              </p:par>
                              <p:par>
                                <p:cTn id="45" presetID="6" presetClass="emph" presetSubtype="0" fill="hold" nodeType="withEffect">
                                  <p:stCondLst>
                                    <p:cond delay="400"/>
                                  </p:stCondLst>
                                  <p:childTnLst>
                                    <p:animScale>
                                      <p:cBhvr>
                                        <p:cTn id="46" dur="100" fill="hold"/>
                                        <p:tgtEl>
                                          <p:spTgt spid="22"/>
                                        </p:tgtEl>
                                      </p:cBhvr>
                                      <p:by x="105000" y="105000"/>
                                    </p:animScale>
                                  </p:childTnLst>
                                </p:cTn>
                              </p:par>
                              <p:par>
                                <p:cTn id="47" presetID="6" presetClass="emph" presetSubtype="0" fill="hold" nodeType="withEffect">
                                  <p:stCondLst>
                                    <p:cond delay="500"/>
                                  </p:stCondLst>
                                  <p:childTnLst>
                                    <p:animScale>
                                      <p:cBhvr>
                                        <p:cTn id="48" dur="200" fill="hold"/>
                                        <p:tgtEl>
                                          <p:spTgt spid="22"/>
                                        </p:tgtEl>
                                      </p:cBhvr>
                                      <p:by x="95000" y="95000"/>
                                    </p:animScale>
                                  </p:childTnLst>
                                </p:cTn>
                              </p:par>
                            </p:childTnLst>
                          </p:cTn>
                        </p:par>
                        <p:par>
                          <p:cTn id="49" fill="hold">
                            <p:stCondLst>
                              <p:cond delay="3200"/>
                            </p:stCondLst>
                            <p:childTnLst>
                              <p:par>
                                <p:cTn id="50" presetID="53" presetClass="entr" presetSubtype="16"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100" fill="hold"/>
                                        <p:tgtEl>
                                          <p:spTgt spid="23"/>
                                        </p:tgtEl>
                                        <p:attrNameLst>
                                          <p:attrName>ppt_w</p:attrName>
                                        </p:attrNameLst>
                                      </p:cBhvr>
                                      <p:tavLst>
                                        <p:tav tm="0">
                                          <p:val>
                                            <p:fltVal val="0"/>
                                          </p:val>
                                        </p:tav>
                                        <p:tav tm="100000">
                                          <p:val>
                                            <p:strVal val="#ppt_w"/>
                                          </p:val>
                                        </p:tav>
                                      </p:tavLst>
                                    </p:anim>
                                    <p:anim calcmode="lin" valueType="num">
                                      <p:cBhvr>
                                        <p:cTn id="53" dur="100" fill="hold"/>
                                        <p:tgtEl>
                                          <p:spTgt spid="23"/>
                                        </p:tgtEl>
                                        <p:attrNameLst>
                                          <p:attrName>ppt_h</p:attrName>
                                        </p:attrNameLst>
                                      </p:cBhvr>
                                      <p:tavLst>
                                        <p:tav tm="0">
                                          <p:val>
                                            <p:fltVal val="0"/>
                                          </p:val>
                                        </p:tav>
                                        <p:tav tm="100000">
                                          <p:val>
                                            <p:strVal val="#ppt_h"/>
                                          </p:val>
                                        </p:tav>
                                      </p:tavLst>
                                    </p:anim>
                                    <p:animEffect transition="in" filter="fade">
                                      <p:cBhvr>
                                        <p:cTn id="54" dur="100"/>
                                        <p:tgtEl>
                                          <p:spTgt spid="23"/>
                                        </p:tgtEl>
                                      </p:cBhvr>
                                    </p:animEffect>
                                  </p:childTnLst>
                                </p:cTn>
                              </p:par>
                              <p:par>
                                <p:cTn id="55" presetID="6" presetClass="emph" presetSubtype="0" fill="hold" nodeType="withEffect">
                                  <p:stCondLst>
                                    <p:cond delay="100"/>
                                  </p:stCondLst>
                                  <p:childTnLst>
                                    <p:animScale>
                                      <p:cBhvr>
                                        <p:cTn id="56" dur="100" fill="hold"/>
                                        <p:tgtEl>
                                          <p:spTgt spid="23"/>
                                        </p:tgtEl>
                                      </p:cBhvr>
                                      <p:by x="110000" y="110000"/>
                                    </p:animScale>
                                  </p:childTnLst>
                                </p:cTn>
                              </p:par>
                              <p:par>
                                <p:cTn id="57" presetID="6" presetClass="emph" presetSubtype="0" fill="hold" nodeType="withEffect">
                                  <p:stCondLst>
                                    <p:cond delay="200"/>
                                  </p:stCondLst>
                                  <p:childTnLst>
                                    <p:animScale>
                                      <p:cBhvr>
                                        <p:cTn id="58" dur="200" fill="hold"/>
                                        <p:tgtEl>
                                          <p:spTgt spid="23"/>
                                        </p:tgtEl>
                                      </p:cBhvr>
                                      <p:by x="90000" y="90000"/>
                                    </p:animScale>
                                  </p:childTnLst>
                                </p:cTn>
                              </p:par>
                              <p:par>
                                <p:cTn id="59" presetID="6" presetClass="emph" presetSubtype="0" fill="hold" nodeType="withEffect">
                                  <p:stCondLst>
                                    <p:cond delay="400"/>
                                  </p:stCondLst>
                                  <p:childTnLst>
                                    <p:animScale>
                                      <p:cBhvr>
                                        <p:cTn id="60" dur="100" fill="hold"/>
                                        <p:tgtEl>
                                          <p:spTgt spid="23"/>
                                        </p:tgtEl>
                                      </p:cBhvr>
                                      <p:by x="105000" y="105000"/>
                                    </p:animScale>
                                  </p:childTnLst>
                                </p:cTn>
                              </p:par>
                              <p:par>
                                <p:cTn id="61" presetID="6" presetClass="emph" presetSubtype="0" fill="hold" nodeType="withEffect">
                                  <p:stCondLst>
                                    <p:cond delay="500"/>
                                  </p:stCondLst>
                                  <p:childTnLst>
                                    <p:animScale>
                                      <p:cBhvr>
                                        <p:cTn id="62" dur="200" fill="hold"/>
                                        <p:tgtEl>
                                          <p:spTgt spid="23"/>
                                        </p:tgtEl>
                                      </p:cBhvr>
                                      <p:by x="95000" y="95000"/>
                                    </p:animScale>
                                  </p:childTnLst>
                                </p:cTn>
                              </p:par>
                            </p:childTnLst>
                          </p:cTn>
                        </p:par>
                        <p:par>
                          <p:cTn id="63" fill="hold">
                            <p:stCondLst>
                              <p:cond delay="3900"/>
                            </p:stCondLst>
                            <p:childTnLst>
                              <p:par>
                                <p:cTn id="64" presetID="53" presetClass="entr" presetSubtype="16"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100" fill="hold"/>
                                        <p:tgtEl>
                                          <p:spTgt spid="20"/>
                                        </p:tgtEl>
                                        <p:attrNameLst>
                                          <p:attrName>ppt_w</p:attrName>
                                        </p:attrNameLst>
                                      </p:cBhvr>
                                      <p:tavLst>
                                        <p:tav tm="0">
                                          <p:val>
                                            <p:fltVal val="0"/>
                                          </p:val>
                                        </p:tav>
                                        <p:tav tm="100000">
                                          <p:val>
                                            <p:strVal val="#ppt_w"/>
                                          </p:val>
                                        </p:tav>
                                      </p:tavLst>
                                    </p:anim>
                                    <p:anim calcmode="lin" valueType="num">
                                      <p:cBhvr>
                                        <p:cTn id="67" dur="100" fill="hold"/>
                                        <p:tgtEl>
                                          <p:spTgt spid="20"/>
                                        </p:tgtEl>
                                        <p:attrNameLst>
                                          <p:attrName>ppt_h</p:attrName>
                                        </p:attrNameLst>
                                      </p:cBhvr>
                                      <p:tavLst>
                                        <p:tav tm="0">
                                          <p:val>
                                            <p:fltVal val="0"/>
                                          </p:val>
                                        </p:tav>
                                        <p:tav tm="100000">
                                          <p:val>
                                            <p:strVal val="#ppt_h"/>
                                          </p:val>
                                        </p:tav>
                                      </p:tavLst>
                                    </p:anim>
                                    <p:animEffect transition="in" filter="fade">
                                      <p:cBhvr>
                                        <p:cTn id="68" dur="100"/>
                                        <p:tgtEl>
                                          <p:spTgt spid="20"/>
                                        </p:tgtEl>
                                      </p:cBhvr>
                                    </p:animEffect>
                                  </p:childTnLst>
                                </p:cTn>
                              </p:par>
                              <p:par>
                                <p:cTn id="69" presetID="6" presetClass="emph" presetSubtype="0" fill="hold" nodeType="withEffect">
                                  <p:stCondLst>
                                    <p:cond delay="100"/>
                                  </p:stCondLst>
                                  <p:childTnLst>
                                    <p:animScale>
                                      <p:cBhvr>
                                        <p:cTn id="70" dur="100" fill="hold"/>
                                        <p:tgtEl>
                                          <p:spTgt spid="20"/>
                                        </p:tgtEl>
                                      </p:cBhvr>
                                      <p:by x="110000" y="110000"/>
                                    </p:animScale>
                                  </p:childTnLst>
                                </p:cTn>
                              </p:par>
                              <p:par>
                                <p:cTn id="71" presetID="6" presetClass="emph" presetSubtype="0" fill="hold" nodeType="withEffect">
                                  <p:stCondLst>
                                    <p:cond delay="200"/>
                                  </p:stCondLst>
                                  <p:childTnLst>
                                    <p:animScale>
                                      <p:cBhvr>
                                        <p:cTn id="72" dur="200" fill="hold"/>
                                        <p:tgtEl>
                                          <p:spTgt spid="20"/>
                                        </p:tgtEl>
                                      </p:cBhvr>
                                      <p:by x="90000" y="90000"/>
                                    </p:animScale>
                                  </p:childTnLst>
                                </p:cTn>
                              </p:par>
                              <p:par>
                                <p:cTn id="73" presetID="6" presetClass="emph" presetSubtype="0" fill="hold" nodeType="withEffect">
                                  <p:stCondLst>
                                    <p:cond delay="400"/>
                                  </p:stCondLst>
                                  <p:childTnLst>
                                    <p:animScale>
                                      <p:cBhvr>
                                        <p:cTn id="74" dur="100" fill="hold"/>
                                        <p:tgtEl>
                                          <p:spTgt spid="20"/>
                                        </p:tgtEl>
                                      </p:cBhvr>
                                      <p:by x="105000" y="105000"/>
                                    </p:animScale>
                                  </p:childTnLst>
                                </p:cTn>
                              </p:par>
                              <p:par>
                                <p:cTn id="75" presetID="6" presetClass="emph" presetSubtype="0" fill="hold" nodeType="withEffect">
                                  <p:stCondLst>
                                    <p:cond delay="500"/>
                                  </p:stCondLst>
                                  <p:childTnLst>
                                    <p:animScale>
                                      <p:cBhvr>
                                        <p:cTn id="76" dur="200" fill="hold"/>
                                        <p:tgtEl>
                                          <p:spTgt spid="20"/>
                                        </p:tgtEl>
                                      </p:cBhvr>
                                      <p:by x="95000" y="95000"/>
                                    </p:animScale>
                                  </p:childTnLst>
                                </p:cTn>
                              </p:par>
                            </p:childTnLst>
                          </p:cTn>
                        </p:par>
                        <p:par>
                          <p:cTn id="77" fill="hold">
                            <p:stCondLst>
                              <p:cond delay="4600"/>
                            </p:stCondLst>
                            <p:childTnLst>
                              <p:par>
                                <p:cTn id="78" presetID="53" presetClass="entr" presetSubtype="16" fill="hold" nodeType="after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p:cTn id="80" dur="100" fill="hold"/>
                                        <p:tgtEl>
                                          <p:spTgt spid="27"/>
                                        </p:tgtEl>
                                        <p:attrNameLst>
                                          <p:attrName>ppt_w</p:attrName>
                                        </p:attrNameLst>
                                      </p:cBhvr>
                                      <p:tavLst>
                                        <p:tav tm="0">
                                          <p:val>
                                            <p:fltVal val="0"/>
                                          </p:val>
                                        </p:tav>
                                        <p:tav tm="100000">
                                          <p:val>
                                            <p:strVal val="#ppt_w"/>
                                          </p:val>
                                        </p:tav>
                                      </p:tavLst>
                                    </p:anim>
                                    <p:anim calcmode="lin" valueType="num">
                                      <p:cBhvr>
                                        <p:cTn id="81" dur="100" fill="hold"/>
                                        <p:tgtEl>
                                          <p:spTgt spid="27"/>
                                        </p:tgtEl>
                                        <p:attrNameLst>
                                          <p:attrName>ppt_h</p:attrName>
                                        </p:attrNameLst>
                                      </p:cBhvr>
                                      <p:tavLst>
                                        <p:tav tm="0">
                                          <p:val>
                                            <p:fltVal val="0"/>
                                          </p:val>
                                        </p:tav>
                                        <p:tav tm="100000">
                                          <p:val>
                                            <p:strVal val="#ppt_h"/>
                                          </p:val>
                                        </p:tav>
                                      </p:tavLst>
                                    </p:anim>
                                    <p:animEffect transition="in" filter="fade">
                                      <p:cBhvr>
                                        <p:cTn id="82" dur="100"/>
                                        <p:tgtEl>
                                          <p:spTgt spid="27"/>
                                        </p:tgtEl>
                                      </p:cBhvr>
                                    </p:animEffect>
                                  </p:childTnLst>
                                </p:cTn>
                              </p:par>
                              <p:par>
                                <p:cTn id="83" presetID="6" presetClass="emph" presetSubtype="0" fill="hold" nodeType="withEffect">
                                  <p:stCondLst>
                                    <p:cond delay="100"/>
                                  </p:stCondLst>
                                  <p:childTnLst>
                                    <p:animScale>
                                      <p:cBhvr>
                                        <p:cTn id="84" dur="100" fill="hold"/>
                                        <p:tgtEl>
                                          <p:spTgt spid="27"/>
                                        </p:tgtEl>
                                      </p:cBhvr>
                                      <p:by x="110000" y="110000"/>
                                    </p:animScale>
                                  </p:childTnLst>
                                </p:cTn>
                              </p:par>
                              <p:par>
                                <p:cTn id="85" presetID="6" presetClass="emph" presetSubtype="0" fill="hold" nodeType="withEffect">
                                  <p:stCondLst>
                                    <p:cond delay="200"/>
                                  </p:stCondLst>
                                  <p:childTnLst>
                                    <p:animScale>
                                      <p:cBhvr>
                                        <p:cTn id="86" dur="200" fill="hold"/>
                                        <p:tgtEl>
                                          <p:spTgt spid="27"/>
                                        </p:tgtEl>
                                      </p:cBhvr>
                                      <p:by x="90000" y="90000"/>
                                    </p:animScale>
                                  </p:childTnLst>
                                </p:cTn>
                              </p:par>
                              <p:par>
                                <p:cTn id="87" presetID="6" presetClass="emph" presetSubtype="0" fill="hold" nodeType="withEffect">
                                  <p:stCondLst>
                                    <p:cond delay="400"/>
                                  </p:stCondLst>
                                  <p:childTnLst>
                                    <p:animScale>
                                      <p:cBhvr>
                                        <p:cTn id="88" dur="100" fill="hold"/>
                                        <p:tgtEl>
                                          <p:spTgt spid="27"/>
                                        </p:tgtEl>
                                      </p:cBhvr>
                                      <p:by x="105000" y="105000"/>
                                    </p:animScale>
                                  </p:childTnLst>
                                </p:cTn>
                              </p:par>
                              <p:par>
                                <p:cTn id="89" presetID="6" presetClass="emph" presetSubtype="0" fill="hold" nodeType="withEffect">
                                  <p:stCondLst>
                                    <p:cond delay="500"/>
                                  </p:stCondLst>
                                  <p:childTnLst>
                                    <p:animScale>
                                      <p:cBhvr>
                                        <p:cTn id="90" dur="200" fill="hold"/>
                                        <p:tgtEl>
                                          <p:spTgt spid="27"/>
                                        </p:tgtEl>
                                      </p:cBhvr>
                                      <p:by x="95000" y="95000"/>
                                    </p:animScale>
                                  </p:childTnLst>
                                </p:cTn>
                              </p:par>
                            </p:childTnLst>
                          </p:cTn>
                        </p:par>
                        <p:par>
                          <p:cTn id="91" fill="hold">
                            <p:stCondLst>
                              <p:cond delay="5300"/>
                            </p:stCondLst>
                            <p:childTnLst>
                              <p:par>
                                <p:cTn id="92" presetID="22" presetClass="entr" presetSubtype="8"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left)">
                                      <p:cBhvr>
                                        <p:cTn id="94" dur="500"/>
                                        <p:tgtEl>
                                          <p:spTgt spid="31"/>
                                        </p:tgtEl>
                                      </p:cBhvr>
                                    </p:animEffect>
                                  </p:childTnLst>
                                </p:cTn>
                              </p:par>
                            </p:childTnLst>
                          </p:cTn>
                        </p:par>
                        <p:par>
                          <p:cTn id="95" fill="hold">
                            <p:stCondLst>
                              <p:cond delay="5800"/>
                            </p:stCondLst>
                            <p:childTnLst>
                              <p:par>
                                <p:cTn id="96" presetID="22" presetClass="entr" presetSubtype="8" fill="hold"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wipe(left)">
                                      <p:cBhvr>
                                        <p:cTn id="98" dur="500"/>
                                        <p:tgtEl>
                                          <p:spTgt spid="32"/>
                                        </p:tgtEl>
                                      </p:cBhvr>
                                    </p:animEffect>
                                  </p:childTnLst>
                                </p:cTn>
                              </p:par>
                            </p:childTnLst>
                          </p:cTn>
                        </p:par>
                        <p:par>
                          <p:cTn id="99" fill="hold">
                            <p:stCondLst>
                              <p:cond delay="6300"/>
                            </p:stCondLst>
                            <p:childTnLst>
                              <p:par>
                                <p:cTn id="100" presetID="22" presetClass="entr" presetSubtype="1" fill="hold" grpId="0" nodeType="after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wipe(up)">
                                      <p:cBhvr>
                                        <p:cTn id="10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3" grpId="0" animBg="1"/>
      <p:bldP spid="14" grpId="0" animBg="1"/>
      <p:bldP spid="15" grpId="0" animBg="1"/>
      <p:bldP spid="16" grpId="0" animBg="1"/>
      <p:bldP spid="31"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2901" y="441080"/>
            <a:ext cx="3949699" cy="2591990"/>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6404" y="398792"/>
            <a:ext cx="917134" cy="913742"/>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746307">
            <a:off x="1367712" y="219780"/>
            <a:ext cx="342329" cy="341063"/>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956913">
            <a:off x="1626223" y="511524"/>
            <a:ext cx="342329" cy="341063"/>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4692681">
            <a:off x="1561396" y="943785"/>
            <a:ext cx="342329" cy="341063"/>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254630">
            <a:off x="1359491" y="1289821"/>
            <a:ext cx="342329" cy="341063"/>
          </a:xfrm>
          <a:prstGeom prst="rect">
            <a:avLst/>
          </a:prstGeom>
        </p:spPr>
      </p:pic>
      <p:grpSp>
        <p:nvGrpSpPr>
          <p:cNvPr id="20" name="组合 19"/>
          <p:cNvGrpSpPr/>
          <p:nvPr/>
        </p:nvGrpSpPr>
        <p:grpSpPr>
          <a:xfrm>
            <a:off x="3228218" y="2630343"/>
            <a:ext cx="646331" cy="646331"/>
            <a:chOff x="3228218" y="2630343"/>
            <a:chExt cx="646331" cy="646331"/>
          </a:xfrm>
        </p:grpSpPr>
        <p:sp>
          <p:nvSpPr>
            <p:cNvPr id="9" name="椭圆 8"/>
            <p:cNvSpPr/>
            <p:nvPr/>
          </p:nvSpPr>
          <p:spPr>
            <a:xfrm>
              <a:off x="3247199" y="2668443"/>
              <a:ext cx="593743" cy="5937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228218" y="2630343"/>
              <a:ext cx="646331" cy="646331"/>
            </a:xfrm>
            <a:prstGeom prst="rect">
              <a:avLst/>
            </a:prstGeom>
            <a:noFill/>
          </p:spPr>
          <p:txBody>
            <a:bodyPr wrap="non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感</a:t>
              </a:r>
            </a:p>
          </p:txBody>
        </p:sp>
      </p:grpSp>
      <p:grpSp>
        <p:nvGrpSpPr>
          <p:cNvPr id="21" name="组合 20"/>
          <p:cNvGrpSpPr/>
          <p:nvPr/>
        </p:nvGrpSpPr>
        <p:grpSpPr>
          <a:xfrm>
            <a:off x="4069557" y="2642148"/>
            <a:ext cx="646331" cy="646331"/>
            <a:chOff x="4069557" y="2642148"/>
            <a:chExt cx="646331" cy="646331"/>
          </a:xfrm>
        </p:grpSpPr>
        <p:sp>
          <p:nvSpPr>
            <p:cNvPr id="10" name="椭圆 9"/>
            <p:cNvSpPr/>
            <p:nvPr/>
          </p:nvSpPr>
          <p:spPr>
            <a:xfrm>
              <a:off x="4082705" y="2668443"/>
              <a:ext cx="593743" cy="5937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069557" y="2642148"/>
              <a:ext cx="646331"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谢</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891916" y="2642148"/>
            <a:ext cx="646331" cy="646331"/>
            <a:chOff x="4891916" y="2642148"/>
            <a:chExt cx="646331" cy="646331"/>
          </a:xfrm>
        </p:grpSpPr>
        <p:sp>
          <p:nvSpPr>
            <p:cNvPr id="11" name="椭圆 10"/>
            <p:cNvSpPr/>
            <p:nvPr/>
          </p:nvSpPr>
          <p:spPr>
            <a:xfrm>
              <a:off x="4918211" y="2668443"/>
              <a:ext cx="593743" cy="5937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891916" y="2642148"/>
              <a:ext cx="646331"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观</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746403" y="2642148"/>
            <a:ext cx="646331" cy="646331"/>
            <a:chOff x="5746403" y="2642148"/>
            <a:chExt cx="646331" cy="646331"/>
          </a:xfrm>
        </p:grpSpPr>
        <p:sp>
          <p:nvSpPr>
            <p:cNvPr id="12" name="椭圆 11"/>
            <p:cNvSpPr/>
            <p:nvPr/>
          </p:nvSpPr>
          <p:spPr>
            <a:xfrm>
              <a:off x="5753718" y="2668443"/>
              <a:ext cx="593743" cy="5937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746403" y="2642148"/>
              <a:ext cx="646331"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看</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39330391"/>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0.07656 0.10154 L -1.11111E-6 8.64198E-7 " pathEditMode="relative" rAng="0" ptsTypes="AA">
                                      <p:cBhvr>
                                        <p:cTn id="18" dur="1000" fill="hold"/>
                                        <p:tgtEl>
                                          <p:spTgt spid="5"/>
                                        </p:tgtEl>
                                        <p:attrNameLst>
                                          <p:attrName>ppt_x</p:attrName>
                                          <p:attrName>ppt_y</p:attrName>
                                        </p:attrNameLst>
                                      </p:cBhvr>
                                      <p:rCtr x="3785" y="-5000"/>
                                    </p:animMotion>
                                  </p:childTnLst>
                                </p:cTn>
                              </p:par>
                              <p:par>
                                <p:cTn id="19" presetID="1" presetClass="entr" presetSubtype="0" fill="hold" nodeType="withEffect">
                                  <p:stCondLst>
                                    <p:cond delay="500"/>
                                  </p:stCondLst>
                                  <p:childTnLst>
                                    <p:set>
                                      <p:cBhvr>
                                        <p:cTn id="20" dur="1" fill="hold">
                                          <p:stCondLst>
                                            <p:cond delay="0"/>
                                          </p:stCondLst>
                                        </p:cTn>
                                        <p:tgtEl>
                                          <p:spTgt spid="6"/>
                                        </p:tgtEl>
                                        <p:attrNameLst>
                                          <p:attrName>style.visibility</p:attrName>
                                        </p:attrNameLst>
                                      </p:cBhvr>
                                      <p:to>
                                        <p:strVal val="visible"/>
                                      </p:to>
                                    </p:set>
                                  </p:childTnLst>
                                </p:cTn>
                              </p:par>
                              <p:par>
                                <p:cTn id="21" presetID="56" presetClass="path" presetSubtype="0" accel="50000" decel="50000" fill="hold" nodeType="withEffect">
                                  <p:stCondLst>
                                    <p:cond delay="500"/>
                                  </p:stCondLst>
                                  <p:childTnLst>
                                    <p:animMotion origin="layout" path="M -0.09757 0.04691 L 2.22222E-6 2.59259E-6 " pathEditMode="relative" rAng="0" ptsTypes="AA">
                                      <p:cBhvr>
                                        <p:cTn id="22" dur="1000" fill="hold"/>
                                        <p:tgtEl>
                                          <p:spTgt spid="6"/>
                                        </p:tgtEl>
                                        <p:attrNameLst>
                                          <p:attrName>ppt_x</p:attrName>
                                          <p:attrName>ppt_y</p:attrName>
                                        </p:attrNameLst>
                                      </p:cBhvr>
                                      <p:rCtr x="4878" y="-2346"/>
                                    </p:animMotion>
                                  </p:childTnLst>
                                </p:cTn>
                              </p:par>
                              <p:par>
                                <p:cTn id="23" presetID="1" presetClass="entr" presetSubtype="0" fill="hold" nodeType="withEffect">
                                  <p:stCondLst>
                                    <p:cond delay="1000"/>
                                  </p:stCondLst>
                                  <p:childTnLst>
                                    <p:set>
                                      <p:cBhvr>
                                        <p:cTn id="24" dur="1" fill="hold">
                                          <p:stCondLst>
                                            <p:cond delay="0"/>
                                          </p:stCondLst>
                                        </p:cTn>
                                        <p:tgtEl>
                                          <p:spTgt spid="7"/>
                                        </p:tgtEl>
                                        <p:attrNameLst>
                                          <p:attrName>style.visibility</p:attrName>
                                        </p:attrNameLst>
                                      </p:cBhvr>
                                      <p:to>
                                        <p:strVal val="visible"/>
                                      </p:to>
                                    </p:set>
                                  </p:childTnLst>
                                </p:cTn>
                              </p:par>
                              <p:par>
                                <p:cTn id="25" presetID="56" presetClass="path" presetSubtype="0" accel="50000" decel="50000" fill="hold" nodeType="withEffect">
                                  <p:stCondLst>
                                    <p:cond delay="1000"/>
                                  </p:stCondLst>
                                  <p:childTnLst>
                                    <p:animMotion origin="layout" path="M -0.09253 -0.03735 L 2.77778E-7 3.33333E-6 " pathEditMode="relative" rAng="0" ptsTypes="AA">
                                      <p:cBhvr>
                                        <p:cTn id="26" dur="1000" fill="hold"/>
                                        <p:tgtEl>
                                          <p:spTgt spid="7"/>
                                        </p:tgtEl>
                                        <p:attrNameLst>
                                          <p:attrName>ppt_x</p:attrName>
                                          <p:attrName>ppt_y</p:attrName>
                                        </p:attrNameLst>
                                      </p:cBhvr>
                                      <p:rCtr x="4618" y="1852"/>
                                    </p:animMotion>
                                  </p:childTnLst>
                                </p:cTn>
                              </p:par>
                              <p:par>
                                <p:cTn id="27" presetID="1" presetClass="entr" presetSubtype="0" fill="hold" nodeType="withEffect">
                                  <p:stCondLst>
                                    <p:cond delay="1400"/>
                                  </p:stCondLst>
                                  <p:childTnLst>
                                    <p:set>
                                      <p:cBhvr>
                                        <p:cTn id="28" dur="1" fill="hold">
                                          <p:stCondLst>
                                            <p:cond delay="0"/>
                                          </p:stCondLst>
                                        </p:cTn>
                                        <p:tgtEl>
                                          <p:spTgt spid="8"/>
                                        </p:tgtEl>
                                        <p:attrNameLst>
                                          <p:attrName>style.visibility</p:attrName>
                                        </p:attrNameLst>
                                      </p:cBhvr>
                                      <p:to>
                                        <p:strVal val="visible"/>
                                      </p:to>
                                    </p:set>
                                  </p:childTnLst>
                                </p:cTn>
                              </p:par>
                              <p:par>
                                <p:cTn id="29" presetID="56" presetClass="path" presetSubtype="0" accel="50000" decel="50000" fill="hold" nodeType="withEffect">
                                  <p:stCondLst>
                                    <p:cond delay="1400"/>
                                  </p:stCondLst>
                                  <p:childTnLst>
                                    <p:animMotion origin="layout" path="M -0.0684 -0.10432 L -1.11111E-6 -1.97531E-6 " pathEditMode="relative" rAng="0" ptsTypes="AA">
                                      <p:cBhvr>
                                        <p:cTn id="30" dur="1000" fill="hold"/>
                                        <p:tgtEl>
                                          <p:spTgt spid="8"/>
                                        </p:tgtEl>
                                        <p:attrNameLst>
                                          <p:attrName>ppt_x</p:attrName>
                                          <p:attrName>ppt_y</p:attrName>
                                        </p:attrNameLst>
                                      </p:cBhvr>
                                      <p:rCtr x="3420" y="5216"/>
                                    </p:animMotion>
                                  </p:childTnLst>
                                </p:cTn>
                              </p:par>
                            </p:childTnLst>
                          </p:cTn>
                        </p:par>
                        <p:par>
                          <p:cTn id="31" fill="hold">
                            <p:stCondLst>
                              <p:cond delay="3900"/>
                            </p:stCondLst>
                            <p:childTnLst>
                              <p:par>
                                <p:cTn id="32" presetID="50" presetClass="entr" presetSubtype="0" decel="10000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1000" fill="hold"/>
                                        <p:tgtEl>
                                          <p:spTgt spid="3"/>
                                        </p:tgtEl>
                                        <p:attrNameLst>
                                          <p:attrName>ppt_w</p:attrName>
                                        </p:attrNameLst>
                                      </p:cBhvr>
                                      <p:tavLst>
                                        <p:tav tm="0">
                                          <p:val>
                                            <p:strVal val="#ppt_w+.3"/>
                                          </p:val>
                                        </p:tav>
                                        <p:tav tm="100000">
                                          <p:val>
                                            <p:strVal val="#ppt_w"/>
                                          </p:val>
                                        </p:tav>
                                      </p:tavLst>
                                    </p:anim>
                                    <p:anim calcmode="lin" valueType="num">
                                      <p:cBhvr>
                                        <p:cTn id="35" dur="1000" fill="hold"/>
                                        <p:tgtEl>
                                          <p:spTgt spid="3"/>
                                        </p:tgtEl>
                                        <p:attrNameLst>
                                          <p:attrName>ppt_h</p:attrName>
                                        </p:attrNameLst>
                                      </p:cBhvr>
                                      <p:tavLst>
                                        <p:tav tm="0">
                                          <p:val>
                                            <p:strVal val="#ppt_h"/>
                                          </p:val>
                                        </p:tav>
                                        <p:tav tm="100000">
                                          <p:val>
                                            <p:strVal val="#ppt_h"/>
                                          </p:val>
                                        </p:tav>
                                      </p:tavLst>
                                    </p:anim>
                                    <p:animEffect transition="in" filter="fade">
                                      <p:cBhvr>
                                        <p:cTn id="36" dur="1000"/>
                                        <p:tgtEl>
                                          <p:spTgt spid="3"/>
                                        </p:tgtEl>
                                      </p:cBhvr>
                                    </p:animEffect>
                                  </p:childTnLst>
                                </p:cTn>
                              </p:par>
                            </p:childTnLst>
                          </p:cTn>
                        </p:par>
                        <p:par>
                          <p:cTn id="37" fill="hold">
                            <p:stCondLst>
                              <p:cond delay="4900"/>
                            </p:stCondLst>
                            <p:childTnLst>
                              <p:par>
                                <p:cTn id="38" presetID="2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 calcmode="lin" valueType="num">
                                      <p:cBhvr>
                                        <p:cTn id="42" dur="500" fill="hold"/>
                                        <p:tgtEl>
                                          <p:spTgt spid="20"/>
                                        </p:tgtEl>
                                        <p:attrNameLst>
                                          <p:attrName>ppt_x</p:attrName>
                                        </p:attrNameLst>
                                      </p:cBhvr>
                                      <p:tavLst>
                                        <p:tav tm="0">
                                          <p:val>
                                            <p:fltVal val="0.5"/>
                                          </p:val>
                                        </p:tav>
                                        <p:tav tm="100000">
                                          <p:val>
                                            <p:strVal val="#ppt_x"/>
                                          </p:val>
                                        </p:tav>
                                      </p:tavLst>
                                    </p:anim>
                                    <p:anim calcmode="lin" valueType="num">
                                      <p:cBhvr>
                                        <p:cTn id="43" dur="500" fill="hold"/>
                                        <p:tgtEl>
                                          <p:spTgt spid="20"/>
                                        </p:tgtEl>
                                        <p:attrNameLst>
                                          <p:attrName>ppt_y</p:attrName>
                                        </p:attrNameLst>
                                      </p:cBhvr>
                                      <p:tavLst>
                                        <p:tav tm="0">
                                          <p:val>
                                            <p:fltVal val="0.5"/>
                                          </p:val>
                                        </p:tav>
                                        <p:tav tm="100000">
                                          <p:val>
                                            <p:strVal val="#ppt_y"/>
                                          </p:val>
                                        </p:tav>
                                      </p:tavLst>
                                    </p:anim>
                                  </p:childTnLst>
                                </p:cTn>
                              </p:par>
                              <p:par>
                                <p:cTn id="44" presetID="23" presetClass="entr" presetSubtype="528"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 calcmode="lin" valueType="num">
                                      <p:cBhvr>
                                        <p:cTn id="48" dur="500" fill="hold"/>
                                        <p:tgtEl>
                                          <p:spTgt spid="21"/>
                                        </p:tgtEl>
                                        <p:attrNameLst>
                                          <p:attrName>ppt_x</p:attrName>
                                        </p:attrNameLst>
                                      </p:cBhvr>
                                      <p:tavLst>
                                        <p:tav tm="0">
                                          <p:val>
                                            <p:fltVal val="0.5"/>
                                          </p:val>
                                        </p:tav>
                                        <p:tav tm="100000">
                                          <p:val>
                                            <p:strVal val="#ppt_x"/>
                                          </p:val>
                                        </p:tav>
                                      </p:tavLst>
                                    </p:anim>
                                    <p:anim calcmode="lin" valueType="num">
                                      <p:cBhvr>
                                        <p:cTn id="49" dur="500" fill="hold"/>
                                        <p:tgtEl>
                                          <p:spTgt spid="21"/>
                                        </p:tgtEl>
                                        <p:attrNameLst>
                                          <p:attrName>ppt_y</p:attrName>
                                        </p:attrNameLst>
                                      </p:cBhvr>
                                      <p:tavLst>
                                        <p:tav tm="0">
                                          <p:val>
                                            <p:fltVal val="0.5"/>
                                          </p:val>
                                        </p:tav>
                                        <p:tav tm="100000">
                                          <p:val>
                                            <p:strVal val="#ppt_y"/>
                                          </p:val>
                                        </p:tav>
                                      </p:tavLst>
                                    </p:anim>
                                  </p:childTnLst>
                                </p:cTn>
                              </p:par>
                              <p:par>
                                <p:cTn id="50" presetID="23" presetClass="entr" presetSubtype="528"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 calcmode="lin" valueType="num">
                                      <p:cBhvr>
                                        <p:cTn id="54" dur="500" fill="hold"/>
                                        <p:tgtEl>
                                          <p:spTgt spid="22"/>
                                        </p:tgtEl>
                                        <p:attrNameLst>
                                          <p:attrName>ppt_x</p:attrName>
                                        </p:attrNameLst>
                                      </p:cBhvr>
                                      <p:tavLst>
                                        <p:tav tm="0">
                                          <p:val>
                                            <p:fltVal val="0.5"/>
                                          </p:val>
                                        </p:tav>
                                        <p:tav tm="100000">
                                          <p:val>
                                            <p:strVal val="#ppt_x"/>
                                          </p:val>
                                        </p:tav>
                                      </p:tavLst>
                                    </p:anim>
                                    <p:anim calcmode="lin" valueType="num">
                                      <p:cBhvr>
                                        <p:cTn id="55" dur="500" fill="hold"/>
                                        <p:tgtEl>
                                          <p:spTgt spid="22"/>
                                        </p:tgtEl>
                                        <p:attrNameLst>
                                          <p:attrName>ppt_y</p:attrName>
                                        </p:attrNameLst>
                                      </p:cBhvr>
                                      <p:tavLst>
                                        <p:tav tm="0">
                                          <p:val>
                                            <p:fltVal val="0.5"/>
                                          </p:val>
                                        </p:tav>
                                        <p:tav tm="100000">
                                          <p:val>
                                            <p:strVal val="#ppt_y"/>
                                          </p:val>
                                        </p:tav>
                                      </p:tavLst>
                                    </p:anim>
                                  </p:childTnLst>
                                </p:cTn>
                              </p:par>
                              <p:par>
                                <p:cTn id="56" presetID="23" presetClass="entr" presetSubtype="528"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ppt_x</p:attrName>
                                        </p:attrNameLst>
                                      </p:cBhvr>
                                      <p:tavLst>
                                        <p:tav tm="0">
                                          <p:val>
                                            <p:fltVal val="0.5"/>
                                          </p:val>
                                        </p:tav>
                                        <p:tav tm="100000">
                                          <p:val>
                                            <p:strVal val="#ppt_x"/>
                                          </p:val>
                                        </p:tav>
                                      </p:tavLst>
                                    </p:anim>
                                    <p:anim calcmode="lin" valueType="num">
                                      <p:cBhvr>
                                        <p:cTn id="61" dur="500" fill="hold"/>
                                        <p:tgtEl>
                                          <p:spTgt spid="2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7"/>
          <a:stretch>
            <a:fillRect/>
          </a:stretch>
        </p:blipFill>
        <p:spPr>
          <a:xfrm>
            <a:off x="-397" y="-985"/>
            <a:ext cx="9144793" cy="5145470"/>
          </a:xfrm>
          <a:prstGeom prst="rect">
            <a:avLst/>
          </a:prstGeom>
        </p:spPr>
      </p:pic>
      <p:sp>
        <p:nvSpPr>
          <p:cNvPr id="12" name="矩形 11"/>
          <p:cNvSpPr/>
          <p:nvPr>
            <p:custDataLst>
              <p:tags r:id="rId1"/>
            </p:custDataLst>
          </p:nvPr>
        </p:nvSpPr>
        <p:spPr>
          <a:xfrm>
            <a:off x="4490244" y="1932781"/>
            <a:ext cx="4654152" cy="857250"/>
          </a:xfrm>
          <a:prstGeom prst="rect">
            <a:avLst/>
          </a:prstGeom>
          <a:solidFill>
            <a:srgbClr val="C00000"/>
          </a:solidFill>
          <a:ln w="12700" cap="flat" cmpd="sng" algn="ctr">
            <a:noFill/>
            <a:prstDash val="solid"/>
            <a:miter lim="800000"/>
          </a:ln>
          <a:effectLst/>
        </p:spPr>
        <p:txBody>
          <a:bodyPr lIns="243000" rIns="675000" anchor="ctr"/>
          <a:lstStyle/>
          <a:p>
            <a:pPr>
              <a:lnSpc>
                <a:spcPct val="130000"/>
              </a:lnSpc>
              <a:defRPr/>
            </a:pPr>
            <a:r>
              <a:rPr lang="zh-CN" altLang="en-US" sz="1400" kern="0" dirty="0">
                <a:solidFill>
                  <a:schemeClr val="bg1"/>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您的内容请写在这里您的内容请写在这里您的内容请写在这里您的内容您的内容请写在这里您的内容请写在这里</a:t>
            </a:r>
          </a:p>
        </p:txBody>
      </p:sp>
      <p:sp>
        <p:nvSpPr>
          <p:cNvPr id="11" name="文本框 11"/>
          <p:cNvSpPr txBox="1">
            <a:spLocks noChangeArrowheads="1"/>
          </p:cNvSpPr>
          <p:nvPr>
            <p:custDataLst>
              <p:tags r:id="rId2"/>
            </p:custDataLst>
          </p:nvPr>
        </p:nvSpPr>
        <p:spPr bwMode="auto">
          <a:xfrm>
            <a:off x="2011363" y="2160191"/>
            <a:ext cx="76438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rgbClr val="C00000"/>
                </a:solidFill>
                <a:latin typeface="华文新魏" panose="02010800040101010101" pitchFamily="2" charset="-122"/>
                <a:ea typeface="华文新魏" panose="02010800040101010101" pitchFamily="2" charset="-122"/>
              </a:rPr>
              <a:t>P</a:t>
            </a:r>
            <a:r>
              <a:rPr lang="en-US" altLang="zh-CN" sz="3000" dirty="0">
                <a:solidFill>
                  <a:srgbClr val="C00000"/>
                </a:solidFill>
                <a:latin typeface="华文新魏" panose="02010800040101010101" pitchFamily="2" charset="-122"/>
                <a:ea typeface="华文新魏" panose="02010800040101010101" pitchFamily="2" charset="-122"/>
              </a:rPr>
              <a:t>art</a:t>
            </a:r>
            <a:endParaRPr lang="zh-CN" altLang="en-US" sz="8625" dirty="0">
              <a:solidFill>
                <a:srgbClr val="C00000"/>
              </a:solidFill>
              <a:latin typeface="华文新魏" panose="02010800040101010101" pitchFamily="2" charset="-122"/>
              <a:ea typeface="华文新魏" panose="02010800040101010101" pitchFamily="2" charset="-122"/>
            </a:endParaRPr>
          </a:p>
        </p:txBody>
      </p:sp>
      <p:sp>
        <p:nvSpPr>
          <p:cNvPr id="13" name="文本框 13"/>
          <p:cNvSpPr txBox="1">
            <a:spLocks noChangeArrowheads="1"/>
          </p:cNvSpPr>
          <p:nvPr>
            <p:custDataLst>
              <p:tags r:id="rId3"/>
            </p:custDataLst>
          </p:nvPr>
        </p:nvSpPr>
        <p:spPr bwMode="auto">
          <a:xfrm>
            <a:off x="2011363" y="2038747"/>
            <a:ext cx="772716" cy="322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75" dirty="0">
                <a:solidFill>
                  <a:srgbClr val="C00000"/>
                </a:solidFill>
                <a:latin typeface="幼圆" panose="02010509060101010101" pitchFamily="49" charset="-122"/>
                <a:ea typeface="幼圆" panose="02010509060101010101" pitchFamily="49" charset="-122"/>
              </a:rPr>
              <a:t>第一章</a:t>
            </a:r>
          </a:p>
        </p:txBody>
      </p:sp>
      <p:sp>
        <p:nvSpPr>
          <p:cNvPr id="14" name="文本框 14"/>
          <p:cNvSpPr txBox="1">
            <a:spLocks noChangeArrowheads="1"/>
          </p:cNvSpPr>
          <p:nvPr>
            <p:custDataLst>
              <p:tags r:id="rId4"/>
            </p:custDataLst>
          </p:nvPr>
        </p:nvSpPr>
        <p:spPr bwMode="auto">
          <a:xfrm>
            <a:off x="2679304" y="1699419"/>
            <a:ext cx="1665684"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7200" dirty="0">
                <a:solidFill>
                  <a:srgbClr val="C00000"/>
                </a:solidFill>
                <a:latin typeface="华文新魏" panose="02010800040101010101" pitchFamily="2" charset="-122"/>
                <a:ea typeface="华文新魏" panose="02010800040101010101" pitchFamily="2" charset="-122"/>
              </a:rPr>
              <a:t>one</a:t>
            </a:r>
            <a:endParaRPr lang="zh-CN" altLang="en-US" sz="7200" dirty="0">
              <a:solidFill>
                <a:srgbClr val="C00000"/>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012589172"/>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strVal val="#ppt_w*0.70"/>
                                          </p:val>
                                        </p:tav>
                                        <p:tav tm="100000">
                                          <p:val>
                                            <p:strVal val="#ppt_w"/>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animEffect transition="in" filter="fade">
                                      <p:cBhvr>
                                        <p:cTn id="14" dur="1000"/>
                                        <p:tgtEl>
                                          <p:spTgt spid="13"/>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000" fill="hold"/>
                                        <p:tgtEl>
                                          <p:spTgt spid="14"/>
                                        </p:tgtEl>
                                        <p:attrNameLst>
                                          <p:attrName>ppt_w</p:attrName>
                                        </p:attrNameLst>
                                      </p:cBhvr>
                                      <p:tavLst>
                                        <p:tav tm="0">
                                          <p:val>
                                            <p:strVal val="#ppt_w*0.70"/>
                                          </p:val>
                                        </p:tav>
                                        <p:tav tm="100000">
                                          <p:val>
                                            <p:strVal val="#ppt_w"/>
                                          </p:val>
                                        </p:tav>
                                      </p:tavLst>
                                    </p:anim>
                                    <p:anim calcmode="lin" valueType="num">
                                      <p:cBhvr>
                                        <p:cTn id="18" dur="1000" fill="hold"/>
                                        <p:tgtEl>
                                          <p:spTgt spid="14"/>
                                        </p:tgtEl>
                                        <p:attrNameLst>
                                          <p:attrName>ppt_h</p:attrName>
                                        </p:attrNameLst>
                                      </p:cBhvr>
                                      <p:tavLst>
                                        <p:tav tm="0">
                                          <p:val>
                                            <p:strVal val="#ppt_h"/>
                                          </p:val>
                                        </p:tav>
                                        <p:tav tm="100000">
                                          <p:val>
                                            <p:strVal val="#ppt_h"/>
                                          </p:val>
                                        </p:tav>
                                      </p:tavLst>
                                    </p:anim>
                                    <p:animEffect transition="in" filter="fade">
                                      <p:cBhvr>
                                        <p:cTn id="19" dur="1000"/>
                                        <p:tgtEl>
                                          <p:spTgt spid="14"/>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19"/>
          <p:cNvSpPr txBox="1"/>
          <p:nvPr/>
        </p:nvSpPr>
        <p:spPr>
          <a:xfrm>
            <a:off x="2097835" y="1365710"/>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cxnSp>
        <p:nvCxnSpPr>
          <p:cNvPr id="43" name="直接连接符 42"/>
          <p:cNvCxnSpPr/>
          <p:nvPr/>
        </p:nvCxnSpPr>
        <p:spPr bwMode="auto">
          <a:xfrm>
            <a:off x="1277205" y="2347964"/>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p:spPr>
      </p:cxnSp>
      <p:sp>
        <p:nvSpPr>
          <p:cNvPr id="44" name="TextBox 21"/>
          <p:cNvSpPr txBox="1"/>
          <p:nvPr/>
        </p:nvSpPr>
        <p:spPr>
          <a:xfrm>
            <a:off x="2097834" y="2737733"/>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54" name="组合 53"/>
          <p:cNvGrpSpPr/>
          <p:nvPr/>
        </p:nvGrpSpPr>
        <p:grpSpPr>
          <a:xfrm>
            <a:off x="1277205" y="1265180"/>
            <a:ext cx="790777" cy="790674"/>
            <a:chOff x="3962648" y="2819400"/>
            <a:chExt cx="1218704" cy="1218704"/>
          </a:xfrm>
        </p:grpSpPr>
        <p:grpSp>
          <p:nvGrpSpPr>
            <p:cNvPr id="55" name="组合 5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58" name="椭圆 57"/>
              <p:cNvSpPr/>
              <p:nvPr/>
            </p:nvSpPr>
            <p:spPr>
              <a:xfrm>
                <a:off x="392112" y="760412"/>
                <a:ext cx="3825874" cy="38258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56"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59" name="组合 58"/>
          <p:cNvGrpSpPr/>
          <p:nvPr/>
        </p:nvGrpSpPr>
        <p:grpSpPr>
          <a:xfrm>
            <a:off x="1277205" y="2563988"/>
            <a:ext cx="790777" cy="790674"/>
            <a:chOff x="3962648" y="2819400"/>
            <a:chExt cx="1218704" cy="1218704"/>
          </a:xfrm>
        </p:grpSpPr>
        <p:grpSp>
          <p:nvGrpSpPr>
            <p:cNvPr id="60" name="组合 59"/>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63" name="椭圆 62"/>
              <p:cNvSpPr/>
              <p:nvPr/>
            </p:nvSpPr>
            <p:spPr>
              <a:xfrm>
                <a:off x="392112" y="760412"/>
                <a:ext cx="3825874" cy="38258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61"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18" name="组合 79"/>
          <p:cNvGrpSpPr/>
          <p:nvPr/>
        </p:nvGrpSpPr>
        <p:grpSpPr>
          <a:xfrm>
            <a:off x="4896078" y="1113588"/>
            <a:ext cx="2551964" cy="3785879"/>
            <a:chOff x="539552" y="1090127"/>
            <a:chExt cx="2551632" cy="3785879"/>
          </a:xfrm>
        </p:grpSpPr>
        <p:pic>
          <p:nvPicPr>
            <p:cNvPr id="19" name="Picture 2" descr="C:\Documents and Settings\Administrator\桌面\高清配图\高清图片01\2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952" t="405" r="31224" b="1"/>
            <a:stretch>
              <a:fillRect/>
            </a:stretch>
          </p:blipFill>
          <p:spPr bwMode="auto">
            <a:xfrm>
              <a:off x="671252" y="1432719"/>
              <a:ext cx="2288232" cy="3227263"/>
            </a:xfrm>
            <a:prstGeom prst="hexagon">
              <a:avLst>
                <a:gd name="adj" fmla="val 0"/>
                <a:gd name="vf" fmla="val 115470"/>
              </a:avLst>
            </a:prstGeom>
            <a:noFill/>
            <a:ln w="38100">
              <a:noFill/>
            </a:ln>
            <a:effectLst/>
            <a:extLst>
              <a:ext uri="{909E8E84-426E-40DD-AFC4-6F175D3DCCD1}">
                <a14:hiddenFill xmlns:a14="http://schemas.microsoft.com/office/drawing/2010/main">
                  <a:solidFill>
                    <a:srgbClr val="FFFFFF"/>
                  </a:solidFill>
                </a14:hiddenFill>
              </a:ext>
            </a:extLst>
          </p:spPr>
        </p:pic>
        <p:pic>
          <p:nvPicPr>
            <p:cNvPr id="20" name="Picture 3" descr="C:\Documents and Settings\Administrator\桌面\ipa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1090127"/>
              <a:ext cx="2551632" cy="37858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cxnSp>
        <p:nvCxnSpPr>
          <p:cNvPr id="21" name="直接连接符 20"/>
          <p:cNvCxnSpPr/>
          <p:nvPr/>
        </p:nvCxnSpPr>
        <p:spPr bwMode="auto">
          <a:xfrm>
            <a:off x="1277205" y="3587750"/>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p:spPr>
      </p:cxnSp>
      <p:sp>
        <p:nvSpPr>
          <p:cNvPr id="22" name="TextBox 21"/>
          <p:cNvSpPr txBox="1"/>
          <p:nvPr/>
        </p:nvSpPr>
        <p:spPr>
          <a:xfrm>
            <a:off x="2097834" y="3977519"/>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23" name="组合 22"/>
          <p:cNvGrpSpPr/>
          <p:nvPr/>
        </p:nvGrpSpPr>
        <p:grpSpPr>
          <a:xfrm>
            <a:off x="1277205" y="3803774"/>
            <a:ext cx="790777" cy="790674"/>
            <a:chOff x="3962648" y="2819400"/>
            <a:chExt cx="1218704" cy="1218704"/>
          </a:xfrm>
        </p:grpSpPr>
        <p:grpSp>
          <p:nvGrpSpPr>
            <p:cNvPr id="24" name="组合 2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27" name="椭圆 26"/>
              <p:cNvSpPr/>
              <p:nvPr/>
            </p:nvSpPr>
            <p:spPr>
              <a:xfrm>
                <a:off x="392112" y="760412"/>
                <a:ext cx="3825874" cy="38258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25"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spTree>
    <p:extLst>
      <p:ext uri="{BB962C8B-B14F-4D97-AF65-F5344CB8AC3E}">
        <p14:creationId xmlns:p14="http://schemas.microsoft.com/office/powerpoint/2010/main" val="3549258032"/>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1+#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500"/>
                                        <p:tgtEl>
                                          <p:spTgt spid="43"/>
                                        </p:tgtEl>
                                      </p:cBhvr>
                                    </p:animEffect>
                                  </p:childTnLst>
                                </p:cTn>
                              </p:par>
                              <p:par>
                                <p:cTn id="18" presetID="2" presetClass="entr" presetSubtype="8" fill="hold" nodeType="withEffect">
                                  <p:stCondLst>
                                    <p:cond delay="0"/>
                                  </p:stCondLst>
                                  <p:childTnLst>
                                    <p:set>
                                      <p:cBhvr>
                                        <p:cTn id="19" dur="1" fill="hold">
                                          <p:stCondLst>
                                            <p:cond delay="0"/>
                                          </p:stCondLst>
                                        </p:cTn>
                                        <p:tgtEl>
                                          <p:spTgt spid="59"/>
                                        </p:tgtEl>
                                        <p:attrNameLst>
                                          <p:attrName>style.visibility</p:attrName>
                                        </p:attrNameLst>
                                      </p:cBhvr>
                                      <p:to>
                                        <p:strVal val="visible"/>
                                      </p:to>
                                    </p:set>
                                    <p:anim calcmode="lin" valueType="num">
                                      <p:cBhvr additive="base">
                                        <p:cTn id="20" dur="500" fill="hold"/>
                                        <p:tgtEl>
                                          <p:spTgt spid="59"/>
                                        </p:tgtEl>
                                        <p:attrNameLst>
                                          <p:attrName>ppt_x</p:attrName>
                                        </p:attrNameLst>
                                      </p:cBhvr>
                                      <p:tavLst>
                                        <p:tav tm="0">
                                          <p:val>
                                            <p:strVal val="0-#ppt_w/2"/>
                                          </p:val>
                                        </p:tav>
                                        <p:tav tm="100000">
                                          <p:val>
                                            <p:strVal val="#ppt_x"/>
                                          </p:val>
                                        </p:tav>
                                      </p:tavLst>
                                    </p:anim>
                                    <p:anim calcmode="lin" valueType="num">
                                      <p:cBhvr additive="base">
                                        <p:cTn id="21" dur="500" fill="hold"/>
                                        <p:tgtEl>
                                          <p:spTgt spid="59"/>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1+#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 presetClass="entr" presetSubtype="8"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0-#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1+#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764793" y="1499343"/>
            <a:ext cx="2501453" cy="1132494"/>
            <a:chOff x="4304043" y="1286668"/>
            <a:chExt cx="3837944" cy="2757793"/>
          </a:xfrm>
          <a:effectLst>
            <a:outerShdw blurRad="381000" dist="254000" dir="8100000" algn="tr" rotWithShape="0">
              <a:prstClr val="black">
                <a:alpha val="40000"/>
              </a:prstClr>
            </a:outerShdw>
          </a:effectLst>
        </p:grpSpPr>
        <p:sp>
          <p:nvSpPr>
            <p:cNvPr id="43" name="圆角矩形 4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Round Diagonal Corner Rectangle 3"/>
          <p:cNvSpPr/>
          <p:nvPr/>
        </p:nvSpPr>
        <p:spPr bwMode="auto">
          <a:xfrm rot="5400000">
            <a:off x="6785471" y="1089433"/>
            <a:ext cx="1187734" cy="2020357"/>
          </a:xfrm>
          <a:prstGeom prst="round2DiagRect">
            <a:avLst/>
          </a:prstGeom>
          <a:blipFill dpi="0" rotWithShape="0">
            <a:blip r:embed="rId3" cstate="print"/>
            <a:srcRect/>
            <a:stretch>
              <a:fillRect/>
            </a:stretch>
          </a:blipFill>
          <a:ln w="12700" cap="flat" cmpd="sng" algn="ctr">
            <a:solidFill>
              <a:srgbClr val="000000"/>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a:endParaRPr lang="en-US" sz="600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46" name="Round Diagonal Corner Rectangle 180"/>
          <p:cNvSpPr/>
          <p:nvPr/>
        </p:nvSpPr>
        <p:spPr bwMode="auto">
          <a:xfrm rot="5400000">
            <a:off x="6785471" y="2568702"/>
            <a:ext cx="1187732" cy="2020353"/>
          </a:xfrm>
          <a:prstGeom prst="round2DiagRect">
            <a:avLst/>
          </a:prstGeom>
          <a:blipFill dpi="0" rotWithShape="0">
            <a:blip r:embed="rId4" cstate="print"/>
            <a:srcRect/>
            <a:stretch>
              <a:fillRect/>
            </a:stretch>
          </a:blipFill>
          <a:ln w="12700" cap="flat" cmpd="sng" algn="ctr">
            <a:solidFill>
              <a:schemeClr val="tx1"/>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a:endParaRPr lang="en-US" sz="600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47" name="组合 46"/>
          <p:cNvGrpSpPr/>
          <p:nvPr/>
        </p:nvGrpSpPr>
        <p:grpSpPr>
          <a:xfrm>
            <a:off x="915880" y="1718296"/>
            <a:ext cx="621127" cy="62104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55" name="Group 41"/>
          <p:cNvGrpSpPr/>
          <p:nvPr/>
        </p:nvGrpSpPr>
        <p:grpSpPr bwMode="auto">
          <a:xfrm>
            <a:off x="1629160" y="1718294"/>
            <a:ext cx="1458361" cy="799752"/>
            <a:chOff x="0" y="0"/>
            <a:chExt cx="2419" cy="1343"/>
          </a:xfrm>
        </p:grpSpPr>
        <p:sp>
          <p:nvSpPr>
            <p:cNvPr id="56"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57"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8" name="Freeform 9"/>
          <p:cNvSpPr>
            <a:spLocks noEditPoints="1"/>
          </p:cNvSpPr>
          <p:nvPr/>
        </p:nvSpPr>
        <p:spPr bwMode="auto">
          <a:xfrm>
            <a:off x="1059393" y="1909038"/>
            <a:ext cx="281997"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FF000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59" name="组合 58"/>
          <p:cNvGrpSpPr/>
          <p:nvPr/>
        </p:nvGrpSpPr>
        <p:grpSpPr>
          <a:xfrm>
            <a:off x="3597262" y="1499343"/>
            <a:ext cx="2501453" cy="1132494"/>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3748348" y="1718296"/>
            <a:ext cx="621127" cy="62104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72" name="Group 41"/>
          <p:cNvGrpSpPr/>
          <p:nvPr/>
        </p:nvGrpSpPr>
        <p:grpSpPr bwMode="auto">
          <a:xfrm>
            <a:off x="4461629" y="1718294"/>
            <a:ext cx="1458361" cy="799752"/>
            <a:chOff x="0" y="0"/>
            <a:chExt cx="2419" cy="1343"/>
          </a:xfrm>
        </p:grpSpPr>
        <p:sp>
          <p:nvSpPr>
            <p:cNvPr id="73"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74"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75" name="Freeform 8"/>
          <p:cNvSpPr>
            <a:spLocks noEditPoints="1"/>
          </p:cNvSpPr>
          <p:nvPr/>
        </p:nvSpPr>
        <p:spPr bwMode="auto">
          <a:xfrm>
            <a:off x="3936663" y="1949300"/>
            <a:ext cx="244498"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FF000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02" name="组合 101"/>
          <p:cNvGrpSpPr/>
          <p:nvPr/>
        </p:nvGrpSpPr>
        <p:grpSpPr>
          <a:xfrm>
            <a:off x="764793" y="2959843"/>
            <a:ext cx="2501453" cy="1132494"/>
            <a:chOff x="4304043" y="1286668"/>
            <a:chExt cx="3837944" cy="2757793"/>
          </a:xfrm>
          <a:effectLst>
            <a:outerShdw blurRad="381000" dist="254000" dir="8100000" algn="tr" rotWithShape="0">
              <a:prstClr val="black">
                <a:alpha val="40000"/>
              </a:prstClr>
            </a:outerShdw>
          </a:effectLst>
        </p:grpSpPr>
        <p:sp>
          <p:nvSpPr>
            <p:cNvPr id="103" name="圆角矩形 10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915880" y="3178796"/>
            <a:ext cx="621127" cy="621045"/>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107" name="椭圆 10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108" name="Group 41"/>
          <p:cNvGrpSpPr/>
          <p:nvPr/>
        </p:nvGrpSpPr>
        <p:grpSpPr bwMode="auto">
          <a:xfrm>
            <a:off x="1629160" y="3178794"/>
            <a:ext cx="1458361" cy="799752"/>
            <a:chOff x="0" y="0"/>
            <a:chExt cx="2419" cy="1343"/>
          </a:xfrm>
        </p:grpSpPr>
        <p:sp>
          <p:nvSpPr>
            <p:cNvPr id="109"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10"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11" name="Freeform 7"/>
          <p:cNvSpPr/>
          <p:nvPr/>
        </p:nvSpPr>
        <p:spPr bwMode="auto">
          <a:xfrm>
            <a:off x="1051392" y="3340414"/>
            <a:ext cx="296247"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FF000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12" name="组合 111"/>
          <p:cNvGrpSpPr/>
          <p:nvPr/>
        </p:nvGrpSpPr>
        <p:grpSpPr>
          <a:xfrm>
            <a:off x="3598514" y="2959843"/>
            <a:ext cx="2501453" cy="1132494"/>
            <a:chOff x="4304043" y="1286668"/>
            <a:chExt cx="3837944" cy="2757793"/>
          </a:xfrm>
          <a:effectLst>
            <a:outerShdw blurRad="381000" dist="254000" dir="8100000" algn="tr" rotWithShape="0">
              <a:prstClr val="black">
                <a:alpha val="40000"/>
              </a:prstClr>
            </a:outerShdw>
          </a:effectLst>
        </p:grpSpPr>
        <p:sp>
          <p:nvSpPr>
            <p:cNvPr id="113" name="圆角矩形 11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3749600" y="3178796"/>
            <a:ext cx="621127" cy="621045"/>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118" name="Group 41"/>
          <p:cNvGrpSpPr/>
          <p:nvPr/>
        </p:nvGrpSpPr>
        <p:grpSpPr bwMode="auto">
          <a:xfrm>
            <a:off x="4462881" y="3178794"/>
            <a:ext cx="1458361" cy="799752"/>
            <a:chOff x="0" y="0"/>
            <a:chExt cx="2419" cy="1343"/>
          </a:xfrm>
        </p:grpSpPr>
        <p:sp>
          <p:nvSpPr>
            <p:cNvPr id="119"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20"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21" name="Freeform 6"/>
          <p:cNvSpPr>
            <a:spLocks noEditPoints="1"/>
          </p:cNvSpPr>
          <p:nvPr/>
        </p:nvSpPr>
        <p:spPr bwMode="auto">
          <a:xfrm>
            <a:off x="3939978" y="3361899"/>
            <a:ext cx="272247"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FF000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633744052"/>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14:bounceEnd="52000">
                                          <p:cBhvr additive="base">
                                            <p:cTn id="7" dur="2000" fill="hold"/>
                                            <p:tgtEl>
                                              <p:spTgt spid="45"/>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14:bounceEnd="52000">
                                          <p:cBhvr additive="base">
                                            <p:cTn id="11" dur="2000" fill="hold"/>
                                            <p:tgtEl>
                                              <p:spTgt spid="46"/>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46"/>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500"/>
                                            <p:tgtEl>
                                              <p:spTgt spid="55"/>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anim calcmode="lin" valueType="num">
                                          <p:cBhvr>
                                            <p:cTn id="43" dur="500" fill="hold"/>
                                            <p:tgtEl>
                                              <p:spTgt spid="75"/>
                                            </p:tgtEl>
                                            <p:attrNameLst>
                                              <p:attrName>ppt_x</p:attrName>
                                            </p:attrNameLst>
                                          </p:cBhvr>
                                          <p:tavLst>
                                            <p:tav tm="0">
                                              <p:val>
                                                <p:strVal val="#ppt_x"/>
                                              </p:val>
                                            </p:tav>
                                            <p:tav tm="100000">
                                              <p:val>
                                                <p:strVal val="#ppt_x"/>
                                              </p:val>
                                            </p:tav>
                                          </p:tavLst>
                                        </p:anim>
                                        <p:anim calcmode="lin" valueType="num">
                                          <p:cBhvr>
                                            <p:cTn id="44" dur="500" fill="hold"/>
                                            <p:tgtEl>
                                              <p:spTgt spid="75"/>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right)">
                                          <p:cBhvr>
                                            <p:cTn id="48" dur="500"/>
                                            <p:tgtEl>
                                              <p:spTgt spid="59"/>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wipe(left)">
                                          <p:cBhvr>
                                            <p:cTn id="52" dur="500"/>
                                            <p:tgtEl>
                                              <p:spTgt spid="72"/>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105"/>
                                            </p:tgtEl>
                                            <p:attrNameLst>
                                              <p:attrName>style.visibility</p:attrName>
                                            </p:attrNameLst>
                                          </p:cBhvr>
                                          <p:to>
                                            <p:strVal val="visible"/>
                                          </p:to>
                                        </p:set>
                                        <p:anim calcmode="lin" valueType="num">
                                          <p:cBhvr>
                                            <p:cTn id="56" dur="500" fill="hold"/>
                                            <p:tgtEl>
                                              <p:spTgt spid="105"/>
                                            </p:tgtEl>
                                            <p:attrNameLst>
                                              <p:attrName>ppt_w</p:attrName>
                                            </p:attrNameLst>
                                          </p:cBhvr>
                                          <p:tavLst>
                                            <p:tav tm="0">
                                              <p:val>
                                                <p:fltVal val="0"/>
                                              </p:val>
                                            </p:tav>
                                            <p:tav tm="100000">
                                              <p:val>
                                                <p:strVal val="#ppt_w"/>
                                              </p:val>
                                            </p:tav>
                                          </p:tavLst>
                                        </p:anim>
                                        <p:anim calcmode="lin" valueType="num">
                                          <p:cBhvr>
                                            <p:cTn id="57" dur="500" fill="hold"/>
                                            <p:tgtEl>
                                              <p:spTgt spid="105"/>
                                            </p:tgtEl>
                                            <p:attrNameLst>
                                              <p:attrName>ppt_h</p:attrName>
                                            </p:attrNameLst>
                                          </p:cBhvr>
                                          <p:tavLst>
                                            <p:tav tm="0">
                                              <p:val>
                                                <p:fltVal val="0"/>
                                              </p:val>
                                            </p:tav>
                                            <p:tav tm="100000">
                                              <p:val>
                                                <p:strVal val="#ppt_h"/>
                                              </p:val>
                                            </p:tav>
                                          </p:tavLst>
                                        </p:anim>
                                        <p:animEffect transition="in" filter="fade">
                                          <p:cBhvr>
                                            <p:cTn id="58" dur="500"/>
                                            <p:tgtEl>
                                              <p:spTgt spid="105"/>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111"/>
                                            </p:tgtEl>
                                            <p:attrNameLst>
                                              <p:attrName>style.visibility</p:attrName>
                                            </p:attrNameLst>
                                          </p:cBhvr>
                                          <p:to>
                                            <p:strVal val="visible"/>
                                          </p:to>
                                        </p:set>
                                        <p:animEffect transition="in" filter="fade">
                                          <p:cBhvr>
                                            <p:cTn id="62" dur="500"/>
                                            <p:tgtEl>
                                              <p:spTgt spid="111"/>
                                            </p:tgtEl>
                                          </p:cBhvr>
                                        </p:animEffect>
                                        <p:anim calcmode="lin" valueType="num">
                                          <p:cBhvr>
                                            <p:cTn id="63" dur="500" fill="hold"/>
                                            <p:tgtEl>
                                              <p:spTgt spid="111"/>
                                            </p:tgtEl>
                                            <p:attrNameLst>
                                              <p:attrName>ppt_x</p:attrName>
                                            </p:attrNameLst>
                                          </p:cBhvr>
                                          <p:tavLst>
                                            <p:tav tm="0">
                                              <p:val>
                                                <p:strVal val="#ppt_x"/>
                                              </p:val>
                                            </p:tav>
                                            <p:tav tm="100000">
                                              <p:val>
                                                <p:strVal val="#ppt_x"/>
                                              </p:val>
                                            </p:tav>
                                          </p:tavLst>
                                        </p:anim>
                                        <p:anim calcmode="lin" valueType="num">
                                          <p:cBhvr>
                                            <p:cTn id="64" dur="500" fill="hold"/>
                                            <p:tgtEl>
                                              <p:spTgt spid="111"/>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right)">
                                          <p:cBhvr>
                                            <p:cTn id="68" dur="500"/>
                                            <p:tgtEl>
                                              <p:spTgt spid="102"/>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108"/>
                                            </p:tgtEl>
                                            <p:attrNameLst>
                                              <p:attrName>style.visibility</p:attrName>
                                            </p:attrNameLst>
                                          </p:cBhvr>
                                          <p:to>
                                            <p:strVal val="visible"/>
                                          </p:to>
                                        </p:set>
                                        <p:animEffect transition="in" filter="wipe(left)">
                                          <p:cBhvr>
                                            <p:cTn id="72" dur="500"/>
                                            <p:tgtEl>
                                              <p:spTgt spid="108"/>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115"/>
                                            </p:tgtEl>
                                            <p:attrNameLst>
                                              <p:attrName>style.visibility</p:attrName>
                                            </p:attrNameLst>
                                          </p:cBhvr>
                                          <p:to>
                                            <p:strVal val="visible"/>
                                          </p:to>
                                        </p:set>
                                        <p:anim calcmode="lin" valueType="num">
                                          <p:cBhvr>
                                            <p:cTn id="76" dur="500" fill="hold"/>
                                            <p:tgtEl>
                                              <p:spTgt spid="115"/>
                                            </p:tgtEl>
                                            <p:attrNameLst>
                                              <p:attrName>ppt_w</p:attrName>
                                            </p:attrNameLst>
                                          </p:cBhvr>
                                          <p:tavLst>
                                            <p:tav tm="0">
                                              <p:val>
                                                <p:fltVal val="0"/>
                                              </p:val>
                                            </p:tav>
                                            <p:tav tm="100000">
                                              <p:val>
                                                <p:strVal val="#ppt_w"/>
                                              </p:val>
                                            </p:tav>
                                          </p:tavLst>
                                        </p:anim>
                                        <p:anim calcmode="lin" valueType="num">
                                          <p:cBhvr>
                                            <p:cTn id="77" dur="500" fill="hold"/>
                                            <p:tgtEl>
                                              <p:spTgt spid="115"/>
                                            </p:tgtEl>
                                            <p:attrNameLst>
                                              <p:attrName>ppt_h</p:attrName>
                                            </p:attrNameLst>
                                          </p:cBhvr>
                                          <p:tavLst>
                                            <p:tav tm="0">
                                              <p:val>
                                                <p:fltVal val="0"/>
                                              </p:val>
                                            </p:tav>
                                            <p:tav tm="100000">
                                              <p:val>
                                                <p:strVal val="#ppt_h"/>
                                              </p:val>
                                            </p:tav>
                                          </p:tavLst>
                                        </p:anim>
                                        <p:animEffect transition="in" filter="fade">
                                          <p:cBhvr>
                                            <p:cTn id="78" dur="500"/>
                                            <p:tgtEl>
                                              <p:spTgt spid="115"/>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500"/>
                                            <p:tgtEl>
                                              <p:spTgt spid="121"/>
                                            </p:tgtEl>
                                          </p:cBhvr>
                                        </p:animEffect>
                                        <p:anim calcmode="lin" valueType="num">
                                          <p:cBhvr>
                                            <p:cTn id="83" dur="500" fill="hold"/>
                                            <p:tgtEl>
                                              <p:spTgt spid="121"/>
                                            </p:tgtEl>
                                            <p:attrNameLst>
                                              <p:attrName>ppt_x</p:attrName>
                                            </p:attrNameLst>
                                          </p:cBhvr>
                                          <p:tavLst>
                                            <p:tav tm="0">
                                              <p:val>
                                                <p:strVal val="#ppt_x"/>
                                              </p:val>
                                            </p:tav>
                                            <p:tav tm="100000">
                                              <p:val>
                                                <p:strVal val="#ppt_x"/>
                                              </p:val>
                                            </p:tav>
                                          </p:tavLst>
                                        </p:anim>
                                        <p:anim calcmode="lin" valueType="num">
                                          <p:cBhvr>
                                            <p:cTn id="84" dur="500" fill="hold"/>
                                            <p:tgtEl>
                                              <p:spTgt spid="121"/>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112"/>
                                            </p:tgtEl>
                                            <p:attrNameLst>
                                              <p:attrName>style.visibility</p:attrName>
                                            </p:attrNameLst>
                                          </p:cBhvr>
                                          <p:to>
                                            <p:strVal val="visible"/>
                                          </p:to>
                                        </p:set>
                                        <p:animEffect transition="in" filter="wipe(right)">
                                          <p:cBhvr>
                                            <p:cTn id="88" dur="500"/>
                                            <p:tgtEl>
                                              <p:spTgt spid="11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118"/>
                                            </p:tgtEl>
                                            <p:attrNameLst>
                                              <p:attrName>style.visibility</p:attrName>
                                            </p:attrNameLst>
                                          </p:cBhvr>
                                          <p:to>
                                            <p:strVal val="visible"/>
                                          </p:to>
                                        </p:set>
                                        <p:animEffect transition="in" filter="wipe(left)">
                                          <p:cBhvr>
                                            <p:cTn id="92"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2000" fill="hold"/>
                                            <p:tgtEl>
                                              <p:spTgt spid="45"/>
                                            </p:tgtEl>
                                            <p:attrNameLst>
                                              <p:attrName>ppt_x</p:attrName>
                                            </p:attrNameLst>
                                          </p:cBhvr>
                                          <p:tavLst>
                                            <p:tav tm="0">
                                              <p:val>
                                                <p:strVal val="#ppt_x"/>
                                              </p:val>
                                            </p:tav>
                                            <p:tav tm="100000">
                                              <p:val>
                                                <p:strVal val="#ppt_x"/>
                                              </p:val>
                                            </p:tav>
                                          </p:tavLst>
                                        </p:anim>
                                        <p:anim calcmode="lin" valueType="num">
                                          <p:cBhvr additive="base">
                                            <p:cTn id="8" dur="20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2000" fill="hold"/>
                                            <p:tgtEl>
                                              <p:spTgt spid="46"/>
                                            </p:tgtEl>
                                            <p:attrNameLst>
                                              <p:attrName>ppt_x</p:attrName>
                                            </p:attrNameLst>
                                          </p:cBhvr>
                                          <p:tavLst>
                                            <p:tav tm="0">
                                              <p:val>
                                                <p:strVal val="#ppt_x"/>
                                              </p:val>
                                            </p:tav>
                                            <p:tav tm="100000">
                                              <p:val>
                                                <p:strVal val="#ppt_x"/>
                                              </p:val>
                                            </p:tav>
                                          </p:tavLst>
                                        </p:anim>
                                        <p:anim calcmode="lin" valueType="num">
                                          <p:cBhvr additive="base">
                                            <p:cTn id="12" dur="2000" fill="hold"/>
                                            <p:tgtEl>
                                              <p:spTgt spid="46"/>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500"/>
                                            <p:tgtEl>
                                              <p:spTgt spid="55"/>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anim calcmode="lin" valueType="num">
                                          <p:cBhvr>
                                            <p:cTn id="43" dur="500" fill="hold"/>
                                            <p:tgtEl>
                                              <p:spTgt spid="75"/>
                                            </p:tgtEl>
                                            <p:attrNameLst>
                                              <p:attrName>ppt_x</p:attrName>
                                            </p:attrNameLst>
                                          </p:cBhvr>
                                          <p:tavLst>
                                            <p:tav tm="0">
                                              <p:val>
                                                <p:strVal val="#ppt_x"/>
                                              </p:val>
                                            </p:tav>
                                            <p:tav tm="100000">
                                              <p:val>
                                                <p:strVal val="#ppt_x"/>
                                              </p:val>
                                            </p:tav>
                                          </p:tavLst>
                                        </p:anim>
                                        <p:anim calcmode="lin" valueType="num">
                                          <p:cBhvr>
                                            <p:cTn id="44" dur="500" fill="hold"/>
                                            <p:tgtEl>
                                              <p:spTgt spid="75"/>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right)">
                                          <p:cBhvr>
                                            <p:cTn id="48" dur="500"/>
                                            <p:tgtEl>
                                              <p:spTgt spid="59"/>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wipe(left)">
                                          <p:cBhvr>
                                            <p:cTn id="52" dur="500"/>
                                            <p:tgtEl>
                                              <p:spTgt spid="72"/>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105"/>
                                            </p:tgtEl>
                                            <p:attrNameLst>
                                              <p:attrName>style.visibility</p:attrName>
                                            </p:attrNameLst>
                                          </p:cBhvr>
                                          <p:to>
                                            <p:strVal val="visible"/>
                                          </p:to>
                                        </p:set>
                                        <p:anim calcmode="lin" valueType="num">
                                          <p:cBhvr>
                                            <p:cTn id="56" dur="500" fill="hold"/>
                                            <p:tgtEl>
                                              <p:spTgt spid="105"/>
                                            </p:tgtEl>
                                            <p:attrNameLst>
                                              <p:attrName>ppt_w</p:attrName>
                                            </p:attrNameLst>
                                          </p:cBhvr>
                                          <p:tavLst>
                                            <p:tav tm="0">
                                              <p:val>
                                                <p:fltVal val="0"/>
                                              </p:val>
                                            </p:tav>
                                            <p:tav tm="100000">
                                              <p:val>
                                                <p:strVal val="#ppt_w"/>
                                              </p:val>
                                            </p:tav>
                                          </p:tavLst>
                                        </p:anim>
                                        <p:anim calcmode="lin" valueType="num">
                                          <p:cBhvr>
                                            <p:cTn id="57" dur="500" fill="hold"/>
                                            <p:tgtEl>
                                              <p:spTgt spid="105"/>
                                            </p:tgtEl>
                                            <p:attrNameLst>
                                              <p:attrName>ppt_h</p:attrName>
                                            </p:attrNameLst>
                                          </p:cBhvr>
                                          <p:tavLst>
                                            <p:tav tm="0">
                                              <p:val>
                                                <p:fltVal val="0"/>
                                              </p:val>
                                            </p:tav>
                                            <p:tav tm="100000">
                                              <p:val>
                                                <p:strVal val="#ppt_h"/>
                                              </p:val>
                                            </p:tav>
                                          </p:tavLst>
                                        </p:anim>
                                        <p:animEffect transition="in" filter="fade">
                                          <p:cBhvr>
                                            <p:cTn id="58" dur="500"/>
                                            <p:tgtEl>
                                              <p:spTgt spid="105"/>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111"/>
                                            </p:tgtEl>
                                            <p:attrNameLst>
                                              <p:attrName>style.visibility</p:attrName>
                                            </p:attrNameLst>
                                          </p:cBhvr>
                                          <p:to>
                                            <p:strVal val="visible"/>
                                          </p:to>
                                        </p:set>
                                        <p:animEffect transition="in" filter="fade">
                                          <p:cBhvr>
                                            <p:cTn id="62" dur="500"/>
                                            <p:tgtEl>
                                              <p:spTgt spid="111"/>
                                            </p:tgtEl>
                                          </p:cBhvr>
                                        </p:animEffect>
                                        <p:anim calcmode="lin" valueType="num">
                                          <p:cBhvr>
                                            <p:cTn id="63" dur="500" fill="hold"/>
                                            <p:tgtEl>
                                              <p:spTgt spid="111"/>
                                            </p:tgtEl>
                                            <p:attrNameLst>
                                              <p:attrName>ppt_x</p:attrName>
                                            </p:attrNameLst>
                                          </p:cBhvr>
                                          <p:tavLst>
                                            <p:tav tm="0">
                                              <p:val>
                                                <p:strVal val="#ppt_x"/>
                                              </p:val>
                                            </p:tav>
                                            <p:tav tm="100000">
                                              <p:val>
                                                <p:strVal val="#ppt_x"/>
                                              </p:val>
                                            </p:tav>
                                          </p:tavLst>
                                        </p:anim>
                                        <p:anim calcmode="lin" valueType="num">
                                          <p:cBhvr>
                                            <p:cTn id="64" dur="500" fill="hold"/>
                                            <p:tgtEl>
                                              <p:spTgt spid="111"/>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right)">
                                          <p:cBhvr>
                                            <p:cTn id="68" dur="500"/>
                                            <p:tgtEl>
                                              <p:spTgt spid="102"/>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108"/>
                                            </p:tgtEl>
                                            <p:attrNameLst>
                                              <p:attrName>style.visibility</p:attrName>
                                            </p:attrNameLst>
                                          </p:cBhvr>
                                          <p:to>
                                            <p:strVal val="visible"/>
                                          </p:to>
                                        </p:set>
                                        <p:animEffect transition="in" filter="wipe(left)">
                                          <p:cBhvr>
                                            <p:cTn id="72" dur="500"/>
                                            <p:tgtEl>
                                              <p:spTgt spid="108"/>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115"/>
                                            </p:tgtEl>
                                            <p:attrNameLst>
                                              <p:attrName>style.visibility</p:attrName>
                                            </p:attrNameLst>
                                          </p:cBhvr>
                                          <p:to>
                                            <p:strVal val="visible"/>
                                          </p:to>
                                        </p:set>
                                        <p:anim calcmode="lin" valueType="num">
                                          <p:cBhvr>
                                            <p:cTn id="76" dur="500" fill="hold"/>
                                            <p:tgtEl>
                                              <p:spTgt spid="115"/>
                                            </p:tgtEl>
                                            <p:attrNameLst>
                                              <p:attrName>ppt_w</p:attrName>
                                            </p:attrNameLst>
                                          </p:cBhvr>
                                          <p:tavLst>
                                            <p:tav tm="0">
                                              <p:val>
                                                <p:fltVal val="0"/>
                                              </p:val>
                                            </p:tav>
                                            <p:tav tm="100000">
                                              <p:val>
                                                <p:strVal val="#ppt_w"/>
                                              </p:val>
                                            </p:tav>
                                          </p:tavLst>
                                        </p:anim>
                                        <p:anim calcmode="lin" valueType="num">
                                          <p:cBhvr>
                                            <p:cTn id="77" dur="500" fill="hold"/>
                                            <p:tgtEl>
                                              <p:spTgt spid="115"/>
                                            </p:tgtEl>
                                            <p:attrNameLst>
                                              <p:attrName>ppt_h</p:attrName>
                                            </p:attrNameLst>
                                          </p:cBhvr>
                                          <p:tavLst>
                                            <p:tav tm="0">
                                              <p:val>
                                                <p:fltVal val="0"/>
                                              </p:val>
                                            </p:tav>
                                            <p:tav tm="100000">
                                              <p:val>
                                                <p:strVal val="#ppt_h"/>
                                              </p:val>
                                            </p:tav>
                                          </p:tavLst>
                                        </p:anim>
                                        <p:animEffect transition="in" filter="fade">
                                          <p:cBhvr>
                                            <p:cTn id="78" dur="500"/>
                                            <p:tgtEl>
                                              <p:spTgt spid="115"/>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500"/>
                                            <p:tgtEl>
                                              <p:spTgt spid="121"/>
                                            </p:tgtEl>
                                          </p:cBhvr>
                                        </p:animEffect>
                                        <p:anim calcmode="lin" valueType="num">
                                          <p:cBhvr>
                                            <p:cTn id="83" dur="500" fill="hold"/>
                                            <p:tgtEl>
                                              <p:spTgt spid="121"/>
                                            </p:tgtEl>
                                            <p:attrNameLst>
                                              <p:attrName>ppt_x</p:attrName>
                                            </p:attrNameLst>
                                          </p:cBhvr>
                                          <p:tavLst>
                                            <p:tav tm="0">
                                              <p:val>
                                                <p:strVal val="#ppt_x"/>
                                              </p:val>
                                            </p:tav>
                                            <p:tav tm="100000">
                                              <p:val>
                                                <p:strVal val="#ppt_x"/>
                                              </p:val>
                                            </p:tav>
                                          </p:tavLst>
                                        </p:anim>
                                        <p:anim calcmode="lin" valueType="num">
                                          <p:cBhvr>
                                            <p:cTn id="84" dur="500" fill="hold"/>
                                            <p:tgtEl>
                                              <p:spTgt spid="121"/>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112"/>
                                            </p:tgtEl>
                                            <p:attrNameLst>
                                              <p:attrName>style.visibility</p:attrName>
                                            </p:attrNameLst>
                                          </p:cBhvr>
                                          <p:to>
                                            <p:strVal val="visible"/>
                                          </p:to>
                                        </p:set>
                                        <p:animEffect transition="in" filter="wipe(right)">
                                          <p:cBhvr>
                                            <p:cTn id="88" dur="500"/>
                                            <p:tgtEl>
                                              <p:spTgt spid="11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118"/>
                                            </p:tgtEl>
                                            <p:attrNameLst>
                                              <p:attrName>style.visibility</p:attrName>
                                            </p:attrNameLst>
                                          </p:cBhvr>
                                          <p:to>
                                            <p:strVal val="visible"/>
                                          </p:to>
                                        </p:set>
                                        <p:animEffect transition="in" filter="wipe(left)">
                                          <p:cBhvr>
                                            <p:cTn id="92"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1760501" y="1431232"/>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sym typeface="Arial" panose="020B0604020202020204" pitchFamily="34" charset="0"/>
            </a:endParaRPr>
          </a:p>
        </p:txBody>
      </p:sp>
      <p:sp>
        <p:nvSpPr>
          <p:cNvPr id="5" name="Freeform 5"/>
          <p:cNvSpPr>
            <a:spLocks/>
          </p:cNvSpPr>
          <p:nvPr/>
        </p:nvSpPr>
        <p:spPr bwMode="auto">
          <a:xfrm>
            <a:off x="1841371" y="1502907"/>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sym typeface="Arial" panose="020B0604020202020204" pitchFamily="34" charset="0"/>
            </a:endParaRPr>
          </a:p>
        </p:txBody>
      </p:sp>
      <p:sp>
        <p:nvSpPr>
          <p:cNvPr id="6" name="Freeform 5"/>
          <p:cNvSpPr>
            <a:spLocks/>
          </p:cNvSpPr>
          <p:nvPr/>
        </p:nvSpPr>
        <p:spPr bwMode="auto">
          <a:xfrm>
            <a:off x="3828855" y="1431232"/>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sym typeface="Arial" panose="020B0604020202020204" pitchFamily="34" charset="0"/>
            </a:endParaRPr>
          </a:p>
        </p:txBody>
      </p:sp>
      <p:sp>
        <p:nvSpPr>
          <p:cNvPr id="7" name="Freeform 5"/>
          <p:cNvSpPr>
            <a:spLocks/>
          </p:cNvSpPr>
          <p:nvPr/>
        </p:nvSpPr>
        <p:spPr bwMode="auto">
          <a:xfrm>
            <a:off x="3909725" y="1502907"/>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sym typeface="Arial" panose="020B0604020202020204" pitchFamily="34" charset="0"/>
            </a:endParaRPr>
          </a:p>
        </p:txBody>
      </p:sp>
      <p:sp>
        <p:nvSpPr>
          <p:cNvPr id="8" name="Freeform 5"/>
          <p:cNvSpPr>
            <a:spLocks/>
          </p:cNvSpPr>
          <p:nvPr/>
        </p:nvSpPr>
        <p:spPr bwMode="auto">
          <a:xfrm>
            <a:off x="5897209" y="1431232"/>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sym typeface="Arial" panose="020B0604020202020204" pitchFamily="34" charset="0"/>
            </a:endParaRPr>
          </a:p>
        </p:txBody>
      </p:sp>
      <p:sp>
        <p:nvSpPr>
          <p:cNvPr id="9" name="Freeform 5"/>
          <p:cNvSpPr>
            <a:spLocks/>
          </p:cNvSpPr>
          <p:nvPr/>
        </p:nvSpPr>
        <p:spPr bwMode="auto">
          <a:xfrm>
            <a:off x="5978078" y="1502907"/>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sym typeface="Arial" panose="020B0604020202020204" pitchFamily="34" charset="0"/>
            </a:endParaRPr>
          </a:p>
        </p:txBody>
      </p:sp>
      <p:sp>
        <p:nvSpPr>
          <p:cNvPr id="10" name="矩形 9"/>
          <p:cNvSpPr/>
          <p:nvPr/>
        </p:nvSpPr>
        <p:spPr>
          <a:xfrm>
            <a:off x="2102575" y="2110922"/>
            <a:ext cx="857927" cy="323165"/>
          </a:xfrm>
          <a:prstGeom prst="rect">
            <a:avLst/>
          </a:prstGeom>
        </p:spPr>
        <p:txBody>
          <a:bodyPr wrap="none">
            <a:spAutoFit/>
          </a:bodyPr>
          <a:lstStyle/>
          <a:p>
            <a:r>
              <a:rPr lang="en-US" altLang="zh-CN" sz="1500" dirty="0">
                <a:solidFill>
                  <a:schemeClr val="tx1">
                    <a:lumMod val="65000"/>
                    <a:lumOff val="35000"/>
                  </a:schemeClr>
                </a:solidFill>
                <a:latin typeface="+mj-ea"/>
                <a:ea typeface="+mj-ea"/>
              </a:rPr>
              <a:t>¥13456</a:t>
            </a:r>
            <a:endParaRPr lang="zh-CN" altLang="en-US" sz="150" dirty="0">
              <a:solidFill>
                <a:schemeClr val="tx1">
                  <a:lumMod val="65000"/>
                  <a:lumOff val="35000"/>
                </a:schemeClr>
              </a:solidFill>
              <a:latin typeface="+mj-ea"/>
              <a:ea typeface="+mj-ea"/>
            </a:endParaRPr>
          </a:p>
        </p:txBody>
      </p:sp>
      <p:sp>
        <p:nvSpPr>
          <p:cNvPr id="11" name="矩形 10"/>
          <p:cNvSpPr/>
          <p:nvPr/>
        </p:nvSpPr>
        <p:spPr>
          <a:xfrm>
            <a:off x="6239283" y="2110922"/>
            <a:ext cx="857927" cy="323165"/>
          </a:xfrm>
          <a:prstGeom prst="rect">
            <a:avLst/>
          </a:prstGeom>
        </p:spPr>
        <p:txBody>
          <a:bodyPr wrap="none">
            <a:spAutoFit/>
          </a:bodyPr>
          <a:lstStyle/>
          <a:p>
            <a:r>
              <a:rPr lang="en-US" altLang="zh-CN" sz="1500" dirty="0">
                <a:solidFill>
                  <a:schemeClr val="tx1">
                    <a:lumMod val="65000"/>
                    <a:lumOff val="35000"/>
                  </a:schemeClr>
                </a:solidFill>
                <a:latin typeface="+mj-ea"/>
                <a:ea typeface="+mj-ea"/>
              </a:rPr>
              <a:t>¥13456</a:t>
            </a:r>
            <a:endParaRPr lang="zh-CN" altLang="en-US" sz="150" dirty="0">
              <a:solidFill>
                <a:schemeClr val="tx1">
                  <a:lumMod val="65000"/>
                  <a:lumOff val="35000"/>
                </a:schemeClr>
              </a:solidFill>
              <a:latin typeface="+mj-ea"/>
              <a:ea typeface="+mj-ea"/>
            </a:endParaRPr>
          </a:p>
        </p:txBody>
      </p:sp>
      <p:sp>
        <p:nvSpPr>
          <p:cNvPr id="12" name="矩形 11"/>
          <p:cNvSpPr/>
          <p:nvPr/>
        </p:nvSpPr>
        <p:spPr>
          <a:xfrm>
            <a:off x="4170929" y="2110922"/>
            <a:ext cx="857927" cy="323165"/>
          </a:xfrm>
          <a:prstGeom prst="rect">
            <a:avLst/>
          </a:prstGeom>
        </p:spPr>
        <p:txBody>
          <a:bodyPr wrap="none">
            <a:spAutoFit/>
          </a:bodyPr>
          <a:lstStyle/>
          <a:p>
            <a:r>
              <a:rPr lang="en-US" altLang="zh-CN" sz="1500" dirty="0">
                <a:solidFill>
                  <a:schemeClr val="tx1">
                    <a:lumMod val="65000"/>
                    <a:lumOff val="35000"/>
                  </a:schemeClr>
                </a:solidFill>
                <a:latin typeface="+mj-ea"/>
                <a:ea typeface="+mj-ea"/>
              </a:rPr>
              <a:t>¥13456</a:t>
            </a:r>
            <a:endParaRPr lang="zh-CN" altLang="en-US" sz="150" dirty="0">
              <a:solidFill>
                <a:schemeClr val="tx1">
                  <a:lumMod val="65000"/>
                  <a:lumOff val="35000"/>
                </a:schemeClr>
              </a:solidFill>
              <a:latin typeface="+mj-ea"/>
              <a:ea typeface="+mj-ea"/>
            </a:endParaRPr>
          </a:p>
        </p:txBody>
      </p:sp>
      <p:grpSp>
        <p:nvGrpSpPr>
          <p:cNvPr id="13" name="组合 12"/>
          <p:cNvGrpSpPr/>
          <p:nvPr/>
        </p:nvGrpSpPr>
        <p:grpSpPr>
          <a:xfrm>
            <a:off x="6524878" y="1736422"/>
            <a:ext cx="230951" cy="229729"/>
            <a:chOff x="3856417" y="4248125"/>
            <a:chExt cx="409860" cy="407692"/>
          </a:xfrm>
          <a:solidFill>
            <a:schemeClr val="accent3"/>
          </a:solidFill>
        </p:grpSpPr>
        <p:sp>
          <p:nvSpPr>
            <p:cNvPr id="14"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5"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6"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7"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8"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9"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0"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21" name="组合 20"/>
          <p:cNvGrpSpPr/>
          <p:nvPr/>
        </p:nvGrpSpPr>
        <p:grpSpPr>
          <a:xfrm>
            <a:off x="2366317" y="1694569"/>
            <a:ext cx="273108" cy="313433"/>
            <a:chOff x="2733098" y="4187405"/>
            <a:chExt cx="484675" cy="556238"/>
          </a:xfrm>
          <a:solidFill>
            <a:schemeClr val="accent1"/>
          </a:solidFill>
        </p:grpSpPr>
        <p:sp>
          <p:nvSpPr>
            <p:cNvPr id="22"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3"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4"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5"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6"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7"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8"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9"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0"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1"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2"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3"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4"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5"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6"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7"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8"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39" name="组合 38"/>
          <p:cNvGrpSpPr/>
          <p:nvPr/>
        </p:nvGrpSpPr>
        <p:grpSpPr>
          <a:xfrm>
            <a:off x="4428868" y="1741616"/>
            <a:ext cx="321986" cy="219341"/>
            <a:chOff x="4895160" y="4287159"/>
            <a:chExt cx="571418" cy="389258"/>
          </a:xfrm>
          <a:solidFill>
            <a:schemeClr val="accent2"/>
          </a:solidFill>
        </p:grpSpPr>
        <p:sp>
          <p:nvSpPr>
            <p:cNvPr id="4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49" name="组合 48"/>
          <p:cNvGrpSpPr/>
          <p:nvPr/>
        </p:nvGrpSpPr>
        <p:grpSpPr>
          <a:xfrm>
            <a:off x="1593902" y="3025138"/>
            <a:ext cx="1762338" cy="614792"/>
            <a:chOff x="2061936" y="5263650"/>
            <a:chExt cx="2349784" cy="819723"/>
          </a:xfrm>
        </p:grpSpPr>
        <p:sp>
          <p:nvSpPr>
            <p:cNvPr id="50" name="文本框 49"/>
            <p:cNvSpPr txBox="1"/>
            <p:nvPr/>
          </p:nvSpPr>
          <p:spPr bwMode="auto">
            <a:xfrm>
              <a:off x="2217364" y="5498597"/>
              <a:ext cx="2038928" cy="584776"/>
            </a:xfrm>
            <a:prstGeom prst="rect">
              <a:avLst/>
            </a:prstGeom>
            <a:noFill/>
          </p:spPr>
          <p:txBody>
            <a:bodyPr wrap="square">
              <a:spAutoFit/>
            </a:bodyPr>
            <a:lstStyle/>
            <a:p>
              <a:pPr>
                <a:lnSpc>
                  <a:spcPct val="125000"/>
                </a:lnSpc>
              </a:pPr>
              <a:r>
                <a:rPr lang="zh-CN" altLang="en-US" sz="900" dirty="0" smtClean="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51" name="文本框 50"/>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chemeClr val="tx1">
                      <a:lumMod val="65000"/>
                      <a:lumOff val="35000"/>
                    </a:schemeClr>
                  </a:solidFill>
                  <a:latin typeface="+mj-ea"/>
                  <a:ea typeface="+mj-ea"/>
                </a:rPr>
                <a:t>在此添加标题</a:t>
              </a:r>
            </a:p>
          </p:txBody>
        </p:sp>
      </p:grpSp>
      <p:grpSp>
        <p:nvGrpSpPr>
          <p:cNvPr id="52" name="组合 51"/>
          <p:cNvGrpSpPr/>
          <p:nvPr/>
        </p:nvGrpSpPr>
        <p:grpSpPr>
          <a:xfrm>
            <a:off x="3688463" y="3025139"/>
            <a:ext cx="1762338" cy="614790"/>
            <a:chOff x="2061936" y="5263650"/>
            <a:chExt cx="2349784" cy="819720"/>
          </a:xfrm>
        </p:grpSpPr>
        <p:sp>
          <p:nvSpPr>
            <p:cNvPr id="53" name="文本框 52"/>
            <p:cNvSpPr txBox="1"/>
            <p:nvPr/>
          </p:nvSpPr>
          <p:spPr bwMode="auto">
            <a:xfrm>
              <a:off x="2217364" y="5498594"/>
              <a:ext cx="2038928" cy="584776"/>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a:t>
              </a:r>
              <a:r>
                <a:rPr lang="zh-CN" altLang="en-US" sz="900" dirty="0" smtClean="0">
                  <a:solidFill>
                    <a:srgbClr val="000000"/>
                  </a:solidFill>
                  <a:latin typeface="+mj-ea"/>
                  <a:ea typeface="+mj-ea"/>
                  <a:cs typeface="Lato Light" charset="0"/>
                  <a:sym typeface="Lato Light" charset="0"/>
                </a:rPr>
                <a:t>符合</a:t>
              </a:r>
              <a:endParaRPr lang="en-US" altLang="zh-CN" sz="900" dirty="0">
                <a:solidFill>
                  <a:srgbClr val="000000"/>
                </a:solidFill>
                <a:latin typeface="+mj-ea"/>
                <a:ea typeface="+mj-ea"/>
                <a:cs typeface="Lato Light" charset="0"/>
                <a:sym typeface="Lato Light" charset="0"/>
              </a:endParaRPr>
            </a:p>
          </p:txBody>
        </p:sp>
        <p:sp>
          <p:nvSpPr>
            <p:cNvPr id="54" name="文本框 53"/>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chemeClr val="tx1">
                      <a:lumMod val="65000"/>
                      <a:lumOff val="35000"/>
                    </a:schemeClr>
                  </a:solidFill>
                  <a:latin typeface="+mj-ea"/>
                  <a:ea typeface="+mj-ea"/>
                </a:rPr>
                <a:t>在此添加标题</a:t>
              </a:r>
            </a:p>
          </p:txBody>
        </p:sp>
      </p:grpSp>
      <p:grpSp>
        <p:nvGrpSpPr>
          <p:cNvPr id="55" name="组合 54"/>
          <p:cNvGrpSpPr/>
          <p:nvPr/>
        </p:nvGrpSpPr>
        <p:grpSpPr>
          <a:xfrm>
            <a:off x="5753990" y="3025139"/>
            <a:ext cx="1762338" cy="614790"/>
            <a:chOff x="2061936" y="5263650"/>
            <a:chExt cx="2349784" cy="819720"/>
          </a:xfrm>
        </p:grpSpPr>
        <p:sp>
          <p:nvSpPr>
            <p:cNvPr id="56" name="文本框 55"/>
            <p:cNvSpPr txBox="1"/>
            <p:nvPr/>
          </p:nvSpPr>
          <p:spPr bwMode="auto">
            <a:xfrm>
              <a:off x="2217364" y="5498594"/>
              <a:ext cx="2038928" cy="584776"/>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a:t>
              </a:r>
              <a:r>
                <a:rPr lang="zh-CN" altLang="en-US" sz="900" dirty="0" smtClean="0">
                  <a:solidFill>
                    <a:srgbClr val="000000"/>
                  </a:solidFill>
                  <a:latin typeface="+mj-ea"/>
                  <a:ea typeface="+mj-ea"/>
                  <a:cs typeface="Lato Light" charset="0"/>
                  <a:sym typeface="Lato Light" charset="0"/>
                </a:rPr>
                <a:t>符合</a:t>
              </a:r>
              <a:endParaRPr lang="en-US" altLang="zh-CN" sz="900" dirty="0">
                <a:solidFill>
                  <a:srgbClr val="000000"/>
                </a:solidFill>
                <a:latin typeface="+mj-ea"/>
                <a:ea typeface="+mj-ea"/>
                <a:cs typeface="Lato Light" charset="0"/>
                <a:sym typeface="Lato Light" charset="0"/>
              </a:endParaRPr>
            </a:p>
          </p:txBody>
        </p:sp>
        <p:sp>
          <p:nvSpPr>
            <p:cNvPr id="57" name="文本框 56"/>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chemeClr val="tx1">
                      <a:lumMod val="65000"/>
                      <a:lumOff val="35000"/>
                    </a:schemeClr>
                  </a:solidFill>
                  <a:latin typeface="+mj-ea"/>
                  <a:ea typeface="+mj-ea"/>
                </a:rPr>
                <a:t>在此添加标题</a:t>
              </a:r>
            </a:p>
          </p:txBody>
        </p:sp>
      </p:grpSp>
      <p:cxnSp>
        <p:nvCxnSpPr>
          <p:cNvPr id="58" name="直接连接符 57"/>
          <p:cNvCxnSpPr/>
          <p:nvPr/>
        </p:nvCxnSpPr>
        <p:spPr>
          <a:xfrm>
            <a:off x="1059503" y="3962841"/>
            <a:ext cx="7024995"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370064"/>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900"/>
                            </p:stCondLst>
                            <p:childTnLst>
                              <p:par>
                                <p:cTn id="21" presetID="21"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heel(1)">
                                      <p:cBhvr>
                                        <p:cTn id="23" dur="500"/>
                                        <p:tgtEl>
                                          <p:spTgt spid="5"/>
                                        </p:tgtEl>
                                      </p:cBhvr>
                                    </p:animEffect>
                                  </p:childTnLst>
                                </p:cTn>
                              </p:par>
                              <p:par>
                                <p:cTn id="24" presetID="21" presetClass="entr" presetSubtype="1" fill="hold" grpId="0" nodeType="withEffect">
                                  <p:stCondLst>
                                    <p:cond delay="200"/>
                                  </p:stCondLst>
                                  <p:childTnLst>
                                    <p:set>
                                      <p:cBhvr>
                                        <p:cTn id="25" dur="1" fill="hold">
                                          <p:stCondLst>
                                            <p:cond delay="0"/>
                                          </p:stCondLst>
                                        </p:cTn>
                                        <p:tgtEl>
                                          <p:spTgt spid="7"/>
                                        </p:tgtEl>
                                        <p:attrNameLst>
                                          <p:attrName>style.visibility</p:attrName>
                                        </p:attrNameLst>
                                      </p:cBhvr>
                                      <p:to>
                                        <p:strVal val="visible"/>
                                      </p:to>
                                    </p:set>
                                    <p:animEffect transition="in" filter="wheel(1)">
                                      <p:cBhvr>
                                        <p:cTn id="26" dur="500"/>
                                        <p:tgtEl>
                                          <p:spTgt spid="7"/>
                                        </p:tgtEl>
                                      </p:cBhvr>
                                    </p:animEffect>
                                  </p:childTnLst>
                                </p:cTn>
                              </p:par>
                              <p:par>
                                <p:cTn id="27" presetID="21" presetClass="entr" presetSubtype="1"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500"/>
                                        <p:tgtEl>
                                          <p:spTgt spid="9"/>
                                        </p:tgtEl>
                                      </p:cBhvr>
                                    </p:animEffect>
                                  </p:childTnLst>
                                </p:cTn>
                              </p:par>
                            </p:childTnLst>
                          </p:cTn>
                        </p:par>
                        <p:par>
                          <p:cTn id="30" fill="hold">
                            <p:stCondLst>
                              <p:cond delay="1800"/>
                            </p:stCondLst>
                            <p:childTnLst>
                              <p:par>
                                <p:cTn id="31" presetID="45"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anim calcmode="lin" valueType="num">
                                      <p:cBhvr>
                                        <p:cTn id="34" dur="500" fill="hold"/>
                                        <p:tgtEl>
                                          <p:spTgt spid="21"/>
                                        </p:tgtEl>
                                        <p:attrNameLst>
                                          <p:attrName>ppt_w</p:attrName>
                                        </p:attrNameLst>
                                      </p:cBhvr>
                                      <p:tavLst>
                                        <p:tav tm="0" fmla="#ppt_w*sin(2.5*pi*$)">
                                          <p:val>
                                            <p:fltVal val="0"/>
                                          </p:val>
                                        </p:tav>
                                        <p:tav tm="100000">
                                          <p:val>
                                            <p:fltVal val="1"/>
                                          </p:val>
                                        </p:tav>
                                      </p:tavLst>
                                    </p:anim>
                                    <p:anim calcmode="lin" valueType="num">
                                      <p:cBhvr>
                                        <p:cTn id="35" dur="500" fill="hold"/>
                                        <p:tgtEl>
                                          <p:spTgt spid="21"/>
                                        </p:tgtEl>
                                        <p:attrNameLst>
                                          <p:attrName>ppt_h</p:attrName>
                                        </p:attrNameLst>
                                      </p:cBhvr>
                                      <p:tavLst>
                                        <p:tav tm="0">
                                          <p:val>
                                            <p:strVal val="#ppt_h"/>
                                          </p:val>
                                        </p:tav>
                                        <p:tav tm="100000">
                                          <p:val>
                                            <p:strVal val="#ppt_h"/>
                                          </p:val>
                                        </p:tav>
                                      </p:tavLst>
                                    </p:anim>
                                  </p:childTnLst>
                                </p:cTn>
                              </p:par>
                              <p:par>
                                <p:cTn id="36" presetID="53" presetClass="entr" presetSubtype="16" fill="hold" grpId="0" nodeType="withEffect">
                                  <p:stCondLst>
                                    <p:cond delay="0"/>
                                  </p:stCondLst>
                                  <p:iterate type="lt">
                                    <p:tmPct val="10000"/>
                                  </p:iterate>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2550"/>
                            </p:stCondLst>
                            <p:childTnLst>
                              <p:par>
                                <p:cTn id="42" presetID="16" presetClass="entr" presetSubtype="37"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barn(outVertical)">
                                      <p:cBhvr>
                                        <p:cTn id="44" dur="500"/>
                                        <p:tgtEl>
                                          <p:spTgt spid="49"/>
                                        </p:tgtEl>
                                      </p:cBhvr>
                                    </p:animEffect>
                                  </p:childTnLst>
                                </p:cTn>
                              </p:par>
                            </p:childTnLst>
                          </p:cTn>
                        </p:par>
                        <p:par>
                          <p:cTn id="45" fill="hold">
                            <p:stCondLst>
                              <p:cond delay="3050"/>
                            </p:stCondLst>
                            <p:childTnLst>
                              <p:par>
                                <p:cTn id="46" presetID="45" presetClass="entr" presetSubtype="0" fill="hold"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anim calcmode="lin" valueType="num">
                                      <p:cBhvr>
                                        <p:cTn id="49" dur="500" fill="hold"/>
                                        <p:tgtEl>
                                          <p:spTgt spid="39"/>
                                        </p:tgtEl>
                                        <p:attrNameLst>
                                          <p:attrName>ppt_w</p:attrName>
                                        </p:attrNameLst>
                                      </p:cBhvr>
                                      <p:tavLst>
                                        <p:tav tm="0" fmla="#ppt_w*sin(2.5*pi*$)">
                                          <p:val>
                                            <p:fltVal val="0"/>
                                          </p:val>
                                        </p:tav>
                                        <p:tav tm="100000">
                                          <p:val>
                                            <p:fltVal val="1"/>
                                          </p:val>
                                        </p:tav>
                                      </p:tavLst>
                                    </p:anim>
                                    <p:anim calcmode="lin" valueType="num">
                                      <p:cBhvr>
                                        <p:cTn id="50" dur="500" fill="hold"/>
                                        <p:tgtEl>
                                          <p:spTgt spid="39"/>
                                        </p:tgtEl>
                                        <p:attrNameLst>
                                          <p:attrName>ppt_h</p:attrName>
                                        </p:attrNameLst>
                                      </p:cBhvr>
                                      <p:tavLst>
                                        <p:tav tm="0">
                                          <p:val>
                                            <p:strVal val="#ppt_h"/>
                                          </p:val>
                                        </p:tav>
                                        <p:tav tm="100000">
                                          <p:val>
                                            <p:strVal val="#ppt_h"/>
                                          </p:val>
                                        </p:tav>
                                      </p:tavLst>
                                    </p:anim>
                                  </p:childTnLst>
                                </p:cTn>
                              </p:par>
                              <p:par>
                                <p:cTn id="51" presetID="53" presetClass="entr" presetSubtype="16" fill="hold" grpId="0" nodeType="withEffect">
                                  <p:stCondLst>
                                    <p:cond delay="0"/>
                                  </p:stCondLst>
                                  <p:iterate type="lt">
                                    <p:tmPct val="10000"/>
                                  </p:iterate>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childTnLst>
                          </p:cTn>
                        </p:par>
                        <p:par>
                          <p:cTn id="56" fill="hold">
                            <p:stCondLst>
                              <p:cond delay="3800"/>
                            </p:stCondLst>
                            <p:childTnLst>
                              <p:par>
                                <p:cTn id="57" presetID="16" presetClass="entr" presetSubtype="37"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barn(outVertical)">
                                      <p:cBhvr>
                                        <p:cTn id="59" dur="500"/>
                                        <p:tgtEl>
                                          <p:spTgt spid="52"/>
                                        </p:tgtEl>
                                      </p:cBhvr>
                                    </p:animEffect>
                                  </p:childTnLst>
                                </p:cTn>
                              </p:par>
                            </p:childTnLst>
                          </p:cTn>
                        </p:par>
                        <p:par>
                          <p:cTn id="60" fill="hold">
                            <p:stCondLst>
                              <p:cond delay="4300"/>
                            </p:stCondLst>
                            <p:childTnLst>
                              <p:par>
                                <p:cTn id="61" presetID="45" presetClass="entr" presetSubtype="0"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anim calcmode="lin" valueType="num">
                                      <p:cBhvr>
                                        <p:cTn id="64" dur="500" fill="hold"/>
                                        <p:tgtEl>
                                          <p:spTgt spid="13"/>
                                        </p:tgtEl>
                                        <p:attrNameLst>
                                          <p:attrName>ppt_w</p:attrName>
                                        </p:attrNameLst>
                                      </p:cBhvr>
                                      <p:tavLst>
                                        <p:tav tm="0" fmla="#ppt_w*sin(2.5*pi*$)">
                                          <p:val>
                                            <p:fltVal val="0"/>
                                          </p:val>
                                        </p:tav>
                                        <p:tav tm="100000">
                                          <p:val>
                                            <p:fltVal val="1"/>
                                          </p:val>
                                        </p:tav>
                                      </p:tavLst>
                                    </p:anim>
                                    <p:anim calcmode="lin" valueType="num">
                                      <p:cBhvr>
                                        <p:cTn id="65" dur="500" fill="hold"/>
                                        <p:tgtEl>
                                          <p:spTgt spid="13"/>
                                        </p:tgtEl>
                                        <p:attrNameLst>
                                          <p:attrName>ppt_h</p:attrName>
                                        </p:attrNameLst>
                                      </p:cBhvr>
                                      <p:tavLst>
                                        <p:tav tm="0">
                                          <p:val>
                                            <p:strVal val="#ppt_h"/>
                                          </p:val>
                                        </p:tav>
                                        <p:tav tm="100000">
                                          <p:val>
                                            <p:strVal val="#ppt_h"/>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1"/>
                                        </p:tgtEl>
                                        <p:attrNameLst>
                                          <p:attrName>style.visibility</p:attrName>
                                        </p:attrNameLst>
                                      </p:cBhvr>
                                      <p:to>
                                        <p:strVal val="visible"/>
                                      </p:to>
                                    </p:set>
                                    <p:anim calcmode="lin" valueType="num">
                                      <p:cBhvr>
                                        <p:cTn id="68" dur="500" fill="hold"/>
                                        <p:tgtEl>
                                          <p:spTgt spid="11"/>
                                        </p:tgtEl>
                                        <p:attrNameLst>
                                          <p:attrName>ppt_w</p:attrName>
                                        </p:attrNameLst>
                                      </p:cBhvr>
                                      <p:tavLst>
                                        <p:tav tm="0">
                                          <p:val>
                                            <p:fltVal val="0"/>
                                          </p:val>
                                        </p:tav>
                                        <p:tav tm="100000">
                                          <p:val>
                                            <p:strVal val="#ppt_w"/>
                                          </p:val>
                                        </p:tav>
                                      </p:tavLst>
                                    </p:anim>
                                    <p:anim calcmode="lin" valueType="num">
                                      <p:cBhvr>
                                        <p:cTn id="69" dur="500" fill="hold"/>
                                        <p:tgtEl>
                                          <p:spTgt spid="11"/>
                                        </p:tgtEl>
                                        <p:attrNameLst>
                                          <p:attrName>ppt_h</p:attrName>
                                        </p:attrNameLst>
                                      </p:cBhvr>
                                      <p:tavLst>
                                        <p:tav tm="0">
                                          <p:val>
                                            <p:fltVal val="0"/>
                                          </p:val>
                                        </p:tav>
                                        <p:tav tm="100000">
                                          <p:val>
                                            <p:strVal val="#ppt_h"/>
                                          </p:val>
                                        </p:tav>
                                      </p:tavLst>
                                    </p:anim>
                                    <p:animEffect transition="in" filter="fade">
                                      <p:cBhvr>
                                        <p:cTn id="70" dur="500"/>
                                        <p:tgtEl>
                                          <p:spTgt spid="11"/>
                                        </p:tgtEl>
                                      </p:cBhvr>
                                    </p:animEffect>
                                  </p:childTnLst>
                                </p:cTn>
                              </p:par>
                            </p:childTnLst>
                          </p:cTn>
                        </p:par>
                        <p:par>
                          <p:cTn id="71" fill="hold">
                            <p:stCondLst>
                              <p:cond delay="5050"/>
                            </p:stCondLst>
                            <p:childTnLst>
                              <p:par>
                                <p:cTn id="72" presetID="16" presetClass="entr" presetSubtype="37" fill="hold" nodeType="after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barn(outVertical)">
                                      <p:cBhvr>
                                        <p:cTn id="74" dur="500"/>
                                        <p:tgtEl>
                                          <p:spTgt spid="55"/>
                                        </p:tgtEl>
                                      </p:cBhvr>
                                    </p:animEffect>
                                  </p:childTnLst>
                                </p:cTn>
                              </p:par>
                            </p:childTnLst>
                          </p:cTn>
                        </p:par>
                        <p:par>
                          <p:cTn id="75" fill="hold">
                            <p:stCondLst>
                              <p:cond delay="5550"/>
                            </p:stCondLst>
                            <p:childTnLst>
                              <p:par>
                                <p:cTn id="76" presetID="16" presetClass="entr" presetSubtype="37" fill="hold" nodeType="afterEffect">
                                  <p:stCondLst>
                                    <p:cond delay="0"/>
                                  </p:stCondLst>
                                  <p:childTnLst>
                                    <p:set>
                                      <p:cBhvr>
                                        <p:cTn id="77" dur="1" fill="hold">
                                          <p:stCondLst>
                                            <p:cond delay="0"/>
                                          </p:stCondLst>
                                        </p:cTn>
                                        <p:tgtEl>
                                          <p:spTgt spid="58"/>
                                        </p:tgtEl>
                                        <p:attrNameLst>
                                          <p:attrName>style.visibility</p:attrName>
                                        </p:attrNameLst>
                                      </p:cBhvr>
                                      <p:to>
                                        <p:strVal val="visible"/>
                                      </p:to>
                                    </p:set>
                                    <p:animEffect transition="in" filter="barn(outVertical)">
                                      <p:cBhvr>
                                        <p:cTn id="7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62450" y="1311846"/>
            <a:ext cx="419100" cy="2991946"/>
            <a:chOff x="5816600" y="2064925"/>
            <a:chExt cx="558800" cy="3989261"/>
          </a:xfrm>
        </p:grpSpPr>
        <p:grpSp>
          <p:nvGrpSpPr>
            <p:cNvPr id="5" name="组合 4"/>
            <p:cNvGrpSpPr/>
            <p:nvPr/>
          </p:nvGrpSpPr>
          <p:grpSpPr>
            <a:xfrm>
              <a:off x="5816600" y="2064925"/>
              <a:ext cx="558800" cy="3989261"/>
              <a:chOff x="5816600" y="1604550"/>
              <a:chExt cx="558800" cy="3989261"/>
            </a:xfrm>
          </p:grpSpPr>
          <p:sp>
            <p:nvSpPr>
              <p:cNvPr id="7" name="椭圆 6"/>
              <p:cNvSpPr/>
              <p:nvPr/>
            </p:nvSpPr>
            <p:spPr>
              <a:xfrm>
                <a:off x="5816600" y="3327400"/>
                <a:ext cx="558800" cy="558800"/>
              </a:xfrm>
              <a:prstGeom prst="ellipse">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cxnSp>
            <p:nvCxnSpPr>
              <p:cNvPr id="8" name="直接连接符 7"/>
              <p:cNvCxnSpPr/>
              <p:nvPr/>
            </p:nvCxnSpPr>
            <p:spPr>
              <a:xfrm flipV="1">
                <a:off x="6096000" y="1604550"/>
                <a:ext cx="0" cy="1713421"/>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3880390"/>
                <a:ext cx="0" cy="1713421"/>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bwMode="auto">
            <a:xfrm>
              <a:off x="5858031" y="3882509"/>
              <a:ext cx="475940" cy="330945"/>
            </a:xfrm>
            <a:prstGeom prst="rect">
              <a:avLst/>
            </a:prstGeom>
            <a:noFill/>
          </p:spPr>
          <p:txBody>
            <a:bodyPr wrap="square">
              <a:spAutoFit/>
            </a:bodyPr>
            <a:lstStyle/>
            <a:p>
              <a:pPr algn="ctr">
                <a:defRPr/>
              </a:pPr>
              <a:r>
                <a:rPr lang="en-US" altLang="zh-CN" sz="1013" dirty="0">
                  <a:solidFill>
                    <a:schemeClr val="tx1">
                      <a:lumMod val="65000"/>
                      <a:lumOff val="35000"/>
                    </a:schemeClr>
                  </a:solidFill>
                  <a:latin typeface="+mj-ea"/>
                  <a:ea typeface="+mj-ea"/>
                </a:rPr>
                <a:t>VS</a:t>
              </a:r>
              <a:endParaRPr lang="zh-CN" altLang="en-US" sz="1013" dirty="0">
                <a:solidFill>
                  <a:schemeClr val="tx1">
                    <a:lumMod val="65000"/>
                    <a:lumOff val="35000"/>
                  </a:schemeClr>
                </a:solidFill>
                <a:latin typeface="+mj-ea"/>
                <a:ea typeface="+mj-ea"/>
              </a:endParaRPr>
            </a:p>
          </p:txBody>
        </p:sp>
      </p:grpSp>
      <p:graphicFrame>
        <p:nvGraphicFramePr>
          <p:cNvPr id="10" name="图表 9"/>
          <p:cNvGraphicFramePr/>
          <p:nvPr>
            <p:extLst/>
          </p:nvPr>
        </p:nvGraphicFramePr>
        <p:xfrm>
          <a:off x="1112780" y="2842437"/>
          <a:ext cx="2860792" cy="1543827"/>
        </p:xfrm>
        <a:graphic>
          <a:graphicData uri="http://schemas.openxmlformats.org/drawingml/2006/chart">
            <c:chart xmlns:c="http://schemas.openxmlformats.org/drawingml/2006/chart" xmlns:r="http://schemas.openxmlformats.org/officeDocument/2006/relationships" r:id="rId3"/>
          </a:graphicData>
        </a:graphic>
      </p:graphicFrame>
      <p:sp>
        <p:nvSpPr>
          <p:cNvPr id="11" name="文本框 10"/>
          <p:cNvSpPr txBox="1"/>
          <p:nvPr/>
        </p:nvSpPr>
        <p:spPr>
          <a:xfrm>
            <a:off x="1269626" y="2867071"/>
            <a:ext cx="663320" cy="196208"/>
          </a:xfrm>
          <a:prstGeom prst="rect">
            <a:avLst/>
          </a:prstGeom>
          <a:noFill/>
        </p:spPr>
        <p:txBody>
          <a:bodyPr wrap="square" rtlCol="0">
            <a:spAutoFit/>
          </a:bodyPr>
          <a:lstStyle/>
          <a:p>
            <a:r>
              <a:rPr lang="zh-CN" altLang="en-US" sz="675" dirty="0">
                <a:solidFill>
                  <a:schemeClr val="tx1">
                    <a:lumMod val="65000"/>
                    <a:lumOff val="35000"/>
                  </a:schemeClr>
                </a:solidFill>
                <a:latin typeface="+mj-ea"/>
                <a:ea typeface="+mj-ea"/>
              </a:rPr>
              <a:t>（百万元）</a:t>
            </a:r>
          </a:p>
        </p:txBody>
      </p:sp>
      <p:graphicFrame>
        <p:nvGraphicFramePr>
          <p:cNvPr id="12" name="图表 11"/>
          <p:cNvGraphicFramePr/>
          <p:nvPr>
            <p:extLst/>
          </p:nvPr>
        </p:nvGraphicFramePr>
        <p:xfrm>
          <a:off x="5170430" y="2842437"/>
          <a:ext cx="2860792" cy="1543827"/>
        </p:xfrm>
        <a:graphic>
          <a:graphicData uri="http://schemas.openxmlformats.org/drawingml/2006/chart">
            <c:chart xmlns:c="http://schemas.openxmlformats.org/drawingml/2006/chart" xmlns:r="http://schemas.openxmlformats.org/officeDocument/2006/relationships" r:id="rId4"/>
          </a:graphicData>
        </a:graphic>
      </p:graphicFrame>
      <p:sp>
        <p:nvSpPr>
          <p:cNvPr id="13" name="文本框 12"/>
          <p:cNvSpPr txBox="1"/>
          <p:nvPr/>
        </p:nvSpPr>
        <p:spPr>
          <a:xfrm>
            <a:off x="5327276" y="2867071"/>
            <a:ext cx="663320" cy="196208"/>
          </a:xfrm>
          <a:prstGeom prst="rect">
            <a:avLst/>
          </a:prstGeom>
          <a:noFill/>
        </p:spPr>
        <p:txBody>
          <a:bodyPr wrap="square" rtlCol="0">
            <a:spAutoFit/>
          </a:bodyPr>
          <a:lstStyle/>
          <a:p>
            <a:r>
              <a:rPr lang="zh-CN" altLang="en-US" sz="675" dirty="0">
                <a:solidFill>
                  <a:schemeClr val="tx1">
                    <a:lumMod val="65000"/>
                    <a:lumOff val="35000"/>
                  </a:schemeClr>
                </a:solidFill>
                <a:latin typeface="+mj-ea"/>
                <a:ea typeface="+mj-ea"/>
              </a:rPr>
              <a:t>（百万元）</a:t>
            </a:r>
          </a:p>
        </p:txBody>
      </p:sp>
      <p:grpSp>
        <p:nvGrpSpPr>
          <p:cNvPr id="14" name="组合 13"/>
          <p:cNvGrpSpPr/>
          <p:nvPr/>
        </p:nvGrpSpPr>
        <p:grpSpPr>
          <a:xfrm>
            <a:off x="1202186" y="1333664"/>
            <a:ext cx="2681981" cy="1022583"/>
            <a:chOff x="2330673" y="2010009"/>
            <a:chExt cx="1739454" cy="1412819"/>
          </a:xfrm>
        </p:grpSpPr>
        <p:sp>
          <p:nvSpPr>
            <p:cNvPr id="15" name="圆角矩形 14"/>
            <p:cNvSpPr/>
            <p:nvPr/>
          </p:nvSpPr>
          <p:spPr>
            <a:xfrm>
              <a:off x="23306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6" name="圆角矩形 15"/>
            <p:cNvSpPr/>
            <p:nvPr/>
          </p:nvSpPr>
          <p:spPr>
            <a:xfrm>
              <a:off x="2385774" y="2120873"/>
              <a:ext cx="1629239" cy="1191084"/>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17" name="组合 16"/>
          <p:cNvGrpSpPr/>
          <p:nvPr/>
        </p:nvGrpSpPr>
        <p:grpSpPr>
          <a:xfrm>
            <a:off x="5259835" y="1333664"/>
            <a:ext cx="2681981" cy="1022583"/>
            <a:chOff x="2330673" y="2010009"/>
            <a:chExt cx="1739454" cy="1412819"/>
          </a:xfrm>
        </p:grpSpPr>
        <p:sp>
          <p:nvSpPr>
            <p:cNvPr id="18" name="圆角矩形 17"/>
            <p:cNvSpPr/>
            <p:nvPr/>
          </p:nvSpPr>
          <p:spPr>
            <a:xfrm>
              <a:off x="23306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9" name="圆角矩形 18"/>
            <p:cNvSpPr/>
            <p:nvPr/>
          </p:nvSpPr>
          <p:spPr>
            <a:xfrm>
              <a:off x="2385774" y="2120873"/>
              <a:ext cx="1629239" cy="1191084"/>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20" name="组合 19"/>
          <p:cNvGrpSpPr/>
          <p:nvPr/>
        </p:nvGrpSpPr>
        <p:grpSpPr>
          <a:xfrm>
            <a:off x="1363148" y="1536225"/>
            <a:ext cx="2376603" cy="783983"/>
            <a:chOff x="7183565" y="3791142"/>
            <a:chExt cx="3168804" cy="1045311"/>
          </a:xfrm>
        </p:grpSpPr>
        <p:sp>
          <p:nvSpPr>
            <p:cNvPr id="21" name="文本框 20"/>
            <p:cNvSpPr txBox="1"/>
            <p:nvPr/>
          </p:nvSpPr>
          <p:spPr bwMode="auto">
            <a:xfrm>
              <a:off x="7183565" y="4041961"/>
              <a:ext cx="3168804" cy="794492"/>
            </a:xfrm>
            <a:prstGeom prst="rect">
              <a:avLst/>
            </a:prstGeom>
            <a:noFill/>
          </p:spPr>
          <p:txBody>
            <a:bodyPr wrap="square">
              <a:spAutoFit/>
            </a:bodyPr>
            <a:lstStyle/>
            <a:p>
              <a:pPr algn="ctr">
                <a:lnSpc>
                  <a:spcPct val="125000"/>
                </a:lnSpc>
              </a:pPr>
              <a:r>
                <a:rPr lang="zh-CN" altLang="en-US" sz="900" dirty="0">
                  <a:solidFill>
                    <a:srgbClr val="000000"/>
                  </a:solidFill>
                  <a:latin typeface="+mj-ea"/>
                  <a:cs typeface="Lato Light" charset="0"/>
                  <a:sym typeface="Lato Light" charset="0"/>
                </a:rPr>
                <a:t>此处添加详细文本描述，建议与标题相关</a:t>
              </a:r>
              <a:r>
                <a:rPr lang="zh-CN" altLang="en-US" sz="900" dirty="0" smtClean="0">
                  <a:solidFill>
                    <a:srgbClr val="000000"/>
                  </a:solidFill>
                  <a:latin typeface="+mj-ea"/>
                  <a:cs typeface="Lato Light" charset="0"/>
                  <a:sym typeface="Lato Light" charset="0"/>
                </a:rPr>
                <a:t>并</a:t>
              </a:r>
              <a:r>
                <a:rPr lang="zh-CN" altLang="en-US" sz="900" dirty="0">
                  <a:solidFill>
                    <a:srgbClr val="000000"/>
                  </a:solidFill>
                  <a:latin typeface="+mj-ea"/>
                  <a:cs typeface="Lato Light" charset="0"/>
                  <a:sym typeface="Lato Light" charset="0"/>
                </a:rPr>
                <a:t>此处添加详细文本描述，建议与标题相关并</a:t>
              </a:r>
              <a:endParaRPr lang="en-US" altLang="zh-CN" sz="900" dirty="0">
                <a:solidFill>
                  <a:srgbClr val="000000"/>
                </a:solidFill>
                <a:latin typeface="+mj-ea"/>
                <a:cs typeface="Lato Light" charset="0"/>
                <a:sym typeface="Lato Light" charset="0"/>
              </a:endParaRPr>
            </a:p>
            <a:p>
              <a:pPr algn="ctr">
                <a:lnSpc>
                  <a:spcPct val="125000"/>
                </a:lnSpc>
              </a:pPr>
              <a:endParaRPr lang="en-US" altLang="zh-CN" sz="900" dirty="0">
                <a:solidFill>
                  <a:srgbClr val="000000"/>
                </a:solidFill>
                <a:latin typeface="+mj-ea"/>
                <a:cs typeface="Lato Light" charset="0"/>
                <a:sym typeface="Lato Light" charset="0"/>
              </a:endParaRPr>
            </a:p>
          </p:txBody>
        </p:sp>
        <p:sp>
          <p:nvSpPr>
            <p:cNvPr id="22" name="文本框 21"/>
            <p:cNvSpPr txBox="1"/>
            <p:nvPr/>
          </p:nvSpPr>
          <p:spPr bwMode="auto">
            <a:xfrm>
              <a:off x="7183565" y="3791142"/>
              <a:ext cx="2349784" cy="369332"/>
            </a:xfrm>
            <a:prstGeom prst="rect">
              <a:avLst/>
            </a:prstGeom>
            <a:noFill/>
          </p:spPr>
          <p:txBody>
            <a:bodyPr wrap="square">
              <a:spAutoFit/>
            </a:bodyPr>
            <a:lstStyle/>
            <a:p>
              <a:pPr>
                <a:defRPr/>
              </a:pPr>
              <a:r>
                <a:rPr lang="en-US" altLang="zh-CN" sz="1200" spc="75" dirty="0">
                  <a:solidFill>
                    <a:schemeClr val="accent2"/>
                  </a:solidFill>
                  <a:latin typeface="+mj-ea"/>
                  <a:ea typeface="+mj-ea"/>
                </a:rPr>
                <a:t>2015 First Half</a:t>
              </a:r>
              <a:endParaRPr lang="zh-CN" altLang="en-US" sz="1200" spc="75" dirty="0">
                <a:solidFill>
                  <a:schemeClr val="accent2"/>
                </a:solidFill>
                <a:latin typeface="+mj-ea"/>
                <a:ea typeface="+mj-ea"/>
              </a:endParaRPr>
            </a:p>
          </p:txBody>
        </p:sp>
      </p:grpSp>
      <p:grpSp>
        <p:nvGrpSpPr>
          <p:cNvPr id="23" name="组合 22"/>
          <p:cNvGrpSpPr/>
          <p:nvPr/>
        </p:nvGrpSpPr>
        <p:grpSpPr>
          <a:xfrm>
            <a:off x="5412513" y="1536222"/>
            <a:ext cx="2376603" cy="783983"/>
            <a:chOff x="7183565" y="3791142"/>
            <a:chExt cx="3168804" cy="1045312"/>
          </a:xfrm>
        </p:grpSpPr>
        <p:sp>
          <p:nvSpPr>
            <p:cNvPr id="24" name="文本框 23"/>
            <p:cNvSpPr txBox="1"/>
            <p:nvPr/>
          </p:nvSpPr>
          <p:spPr bwMode="auto">
            <a:xfrm>
              <a:off x="7183565" y="4041961"/>
              <a:ext cx="3168804" cy="794493"/>
            </a:xfrm>
            <a:prstGeom prst="rect">
              <a:avLst/>
            </a:prstGeom>
            <a:noFill/>
          </p:spPr>
          <p:txBody>
            <a:bodyPr wrap="square">
              <a:spAutoFit/>
            </a:bodyPr>
            <a:lstStyle/>
            <a:p>
              <a:pPr algn="ctr">
                <a:lnSpc>
                  <a:spcPct val="125000"/>
                </a:lnSpc>
              </a:pPr>
              <a:r>
                <a:rPr lang="zh-CN" altLang="en-US" sz="900" dirty="0">
                  <a:solidFill>
                    <a:srgbClr val="000000"/>
                  </a:solidFill>
                  <a:latin typeface="+mj-ea"/>
                  <a:cs typeface="Lato Light" charset="0"/>
                  <a:sym typeface="Lato Light" charset="0"/>
                </a:rPr>
                <a:t>此处添加详细文本描述，建议与标题相关并此处添加详细文本描述，建议与标题相关并</a:t>
              </a:r>
              <a:endParaRPr lang="en-US" altLang="zh-CN" sz="900" dirty="0">
                <a:solidFill>
                  <a:srgbClr val="000000"/>
                </a:solidFill>
                <a:latin typeface="+mj-ea"/>
                <a:cs typeface="Lato Light" charset="0"/>
                <a:sym typeface="Lato Light" charset="0"/>
              </a:endParaRPr>
            </a:p>
            <a:p>
              <a:pPr algn="ctr">
                <a:lnSpc>
                  <a:spcPct val="125000"/>
                </a:lnSpc>
              </a:pPr>
              <a:endParaRPr lang="en-US" altLang="zh-CN" sz="900" dirty="0">
                <a:solidFill>
                  <a:srgbClr val="000000"/>
                </a:solidFill>
                <a:latin typeface="+mj-ea"/>
                <a:cs typeface="Lato Light" charset="0"/>
                <a:sym typeface="Lato Light" charset="0"/>
              </a:endParaRPr>
            </a:p>
          </p:txBody>
        </p:sp>
        <p:sp>
          <p:nvSpPr>
            <p:cNvPr id="25" name="文本框 24"/>
            <p:cNvSpPr txBox="1"/>
            <p:nvPr/>
          </p:nvSpPr>
          <p:spPr bwMode="auto">
            <a:xfrm>
              <a:off x="7183565" y="3791142"/>
              <a:ext cx="2349784" cy="369332"/>
            </a:xfrm>
            <a:prstGeom prst="rect">
              <a:avLst/>
            </a:prstGeom>
            <a:noFill/>
          </p:spPr>
          <p:txBody>
            <a:bodyPr wrap="square">
              <a:spAutoFit/>
            </a:bodyPr>
            <a:lstStyle/>
            <a:p>
              <a:pPr>
                <a:defRPr/>
              </a:pPr>
              <a:r>
                <a:rPr lang="en-US" altLang="zh-CN" sz="1200" spc="75" dirty="0">
                  <a:solidFill>
                    <a:schemeClr val="accent3"/>
                  </a:solidFill>
                  <a:latin typeface="+mj-ea"/>
                  <a:ea typeface="+mj-ea"/>
                </a:rPr>
                <a:t>2015 Second Half</a:t>
              </a:r>
              <a:endParaRPr lang="zh-CN" altLang="en-US" sz="1200" spc="75" dirty="0">
                <a:solidFill>
                  <a:schemeClr val="accent3"/>
                </a:solidFill>
                <a:latin typeface="+mj-ea"/>
                <a:ea typeface="+mj-ea"/>
              </a:endParaRPr>
            </a:p>
          </p:txBody>
        </p:sp>
      </p:grpSp>
    </p:spTree>
    <p:extLst>
      <p:ext uri="{BB962C8B-B14F-4D97-AF65-F5344CB8AC3E}">
        <p14:creationId xmlns:p14="http://schemas.microsoft.com/office/powerpoint/2010/main" val="1221952444"/>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14:bounceEnd="40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45"/>
          <p:cNvSpPr/>
          <p:nvPr/>
        </p:nvSpPr>
        <p:spPr>
          <a:xfrm rot="2700000">
            <a:off x="5573904" y="1420622"/>
            <a:ext cx="160826" cy="235479"/>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 name="任意多边形 46"/>
          <p:cNvSpPr/>
          <p:nvPr/>
        </p:nvSpPr>
        <p:spPr>
          <a:xfrm rot="18900000" flipH="1">
            <a:off x="3132172" y="1420623"/>
            <a:ext cx="160826" cy="235479"/>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任意多边形 47"/>
          <p:cNvSpPr/>
          <p:nvPr/>
        </p:nvSpPr>
        <p:spPr>
          <a:xfrm rot="18900000" flipV="1">
            <a:off x="5573904" y="3757534"/>
            <a:ext cx="160826" cy="235479"/>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任意多边形 48"/>
          <p:cNvSpPr/>
          <p:nvPr/>
        </p:nvSpPr>
        <p:spPr>
          <a:xfrm rot="2700000" flipH="1" flipV="1">
            <a:off x="3132172" y="3757535"/>
            <a:ext cx="160826" cy="235479"/>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0" name="组合 49"/>
          <p:cNvGrpSpPr/>
          <p:nvPr/>
        </p:nvGrpSpPr>
        <p:grpSpPr>
          <a:xfrm>
            <a:off x="2683831" y="850925"/>
            <a:ext cx="3494368" cy="3575199"/>
            <a:chOff x="3752612" y="1386148"/>
            <a:chExt cx="4659157" cy="4766932"/>
          </a:xfrm>
        </p:grpSpPr>
        <p:grpSp>
          <p:nvGrpSpPr>
            <p:cNvPr id="51" name="组合 50"/>
            <p:cNvGrpSpPr/>
            <p:nvPr/>
          </p:nvGrpSpPr>
          <p:grpSpPr>
            <a:xfrm>
              <a:off x="4436369" y="2136478"/>
              <a:ext cx="3325661" cy="3306012"/>
              <a:chOff x="3401876" y="1085088"/>
              <a:chExt cx="4022744" cy="3998976"/>
            </a:xfrm>
            <a:effectLst>
              <a:outerShdw blurRad="63500" sx="107000" sy="107000" algn="ctr" rotWithShape="0">
                <a:prstClr val="black">
                  <a:alpha val="14000"/>
                </a:prstClr>
              </a:outerShdw>
            </a:effectLst>
          </p:grpSpPr>
          <p:sp>
            <p:nvSpPr>
              <p:cNvPr id="68" name="任意多边形 67"/>
              <p:cNvSpPr/>
              <p:nvPr/>
            </p:nvSpPr>
            <p:spPr>
              <a:xfrm>
                <a:off x="3401876" y="1085088"/>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任意多边形 68"/>
              <p:cNvSpPr/>
              <p:nvPr/>
            </p:nvSpPr>
            <p:spPr>
              <a:xfrm flipH="1">
                <a:off x="5413248" y="1085088"/>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任意多边形 69"/>
              <p:cNvSpPr/>
              <p:nvPr/>
            </p:nvSpPr>
            <p:spPr>
              <a:xfrm flipV="1">
                <a:off x="3401876" y="3084576"/>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任意多边形 70"/>
              <p:cNvSpPr/>
              <p:nvPr/>
            </p:nvSpPr>
            <p:spPr>
              <a:xfrm flipH="1" flipV="1">
                <a:off x="5413248" y="3084576"/>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52" name="圆角矩形 51"/>
            <p:cNvSpPr/>
            <p:nvPr/>
          </p:nvSpPr>
          <p:spPr>
            <a:xfrm>
              <a:off x="5902443" y="1386148"/>
              <a:ext cx="359498" cy="4766932"/>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圆角矩形 52"/>
            <p:cNvSpPr/>
            <p:nvPr/>
          </p:nvSpPr>
          <p:spPr>
            <a:xfrm rot="5400000">
              <a:off x="5902442" y="1461156"/>
              <a:ext cx="359498" cy="4659157"/>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直角三角形 53"/>
            <p:cNvSpPr/>
            <p:nvPr/>
          </p:nvSpPr>
          <p:spPr>
            <a:xfrm rot="18900000">
              <a:off x="7251011" y="3457724"/>
              <a:ext cx="296583" cy="296583"/>
            </a:xfrm>
            <a:prstGeom prst="rtTriangle">
              <a:avLst/>
            </a:prstGeom>
            <a:solidFill>
              <a:schemeClr val="accent2"/>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直角三角形 54"/>
            <p:cNvSpPr/>
            <p:nvPr/>
          </p:nvSpPr>
          <p:spPr>
            <a:xfrm rot="2700000">
              <a:off x="6113649" y="4907286"/>
              <a:ext cx="296583" cy="296583"/>
            </a:xfrm>
            <a:prstGeom prst="rtTriangle">
              <a:avLst/>
            </a:prstGeom>
            <a:solidFill>
              <a:schemeClr val="accent3"/>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直角三角形 55"/>
            <p:cNvSpPr/>
            <p:nvPr/>
          </p:nvSpPr>
          <p:spPr>
            <a:xfrm rot="8100000">
              <a:off x="4680916" y="3837168"/>
              <a:ext cx="296583" cy="296583"/>
            </a:xfrm>
            <a:prstGeom prst="rtTriangle">
              <a:avLst/>
            </a:prstGeom>
            <a:solidFill>
              <a:schemeClr val="accent4"/>
            </a:solidFill>
            <a:ln>
              <a:noFill/>
            </a:ln>
            <a:effectLst>
              <a:outerShdw blurRad="114300" dist="25400" dir="16200000" sx="97000" sy="97000"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直角三角形 56"/>
            <p:cNvSpPr/>
            <p:nvPr/>
          </p:nvSpPr>
          <p:spPr>
            <a:xfrm rot="18900000" flipH="1">
              <a:off x="5741192" y="2315601"/>
              <a:ext cx="296583" cy="296583"/>
            </a:xfrm>
            <a:prstGeom prst="rtTriangle">
              <a:avLst/>
            </a:prstGeom>
            <a:solidFill>
              <a:schemeClr val="accent1"/>
            </a:solidFill>
            <a:ln>
              <a:noFill/>
            </a:ln>
            <a:effectLst>
              <a:outerShdw blurRad="101600" dist="50800" sx="91000" sy="91000" algn="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8" name="组合 57"/>
            <p:cNvGrpSpPr/>
            <p:nvPr/>
          </p:nvGrpSpPr>
          <p:grpSpPr>
            <a:xfrm>
              <a:off x="8096792" y="3653853"/>
              <a:ext cx="209986" cy="231522"/>
              <a:chOff x="1917700" y="530225"/>
              <a:chExt cx="495300" cy="546100"/>
            </a:xfrm>
            <a:solidFill>
              <a:srgbClr val="3A3A3A"/>
            </a:solidFill>
          </p:grpSpPr>
          <p:sp>
            <p:nvSpPr>
              <p:cNvPr id="66"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59" name="Freeform 131"/>
            <p:cNvSpPr>
              <a:spLocks noEditPoints="1"/>
            </p:cNvSpPr>
            <p:nvPr/>
          </p:nvSpPr>
          <p:spPr bwMode="auto">
            <a:xfrm>
              <a:off x="6009952" y="1497155"/>
              <a:ext cx="178494" cy="204160"/>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rgbClr val="3A3A3A"/>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147"/>
            <p:cNvSpPr>
              <a:spLocks noEditPoints="1"/>
            </p:cNvSpPr>
            <p:nvPr/>
          </p:nvSpPr>
          <p:spPr bwMode="auto">
            <a:xfrm>
              <a:off x="5991493" y="5787620"/>
              <a:ext cx="169161" cy="267159"/>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A3A3A"/>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Freeform 163"/>
            <p:cNvSpPr>
              <a:spLocks noEditPoints="1"/>
            </p:cNvSpPr>
            <p:nvPr/>
          </p:nvSpPr>
          <p:spPr bwMode="auto">
            <a:xfrm>
              <a:off x="3885794" y="3667040"/>
              <a:ext cx="292825" cy="18899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3A3A3A"/>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文本框 50"/>
            <p:cNvSpPr txBox="1"/>
            <p:nvPr/>
          </p:nvSpPr>
          <p:spPr>
            <a:xfrm rot="18836211">
              <a:off x="4696865" y="2694348"/>
              <a:ext cx="1015663" cy="430887"/>
            </a:xfrm>
            <a:prstGeom prst="rect">
              <a:avLst/>
            </a:prstGeom>
            <a:noFill/>
          </p:spPr>
          <p:txBody>
            <a:bodyPr wrap="non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关键词</a:t>
              </a:r>
            </a:p>
          </p:txBody>
        </p:sp>
        <p:sp>
          <p:nvSpPr>
            <p:cNvPr id="63" name="文本框 50"/>
            <p:cNvSpPr txBox="1"/>
            <p:nvPr/>
          </p:nvSpPr>
          <p:spPr>
            <a:xfrm rot="2873420">
              <a:off x="6528742" y="2700063"/>
              <a:ext cx="1015663" cy="430887"/>
            </a:xfrm>
            <a:prstGeom prst="rect">
              <a:avLst/>
            </a:prstGeom>
            <a:noFill/>
          </p:spPr>
          <p:txBody>
            <a:bodyPr wrap="non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关键词</a:t>
              </a:r>
            </a:p>
          </p:txBody>
        </p:sp>
        <p:sp>
          <p:nvSpPr>
            <p:cNvPr id="64" name="文本框 50"/>
            <p:cNvSpPr txBox="1"/>
            <p:nvPr/>
          </p:nvSpPr>
          <p:spPr>
            <a:xfrm rot="2726449">
              <a:off x="4655231" y="4400544"/>
              <a:ext cx="1015663" cy="430887"/>
            </a:xfrm>
            <a:prstGeom prst="rect">
              <a:avLst/>
            </a:prstGeom>
            <a:noFill/>
          </p:spPr>
          <p:txBody>
            <a:bodyPr wrap="non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关键词</a:t>
              </a:r>
            </a:p>
          </p:txBody>
        </p:sp>
        <p:sp>
          <p:nvSpPr>
            <p:cNvPr id="65" name="文本框 50"/>
            <p:cNvSpPr txBox="1"/>
            <p:nvPr/>
          </p:nvSpPr>
          <p:spPr>
            <a:xfrm rot="18983171">
              <a:off x="6476046" y="4453643"/>
              <a:ext cx="1015663" cy="430887"/>
            </a:xfrm>
            <a:prstGeom prst="rect">
              <a:avLst/>
            </a:prstGeom>
            <a:noFill/>
          </p:spPr>
          <p:txBody>
            <a:bodyPr wrap="non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关键词</a:t>
              </a:r>
            </a:p>
          </p:txBody>
        </p:sp>
      </p:grpSp>
      <p:sp>
        <p:nvSpPr>
          <p:cNvPr id="72" name="Rectangle 47"/>
          <p:cNvSpPr>
            <a:spLocks noChangeArrowheads="1"/>
          </p:cNvSpPr>
          <p:nvPr/>
        </p:nvSpPr>
        <p:spPr bwMode="auto">
          <a:xfrm>
            <a:off x="1218247" y="1473940"/>
            <a:ext cx="1486402"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Rectangle 48"/>
          <p:cNvSpPr>
            <a:spLocks noChangeArrowheads="1"/>
          </p:cNvSpPr>
          <p:nvPr/>
        </p:nvSpPr>
        <p:spPr bwMode="auto">
          <a:xfrm>
            <a:off x="1819250" y="1184948"/>
            <a:ext cx="90281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74" name="Rectangle 47"/>
          <p:cNvSpPr>
            <a:spLocks noChangeArrowheads="1"/>
          </p:cNvSpPr>
          <p:nvPr/>
        </p:nvSpPr>
        <p:spPr bwMode="auto">
          <a:xfrm>
            <a:off x="1328055" y="3760284"/>
            <a:ext cx="1486402"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5" name="Rectangle 48"/>
          <p:cNvSpPr>
            <a:spLocks noChangeArrowheads="1"/>
          </p:cNvSpPr>
          <p:nvPr/>
        </p:nvSpPr>
        <p:spPr bwMode="auto">
          <a:xfrm>
            <a:off x="1929058" y="3496482"/>
            <a:ext cx="90281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76" name="Rectangle 47"/>
          <p:cNvSpPr>
            <a:spLocks noChangeArrowheads="1"/>
          </p:cNvSpPr>
          <p:nvPr/>
        </p:nvSpPr>
        <p:spPr bwMode="auto">
          <a:xfrm>
            <a:off x="5991061" y="1473940"/>
            <a:ext cx="1563626"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Rectangle 48"/>
          <p:cNvSpPr>
            <a:spLocks noChangeArrowheads="1"/>
          </p:cNvSpPr>
          <p:nvPr/>
        </p:nvSpPr>
        <p:spPr bwMode="auto">
          <a:xfrm>
            <a:off x="5978816" y="1184948"/>
            <a:ext cx="90281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78" name="Rectangle 47"/>
          <p:cNvSpPr>
            <a:spLocks noChangeArrowheads="1"/>
          </p:cNvSpPr>
          <p:nvPr/>
        </p:nvSpPr>
        <p:spPr bwMode="auto">
          <a:xfrm>
            <a:off x="5967071" y="3760284"/>
            <a:ext cx="1563626"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Rectangle 48"/>
          <p:cNvSpPr>
            <a:spLocks noChangeArrowheads="1"/>
          </p:cNvSpPr>
          <p:nvPr/>
        </p:nvSpPr>
        <p:spPr bwMode="auto">
          <a:xfrm>
            <a:off x="5954826" y="3471292"/>
            <a:ext cx="90281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p>
        </p:txBody>
      </p:sp>
      <p:grpSp>
        <p:nvGrpSpPr>
          <p:cNvPr id="80" name="组合 79"/>
          <p:cNvGrpSpPr/>
          <p:nvPr/>
        </p:nvGrpSpPr>
        <p:grpSpPr>
          <a:xfrm>
            <a:off x="3740741" y="1950396"/>
            <a:ext cx="1406063" cy="1406063"/>
            <a:chOff x="5161824" y="2852108"/>
            <a:chExt cx="1874751" cy="1874751"/>
          </a:xfrm>
        </p:grpSpPr>
        <p:sp>
          <p:nvSpPr>
            <p:cNvPr id="81" name="椭圆 80"/>
            <p:cNvSpPr/>
            <p:nvPr/>
          </p:nvSpPr>
          <p:spPr>
            <a:xfrm>
              <a:off x="5161824" y="2852108"/>
              <a:ext cx="1874751" cy="1874751"/>
            </a:xfrm>
            <a:prstGeom prst="ellipse">
              <a:avLst/>
            </a:prstGeom>
            <a:gradFill>
              <a:gsLst>
                <a:gs pos="0">
                  <a:schemeClr val="bg1"/>
                </a:gs>
                <a:gs pos="25000">
                  <a:srgbClr val="FBFBFB"/>
                </a:gs>
                <a:gs pos="41000">
                  <a:srgbClr val="F8F8F8"/>
                </a:gs>
                <a:gs pos="65000">
                  <a:srgbClr val="E7E7E7"/>
                </a:gs>
              </a:gsLst>
              <a:path path="circle">
                <a:fillToRect t="100000" r="100000"/>
              </a:path>
            </a:gradFill>
            <a:ln>
              <a:noFill/>
            </a:ln>
            <a:effectLst>
              <a:outerShdw blurRad="63500" sx="102000" sy="102000" algn="ctr" rotWithShape="0">
                <a:prstClr val="black">
                  <a:alpha val="40000"/>
                </a:prstClr>
              </a:outerShdw>
            </a:effectLst>
            <a:scene3d>
              <a:camera prst="orthographicFront"/>
              <a:lightRig rig="threePt" dir="t"/>
            </a:scene3d>
            <a:sp3d>
              <a:bevelT w="114300" h="1016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2" name="椭圆 81"/>
            <p:cNvSpPr/>
            <p:nvPr/>
          </p:nvSpPr>
          <p:spPr>
            <a:xfrm>
              <a:off x="5252538" y="2942822"/>
              <a:ext cx="1693323" cy="1693323"/>
            </a:xfrm>
            <a:prstGeom prst="ellipse">
              <a:avLst/>
            </a:prstGeom>
            <a:gradFill flip="none" rotWithShape="1">
              <a:gsLst>
                <a:gs pos="0">
                  <a:schemeClr val="bg1"/>
                </a:gs>
                <a:gs pos="25000">
                  <a:srgbClr val="FBFBFB"/>
                </a:gs>
                <a:gs pos="41000">
                  <a:srgbClr val="F8F8F8"/>
                </a:gs>
                <a:gs pos="65000">
                  <a:srgbClr val="DBDBD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83" name="Rectangle 48"/>
          <p:cNvSpPr>
            <a:spLocks noChangeArrowheads="1"/>
          </p:cNvSpPr>
          <p:nvPr/>
        </p:nvSpPr>
        <p:spPr bwMode="auto">
          <a:xfrm>
            <a:off x="4041706" y="2275648"/>
            <a:ext cx="72327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2100" dirty="0">
                <a:solidFill>
                  <a:srgbClr val="0070C0"/>
                </a:solidFill>
                <a:latin typeface="微软雅黑" panose="020B0503020204020204" pitchFamily="34" charset="-122"/>
                <a:ea typeface="微软雅黑" panose="020B0503020204020204" pitchFamily="34" charset="-122"/>
              </a:rPr>
              <a:t>添加</a:t>
            </a:r>
            <a:endParaRPr lang="en-US" altLang="zh-CN" sz="2100" dirty="0">
              <a:solidFill>
                <a:srgbClr val="0070C0"/>
              </a:solidFill>
              <a:latin typeface="微软雅黑" panose="020B0503020204020204" pitchFamily="34" charset="-122"/>
              <a:ea typeface="微软雅黑" panose="020B0503020204020204" pitchFamily="34" charset="-122"/>
            </a:endParaRPr>
          </a:p>
          <a:p>
            <a:pPr algn="r"/>
            <a:r>
              <a:rPr lang="zh-CN" altLang="en-US" sz="2100" dirty="0">
                <a:solidFill>
                  <a:srgbClr val="0070C0"/>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1853690459"/>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 fill="hold"/>
                                        <p:tgtEl>
                                          <p:spTgt spid="80"/>
                                        </p:tgtEl>
                                        <p:attrNameLst>
                                          <p:attrName>ppt_w</p:attrName>
                                        </p:attrNameLst>
                                      </p:cBhvr>
                                      <p:tavLst>
                                        <p:tav tm="0">
                                          <p:val>
                                            <p:fltVal val="0"/>
                                          </p:val>
                                        </p:tav>
                                        <p:tav tm="100000">
                                          <p:val>
                                            <p:strVal val="#ppt_w"/>
                                          </p:val>
                                        </p:tav>
                                      </p:tavLst>
                                    </p:anim>
                                    <p:anim calcmode="lin" valueType="num">
                                      <p:cBhvr>
                                        <p:cTn id="8" dur="100" fill="hold"/>
                                        <p:tgtEl>
                                          <p:spTgt spid="80"/>
                                        </p:tgtEl>
                                        <p:attrNameLst>
                                          <p:attrName>ppt_h</p:attrName>
                                        </p:attrNameLst>
                                      </p:cBhvr>
                                      <p:tavLst>
                                        <p:tav tm="0">
                                          <p:val>
                                            <p:fltVal val="0"/>
                                          </p:val>
                                        </p:tav>
                                        <p:tav tm="100000">
                                          <p:val>
                                            <p:strVal val="#ppt_h"/>
                                          </p:val>
                                        </p:tav>
                                      </p:tavLst>
                                    </p:anim>
                                    <p:animEffect transition="in" filter="fade">
                                      <p:cBhvr>
                                        <p:cTn id="9" dur="100"/>
                                        <p:tgtEl>
                                          <p:spTgt spid="80"/>
                                        </p:tgtEl>
                                      </p:cBhvr>
                                    </p:animEffect>
                                  </p:childTnLst>
                                </p:cTn>
                              </p:par>
                              <p:par>
                                <p:cTn id="10" presetID="6" presetClass="emph" presetSubtype="0" fill="hold" nodeType="withEffect">
                                  <p:stCondLst>
                                    <p:cond delay="100"/>
                                  </p:stCondLst>
                                  <p:childTnLst>
                                    <p:animScale>
                                      <p:cBhvr>
                                        <p:cTn id="11" dur="100" fill="hold"/>
                                        <p:tgtEl>
                                          <p:spTgt spid="80"/>
                                        </p:tgtEl>
                                      </p:cBhvr>
                                      <p:by x="110000" y="110000"/>
                                    </p:animScale>
                                  </p:childTnLst>
                                </p:cTn>
                              </p:par>
                              <p:par>
                                <p:cTn id="12" presetID="6" presetClass="emph" presetSubtype="0" fill="hold" nodeType="withEffect">
                                  <p:stCondLst>
                                    <p:cond delay="200"/>
                                  </p:stCondLst>
                                  <p:childTnLst>
                                    <p:animScale>
                                      <p:cBhvr>
                                        <p:cTn id="13" dur="200" fill="hold"/>
                                        <p:tgtEl>
                                          <p:spTgt spid="80"/>
                                        </p:tgtEl>
                                      </p:cBhvr>
                                      <p:by x="90000" y="90000"/>
                                    </p:animScale>
                                  </p:childTnLst>
                                </p:cTn>
                              </p:par>
                              <p:par>
                                <p:cTn id="14" presetID="6" presetClass="emph" presetSubtype="0" fill="hold" nodeType="withEffect">
                                  <p:stCondLst>
                                    <p:cond delay="400"/>
                                  </p:stCondLst>
                                  <p:childTnLst>
                                    <p:animScale>
                                      <p:cBhvr>
                                        <p:cTn id="15" dur="100" fill="hold"/>
                                        <p:tgtEl>
                                          <p:spTgt spid="80"/>
                                        </p:tgtEl>
                                      </p:cBhvr>
                                      <p:by x="105000" y="105000"/>
                                    </p:animScale>
                                  </p:childTnLst>
                                </p:cTn>
                              </p:par>
                              <p:par>
                                <p:cTn id="16" presetID="6" presetClass="emph" presetSubtype="0" fill="hold" nodeType="withEffect">
                                  <p:stCondLst>
                                    <p:cond delay="500"/>
                                  </p:stCondLst>
                                  <p:childTnLst>
                                    <p:animScale>
                                      <p:cBhvr>
                                        <p:cTn id="17" dur="200" fill="hold"/>
                                        <p:tgtEl>
                                          <p:spTgt spid="80"/>
                                        </p:tgtEl>
                                      </p:cBhvr>
                                      <p:by x="95000" y="95000"/>
                                    </p:animScale>
                                  </p:childTnLst>
                                </p:cTn>
                              </p:par>
                              <p:par>
                                <p:cTn id="18" presetID="21" presetClass="entr" presetSubtype="1" fill="hold" grpId="0" nodeType="with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wheel(1)">
                                      <p:cBhvr>
                                        <p:cTn id="20" dur="1000"/>
                                        <p:tgtEl>
                                          <p:spTgt spid="83"/>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1000"/>
                                        <p:tgtEl>
                                          <p:spTgt spid="50"/>
                                        </p:tgtEl>
                                      </p:cBhvr>
                                    </p:animEffect>
                                  </p:childTnLst>
                                </p:cTn>
                              </p:par>
                              <p:par>
                                <p:cTn id="25" presetID="8" presetClass="emph" presetSubtype="0" fill="hold" nodeType="withEffect">
                                  <p:stCondLst>
                                    <p:cond delay="0"/>
                                  </p:stCondLst>
                                  <p:childTnLst>
                                    <p:animRot by="21600000">
                                      <p:cBhvr>
                                        <p:cTn id="26" dur="2000" fill="hold"/>
                                        <p:tgtEl>
                                          <p:spTgt spid="50"/>
                                        </p:tgtEl>
                                        <p:attrNameLst>
                                          <p:attrName>r</p:attrName>
                                        </p:attrNameLst>
                                      </p:cBhvr>
                                    </p:animRo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par>
                                <p:cTn id="31" presetID="42" presetClass="path" presetSubtype="0" accel="50000" decel="50000" fill="hold" grpId="1" nodeType="withEffect">
                                  <p:stCondLst>
                                    <p:cond delay="0"/>
                                  </p:stCondLst>
                                  <p:childTnLst>
                                    <p:animMotion origin="layout" path="M 0.13454 0.20649 L 4.72222E-6 -4.07407E-6 " pathEditMode="relative" rAng="0" ptsTypes="AA">
                                      <p:cBhvr>
                                        <p:cTn id="32" dur="500" fill="hold"/>
                                        <p:tgtEl>
                                          <p:spTgt spid="47"/>
                                        </p:tgtEl>
                                        <p:attrNameLst>
                                          <p:attrName>ppt_x</p:attrName>
                                          <p:attrName>ppt_y</p:attrName>
                                        </p:attrNameLst>
                                      </p:cBhvr>
                                      <p:rCtr x="-6736" y="-10340"/>
                                    </p:animMotion>
                                  </p:childTnLst>
                                </p:cTn>
                              </p:par>
                              <p:par>
                                <p:cTn id="33" presetID="10"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par>
                                <p:cTn id="36" presetID="42" presetClass="path" presetSubtype="0" accel="50000" decel="50000" fill="hold" grpId="1" nodeType="withEffect">
                                  <p:stCondLst>
                                    <p:cond delay="0"/>
                                  </p:stCondLst>
                                  <p:childTnLst>
                                    <p:animMotion origin="layout" path="M -0.12674 0.20649 L 8.33333E-7 -4.07407E-6 " pathEditMode="relative" rAng="0" ptsTypes="AA">
                                      <p:cBhvr>
                                        <p:cTn id="37" dur="500" fill="hold"/>
                                        <p:tgtEl>
                                          <p:spTgt spid="46"/>
                                        </p:tgtEl>
                                        <p:attrNameLst>
                                          <p:attrName>ppt_x</p:attrName>
                                          <p:attrName>ppt_y</p:attrName>
                                        </p:attrNameLst>
                                      </p:cBhvr>
                                      <p:rCtr x="6337" y="-10340"/>
                                    </p:animMotion>
                                  </p:childTnLst>
                                </p:cTn>
                              </p:par>
                              <p:par>
                                <p:cTn id="38" presetID="10"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childTnLst>
                                </p:cTn>
                              </p:par>
                              <p:par>
                                <p:cTn id="41" presetID="42" presetClass="path" presetSubtype="0" accel="50000" decel="50000" fill="hold" grpId="1" nodeType="withEffect">
                                  <p:stCondLst>
                                    <p:cond delay="0"/>
                                  </p:stCondLst>
                                  <p:childTnLst>
                                    <p:animMotion origin="layout" path="M -0.12674 -0.24784 L 8.33333E-7 4.93827E-6 " pathEditMode="relative" rAng="0" ptsTypes="AA">
                                      <p:cBhvr>
                                        <p:cTn id="42" dur="500" fill="hold"/>
                                        <p:tgtEl>
                                          <p:spTgt spid="48"/>
                                        </p:tgtEl>
                                        <p:attrNameLst>
                                          <p:attrName>ppt_x</p:attrName>
                                          <p:attrName>ppt_y</p:attrName>
                                        </p:attrNameLst>
                                      </p:cBhvr>
                                      <p:rCtr x="6337" y="12377"/>
                                    </p:animMotion>
                                  </p:childTnLst>
                                </p:cTn>
                              </p:par>
                              <p:par>
                                <p:cTn id="43" presetID="10" presetClass="entr" presetSubtype="0"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par>
                                <p:cTn id="46" presetID="42" presetClass="path" presetSubtype="0" accel="50000" decel="50000" fill="hold" grpId="1" nodeType="withEffect">
                                  <p:stCondLst>
                                    <p:cond delay="0"/>
                                  </p:stCondLst>
                                  <p:childTnLst>
                                    <p:animMotion origin="layout" path="M 0.13454 -0.24784 L 4.72222E-6 4.93827E-6 " pathEditMode="relative" rAng="0" ptsTypes="AA">
                                      <p:cBhvr>
                                        <p:cTn id="47" dur="500" fill="hold"/>
                                        <p:tgtEl>
                                          <p:spTgt spid="49"/>
                                        </p:tgtEl>
                                        <p:attrNameLst>
                                          <p:attrName>ppt_x</p:attrName>
                                          <p:attrName>ppt_y</p:attrName>
                                        </p:attrNameLst>
                                      </p:cBhvr>
                                      <p:rCtr x="-6736" y="12377"/>
                                    </p:animMotion>
                                  </p:childTnLst>
                                </p:cTn>
                              </p:par>
                            </p:childTnLst>
                          </p:cTn>
                        </p:par>
                        <p:par>
                          <p:cTn id="48" fill="hold">
                            <p:stCondLst>
                              <p:cond delay="3500"/>
                            </p:stCondLst>
                            <p:childTnLst>
                              <p:par>
                                <p:cTn id="49" presetID="22" presetClass="entr" presetSubtype="2"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wipe(right)">
                                      <p:cBhvr>
                                        <p:cTn id="51" dur="500"/>
                                        <p:tgtEl>
                                          <p:spTgt spid="7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wipe(left)">
                                      <p:cBhvr>
                                        <p:cTn id="54" dur="500"/>
                                        <p:tgtEl>
                                          <p:spTgt spid="7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wipe(right)">
                                      <p:cBhvr>
                                        <p:cTn id="57" dur="500"/>
                                        <p:tgtEl>
                                          <p:spTgt spid="7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79"/>
                                        </p:tgtEl>
                                        <p:attrNameLst>
                                          <p:attrName>style.visibility</p:attrName>
                                        </p:attrNameLst>
                                      </p:cBhvr>
                                      <p:to>
                                        <p:strVal val="visible"/>
                                      </p:to>
                                    </p:set>
                                    <p:animEffect transition="in" filter="wipe(left)">
                                      <p:cBhvr>
                                        <p:cTn id="60" dur="500"/>
                                        <p:tgtEl>
                                          <p:spTgt spid="79"/>
                                        </p:tgtEl>
                                      </p:cBhvr>
                                    </p:animEffect>
                                  </p:childTnLst>
                                </p:cTn>
                              </p:par>
                            </p:childTnLst>
                          </p:cTn>
                        </p:par>
                        <p:par>
                          <p:cTn id="61" fill="hold">
                            <p:stCondLst>
                              <p:cond delay="4000"/>
                            </p:stCondLst>
                            <p:childTnLst>
                              <p:par>
                                <p:cTn id="62" presetID="14" presetClass="entr" presetSubtype="1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randombar(horizontal)">
                                      <p:cBhvr>
                                        <p:cTn id="64" dur="500"/>
                                        <p:tgtEl>
                                          <p:spTgt spid="7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randombar(horizontal)">
                                      <p:cBhvr>
                                        <p:cTn id="67" dur="500"/>
                                        <p:tgtEl>
                                          <p:spTgt spid="72"/>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randombar(horizontal)">
                                      <p:cBhvr>
                                        <p:cTn id="70" dur="500"/>
                                        <p:tgtEl>
                                          <p:spTgt spid="74"/>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randombar(horizontal)">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7" grpId="0" animBg="1"/>
      <p:bldP spid="47" grpId="1" animBg="1"/>
      <p:bldP spid="48" grpId="0" animBg="1"/>
      <p:bldP spid="48" grpId="1" animBg="1"/>
      <p:bldP spid="49" grpId="0" animBg="1"/>
      <p:bldP spid="49" grpId="1" animBg="1"/>
      <p:bldP spid="72" grpId="0"/>
      <p:bldP spid="73" grpId="0"/>
      <p:bldP spid="74" grpId="0"/>
      <p:bldP spid="75" grpId="0"/>
      <p:bldP spid="76" grpId="0"/>
      <p:bldP spid="77" grpId="0"/>
      <p:bldP spid="78" grpId="0"/>
      <p:bldP spid="79" grpId="0"/>
      <p:bldP spid="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7"/>
          <a:stretch>
            <a:fillRect/>
          </a:stretch>
        </p:blipFill>
        <p:spPr>
          <a:xfrm>
            <a:off x="-397" y="-985"/>
            <a:ext cx="9144793" cy="5145470"/>
          </a:xfrm>
          <a:prstGeom prst="rect">
            <a:avLst/>
          </a:prstGeom>
        </p:spPr>
      </p:pic>
      <p:sp>
        <p:nvSpPr>
          <p:cNvPr id="12" name="矩形 11"/>
          <p:cNvSpPr/>
          <p:nvPr>
            <p:custDataLst>
              <p:tags r:id="rId1"/>
            </p:custDataLst>
          </p:nvPr>
        </p:nvSpPr>
        <p:spPr>
          <a:xfrm>
            <a:off x="4490244" y="1932781"/>
            <a:ext cx="4654152" cy="857250"/>
          </a:xfrm>
          <a:prstGeom prst="rect">
            <a:avLst/>
          </a:prstGeom>
          <a:solidFill>
            <a:srgbClr val="C00000"/>
          </a:solidFill>
          <a:ln w="12700" cap="flat" cmpd="sng" algn="ctr">
            <a:noFill/>
            <a:prstDash val="solid"/>
            <a:miter lim="800000"/>
          </a:ln>
          <a:effectLst/>
        </p:spPr>
        <p:txBody>
          <a:bodyPr lIns="243000" rIns="675000" anchor="ctr"/>
          <a:lstStyle/>
          <a:p>
            <a:pPr>
              <a:lnSpc>
                <a:spcPct val="130000"/>
              </a:lnSpc>
              <a:defRPr/>
            </a:pPr>
            <a:r>
              <a:rPr lang="zh-CN" altLang="en-US" sz="1400" kern="0" dirty="0">
                <a:solidFill>
                  <a:schemeClr val="bg1"/>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您的内容请写在这里您的内容请写在这里您的内容请写在这里您的内容您的内容请写在这里您的内容请写在这里</a:t>
            </a:r>
          </a:p>
        </p:txBody>
      </p:sp>
      <p:sp>
        <p:nvSpPr>
          <p:cNvPr id="11" name="文本框 11"/>
          <p:cNvSpPr txBox="1">
            <a:spLocks noChangeArrowheads="1"/>
          </p:cNvSpPr>
          <p:nvPr>
            <p:custDataLst>
              <p:tags r:id="rId2"/>
            </p:custDataLst>
          </p:nvPr>
        </p:nvSpPr>
        <p:spPr bwMode="auto">
          <a:xfrm>
            <a:off x="2011363" y="2160191"/>
            <a:ext cx="76438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rgbClr val="C00000"/>
                </a:solidFill>
                <a:latin typeface="华文新魏" panose="02010800040101010101" pitchFamily="2" charset="-122"/>
                <a:ea typeface="华文新魏" panose="02010800040101010101" pitchFamily="2" charset="-122"/>
              </a:rPr>
              <a:t>P</a:t>
            </a:r>
            <a:r>
              <a:rPr lang="en-US" altLang="zh-CN" sz="3000" dirty="0">
                <a:solidFill>
                  <a:srgbClr val="C00000"/>
                </a:solidFill>
                <a:latin typeface="华文新魏" panose="02010800040101010101" pitchFamily="2" charset="-122"/>
                <a:ea typeface="华文新魏" panose="02010800040101010101" pitchFamily="2" charset="-122"/>
              </a:rPr>
              <a:t>art</a:t>
            </a:r>
            <a:endParaRPr lang="zh-CN" altLang="en-US" sz="8625" dirty="0">
              <a:solidFill>
                <a:srgbClr val="C00000"/>
              </a:solidFill>
              <a:latin typeface="华文新魏" panose="02010800040101010101" pitchFamily="2" charset="-122"/>
              <a:ea typeface="华文新魏" panose="02010800040101010101" pitchFamily="2" charset="-122"/>
            </a:endParaRPr>
          </a:p>
        </p:txBody>
      </p:sp>
      <p:sp>
        <p:nvSpPr>
          <p:cNvPr id="13" name="文本框 13"/>
          <p:cNvSpPr txBox="1">
            <a:spLocks noChangeArrowheads="1"/>
          </p:cNvSpPr>
          <p:nvPr>
            <p:custDataLst>
              <p:tags r:id="rId3"/>
            </p:custDataLst>
          </p:nvPr>
        </p:nvSpPr>
        <p:spPr bwMode="auto">
          <a:xfrm>
            <a:off x="2011363" y="2038747"/>
            <a:ext cx="772716" cy="322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75" dirty="0" smtClean="0">
                <a:solidFill>
                  <a:srgbClr val="C00000"/>
                </a:solidFill>
                <a:latin typeface="幼圆" panose="02010509060101010101" pitchFamily="49" charset="-122"/>
                <a:ea typeface="幼圆" panose="02010509060101010101" pitchFamily="49" charset="-122"/>
              </a:rPr>
              <a:t>第二章</a:t>
            </a:r>
            <a:endParaRPr lang="zh-CN" altLang="en-US" sz="1575" dirty="0">
              <a:solidFill>
                <a:srgbClr val="C00000"/>
              </a:solidFill>
              <a:latin typeface="幼圆" panose="02010509060101010101" pitchFamily="49" charset="-122"/>
              <a:ea typeface="幼圆" panose="02010509060101010101" pitchFamily="49" charset="-122"/>
            </a:endParaRPr>
          </a:p>
        </p:txBody>
      </p:sp>
      <p:sp>
        <p:nvSpPr>
          <p:cNvPr id="14" name="文本框 14"/>
          <p:cNvSpPr txBox="1">
            <a:spLocks noChangeArrowheads="1"/>
          </p:cNvSpPr>
          <p:nvPr>
            <p:custDataLst>
              <p:tags r:id="rId4"/>
            </p:custDataLst>
          </p:nvPr>
        </p:nvSpPr>
        <p:spPr bwMode="auto">
          <a:xfrm>
            <a:off x="2775744" y="1983581"/>
            <a:ext cx="1665684"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400" dirty="0" smtClean="0">
                <a:solidFill>
                  <a:srgbClr val="C00000"/>
                </a:solidFill>
                <a:latin typeface="华文新魏" panose="02010800040101010101" pitchFamily="2" charset="-122"/>
                <a:ea typeface="华文新魏" panose="02010800040101010101" pitchFamily="2" charset="-122"/>
              </a:rPr>
              <a:t>TWO</a:t>
            </a:r>
            <a:endParaRPr lang="zh-CN" altLang="en-US" sz="4400" dirty="0">
              <a:solidFill>
                <a:srgbClr val="C00000"/>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345120685"/>
      </p:ext>
    </p:extLst>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strVal val="#ppt_w*0.70"/>
                                          </p:val>
                                        </p:tav>
                                        <p:tav tm="100000">
                                          <p:val>
                                            <p:strVal val="#ppt_w"/>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animEffect transition="in" filter="fade">
                                      <p:cBhvr>
                                        <p:cTn id="14" dur="1000"/>
                                        <p:tgtEl>
                                          <p:spTgt spid="13"/>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000" fill="hold"/>
                                        <p:tgtEl>
                                          <p:spTgt spid="14"/>
                                        </p:tgtEl>
                                        <p:attrNameLst>
                                          <p:attrName>ppt_w</p:attrName>
                                        </p:attrNameLst>
                                      </p:cBhvr>
                                      <p:tavLst>
                                        <p:tav tm="0">
                                          <p:val>
                                            <p:strVal val="#ppt_w*0.70"/>
                                          </p:val>
                                        </p:tav>
                                        <p:tav tm="100000">
                                          <p:val>
                                            <p:strVal val="#ppt_w"/>
                                          </p:val>
                                        </p:tav>
                                      </p:tavLst>
                                    </p:anim>
                                    <p:anim calcmode="lin" valueType="num">
                                      <p:cBhvr>
                                        <p:cTn id="18" dur="1000" fill="hold"/>
                                        <p:tgtEl>
                                          <p:spTgt spid="14"/>
                                        </p:tgtEl>
                                        <p:attrNameLst>
                                          <p:attrName>ppt_h</p:attrName>
                                        </p:attrNameLst>
                                      </p:cBhvr>
                                      <p:tavLst>
                                        <p:tav tm="0">
                                          <p:val>
                                            <p:strVal val="#ppt_h"/>
                                          </p:val>
                                        </p:tav>
                                        <p:tav tm="100000">
                                          <p:val>
                                            <p:strVal val="#ppt_h"/>
                                          </p:val>
                                        </p:tav>
                                      </p:tavLst>
                                    </p:anim>
                                    <p:animEffect transition="in" filter="fade">
                                      <p:cBhvr>
                                        <p:cTn id="19" dur="1000"/>
                                        <p:tgtEl>
                                          <p:spTgt spid="14"/>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410232916"/>
  <p:tag name="MH_LIBRARY" val="GRAPHIC"/>
  <p:tag name="MH_ORDER" val="Rounded Rectangle 2"/>
</p:tagLst>
</file>

<file path=ppt/tags/tag10.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文本框 11"/>
</p:tagLst>
</file>

<file path=ppt/tags/tag11.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文本框 13"/>
</p:tagLst>
</file>

<file path=ppt/tags/tag12.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文本框 14"/>
</p:tagLst>
</file>

<file path=ppt/tags/tag13.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Rectangle 12"/>
</p:tagLst>
</file>

<file path=ppt/tags/tag14.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文本框 11"/>
</p:tagLst>
</file>

<file path=ppt/tags/tag15.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文本框 13"/>
</p:tagLst>
</file>

<file path=ppt/tags/tag16.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文本框 14"/>
</p:tagLst>
</file>

<file path=ppt/tags/tag17.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70410232916"/>
  <p:tag name="MH_LIBRARY" val="GRAPHIC"/>
  <p:tag name="MH_ORDER" val="Freeform 3"/>
</p:tagLst>
</file>

<file path=ppt/tags/tag20.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5"/>
</p:tagLst>
</file>

<file path=ppt/tags/tag2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6"/>
</p:tagLst>
</file>

<file path=ppt/tags/tag23.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7"/>
</p:tagLst>
</file>

<file path=ppt/tags/tag24.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8"/>
</p:tagLst>
</file>

<file path=ppt/tags/tag25.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9"/>
</p:tagLst>
</file>

<file path=ppt/tags/tag26.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0"/>
</p:tagLst>
</file>

<file path=ppt/tags/tag27.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1"/>
</p:tagLst>
</file>

<file path=ppt/tags/tag28.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2"/>
</p:tagLst>
</file>

<file path=ppt/tags/tag29.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Rectangle 12"/>
</p:tagLst>
</file>

<file path=ppt/tags/tag3.xml><?xml version="1.0" encoding="utf-8"?>
<p:tagLst xmlns:a="http://schemas.openxmlformats.org/drawingml/2006/main" xmlns:r="http://schemas.openxmlformats.org/officeDocument/2006/relationships" xmlns:p="http://schemas.openxmlformats.org/presentationml/2006/main">
  <p:tag name="MH" val="20170410232916"/>
  <p:tag name="MH_LIBRARY" val="GRAPHIC"/>
  <p:tag name="MH_ORDER" val="Rounded Rectangle 2"/>
</p:tagLst>
</file>

<file path=ppt/tags/tag30.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文本框 11"/>
</p:tagLst>
</file>

<file path=ppt/tags/tag31.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文本框 13"/>
</p:tagLst>
</file>

<file path=ppt/tags/tag32.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文本框 14"/>
</p:tagLst>
</file>

<file path=ppt/tags/tag33.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Rectangle 12"/>
</p:tagLst>
</file>

<file path=ppt/tags/tag34.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文本框 11"/>
</p:tagLst>
</file>

<file path=ppt/tags/tag35.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文本框 13"/>
</p:tagLst>
</file>

<file path=ppt/tags/tag36.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文本框 14"/>
</p:tagLst>
</file>

<file path=ppt/tags/tag4.xml><?xml version="1.0" encoding="utf-8"?>
<p:tagLst xmlns:a="http://schemas.openxmlformats.org/drawingml/2006/main" xmlns:r="http://schemas.openxmlformats.org/officeDocument/2006/relationships" xmlns:p="http://schemas.openxmlformats.org/presentationml/2006/main">
  <p:tag name="MH" val="20170410232916"/>
  <p:tag name="MH_LIBRARY" val="GRAPHIC"/>
  <p:tag name="MH_ORDER" val="Freeform 3"/>
</p:tagLst>
</file>

<file path=ppt/tags/tag5.xml><?xml version="1.0" encoding="utf-8"?>
<p:tagLst xmlns:a="http://schemas.openxmlformats.org/drawingml/2006/main" xmlns:r="http://schemas.openxmlformats.org/officeDocument/2006/relationships" xmlns:p="http://schemas.openxmlformats.org/presentationml/2006/main">
  <p:tag name="MH" val="20170410232916"/>
  <p:tag name="MH_LIBRARY" val="GRAPHIC"/>
  <p:tag name="MH_ORDER" val="Rounded Rectangle 2"/>
</p:tagLst>
</file>

<file path=ppt/tags/tag6.xml><?xml version="1.0" encoding="utf-8"?>
<p:tagLst xmlns:a="http://schemas.openxmlformats.org/drawingml/2006/main" xmlns:r="http://schemas.openxmlformats.org/officeDocument/2006/relationships" xmlns:p="http://schemas.openxmlformats.org/presentationml/2006/main">
  <p:tag name="MH" val="20170410232916"/>
  <p:tag name="MH_LIBRARY" val="GRAPHIC"/>
  <p:tag name="MH_ORDER" val="Freeform 3"/>
</p:tagLst>
</file>

<file path=ppt/tags/tag7.xml><?xml version="1.0" encoding="utf-8"?>
<p:tagLst xmlns:a="http://schemas.openxmlformats.org/drawingml/2006/main" xmlns:r="http://schemas.openxmlformats.org/officeDocument/2006/relationships" xmlns:p="http://schemas.openxmlformats.org/presentationml/2006/main">
  <p:tag name="MH" val="20170410232916"/>
  <p:tag name="MH_LIBRARY" val="GRAPHIC"/>
  <p:tag name="MH_ORDER" val="Rounded Rectangle 2"/>
</p:tagLst>
</file>

<file path=ppt/tags/tag8.xml><?xml version="1.0" encoding="utf-8"?>
<p:tagLst xmlns:a="http://schemas.openxmlformats.org/drawingml/2006/main" xmlns:r="http://schemas.openxmlformats.org/officeDocument/2006/relationships" xmlns:p="http://schemas.openxmlformats.org/presentationml/2006/main">
  <p:tag name="MH" val="20170410232916"/>
  <p:tag name="MH_LIBRARY" val="GRAPHIC"/>
  <p:tag name="MH_ORDER" val="Freeform 3"/>
</p:tagLst>
</file>

<file path=ppt/tags/tag9.xml><?xml version="1.0" encoding="utf-8"?>
<p:tagLst xmlns:a="http://schemas.openxmlformats.org/drawingml/2006/main" xmlns:r="http://schemas.openxmlformats.org/officeDocument/2006/relationships" xmlns:p="http://schemas.openxmlformats.org/presentationml/2006/main">
  <p:tag name="MH" val="20170410233216"/>
  <p:tag name="MH_LIBRARY" val="GRAPHIC"/>
  <p:tag name="MH_ORDER" val="Rectangle 12"/>
</p:tagLst>
</file>

<file path=ppt/theme/theme1.xml><?xml version="1.0" encoding="utf-8"?>
<a:theme xmlns:a="http://schemas.openxmlformats.org/drawingml/2006/main" name="Office 主题​​">
  <a:themeElements>
    <a:clrScheme name="自定义 52">
      <a:dk1>
        <a:sysClr val="windowText" lastClr="000000"/>
      </a:dk1>
      <a:lt1>
        <a:sysClr val="window" lastClr="FFFFFF"/>
      </a:lt1>
      <a:dk2>
        <a:srgbClr val="44546A"/>
      </a:dk2>
      <a:lt2>
        <a:srgbClr val="FF4040"/>
      </a:lt2>
      <a:accent1>
        <a:srgbClr val="9A0000"/>
      </a:accent1>
      <a:accent2>
        <a:srgbClr val="C00000"/>
      </a:accent2>
      <a:accent3>
        <a:srgbClr val="FF0000"/>
      </a:accent3>
      <a:accent4>
        <a:srgbClr val="860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76</TotalTime>
  <Words>1769</Words>
  <Application>Microsoft Office PowerPoint</Application>
  <PresentationFormat>全屏显示(16:9)</PresentationFormat>
  <Paragraphs>252</Paragraphs>
  <Slides>27</Slides>
  <Notes>25</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27</vt:i4>
      </vt:variant>
    </vt:vector>
  </HeadingPairs>
  <TitlesOfParts>
    <vt:vector size="46" baseType="lpstr">
      <vt:lpstr>Bebas Neue</vt:lpstr>
      <vt:lpstr>Gill Sans</vt:lpstr>
      <vt:lpstr>Lato Light</vt:lpstr>
      <vt:lpstr>LiHei Pro</vt:lpstr>
      <vt:lpstr>Malgun Gothic</vt:lpstr>
      <vt:lpstr>Microsoft JhengHei</vt:lpstr>
      <vt:lpstr>等线</vt:lpstr>
      <vt:lpstr>等线 Light</vt:lpstr>
      <vt:lpstr>华文新魏</vt:lpstr>
      <vt:lpstr>宋体</vt:lpstr>
      <vt:lpstr>微软雅黑</vt:lpstr>
      <vt:lpstr>幼圆</vt:lpstr>
      <vt:lpstr>Aharoni</vt:lpstr>
      <vt:lpstr>Arial</vt:lpstr>
      <vt:lpstr>Calibri</vt:lpstr>
      <vt:lpstr>Calibri Light</vt:lpstr>
      <vt:lpstr>Impact</vt:lpstr>
      <vt:lpstr>Iskoola Pota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User</cp:lastModifiedBy>
  <cp:revision>20</cp:revision>
  <dcterms:created xsi:type="dcterms:W3CDTF">2017-03-04T06:55:50Z</dcterms:created>
  <dcterms:modified xsi:type="dcterms:W3CDTF">2017-04-10T15:48:00Z</dcterms:modified>
</cp:coreProperties>
</file>