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332" r:id="rId3"/>
    <p:sldId id="292" r:id="rId4"/>
    <p:sldId id="288" r:id="rId5"/>
    <p:sldId id="334" r:id="rId6"/>
    <p:sldId id="289" r:id="rId7"/>
    <p:sldId id="290" r:id="rId8"/>
    <p:sldId id="294" r:id="rId9"/>
    <p:sldId id="291" r:id="rId10"/>
    <p:sldId id="296" r:id="rId11"/>
    <p:sldId id="306" r:id="rId12"/>
    <p:sldId id="295" r:id="rId13"/>
    <p:sldId id="327" r:id="rId14"/>
    <p:sldId id="298" r:id="rId15"/>
    <p:sldId id="297" r:id="rId16"/>
    <p:sldId id="328" r:id="rId17"/>
    <p:sldId id="329" r:id="rId18"/>
    <p:sldId id="330" r:id="rId19"/>
    <p:sldId id="299" r:id="rId20"/>
    <p:sldId id="300" r:id="rId21"/>
    <p:sldId id="331" r:id="rId22"/>
    <p:sldId id="301" r:id="rId23"/>
    <p:sldId id="302" r:id="rId24"/>
    <p:sldId id="333" r:id="rId25"/>
    <p:sldId id="316" r:id="rId26"/>
  </p:sldIdLst>
  <p:sldSz cx="9144000" cy="5143500" type="screen16x9"/>
  <p:notesSz cx="6858000" cy="9144000"/>
  <p:custDataLst>
    <p:tags r:id="rId28"/>
  </p:custDataLst>
  <p:defaultTextStyle>
    <a:defPPr>
      <a:defRPr lang="zh-CN"/>
    </a:defPPr>
    <a:lvl1pPr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1pPr>
    <a:lvl2pPr marL="342900" indent="1143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2pPr>
    <a:lvl3pPr marL="685800" indent="2286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3pPr>
    <a:lvl4pPr marL="1028700" indent="3429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4pPr>
    <a:lvl5pPr marL="1371600" indent="4572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654">
          <p15:clr>
            <a:srgbClr val="A4A3A4"/>
          </p15:clr>
        </p15:guide>
        <p15:guide id="2" pos="276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E2E2E"/>
    <a:srgbClr val="9D8670"/>
    <a:srgbClr val="BAC8D0"/>
    <a:srgbClr val="B3B7BA"/>
    <a:srgbClr val="D5D3C4"/>
    <a:srgbClr val="BAC9D0"/>
    <a:srgbClr val="9D876F"/>
    <a:srgbClr val="EBE8E3"/>
    <a:srgbClr val="9C87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9" autoAdjust="0"/>
    <p:restoredTop sz="96181" autoAdjust="0"/>
  </p:normalViewPr>
  <p:slideViewPr>
    <p:cSldViewPr snapToGrid="0">
      <p:cViewPr varScale="1">
        <p:scale>
          <a:sx n="145" d="100"/>
          <a:sy n="145" d="100"/>
        </p:scale>
        <p:origin x="-120" y="-90"/>
      </p:cViewPr>
      <p:guideLst>
        <p:guide orient="horz" pos="1654"/>
        <p:guide pos="2769"/>
      </p:guideLst>
    </p:cSldViewPr>
  </p:slideViewPr>
  <p:outlineViewPr>
    <p:cViewPr>
      <p:scale>
        <a:sx n="33" d="100"/>
        <a:sy n="33" d="100"/>
      </p:scale>
      <p:origin x="0" y="0"/>
    </p:cViewPr>
  </p:outlineViewPr>
  <p:notesTextViewPr>
    <p:cViewPr>
      <p:scale>
        <a:sx n="125" d="100"/>
        <a:sy n="125" d="100"/>
      </p:scale>
      <p:origin x="0" y="0"/>
    </p:cViewPr>
  </p:notesTextViewPr>
  <p:sorterViewPr showFormatting="0">
    <p:cViewPr>
      <p:scale>
        <a:sx n="88" d="100"/>
        <a:sy n="8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noProof="1">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noProof="1">
                <a:latin typeface="+mn-lt"/>
                <a:ea typeface="+mn-ea"/>
              </a:defRPr>
            </a:lvl1pPr>
          </a:lstStyle>
          <a:p>
            <a:pPr>
              <a:defRPr/>
            </a:pPr>
            <a:fld id="{7F3EF5EF-C183-428B-80C9-8F2B957BC91E}" type="datetimeFigureOut">
              <a:rPr lang="zh-CN" altLang="en-US"/>
              <a:pPr>
                <a:defRPr/>
              </a:pPr>
              <a:t>2017/11/16</a:t>
            </a:fld>
            <a:endParaRPr lang="zh-CN" altLang="en-US"/>
          </a:p>
        </p:txBody>
      </p:sp>
      <p:sp>
        <p:nvSpPr>
          <p:cNvPr id="10244"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10245"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noProof="1">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noProof="1">
                <a:latin typeface="+mn-lt"/>
                <a:ea typeface="+mn-ea"/>
              </a:defRPr>
            </a:lvl1pPr>
          </a:lstStyle>
          <a:p>
            <a:pPr>
              <a:defRPr/>
            </a:pPr>
            <a:fld id="{9668CB19-E835-4018-A545-A952CEF593B6}" type="slidenum">
              <a:rPr lang="zh-CN" altLang="en-US"/>
              <a:pPr>
                <a:defRPr/>
              </a:pPr>
              <a:t>‹#›</a:t>
            </a:fld>
            <a:endParaRPr lang="zh-CN" altLang="en-US"/>
          </a:p>
        </p:txBody>
      </p:sp>
    </p:spTree>
    <p:extLst>
      <p:ext uri="{BB962C8B-B14F-4D97-AF65-F5344CB8AC3E}">
        <p14:creationId xmlns:p14="http://schemas.microsoft.com/office/powerpoint/2010/main" val="2044178831"/>
      </p:ext>
    </p:extLst>
  </p:cSld>
  <p:clrMap bg1="lt1" tx1="dk1" bg2="lt2" tx2="dk2" accent1="accent1" accent2="accent2" accent3="accent3" accent4="accent4" accent5="accent5" accent6="accent6" hlink="hlink" folHlink="folHlink"/>
  <p:notesStyle>
    <a:lvl1pPr algn="l" defTabSz="685800" rtl="0" eaLnBrk="0" fontAlgn="base" hangingPunct="0">
      <a:spcBef>
        <a:spcPct val="30000"/>
      </a:spcBef>
      <a:spcAft>
        <a:spcPct val="0"/>
      </a:spcAft>
      <a:defRPr sz="900" kern="1200">
        <a:solidFill>
          <a:schemeClr val="tx1"/>
        </a:solidFill>
        <a:latin typeface="+mn-lt"/>
        <a:ea typeface="+mn-ea"/>
        <a:cs typeface="+mn-cs"/>
      </a:defRPr>
    </a:lvl1pPr>
    <a:lvl2pPr marL="342900" algn="l" defTabSz="685800" rtl="0" eaLnBrk="0" fontAlgn="base" hangingPunct="0">
      <a:spcBef>
        <a:spcPct val="30000"/>
      </a:spcBef>
      <a:spcAft>
        <a:spcPct val="0"/>
      </a:spcAft>
      <a:defRPr sz="900" kern="1200">
        <a:solidFill>
          <a:schemeClr val="tx1"/>
        </a:solidFill>
        <a:latin typeface="+mn-lt"/>
        <a:ea typeface="+mn-ea"/>
        <a:cs typeface="+mn-cs"/>
      </a:defRPr>
    </a:lvl2pPr>
    <a:lvl3pPr marL="685800" algn="l" defTabSz="685800" rtl="0" eaLnBrk="0" fontAlgn="base" hangingPunct="0">
      <a:spcBef>
        <a:spcPct val="30000"/>
      </a:spcBef>
      <a:spcAft>
        <a:spcPct val="0"/>
      </a:spcAft>
      <a:defRPr sz="900" kern="1200">
        <a:solidFill>
          <a:schemeClr val="tx1"/>
        </a:solidFill>
        <a:latin typeface="+mn-lt"/>
        <a:ea typeface="+mn-ea"/>
        <a:cs typeface="+mn-cs"/>
      </a:defRPr>
    </a:lvl3pPr>
    <a:lvl4pPr marL="1028700" algn="l" defTabSz="685800" rtl="0" eaLnBrk="0" fontAlgn="base" hangingPunct="0">
      <a:spcBef>
        <a:spcPct val="30000"/>
      </a:spcBef>
      <a:spcAft>
        <a:spcPct val="0"/>
      </a:spcAft>
      <a:defRPr sz="900" kern="1200">
        <a:solidFill>
          <a:schemeClr val="tx1"/>
        </a:solidFill>
        <a:latin typeface="+mn-lt"/>
        <a:ea typeface="+mn-ea"/>
        <a:cs typeface="+mn-cs"/>
      </a:defRPr>
    </a:lvl4pPr>
    <a:lvl5pPr marL="1371600" algn="l" defTabSz="685800"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noChangeArrowheads="1" noTextEdit="1"/>
          </p:cNvSpPr>
          <p:nvPr>
            <p:ph type="sldImg" idx="4294967295"/>
          </p:nvPr>
        </p:nvSpPr>
        <p:spPr>
          <a:ln>
            <a:miter lim="800000"/>
          </a:ln>
        </p:spPr>
      </p:sp>
      <p:sp>
        <p:nvSpPr>
          <p:cNvPr id="12290" name="备注占位符 2"/>
          <p:cNvSpPr>
            <a:spLocks noGrp="1" noChangeArrowheads="1"/>
          </p:cNvSpPr>
          <p:nvPr>
            <p:ph type="body" idx="4294967295"/>
          </p:nvPr>
        </p:nvSpPr>
        <p:spPr/>
        <p:txBody>
          <a:bodyPr/>
          <a:lstStyle/>
          <a:p>
            <a:pPr eaLnBrk="1" hangingPunct="1"/>
            <a:r>
              <a:rPr lang="zh-CN" altLang="en-US" sz="1800">
                <a:latin typeface="微软雅黑" panose="020B0503020204020204" pitchFamily="34" charset="-122"/>
                <a:ea typeface="微软雅黑" panose="020B0503020204020204" pitchFamily="34" charset="-122"/>
              </a:rPr>
              <a:t>更多精彩作品请移步演界官方网站：</a:t>
            </a:r>
            <a:r>
              <a:rPr lang="en-US" altLang="zh-CN" sz="1800">
                <a:latin typeface="微软雅黑" panose="020B0503020204020204" pitchFamily="34" charset="-122"/>
                <a:ea typeface="微软雅黑" panose="020B0503020204020204" pitchFamily="34" charset="-122"/>
              </a:rPr>
              <a:t>sunny_heima.yanj.cn</a:t>
            </a:r>
            <a:endParaRPr lang="zh-CN" altLang="en-US" sz="1800">
              <a:latin typeface="微软雅黑" panose="020B0503020204020204" pitchFamily="34" charset="-122"/>
              <a:ea typeface="微软雅黑" panose="020B0503020204020204" pitchFamily="34" charset="-122"/>
            </a:endParaRPr>
          </a:p>
          <a:p>
            <a:pPr eaLnBrk="1" hangingPunct="1"/>
            <a:endParaRPr lang="zh-CN" altLang="en-US">
              <a:ea typeface="微软雅黑" panose="020B0503020204020204" pitchFamily="34" charset="-122"/>
            </a:endParaRPr>
          </a:p>
        </p:txBody>
      </p:sp>
      <p:sp>
        <p:nvSpPr>
          <p:cNvPr id="122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spcBef>
                <a:spcPct val="0"/>
              </a:spcBef>
              <a:spcAft>
                <a:spcPct val="0"/>
              </a:spcAft>
            </a:pPr>
            <a:fld id="{AE6A7775-B622-4D98-A8C1-D93C1930A506}" type="slidenum">
              <a:rPr lang="zh-CN" altLang="en-US" smtClean="0"/>
              <a:pPr fontAlgn="base">
                <a:spcBef>
                  <a:spcPct val="0"/>
                </a:spcBef>
                <a:spcAft>
                  <a:spcPct val="0"/>
                </a:spcAft>
              </a:pPr>
              <a:t>1</a:t>
            </a:fld>
            <a:endParaRPr lang="zh-CN" altLang="en-US"/>
          </a:p>
        </p:txBody>
      </p:sp>
    </p:spTree>
    <p:extLst>
      <p:ext uri="{BB962C8B-B14F-4D97-AF65-F5344CB8AC3E}">
        <p14:creationId xmlns:p14="http://schemas.microsoft.com/office/powerpoint/2010/main" val="400865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11</a:t>
            </a:fld>
            <a:endParaRPr lang="zh-CN" altLang="en-US"/>
          </a:p>
        </p:txBody>
      </p:sp>
    </p:spTree>
    <p:extLst>
      <p:ext uri="{BB962C8B-B14F-4D97-AF65-F5344CB8AC3E}">
        <p14:creationId xmlns:p14="http://schemas.microsoft.com/office/powerpoint/2010/main" val="3512967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12</a:t>
            </a:fld>
            <a:endParaRPr lang="zh-CN" altLang="en-US"/>
          </a:p>
        </p:txBody>
      </p:sp>
    </p:spTree>
    <p:extLst>
      <p:ext uri="{BB962C8B-B14F-4D97-AF65-F5344CB8AC3E}">
        <p14:creationId xmlns:p14="http://schemas.microsoft.com/office/powerpoint/2010/main" val="1366768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13</a:t>
            </a:fld>
            <a:endParaRPr lang="zh-CN" altLang="en-US"/>
          </a:p>
        </p:txBody>
      </p:sp>
    </p:spTree>
    <p:extLst>
      <p:ext uri="{BB962C8B-B14F-4D97-AF65-F5344CB8AC3E}">
        <p14:creationId xmlns:p14="http://schemas.microsoft.com/office/powerpoint/2010/main" val="3390245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14</a:t>
            </a:fld>
            <a:endParaRPr lang="zh-CN" altLang="en-US"/>
          </a:p>
        </p:txBody>
      </p:sp>
    </p:spTree>
    <p:extLst>
      <p:ext uri="{BB962C8B-B14F-4D97-AF65-F5344CB8AC3E}">
        <p14:creationId xmlns:p14="http://schemas.microsoft.com/office/powerpoint/2010/main" val="3165187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15</a:t>
            </a:fld>
            <a:endParaRPr lang="zh-CN" altLang="en-US"/>
          </a:p>
        </p:txBody>
      </p:sp>
    </p:spTree>
    <p:extLst>
      <p:ext uri="{BB962C8B-B14F-4D97-AF65-F5344CB8AC3E}">
        <p14:creationId xmlns:p14="http://schemas.microsoft.com/office/powerpoint/2010/main" val="1060007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16</a:t>
            </a:fld>
            <a:endParaRPr lang="zh-CN" altLang="en-US"/>
          </a:p>
        </p:txBody>
      </p:sp>
    </p:spTree>
    <p:extLst>
      <p:ext uri="{BB962C8B-B14F-4D97-AF65-F5344CB8AC3E}">
        <p14:creationId xmlns:p14="http://schemas.microsoft.com/office/powerpoint/2010/main" val="286690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17</a:t>
            </a:fld>
            <a:endParaRPr lang="zh-CN" altLang="en-US"/>
          </a:p>
        </p:txBody>
      </p:sp>
    </p:spTree>
    <p:extLst>
      <p:ext uri="{BB962C8B-B14F-4D97-AF65-F5344CB8AC3E}">
        <p14:creationId xmlns:p14="http://schemas.microsoft.com/office/powerpoint/2010/main" val="2206802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18</a:t>
            </a:fld>
            <a:endParaRPr lang="zh-CN" altLang="en-US"/>
          </a:p>
        </p:txBody>
      </p:sp>
    </p:spTree>
    <p:extLst>
      <p:ext uri="{BB962C8B-B14F-4D97-AF65-F5344CB8AC3E}">
        <p14:creationId xmlns:p14="http://schemas.microsoft.com/office/powerpoint/2010/main" val="2511189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19</a:t>
            </a:fld>
            <a:endParaRPr lang="zh-CN" altLang="en-US"/>
          </a:p>
        </p:txBody>
      </p:sp>
    </p:spTree>
    <p:extLst>
      <p:ext uri="{BB962C8B-B14F-4D97-AF65-F5344CB8AC3E}">
        <p14:creationId xmlns:p14="http://schemas.microsoft.com/office/powerpoint/2010/main" val="2655717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20</a:t>
            </a:fld>
            <a:endParaRPr lang="zh-CN" altLang="en-US"/>
          </a:p>
        </p:txBody>
      </p:sp>
    </p:spTree>
    <p:extLst>
      <p:ext uri="{BB962C8B-B14F-4D97-AF65-F5344CB8AC3E}">
        <p14:creationId xmlns:p14="http://schemas.microsoft.com/office/powerpoint/2010/main" val="3867484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a:t>
            </a:fld>
            <a:endParaRPr lang="zh-CN" altLang="en-US"/>
          </a:p>
        </p:txBody>
      </p:sp>
    </p:spTree>
    <p:extLst>
      <p:ext uri="{BB962C8B-B14F-4D97-AF65-F5344CB8AC3E}">
        <p14:creationId xmlns:p14="http://schemas.microsoft.com/office/powerpoint/2010/main" val="1127909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21</a:t>
            </a:fld>
            <a:endParaRPr lang="zh-CN" altLang="en-US"/>
          </a:p>
        </p:txBody>
      </p:sp>
    </p:spTree>
    <p:extLst>
      <p:ext uri="{BB962C8B-B14F-4D97-AF65-F5344CB8AC3E}">
        <p14:creationId xmlns:p14="http://schemas.microsoft.com/office/powerpoint/2010/main" val="1174898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22</a:t>
            </a:fld>
            <a:endParaRPr lang="zh-CN" altLang="en-US"/>
          </a:p>
        </p:txBody>
      </p:sp>
    </p:spTree>
    <p:extLst>
      <p:ext uri="{BB962C8B-B14F-4D97-AF65-F5344CB8AC3E}">
        <p14:creationId xmlns:p14="http://schemas.microsoft.com/office/powerpoint/2010/main" val="348632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23</a:t>
            </a:fld>
            <a:endParaRPr lang="zh-CN" altLang="en-US"/>
          </a:p>
        </p:txBody>
      </p:sp>
    </p:spTree>
    <p:extLst>
      <p:ext uri="{BB962C8B-B14F-4D97-AF65-F5344CB8AC3E}">
        <p14:creationId xmlns:p14="http://schemas.microsoft.com/office/powerpoint/2010/main" val="1903352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24</a:t>
            </a:fld>
            <a:endParaRPr lang="zh-CN" altLang="en-US"/>
          </a:p>
        </p:txBody>
      </p:sp>
    </p:spTree>
    <p:extLst>
      <p:ext uri="{BB962C8B-B14F-4D97-AF65-F5344CB8AC3E}">
        <p14:creationId xmlns:p14="http://schemas.microsoft.com/office/powerpoint/2010/main" val="347121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noTextEdit="1"/>
          </p:cNvSpPr>
          <p:nvPr>
            <p:ph type="sldImg" idx="4294967295"/>
          </p:nvPr>
        </p:nvSpPr>
        <p:spPr>
          <a:ln>
            <a:miter lim="800000"/>
          </a:ln>
        </p:spPr>
      </p:sp>
      <p:sp>
        <p:nvSpPr>
          <p:cNvPr id="38914" name="备注占位符 2"/>
          <p:cNvSpPr>
            <a:spLocks noGrp="1" noChangeArrowheads="1"/>
          </p:cNvSpPr>
          <p:nvPr>
            <p:ph type="body" idx="4294967295"/>
          </p:nvPr>
        </p:nvSpPr>
        <p:spPr/>
        <p:txBody>
          <a:bodyPr/>
          <a:lstStyle/>
          <a:p>
            <a:pPr eaLnBrk="1" hangingPunct="1">
              <a:spcBef>
                <a:spcPct val="0"/>
              </a:spcBef>
            </a:pPr>
            <a:endParaRPr lang="zh-CN" altLang="en-US"/>
          </a:p>
        </p:txBody>
      </p:sp>
      <p:sp>
        <p:nvSpPr>
          <p:cNvPr id="389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300">
                <a:solidFill>
                  <a:schemeClr val="tx1"/>
                </a:solidFill>
                <a:latin typeface="Calibri" panose="020F0502020204030204" pitchFamily="34" charset="0"/>
                <a:ea typeface="宋体" panose="02010600030101010101" pitchFamily="2" charset="-122"/>
              </a:defRPr>
            </a:lvl1pPr>
            <a:lvl2pPr eaLnBrk="0" hangingPunct="0">
              <a:defRPr sz="1300">
                <a:solidFill>
                  <a:schemeClr val="tx1"/>
                </a:solidFill>
                <a:latin typeface="Calibri" panose="020F0502020204030204" pitchFamily="34" charset="0"/>
                <a:ea typeface="宋体" panose="02010600030101010101" pitchFamily="2" charset="-122"/>
              </a:defRPr>
            </a:lvl2pPr>
            <a:lvl3pPr eaLnBrk="0" hangingPunct="0">
              <a:defRPr sz="1300">
                <a:solidFill>
                  <a:schemeClr val="tx1"/>
                </a:solidFill>
                <a:latin typeface="Calibri" panose="020F0502020204030204" pitchFamily="34" charset="0"/>
                <a:ea typeface="宋体" panose="02010600030101010101" pitchFamily="2" charset="-122"/>
              </a:defRPr>
            </a:lvl3pPr>
            <a:lvl4pPr eaLnBrk="0" hangingPunct="0">
              <a:defRPr sz="1300">
                <a:solidFill>
                  <a:schemeClr val="tx1"/>
                </a:solidFill>
                <a:latin typeface="Calibri" panose="020F0502020204030204" pitchFamily="34" charset="0"/>
                <a:ea typeface="宋体" panose="02010600030101010101" pitchFamily="2" charset="-122"/>
              </a:defRPr>
            </a:lvl4pPr>
            <a:lvl5pPr eaLnBrk="0" hangingPunct="0">
              <a:defRPr sz="1300">
                <a:solidFill>
                  <a:schemeClr val="tx1"/>
                </a:solidFill>
                <a:latin typeface="Calibri" panose="020F0502020204030204" pitchFamily="34" charset="0"/>
                <a:ea typeface="宋体" panose="02010600030101010101" pitchFamily="2" charset="-122"/>
              </a:defRPr>
            </a:lvl5pPr>
            <a:lvl6pPr marL="18288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2860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27432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2004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9BDC3C1A-52E5-4360-8A8C-B1092151246B}" type="slidenum">
              <a:rPr lang="zh-CN" altLang="en-US" sz="1200" smtClean="0"/>
              <a:pPr eaLnBrk="1" fontAlgn="base" hangingPunct="1">
                <a:spcBef>
                  <a:spcPct val="0"/>
                </a:spcBef>
                <a:spcAft>
                  <a:spcPct val="0"/>
                </a:spcAft>
              </a:pPr>
              <a:t>25</a:t>
            </a:fld>
            <a:endParaRPr lang="zh-CN" altLang="en-US" sz="1200"/>
          </a:p>
        </p:txBody>
      </p:sp>
    </p:spTree>
    <p:extLst>
      <p:ext uri="{BB962C8B-B14F-4D97-AF65-F5344CB8AC3E}">
        <p14:creationId xmlns:p14="http://schemas.microsoft.com/office/powerpoint/2010/main" val="3830666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3</a:t>
            </a:fld>
            <a:endParaRPr lang="zh-CN" altLang="en-US"/>
          </a:p>
        </p:txBody>
      </p:sp>
    </p:spTree>
    <p:extLst>
      <p:ext uri="{BB962C8B-B14F-4D97-AF65-F5344CB8AC3E}">
        <p14:creationId xmlns:p14="http://schemas.microsoft.com/office/powerpoint/2010/main" val="3583514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4</a:t>
            </a:fld>
            <a:endParaRPr lang="zh-CN" altLang="en-US"/>
          </a:p>
        </p:txBody>
      </p:sp>
    </p:spTree>
    <p:extLst>
      <p:ext uri="{BB962C8B-B14F-4D97-AF65-F5344CB8AC3E}">
        <p14:creationId xmlns:p14="http://schemas.microsoft.com/office/powerpoint/2010/main" val="1339321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6</a:t>
            </a:fld>
            <a:endParaRPr lang="zh-CN" altLang="en-US"/>
          </a:p>
        </p:txBody>
      </p:sp>
    </p:spTree>
    <p:extLst>
      <p:ext uri="{BB962C8B-B14F-4D97-AF65-F5344CB8AC3E}">
        <p14:creationId xmlns:p14="http://schemas.microsoft.com/office/powerpoint/2010/main" val="806849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300">
                <a:solidFill>
                  <a:schemeClr val="tx1"/>
                </a:solidFill>
                <a:latin typeface="Calibri" panose="020F0502020204030204" pitchFamily="34" charset="0"/>
                <a:ea typeface="宋体" panose="02010600030101010101" pitchFamily="2" charset="-122"/>
              </a:defRPr>
            </a:lvl1pPr>
            <a:lvl2pPr eaLnBrk="0" hangingPunct="0">
              <a:defRPr sz="1300">
                <a:solidFill>
                  <a:schemeClr val="tx1"/>
                </a:solidFill>
                <a:latin typeface="Calibri" panose="020F0502020204030204" pitchFamily="34" charset="0"/>
                <a:ea typeface="宋体" panose="02010600030101010101" pitchFamily="2" charset="-122"/>
              </a:defRPr>
            </a:lvl2pPr>
            <a:lvl3pPr eaLnBrk="0" hangingPunct="0">
              <a:defRPr sz="1300">
                <a:solidFill>
                  <a:schemeClr val="tx1"/>
                </a:solidFill>
                <a:latin typeface="Calibri" panose="020F0502020204030204" pitchFamily="34" charset="0"/>
                <a:ea typeface="宋体" panose="02010600030101010101" pitchFamily="2" charset="-122"/>
              </a:defRPr>
            </a:lvl3pPr>
            <a:lvl4pPr eaLnBrk="0" hangingPunct="0">
              <a:defRPr sz="1300">
                <a:solidFill>
                  <a:schemeClr val="tx1"/>
                </a:solidFill>
                <a:latin typeface="Calibri" panose="020F0502020204030204" pitchFamily="34" charset="0"/>
                <a:ea typeface="宋体" panose="02010600030101010101" pitchFamily="2" charset="-122"/>
              </a:defRPr>
            </a:lvl4pPr>
            <a:lvl5pPr eaLnBrk="0" hangingPunct="0">
              <a:defRPr sz="1300">
                <a:solidFill>
                  <a:schemeClr val="tx1"/>
                </a:solidFill>
                <a:latin typeface="Calibri" panose="020F0502020204030204" pitchFamily="34" charset="0"/>
                <a:ea typeface="宋体" panose="02010600030101010101" pitchFamily="2" charset="-122"/>
              </a:defRPr>
            </a:lvl5pPr>
            <a:lvl6pPr marL="18288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2860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27432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200400" indent="4572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522B9EA0-09B8-4CD6-9469-350F9B65D61F}" type="slidenum">
              <a:rPr lang="zh-CN" altLang="en-US" sz="1200" smtClean="0"/>
              <a:pPr eaLnBrk="1" fontAlgn="base" hangingPunct="1">
                <a:spcBef>
                  <a:spcPct val="0"/>
                </a:spcBef>
                <a:spcAft>
                  <a:spcPct val="0"/>
                </a:spcAft>
              </a:pPr>
              <a:t>7</a:t>
            </a:fld>
            <a:endParaRPr lang="zh-CN" altLang="en-US" sz="1200"/>
          </a:p>
        </p:txBody>
      </p:sp>
    </p:spTree>
    <p:extLst>
      <p:ext uri="{BB962C8B-B14F-4D97-AF65-F5344CB8AC3E}">
        <p14:creationId xmlns:p14="http://schemas.microsoft.com/office/powerpoint/2010/main" val="4223830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8</a:t>
            </a:fld>
            <a:endParaRPr lang="zh-CN" altLang="en-US"/>
          </a:p>
        </p:txBody>
      </p:sp>
    </p:spTree>
    <p:extLst>
      <p:ext uri="{BB962C8B-B14F-4D97-AF65-F5344CB8AC3E}">
        <p14:creationId xmlns:p14="http://schemas.microsoft.com/office/powerpoint/2010/main" val="2958094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9</a:t>
            </a:fld>
            <a:endParaRPr lang="zh-CN" altLang="en-US"/>
          </a:p>
        </p:txBody>
      </p:sp>
    </p:spTree>
    <p:extLst>
      <p:ext uri="{BB962C8B-B14F-4D97-AF65-F5344CB8AC3E}">
        <p14:creationId xmlns:p14="http://schemas.microsoft.com/office/powerpoint/2010/main" val="147865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10</a:t>
            </a:fld>
            <a:endParaRPr lang="zh-CN" altLang="en-US"/>
          </a:p>
        </p:txBody>
      </p:sp>
    </p:spTree>
    <p:extLst>
      <p:ext uri="{BB962C8B-B14F-4D97-AF65-F5344CB8AC3E}">
        <p14:creationId xmlns:p14="http://schemas.microsoft.com/office/powerpoint/2010/main" val="1514026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927100" y="1066800"/>
            <a:ext cx="3048000" cy="2882900"/>
          </a:xfrm>
          <a:prstGeom prst="rect">
            <a:avLst/>
          </a:prstGeom>
        </p:spPr>
        <p:txBody>
          <a:bodyPr/>
          <a:lstStyle/>
          <a:p>
            <a:pPr lvl="0"/>
            <a:endParaRPr lang="zh-CN" altLang="en-US" noProof="0" dirty="0"/>
          </a:p>
        </p:txBody>
      </p:sp>
    </p:spTree>
    <p:extLst>
      <p:ext uri="{BB962C8B-B14F-4D97-AF65-F5344CB8AC3E}">
        <p14:creationId xmlns:p14="http://schemas.microsoft.com/office/powerpoint/2010/main" val="2004904474"/>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348D7349-070A-4E19-80EA-7B230E0E17FB}" type="datetimeFigureOut">
              <a:rPr lang="zh-CN" altLang="en-US"/>
              <a:pPr>
                <a:defRPr/>
              </a:pPr>
              <a:t>2017/11/16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49A8B5D8-7A02-4109-806C-055DEE1AE0D7}" type="slidenum">
              <a:rPr lang="zh-CN" altLang="en-US"/>
              <a:pPr>
                <a:defRPr/>
              </a:pPr>
              <a:t>‹#›</a:t>
            </a:fld>
            <a:endParaRPr lang="zh-CN" altLang="en-US"/>
          </a:p>
        </p:txBody>
      </p:sp>
    </p:spTree>
    <p:extLst>
      <p:ext uri="{BB962C8B-B14F-4D97-AF65-F5344CB8AC3E}">
        <p14:creationId xmlns:p14="http://schemas.microsoft.com/office/powerpoint/2010/main" val="2435933153"/>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6F08C8AF-B2FD-4039-AB05-6C0BA0F4FD4E}" type="datetimeFigureOut">
              <a:rPr lang="zh-CN" altLang="en-US"/>
              <a:pPr>
                <a:defRPr/>
              </a:pPr>
              <a:t>2017/11/16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C0FF39F8-6213-4695-B132-4B0EE6D4ADD2}" type="slidenum">
              <a:rPr lang="zh-CN" altLang="en-US"/>
              <a:pPr>
                <a:defRPr/>
              </a:pPr>
              <a:t>‹#›</a:t>
            </a:fld>
            <a:endParaRPr lang="zh-CN" altLang="en-US"/>
          </a:p>
        </p:txBody>
      </p:sp>
    </p:spTree>
    <p:extLst>
      <p:ext uri="{BB962C8B-B14F-4D97-AF65-F5344CB8AC3E}">
        <p14:creationId xmlns:p14="http://schemas.microsoft.com/office/powerpoint/2010/main" val="12592454"/>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131A0EE4-B2B4-4030-A5A0-82DC478FBD58}" type="datetimeFigureOut">
              <a:rPr lang="zh-CN" altLang="en-US"/>
              <a:pPr>
                <a:defRPr/>
              </a:pPr>
              <a:t>2017/11/16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E0606B29-6252-46E4-A461-695E367BB25D}" type="slidenum">
              <a:rPr lang="zh-CN" altLang="en-US"/>
              <a:pPr>
                <a:defRPr/>
              </a:pPr>
              <a:t>‹#›</a:t>
            </a:fld>
            <a:endParaRPr lang="zh-CN" altLang="en-US"/>
          </a:p>
        </p:txBody>
      </p:sp>
    </p:spTree>
    <p:extLst>
      <p:ext uri="{BB962C8B-B14F-4D97-AF65-F5344CB8AC3E}">
        <p14:creationId xmlns:p14="http://schemas.microsoft.com/office/powerpoint/2010/main" val="4154093399"/>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579483"/>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2" name="组合 1"/>
          <p:cNvGrpSpPr/>
          <p:nvPr/>
        </p:nvGrpSpPr>
        <p:grpSpPr bwMode="auto">
          <a:xfrm>
            <a:off x="237920" y="196230"/>
            <a:ext cx="230076" cy="290200"/>
            <a:chOff x="4481513" y="4638676"/>
            <a:chExt cx="290512" cy="366711"/>
          </a:xfrm>
          <a:solidFill>
            <a:schemeClr val="bg1"/>
          </a:solidFill>
        </p:grpSpPr>
        <p:sp>
          <p:nvSpPr>
            <p:cNvPr id="3" name="Freeform 5"/>
            <p:cNvSpPr/>
            <p:nvPr/>
          </p:nvSpPr>
          <p:spPr bwMode="auto">
            <a:xfrm>
              <a:off x="4598988" y="4784725"/>
              <a:ext cx="46038" cy="23812"/>
            </a:xfrm>
            <a:custGeom>
              <a:avLst/>
              <a:gdLst>
                <a:gd name="T0" fmla="*/ 0 w 29"/>
                <a:gd name="T1" fmla="*/ 13 h 15"/>
                <a:gd name="T2" fmla="*/ 18 w 29"/>
                <a:gd name="T3" fmla="*/ 15 h 15"/>
                <a:gd name="T4" fmla="*/ 29 w 29"/>
                <a:gd name="T5" fmla="*/ 1 h 15"/>
                <a:gd name="T6" fmla="*/ 14 w 29"/>
                <a:gd name="T7" fmla="*/ 0 h 15"/>
                <a:gd name="T8" fmla="*/ 0 w 29"/>
                <a:gd name="T9" fmla="*/ 13 h 15"/>
              </a:gdLst>
              <a:ahLst/>
              <a:cxnLst>
                <a:cxn ang="0">
                  <a:pos x="T0" y="T1"/>
                </a:cxn>
                <a:cxn ang="0">
                  <a:pos x="T2" y="T3"/>
                </a:cxn>
                <a:cxn ang="0">
                  <a:pos x="T4" y="T5"/>
                </a:cxn>
                <a:cxn ang="0">
                  <a:pos x="T6" y="T7"/>
                </a:cxn>
                <a:cxn ang="0">
                  <a:pos x="T8" y="T9"/>
                </a:cxn>
              </a:cxnLst>
              <a:rect l="0" t="0" r="r" b="b"/>
              <a:pathLst>
                <a:path w="29" h="15">
                  <a:moveTo>
                    <a:pt x="0" y="13"/>
                  </a:moveTo>
                  <a:lnTo>
                    <a:pt x="18" y="15"/>
                  </a:lnTo>
                  <a:lnTo>
                    <a:pt x="29" y="1"/>
                  </a:lnTo>
                  <a:lnTo>
                    <a:pt x="14"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4" name="Freeform 6"/>
            <p:cNvSpPr/>
            <p:nvPr/>
          </p:nvSpPr>
          <p:spPr bwMode="auto">
            <a:xfrm>
              <a:off x="4562475" y="4962525"/>
              <a:ext cx="50800" cy="42862"/>
            </a:xfrm>
            <a:custGeom>
              <a:avLst/>
              <a:gdLst>
                <a:gd name="T0" fmla="*/ 6 w 32"/>
                <a:gd name="T1" fmla="*/ 0 h 27"/>
                <a:gd name="T2" fmla="*/ 0 w 32"/>
                <a:gd name="T3" fmla="*/ 27 h 27"/>
                <a:gd name="T4" fmla="*/ 32 w 32"/>
                <a:gd name="T5" fmla="*/ 0 h 27"/>
                <a:gd name="T6" fmla="*/ 6 w 32"/>
                <a:gd name="T7" fmla="*/ 0 h 27"/>
              </a:gdLst>
              <a:ahLst/>
              <a:cxnLst>
                <a:cxn ang="0">
                  <a:pos x="T0" y="T1"/>
                </a:cxn>
                <a:cxn ang="0">
                  <a:pos x="T2" y="T3"/>
                </a:cxn>
                <a:cxn ang="0">
                  <a:pos x="T4" y="T5"/>
                </a:cxn>
                <a:cxn ang="0">
                  <a:pos x="T6" y="T7"/>
                </a:cxn>
              </a:cxnLst>
              <a:rect l="0" t="0" r="r" b="b"/>
              <a:pathLst>
                <a:path w="32" h="27">
                  <a:moveTo>
                    <a:pt x="6" y="0"/>
                  </a:moveTo>
                  <a:lnTo>
                    <a:pt x="0" y="27"/>
                  </a:lnTo>
                  <a:lnTo>
                    <a:pt x="32"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5" name="Freeform 7"/>
            <p:cNvSpPr/>
            <p:nvPr/>
          </p:nvSpPr>
          <p:spPr bwMode="auto">
            <a:xfrm>
              <a:off x="4591050" y="4962525"/>
              <a:ext cx="107950" cy="38100"/>
            </a:xfrm>
            <a:custGeom>
              <a:avLst/>
              <a:gdLst>
                <a:gd name="T0" fmla="*/ 58 w 68"/>
                <a:gd name="T1" fmla="*/ 0 h 24"/>
                <a:gd name="T2" fmla="*/ 31 w 68"/>
                <a:gd name="T3" fmla="*/ 0 h 24"/>
                <a:gd name="T4" fmla="*/ 0 w 68"/>
                <a:gd name="T5" fmla="*/ 24 h 24"/>
                <a:gd name="T6" fmla="*/ 68 w 68"/>
                <a:gd name="T7" fmla="*/ 24 h 24"/>
                <a:gd name="T8" fmla="*/ 47 w 68"/>
                <a:gd name="T9" fmla="*/ 11 h 24"/>
                <a:gd name="T10" fmla="*/ 58 w 68"/>
                <a:gd name="T11" fmla="*/ 0 h 24"/>
              </a:gdLst>
              <a:ahLst/>
              <a:cxnLst>
                <a:cxn ang="0">
                  <a:pos x="T0" y="T1"/>
                </a:cxn>
                <a:cxn ang="0">
                  <a:pos x="T2" y="T3"/>
                </a:cxn>
                <a:cxn ang="0">
                  <a:pos x="T4" y="T5"/>
                </a:cxn>
                <a:cxn ang="0">
                  <a:pos x="T6" y="T7"/>
                </a:cxn>
                <a:cxn ang="0">
                  <a:pos x="T8" y="T9"/>
                </a:cxn>
                <a:cxn ang="0">
                  <a:pos x="T10" y="T11"/>
                </a:cxn>
              </a:cxnLst>
              <a:rect l="0" t="0" r="r" b="b"/>
              <a:pathLst>
                <a:path w="68" h="24">
                  <a:moveTo>
                    <a:pt x="58" y="0"/>
                  </a:moveTo>
                  <a:lnTo>
                    <a:pt x="31" y="0"/>
                  </a:lnTo>
                  <a:lnTo>
                    <a:pt x="0" y="24"/>
                  </a:lnTo>
                  <a:lnTo>
                    <a:pt x="68" y="24"/>
                  </a:lnTo>
                  <a:lnTo>
                    <a:pt x="47" y="11"/>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6" name="Freeform 8"/>
            <p:cNvSpPr/>
            <p:nvPr/>
          </p:nvSpPr>
          <p:spPr bwMode="auto">
            <a:xfrm>
              <a:off x="4491038" y="4638676"/>
              <a:ext cx="263525" cy="258762"/>
            </a:xfrm>
            <a:custGeom>
              <a:avLst/>
              <a:gdLst>
                <a:gd name="T0" fmla="*/ 123 w 166"/>
                <a:gd name="T1" fmla="*/ 77 h 163"/>
                <a:gd name="T2" fmla="*/ 123 w 166"/>
                <a:gd name="T3" fmla="*/ 57 h 163"/>
                <a:gd name="T4" fmla="*/ 117 w 166"/>
                <a:gd name="T5" fmla="*/ 64 h 163"/>
                <a:gd name="T6" fmla="*/ 117 w 166"/>
                <a:gd name="T7" fmla="*/ 43 h 163"/>
                <a:gd name="T8" fmla="*/ 109 w 166"/>
                <a:gd name="T9" fmla="*/ 53 h 163"/>
                <a:gd name="T10" fmla="*/ 109 w 166"/>
                <a:gd name="T11" fmla="*/ 30 h 163"/>
                <a:gd name="T12" fmla="*/ 101 w 166"/>
                <a:gd name="T13" fmla="*/ 44 h 163"/>
                <a:gd name="T14" fmla="*/ 77 w 166"/>
                <a:gd name="T15" fmla="*/ 10 h 163"/>
                <a:gd name="T16" fmla="*/ 76 w 166"/>
                <a:gd name="T17" fmla="*/ 62 h 163"/>
                <a:gd name="T18" fmla="*/ 75 w 166"/>
                <a:gd name="T19" fmla="*/ 62 h 163"/>
                <a:gd name="T20" fmla="*/ 6 w 166"/>
                <a:gd name="T21" fmla="*/ 0 h 163"/>
                <a:gd name="T22" fmla="*/ 59 w 166"/>
                <a:gd name="T23" fmla="*/ 76 h 163"/>
                <a:gd name="T24" fmla="*/ 0 w 166"/>
                <a:gd name="T25" fmla="*/ 125 h 163"/>
                <a:gd name="T26" fmla="*/ 37 w 166"/>
                <a:gd name="T27" fmla="*/ 163 h 163"/>
                <a:gd name="T28" fmla="*/ 65 w 166"/>
                <a:gd name="T29" fmla="*/ 144 h 163"/>
                <a:gd name="T30" fmla="*/ 62 w 166"/>
                <a:gd name="T31" fmla="*/ 153 h 163"/>
                <a:gd name="T32" fmla="*/ 72 w 166"/>
                <a:gd name="T33" fmla="*/ 153 h 163"/>
                <a:gd name="T34" fmla="*/ 75 w 166"/>
                <a:gd name="T35" fmla="*/ 143 h 163"/>
                <a:gd name="T36" fmla="*/ 109 w 166"/>
                <a:gd name="T37" fmla="*/ 126 h 163"/>
                <a:gd name="T38" fmla="*/ 102 w 166"/>
                <a:gd name="T39" fmla="*/ 116 h 163"/>
                <a:gd name="T40" fmla="*/ 80 w 166"/>
                <a:gd name="T41" fmla="*/ 131 h 163"/>
                <a:gd name="T42" fmla="*/ 61 w 166"/>
                <a:gd name="T43" fmla="*/ 129 h 163"/>
                <a:gd name="T44" fmla="*/ 35 w 166"/>
                <a:gd name="T45" fmla="*/ 148 h 163"/>
                <a:gd name="T46" fmla="*/ 17 w 166"/>
                <a:gd name="T47" fmla="*/ 126 h 163"/>
                <a:gd name="T48" fmla="*/ 89 w 166"/>
                <a:gd name="T49" fmla="*/ 72 h 163"/>
                <a:gd name="T50" fmla="*/ 89 w 166"/>
                <a:gd name="T51" fmla="*/ 46 h 163"/>
                <a:gd name="T52" fmla="*/ 147 w 166"/>
                <a:gd name="T53" fmla="*/ 133 h 163"/>
                <a:gd name="T54" fmla="*/ 116 w 166"/>
                <a:gd name="T55" fmla="*/ 156 h 163"/>
                <a:gd name="T56" fmla="*/ 136 w 166"/>
                <a:gd name="T57" fmla="*/ 156 h 163"/>
                <a:gd name="T58" fmla="*/ 166 w 166"/>
                <a:gd name="T59" fmla="*/ 132 h 163"/>
                <a:gd name="T60" fmla="*/ 123 w 166"/>
                <a:gd name="T61" fmla="*/ 7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6" h="163">
                  <a:moveTo>
                    <a:pt x="123" y="77"/>
                  </a:moveTo>
                  <a:lnTo>
                    <a:pt x="123" y="57"/>
                  </a:lnTo>
                  <a:lnTo>
                    <a:pt x="117" y="64"/>
                  </a:lnTo>
                  <a:lnTo>
                    <a:pt x="117" y="43"/>
                  </a:lnTo>
                  <a:lnTo>
                    <a:pt x="109" y="53"/>
                  </a:lnTo>
                  <a:lnTo>
                    <a:pt x="109" y="30"/>
                  </a:lnTo>
                  <a:lnTo>
                    <a:pt x="101" y="44"/>
                  </a:lnTo>
                  <a:lnTo>
                    <a:pt x="77" y="10"/>
                  </a:lnTo>
                  <a:lnTo>
                    <a:pt x="76" y="62"/>
                  </a:lnTo>
                  <a:lnTo>
                    <a:pt x="75" y="62"/>
                  </a:lnTo>
                  <a:lnTo>
                    <a:pt x="6" y="0"/>
                  </a:lnTo>
                  <a:lnTo>
                    <a:pt x="59" y="76"/>
                  </a:lnTo>
                  <a:lnTo>
                    <a:pt x="0" y="125"/>
                  </a:lnTo>
                  <a:lnTo>
                    <a:pt x="37" y="163"/>
                  </a:lnTo>
                  <a:lnTo>
                    <a:pt x="65" y="144"/>
                  </a:lnTo>
                  <a:lnTo>
                    <a:pt x="62" y="153"/>
                  </a:lnTo>
                  <a:lnTo>
                    <a:pt x="72" y="153"/>
                  </a:lnTo>
                  <a:lnTo>
                    <a:pt x="75" y="143"/>
                  </a:lnTo>
                  <a:lnTo>
                    <a:pt x="109" y="126"/>
                  </a:lnTo>
                  <a:lnTo>
                    <a:pt x="102" y="116"/>
                  </a:lnTo>
                  <a:lnTo>
                    <a:pt x="80" y="131"/>
                  </a:lnTo>
                  <a:lnTo>
                    <a:pt x="61" y="129"/>
                  </a:lnTo>
                  <a:lnTo>
                    <a:pt x="35" y="148"/>
                  </a:lnTo>
                  <a:lnTo>
                    <a:pt x="17" y="126"/>
                  </a:lnTo>
                  <a:lnTo>
                    <a:pt x="89" y="72"/>
                  </a:lnTo>
                  <a:lnTo>
                    <a:pt x="89" y="46"/>
                  </a:lnTo>
                  <a:lnTo>
                    <a:pt x="147" y="133"/>
                  </a:lnTo>
                  <a:lnTo>
                    <a:pt x="116" y="156"/>
                  </a:lnTo>
                  <a:lnTo>
                    <a:pt x="136" y="156"/>
                  </a:lnTo>
                  <a:lnTo>
                    <a:pt x="166" y="132"/>
                  </a:lnTo>
                  <a:lnTo>
                    <a:pt x="123"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7" name="Freeform 9"/>
            <p:cNvSpPr/>
            <p:nvPr/>
          </p:nvSpPr>
          <p:spPr bwMode="auto">
            <a:xfrm>
              <a:off x="4549775" y="4932363"/>
              <a:ext cx="12700" cy="9525"/>
            </a:xfrm>
            <a:custGeom>
              <a:avLst/>
              <a:gdLst>
                <a:gd name="T0" fmla="*/ 1 w 8"/>
                <a:gd name="T1" fmla="*/ 0 h 6"/>
                <a:gd name="T2" fmla="*/ 0 w 8"/>
                <a:gd name="T3" fmla="*/ 6 h 6"/>
                <a:gd name="T4" fmla="*/ 6 w 8"/>
                <a:gd name="T5" fmla="*/ 6 h 6"/>
                <a:gd name="T6" fmla="*/ 8 w 8"/>
                <a:gd name="T7" fmla="*/ 0 h 6"/>
                <a:gd name="T8" fmla="*/ 1 w 8"/>
                <a:gd name="T9" fmla="*/ 0 h 6"/>
              </a:gdLst>
              <a:ahLst/>
              <a:cxnLst>
                <a:cxn ang="0">
                  <a:pos x="T0" y="T1"/>
                </a:cxn>
                <a:cxn ang="0">
                  <a:pos x="T2" y="T3"/>
                </a:cxn>
                <a:cxn ang="0">
                  <a:pos x="T4" y="T5"/>
                </a:cxn>
                <a:cxn ang="0">
                  <a:pos x="T6" y="T7"/>
                </a:cxn>
                <a:cxn ang="0">
                  <a:pos x="T8" y="T9"/>
                </a:cxn>
              </a:cxnLst>
              <a:rect l="0" t="0" r="r" b="b"/>
              <a:pathLst>
                <a:path w="8" h="6">
                  <a:moveTo>
                    <a:pt x="1" y="0"/>
                  </a:moveTo>
                  <a:lnTo>
                    <a:pt x="0" y="6"/>
                  </a:lnTo>
                  <a:lnTo>
                    <a:pt x="6" y="6"/>
                  </a:lnTo>
                  <a:lnTo>
                    <a:pt x="8"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8" name="Freeform 10"/>
            <p:cNvSpPr/>
            <p:nvPr/>
          </p:nvSpPr>
          <p:spPr bwMode="auto">
            <a:xfrm>
              <a:off x="4564063" y="4932363"/>
              <a:ext cx="14288" cy="9525"/>
            </a:xfrm>
            <a:custGeom>
              <a:avLst/>
              <a:gdLst>
                <a:gd name="T0" fmla="*/ 2 w 9"/>
                <a:gd name="T1" fmla="*/ 0 h 6"/>
                <a:gd name="T2" fmla="*/ 0 w 9"/>
                <a:gd name="T3" fmla="*/ 6 h 6"/>
                <a:gd name="T4" fmla="*/ 7 w 9"/>
                <a:gd name="T5" fmla="*/ 6 h 6"/>
                <a:gd name="T6" fmla="*/ 9 w 9"/>
                <a:gd name="T7" fmla="*/ 0 h 6"/>
                <a:gd name="T8" fmla="*/ 2 w 9"/>
                <a:gd name="T9" fmla="*/ 0 h 6"/>
              </a:gdLst>
              <a:ahLst/>
              <a:cxnLst>
                <a:cxn ang="0">
                  <a:pos x="T0" y="T1"/>
                </a:cxn>
                <a:cxn ang="0">
                  <a:pos x="T2" y="T3"/>
                </a:cxn>
                <a:cxn ang="0">
                  <a:pos x="T4" y="T5"/>
                </a:cxn>
                <a:cxn ang="0">
                  <a:pos x="T6" y="T7"/>
                </a:cxn>
                <a:cxn ang="0">
                  <a:pos x="T8" y="T9"/>
                </a:cxn>
              </a:cxnLst>
              <a:rect l="0" t="0" r="r" b="b"/>
              <a:pathLst>
                <a:path w="9" h="6">
                  <a:moveTo>
                    <a:pt x="2" y="0"/>
                  </a:moveTo>
                  <a:lnTo>
                    <a:pt x="0" y="6"/>
                  </a:lnTo>
                  <a:lnTo>
                    <a:pt x="7" y="6"/>
                  </a:lnTo>
                  <a:lnTo>
                    <a:pt x="9"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9" name="Freeform 11"/>
            <p:cNvSpPr/>
            <p:nvPr/>
          </p:nvSpPr>
          <p:spPr bwMode="auto">
            <a:xfrm>
              <a:off x="4578350" y="4932363"/>
              <a:ext cx="14288" cy="9525"/>
            </a:xfrm>
            <a:custGeom>
              <a:avLst/>
              <a:gdLst>
                <a:gd name="T0" fmla="*/ 2 w 9"/>
                <a:gd name="T1" fmla="*/ 0 h 6"/>
                <a:gd name="T2" fmla="*/ 0 w 9"/>
                <a:gd name="T3" fmla="*/ 6 h 6"/>
                <a:gd name="T4" fmla="*/ 7 w 9"/>
                <a:gd name="T5" fmla="*/ 6 h 6"/>
                <a:gd name="T6" fmla="*/ 9 w 9"/>
                <a:gd name="T7" fmla="*/ 0 h 6"/>
                <a:gd name="T8" fmla="*/ 2 w 9"/>
                <a:gd name="T9" fmla="*/ 0 h 6"/>
              </a:gdLst>
              <a:ahLst/>
              <a:cxnLst>
                <a:cxn ang="0">
                  <a:pos x="T0" y="T1"/>
                </a:cxn>
                <a:cxn ang="0">
                  <a:pos x="T2" y="T3"/>
                </a:cxn>
                <a:cxn ang="0">
                  <a:pos x="T4" y="T5"/>
                </a:cxn>
                <a:cxn ang="0">
                  <a:pos x="T6" y="T7"/>
                </a:cxn>
                <a:cxn ang="0">
                  <a:pos x="T8" y="T9"/>
                </a:cxn>
              </a:cxnLst>
              <a:rect l="0" t="0" r="r" b="b"/>
              <a:pathLst>
                <a:path w="9" h="6">
                  <a:moveTo>
                    <a:pt x="2" y="0"/>
                  </a:moveTo>
                  <a:lnTo>
                    <a:pt x="0" y="6"/>
                  </a:lnTo>
                  <a:lnTo>
                    <a:pt x="7" y="6"/>
                  </a:lnTo>
                  <a:lnTo>
                    <a:pt x="9"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0" name="Freeform 12"/>
            <p:cNvSpPr/>
            <p:nvPr/>
          </p:nvSpPr>
          <p:spPr bwMode="auto">
            <a:xfrm>
              <a:off x="4594225" y="4932363"/>
              <a:ext cx="12700" cy="9525"/>
            </a:xfrm>
            <a:custGeom>
              <a:avLst/>
              <a:gdLst>
                <a:gd name="T0" fmla="*/ 1 w 8"/>
                <a:gd name="T1" fmla="*/ 0 h 6"/>
                <a:gd name="T2" fmla="*/ 0 w 8"/>
                <a:gd name="T3" fmla="*/ 6 h 6"/>
                <a:gd name="T4" fmla="*/ 6 w 8"/>
                <a:gd name="T5" fmla="*/ 6 h 6"/>
                <a:gd name="T6" fmla="*/ 8 w 8"/>
                <a:gd name="T7" fmla="*/ 0 h 6"/>
                <a:gd name="T8" fmla="*/ 1 w 8"/>
                <a:gd name="T9" fmla="*/ 0 h 6"/>
              </a:gdLst>
              <a:ahLst/>
              <a:cxnLst>
                <a:cxn ang="0">
                  <a:pos x="T0" y="T1"/>
                </a:cxn>
                <a:cxn ang="0">
                  <a:pos x="T2" y="T3"/>
                </a:cxn>
                <a:cxn ang="0">
                  <a:pos x="T4" y="T5"/>
                </a:cxn>
                <a:cxn ang="0">
                  <a:pos x="T6" y="T7"/>
                </a:cxn>
                <a:cxn ang="0">
                  <a:pos x="T8" y="T9"/>
                </a:cxn>
              </a:cxnLst>
              <a:rect l="0" t="0" r="r" b="b"/>
              <a:pathLst>
                <a:path w="8" h="6">
                  <a:moveTo>
                    <a:pt x="1" y="0"/>
                  </a:moveTo>
                  <a:lnTo>
                    <a:pt x="0" y="6"/>
                  </a:lnTo>
                  <a:lnTo>
                    <a:pt x="6" y="6"/>
                  </a:lnTo>
                  <a:lnTo>
                    <a:pt x="8"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1" name="Freeform 13"/>
            <p:cNvSpPr>
              <a:spLocks noEditPoints="1"/>
            </p:cNvSpPr>
            <p:nvPr/>
          </p:nvSpPr>
          <p:spPr bwMode="auto">
            <a:xfrm>
              <a:off x="4484688" y="4903788"/>
              <a:ext cx="58738" cy="38100"/>
            </a:xfrm>
            <a:custGeom>
              <a:avLst/>
              <a:gdLst>
                <a:gd name="T0" fmla="*/ 60 w 60"/>
                <a:gd name="T1" fmla="*/ 34 h 39"/>
                <a:gd name="T2" fmla="*/ 36 w 60"/>
                <a:gd name="T3" fmla="*/ 34 h 39"/>
                <a:gd name="T4" fmla="*/ 36 w 60"/>
                <a:gd name="T5" fmla="*/ 29 h 39"/>
                <a:gd name="T6" fmla="*/ 60 w 60"/>
                <a:gd name="T7" fmla="*/ 29 h 39"/>
                <a:gd name="T8" fmla="*/ 60 w 60"/>
                <a:gd name="T9" fmla="*/ 23 h 39"/>
                <a:gd name="T10" fmla="*/ 36 w 60"/>
                <a:gd name="T11" fmla="*/ 23 h 39"/>
                <a:gd name="T12" fmla="*/ 36 w 60"/>
                <a:gd name="T13" fmla="*/ 21 h 39"/>
                <a:gd name="T14" fmla="*/ 55 w 60"/>
                <a:gd name="T15" fmla="*/ 21 h 39"/>
                <a:gd name="T16" fmla="*/ 60 w 60"/>
                <a:gd name="T17" fmla="*/ 16 h 39"/>
                <a:gd name="T18" fmla="*/ 60 w 60"/>
                <a:gd name="T19" fmla="*/ 0 h 39"/>
                <a:gd name="T20" fmla="*/ 0 w 60"/>
                <a:gd name="T21" fmla="*/ 0 h 39"/>
                <a:gd name="T22" fmla="*/ 0 w 60"/>
                <a:gd name="T23" fmla="*/ 21 h 39"/>
                <a:gd name="T24" fmla="*/ 24 w 60"/>
                <a:gd name="T25" fmla="*/ 21 h 39"/>
                <a:gd name="T26" fmla="*/ 24 w 60"/>
                <a:gd name="T27" fmla="*/ 23 h 39"/>
                <a:gd name="T28" fmla="*/ 0 w 60"/>
                <a:gd name="T29" fmla="*/ 23 h 39"/>
                <a:gd name="T30" fmla="*/ 0 w 60"/>
                <a:gd name="T31" fmla="*/ 29 h 39"/>
                <a:gd name="T32" fmla="*/ 24 w 60"/>
                <a:gd name="T33" fmla="*/ 29 h 39"/>
                <a:gd name="T34" fmla="*/ 24 w 60"/>
                <a:gd name="T35" fmla="*/ 34 h 39"/>
                <a:gd name="T36" fmla="*/ 0 w 60"/>
                <a:gd name="T37" fmla="*/ 34 h 39"/>
                <a:gd name="T38" fmla="*/ 0 w 60"/>
                <a:gd name="T39" fmla="*/ 39 h 39"/>
                <a:gd name="T40" fmla="*/ 60 w 60"/>
                <a:gd name="T41" fmla="*/ 39 h 39"/>
                <a:gd name="T42" fmla="*/ 60 w 60"/>
                <a:gd name="T43" fmla="*/ 34 h 39"/>
                <a:gd name="T44" fmla="*/ 36 w 60"/>
                <a:gd name="T45" fmla="*/ 5 h 39"/>
                <a:gd name="T46" fmla="*/ 49 w 60"/>
                <a:gd name="T47" fmla="*/ 5 h 39"/>
                <a:gd name="T48" fmla="*/ 49 w 60"/>
                <a:gd name="T49" fmla="*/ 14 h 39"/>
                <a:gd name="T50" fmla="*/ 46 w 60"/>
                <a:gd name="T51" fmla="*/ 16 h 39"/>
                <a:gd name="T52" fmla="*/ 46 w 60"/>
                <a:gd name="T53" fmla="*/ 16 h 39"/>
                <a:gd name="T54" fmla="*/ 47 w 60"/>
                <a:gd name="T55" fmla="*/ 6 h 39"/>
                <a:gd name="T56" fmla="*/ 40 w 60"/>
                <a:gd name="T57" fmla="*/ 6 h 39"/>
                <a:gd name="T58" fmla="*/ 38 w 60"/>
                <a:gd name="T59" fmla="*/ 16 h 39"/>
                <a:gd name="T60" fmla="*/ 36 w 60"/>
                <a:gd name="T61" fmla="*/ 16 h 39"/>
                <a:gd name="T62" fmla="*/ 36 w 60"/>
                <a:gd name="T63" fmla="*/ 5 h 39"/>
                <a:gd name="T64" fmla="*/ 24 w 60"/>
                <a:gd name="T65" fmla="*/ 16 h 39"/>
                <a:gd name="T66" fmla="*/ 22 w 60"/>
                <a:gd name="T67" fmla="*/ 16 h 39"/>
                <a:gd name="T68" fmla="*/ 20 w 60"/>
                <a:gd name="T69" fmla="*/ 6 h 39"/>
                <a:gd name="T70" fmla="*/ 12 w 60"/>
                <a:gd name="T71" fmla="*/ 6 h 39"/>
                <a:gd name="T72" fmla="*/ 14 w 60"/>
                <a:gd name="T73" fmla="*/ 16 h 39"/>
                <a:gd name="T74" fmla="*/ 11 w 60"/>
                <a:gd name="T75" fmla="*/ 16 h 39"/>
                <a:gd name="T76" fmla="*/ 11 w 60"/>
                <a:gd name="T77" fmla="*/ 5 h 39"/>
                <a:gd name="T78" fmla="*/ 24 w 60"/>
                <a:gd name="T79" fmla="*/ 5 h 39"/>
                <a:gd name="T80" fmla="*/ 24 w 60"/>
                <a:gd name="T81"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39">
                  <a:moveTo>
                    <a:pt x="60" y="34"/>
                  </a:moveTo>
                  <a:cubicBezTo>
                    <a:pt x="36" y="34"/>
                    <a:pt x="36" y="34"/>
                    <a:pt x="36" y="34"/>
                  </a:cubicBezTo>
                  <a:cubicBezTo>
                    <a:pt x="36" y="29"/>
                    <a:pt x="36" y="29"/>
                    <a:pt x="36" y="29"/>
                  </a:cubicBezTo>
                  <a:cubicBezTo>
                    <a:pt x="60" y="29"/>
                    <a:pt x="60" y="29"/>
                    <a:pt x="60" y="29"/>
                  </a:cubicBezTo>
                  <a:cubicBezTo>
                    <a:pt x="60" y="23"/>
                    <a:pt x="60" y="23"/>
                    <a:pt x="60" y="23"/>
                  </a:cubicBezTo>
                  <a:cubicBezTo>
                    <a:pt x="36" y="23"/>
                    <a:pt x="36" y="23"/>
                    <a:pt x="36" y="23"/>
                  </a:cubicBezTo>
                  <a:cubicBezTo>
                    <a:pt x="36" y="21"/>
                    <a:pt x="36" y="21"/>
                    <a:pt x="36" y="21"/>
                  </a:cubicBezTo>
                  <a:cubicBezTo>
                    <a:pt x="55" y="21"/>
                    <a:pt x="55" y="21"/>
                    <a:pt x="55" y="21"/>
                  </a:cubicBezTo>
                  <a:cubicBezTo>
                    <a:pt x="59" y="21"/>
                    <a:pt x="60" y="20"/>
                    <a:pt x="60" y="16"/>
                  </a:cubicBezTo>
                  <a:cubicBezTo>
                    <a:pt x="60" y="0"/>
                    <a:pt x="60" y="0"/>
                    <a:pt x="60" y="0"/>
                  </a:cubicBezTo>
                  <a:cubicBezTo>
                    <a:pt x="0" y="0"/>
                    <a:pt x="0" y="0"/>
                    <a:pt x="0" y="0"/>
                  </a:cubicBezTo>
                  <a:cubicBezTo>
                    <a:pt x="0" y="21"/>
                    <a:pt x="0" y="21"/>
                    <a:pt x="0" y="21"/>
                  </a:cubicBezTo>
                  <a:cubicBezTo>
                    <a:pt x="24" y="21"/>
                    <a:pt x="24" y="21"/>
                    <a:pt x="24" y="21"/>
                  </a:cubicBezTo>
                  <a:cubicBezTo>
                    <a:pt x="24" y="23"/>
                    <a:pt x="24" y="23"/>
                    <a:pt x="24" y="23"/>
                  </a:cubicBezTo>
                  <a:cubicBezTo>
                    <a:pt x="0" y="23"/>
                    <a:pt x="0" y="23"/>
                    <a:pt x="0" y="23"/>
                  </a:cubicBezTo>
                  <a:cubicBezTo>
                    <a:pt x="0" y="29"/>
                    <a:pt x="0" y="29"/>
                    <a:pt x="0" y="29"/>
                  </a:cubicBezTo>
                  <a:cubicBezTo>
                    <a:pt x="24" y="29"/>
                    <a:pt x="24" y="29"/>
                    <a:pt x="24" y="29"/>
                  </a:cubicBezTo>
                  <a:cubicBezTo>
                    <a:pt x="24" y="34"/>
                    <a:pt x="24" y="34"/>
                    <a:pt x="24" y="34"/>
                  </a:cubicBezTo>
                  <a:cubicBezTo>
                    <a:pt x="0" y="34"/>
                    <a:pt x="0" y="34"/>
                    <a:pt x="0" y="34"/>
                  </a:cubicBezTo>
                  <a:cubicBezTo>
                    <a:pt x="0" y="39"/>
                    <a:pt x="0" y="39"/>
                    <a:pt x="0" y="39"/>
                  </a:cubicBezTo>
                  <a:cubicBezTo>
                    <a:pt x="60" y="39"/>
                    <a:pt x="60" y="39"/>
                    <a:pt x="60" y="39"/>
                  </a:cubicBezTo>
                  <a:lnTo>
                    <a:pt x="60" y="34"/>
                  </a:lnTo>
                  <a:close/>
                  <a:moveTo>
                    <a:pt x="36" y="5"/>
                  </a:moveTo>
                  <a:cubicBezTo>
                    <a:pt x="49" y="5"/>
                    <a:pt x="49" y="5"/>
                    <a:pt x="49" y="5"/>
                  </a:cubicBezTo>
                  <a:cubicBezTo>
                    <a:pt x="49" y="14"/>
                    <a:pt x="49" y="14"/>
                    <a:pt x="49" y="14"/>
                  </a:cubicBezTo>
                  <a:cubicBezTo>
                    <a:pt x="49" y="16"/>
                    <a:pt x="48" y="16"/>
                    <a:pt x="46" y="16"/>
                  </a:cubicBezTo>
                  <a:cubicBezTo>
                    <a:pt x="46" y="16"/>
                    <a:pt x="46" y="16"/>
                    <a:pt x="46" y="16"/>
                  </a:cubicBezTo>
                  <a:cubicBezTo>
                    <a:pt x="47" y="6"/>
                    <a:pt x="47" y="6"/>
                    <a:pt x="47" y="6"/>
                  </a:cubicBezTo>
                  <a:cubicBezTo>
                    <a:pt x="40" y="6"/>
                    <a:pt x="40" y="6"/>
                    <a:pt x="40" y="6"/>
                  </a:cubicBezTo>
                  <a:cubicBezTo>
                    <a:pt x="38" y="16"/>
                    <a:pt x="38" y="16"/>
                    <a:pt x="38" y="16"/>
                  </a:cubicBezTo>
                  <a:cubicBezTo>
                    <a:pt x="36" y="16"/>
                    <a:pt x="36" y="16"/>
                    <a:pt x="36" y="16"/>
                  </a:cubicBezTo>
                  <a:lnTo>
                    <a:pt x="36" y="5"/>
                  </a:lnTo>
                  <a:close/>
                  <a:moveTo>
                    <a:pt x="24" y="16"/>
                  </a:moveTo>
                  <a:cubicBezTo>
                    <a:pt x="22" y="16"/>
                    <a:pt x="22" y="16"/>
                    <a:pt x="22" y="16"/>
                  </a:cubicBezTo>
                  <a:cubicBezTo>
                    <a:pt x="20" y="6"/>
                    <a:pt x="20" y="6"/>
                    <a:pt x="20" y="6"/>
                  </a:cubicBezTo>
                  <a:cubicBezTo>
                    <a:pt x="12" y="6"/>
                    <a:pt x="12" y="6"/>
                    <a:pt x="12" y="6"/>
                  </a:cubicBezTo>
                  <a:cubicBezTo>
                    <a:pt x="14" y="16"/>
                    <a:pt x="14" y="16"/>
                    <a:pt x="14" y="16"/>
                  </a:cubicBezTo>
                  <a:cubicBezTo>
                    <a:pt x="11" y="16"/>
                    <a:pt x="11" y="16"/>
                    <a:pt x="11" y="16"/>
                  </a:cubicBezTo>
                  <a:cubicBezTo>
                    <a:pt x="11" y="5"/>
                    <a:pt x="11" y="5"/>
                    <a:pt x="11" y="5"/>
                  </a:cubicBezTo>
                  <a:cubicBezTo>
                    <a:pt x="24" y="5"/>
                    <a:pt x="24" y="5"/>
                    <a:pt x="24" y="5"/>
                  </a:cubicBezTo>
                  <a:lnTo>
                    <a:pt x="24"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2" name="Freeform 14"/>
            <p:cNvSpPr/>
            <p:nvPr/>
          </p:nvSpPr>
          <p:spPr bwMode="auto">
            <a:xfrm>
              <a:off x="4546600" y="4903788"/>
              <a:ext cx="77788" cy="15875"/>
            </a:xfrm>
            <a:custGeom>
              <a:avLst/>
              <a:gdLst>
                <a:gd name="T0" fmla="*/ 0 w 49"/>
                <a:gd name="T1" fmla="*/ 3 h 10"/>
                <a:gd name="T2" fmla="*/ 40 w 49"/>
                <a:gd name="T3" fmla="*/ 3 h 10"/>
                <a:gd name="T4" fmla="*/ 40 w 49"/>
                <a:gd name="T5" fmla="*/ 10 h 10"/>
                <a:gd name="T6" fmla="*/ 48 w 49"/>
                <a:gd name="T7" fmla="*/ 10 h 10"/>
                <a:gd name="T8" fmla="*/ 49 w 49"/>
                <a:gd name="T9" fmla="*/ 0 h 10"/>
                <a:gd name="T10" fmla="*/ 0 w 49"/>
                <a:gd name="T11" fmla="*/ 0 h 10"/>
                <a:gd name="T12" fmla="*/ 0 w 49"/>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49" h="10">
                  <a:moveTo>
                    <a:pt x="0" y="3"/>
                  </a:moveTo>
                  <a:lnTo>
                    <a:pt x="40" y="3"/>
                  </a:lnTo>
                  <a:lnTo>
                    <a:pt x="40" y="10"/>
                  </a:lnTo>
                  <a:lnTo>
                    <a:pt x="48" y="10"/>
                  </a:lnTo>
                  <a:lnTo>
                    <a:pt x="49"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3" name="Freeform 15"/>
            <p:cNvSpPr/>
            <p:nvPr/>
          </p:nvSpPr>
          <p:spPr bwMode="auto">
            <a:xfrm>
              <a:off x="4562475" y="4910138"/>
              <a:ext cx="61913" cy="41275"/>
            </a:xfrm>
            <a:custGeom>
              <a:avLst/>
              <a:gdLst>
                <a:gd name="T0" fmla="*/ 16 w 62"/>
                <a:gd name="T1" fmla="*/ 0 h 43"/>
                <a:gd name="T2" fmla="*/ 2 w 62"/>
                <a:gd name="T3" fmla="*/ 0 h 43"/>
                <a:gd name="T4" fmla="*/ 0 w 62"/>
                <a:gd name="T5" fmla="*/ 17 h 43"/>
                <a:gd name="T6" fmla="*/ 47 w 62"/>
                <a:gd name="T7" fmla="*/ 17 h 43"/>
                <a:gd name="T8" fmla="*/ 47 w 62"/>
                <a:gd name="T9" fmla="*/ 34 h 43"/>
                <a:gd name="T10" fmla="*/ 61 w 62"/>
                <a:gd name="T11" fmla="*/ 42 h 43"/>
                <a:gd name="T12" fmla="*/ 62 w 62"/>
                <a:gd name="T13" fmla="*/ 41 h 43"/>
                <a:gd name="T14" fmla="*/ 62 w 62"/>
                <a:gd name="T15" fmla="*/ 12 h 43"/>
                <a:gd name="T16" fmla="*/ 14 w 62"/>
                <a:gd name="T17" fmla="*/ 12 h 43"/>
                <a:gd name="T18" fmla="*/ 16 w 62"/>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3">
                  <a:moveTo>
                    <a:pt x="16" y="0"/>
                  </a:moveTo>
                  <a:cubicBezTo>
                    <a:pt x="2" y="0"/>
                    <a:pt x="2" y="0"/>
                    <a:pt x="2" y="0"/>
                  </a:cubicBezTo>
                  <a:cubicBezTo>
                    <a:pt x="0" y="17"/>
                    <a:pt x="0" y="17"/>
                    <a:pt x="0" y="17"/>
                  </a:cubicBezTo>
                  <a:cubicBezTo>
                    <a:pt x="47" y="17"/>
                    <a:pt x="47" y="17"/>
                    <a:pt x="47" y="17"/>
                  </a:cubicBezTo>
                  <a:cubicBezTo>
                    <a:pt x="47" y="34"/>
                    <a:pt x="47" y="34"/>
                    <a:pt x="47" y="34"/>
                  </a:cubicBezTo>
                  <a:cubicBezTo>
                    <a:pt x="47" y="34"/>
                    <a:pt x="60" y="41"/>
                    <a:pt x="61" y="42"/>
                  </a:cubicBezTo>
                  <a:cubicBezTo>
                    <a:pt x="62" y="43"/>
                    <a:pt x="62" y="41"/>
                    <a:pt x="62" y="41"/>
                  </a:cubicBezTo>
                  <a:cubicBezTo>
                    <a:pt x="62" y="12"/>
                    <a:pt x="62" y="12"/>
                    <a:pt x="62" y="12"/>
                  </a:cubicBezTo>
                  <a:cubicBezTo>
                    <a:pt x="14" y="12"/>
                    <a:pt x="14" y="12"/>
                    <a:pt x="14" y="12"/>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4" name="Freeform 16"/>
            <p:cNvSpPr>
              <a:spLocks noEditPoints="1"/>
            </p:cNvSpPr>
            <p:nvPr/>
          </p:nvSpPr>
          <p:spPr bwMode="auto">
            <a:xfrm>
              <a:off x="4640263" y="4903788"/>
              <a:ext cx="33338" cy="46037"/>
            </a:xfrm>
            <a:custGeom>
              <a:avLst/>
              <a:gdLst>
                <a:gd name="T0" fmla="*/ 15 w 34"/>
                <a:gd name="T1" fmla="*/ 0 h 47"/>
                <a:gd name="T2" fmla="*/ 0 w 34"/>
                <a:gd name="T3" fmla="*/ 0 h 47"/>
                <a:gd name="T4" fmla="*/ 0 w 34"/>
                <a:gd name="T5" fmla="*/ 47 h 47"/>
                <a:gd name="T6" fmla="*/ 10 w 34"/>
                <a:gd name="T7" fmla="*/ 47 h 47"/>
                <a:gd name="T8" fmla="*/ 10 w 34"/>
                <a:gd name="T9" fmla="*/ 29 h 47"/>
                <a:gd name="T10" fmla="*/ 17 w 34"/>
                <a:gd name="T11" fmla="*/ 29 h 47"/>
                <a:gd name="T12" fmla="*/ 34 w 34"/>
                <a:gd name="T13" fmla="*/ 15 h 47"/>
                <a:gd name="T14" fmla="*/ 15 w 34"/>
                <a:gd name="T15" fmla="*/ 0 h 47"/>
                <a:gd name="T16" fmla="*/ 13 w 34"/>
                <a:gd name="T17" fmla="*/ 21 h 47"/>
                <a:gd name="T18" fmla="*/ 10 w 34"/>
                <a:gd name="T19" fmla="*/ 21 h 47"/>
                <a:gd name="T20" fmla="*/ 10 w 34"/>
                <a:gd name="T21" fmla="*/ 8 h 47"/>
                <a:gd name="T22" fmla="*/ 13 w 34"/>
                <a:gd name="T23" fmla="*/ 8 h 47"/>
                <a:gd name="T24" fmla="*/ 23 w 34"/>
                <a:gd name="T25" fmla="*/ 15 h 47"/>
                <a:gd name="T26" fmla="*/ 13 w 34"/>
                <a:gd name="T27"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7">
                  <a:moveTo>
                    <a:pt x="15" y="0"/>
                  </a:moveTo>
                  <a:cubicBezTo>
                    <a:pt x="0" y="0"/>
                    <a:pt x="0" y="0"/>
                    <a:pt x="0" y="0"/>
                  </a:cubicBezTo>
                  <a:cubicBezTo>
                    <a:pt x="0" y="47"/>
                    <a:pt x="0" y="47"/>
                    <a:pt x="0" y="47"/>
                  </a:cubicBezTo>
                  <a:cubicBezTo>
                    <a:pt x="10" y="47"/>
                    <a:pt x="10" y="47"/>
                    <a:pt x="10" y="47"/>
                  </a:cubicBezTo>
                  <a:cubicBezTo>
                    <a:pt x="10" y="29"/>
                    <a:pt x="10" y="29"/>
                    <a:pt x="10" y="29"/>
                  </a:cubicBezTo>
                  <a:cubicBezTo>
                    <a:pt x="17" y="29"/>
                    <a:pt x="17" y="29"/>
                    <a:pt x="17" y="29"/>
                  </a:cubicBezTo>
                  <a:cubicBezTo>
                    <a:pt x="28" y="28"/>
                    <a:pt x="33" y="24"/>
                    <a:pt x="34" y="15"/>
                  </a:cubicBezTo>
                  <a:cubicBezTo>
                    <a:pt x="34" y="5"/>
                    <a:pt x="27" y="0"/>
                    <a:pt x="15" y="0"/>
                  </a:cubicBezTo>
                  <a:close/>
                  <a:moveTo>
                    <a:pt x="13" y="21"/>
                  </a:moveTo>
                  <a:cubicBezTo>
                    <a:pt x="12" y="21"/>
                    <a:pt x="11" y="21"/>
                    <a:pt x="10" y="21"/>
                  </a:cubicBezTo>
                  <a:cubicBezTo>
                    <a:pt x="10" y="8"/>
                    <a:pt x="10" y="8"/>
                    <a:pt x="10" y="8"/>
                  </a:cubicBezTo>
                  <a:cubicBezTo>
                    <a:pt x="11" y="8"/>
                    <a:pt x="12" y="8"/>
                    <a:pt x="13" y="8"/>
                  </a:cubicBezTo>
                  <a:cubicBezTo>
                    <a:pt x="20" y="7"/>
                    <a:pt x="23" y="10"/>
                    <a:pt x="23" y="15"/>
                  </a:cubicBezTo>
                  <a:cubicBezTo>
                    <a:pt x="23" y="20"/>
                    <a:pt x="20" y="22"/>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5" name="Freeform 17"/>
            <p:cNvSpPr>
              <a:spLocks noEditPoints="1"/>
            </p:cNvSpPr>
            <p:nvPr/>
          </p:nvSpPr>
          <p:spPr bwMode="auto">
            <a:xfrm>
              <a:off x="4689475" y="4903788"/>
              <a:ext cx="33338" cy="46037"/>
            </a:xfrm>
            <a:custGeom>
              <a:avLst/>
              <a:gdLst>
                <a:gd name="T0" fmla="*/ 15 w 34"/>
                <a:gd name="T1" fmla="*/ 0 h 47"/>
                <a:gd name="T2" fmla="*/ 0 w 34"/>
                <a:gd name="T3" fmla="*/ 0 h 47"/>
                <a:gd name="T4" fmla="*/ 0 w 34"/>
                <a:gd name="T5" fmla="*/ 47 h 47"/>
                <a:gd name="T6" fmla="*/ 10 w 34"/>
                <a:gd name="T7" fmla="*/ 47 h 47"/>
                <a:gd name="T8" fmla="*/ 10 w 34"/>
                <a:gd name="T9" fmla="*/ 29 h 47"/>
                <a:gd name="T10" fmla="*/ 18 w 34"/>
                <a:gd name="T11" fmla="*/ 29 h 47"/>
                <a:gd name="T12" fmla="*/ 34 w 34"/>
                <a:gd name="T13" fmla="*/ 15 h 47"/>
                <a:gd name="T14" fmla="*/ 15 w 34"/>
                <a:gd name="T15" fmla="*/ 0 h 47"/>
                <a:gd name="T16" fmla="*/ 13 w 34"/>
                <a:gd name="T17" fmla="*/ 21 h 47"/>
                <a:gd name="T18" fmla="*/ 10 w 34"/>
                <a:gd name="T19" fmla="*/ 21 h 47"/>
                <a:gd name="T20" fmla="*/ 10 w 34"/>
                <a:gd name="T21" fmla="*/ 8 h 47"/>
                <a:gd name="T22" fmla="*/ 13 w 34"/>
                <a:gd name="T23" fmla="*/ 8 h 47"/>
                <a:gd name="T24" fmla="*/ 23 w 34"/>
                <a:gd name="T25" fmla="*/ 15 h 47"/>
                <a:gd name="T26" fmla="*/ 13 w 34"/>
                <a:gd name="T27"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7">
                  <a:moveTo>
                    <a:pt x="15" y="0"/>
                  </a:moveTo>
                  <a:cubicBezTo>
                    <a:pt x="0" y="0"/>
                    <a:pt x="0" y="0"/>
                    <a:pt x="0" y="0"/>
                  </a:cubicBezTo>
                  <a:cubicBezTo>
                    <a:pt x="0" y="47"/>
                    <a:pt x="0" y="47"/>
                    <a:pt x="0" y="47"/>
                  </a:cubicBezTo>
                  <a:cubicBezTo>
                    <a:pt x="10" y="47"/>
                    <a:pt x="10" y="47"/>
                    <a:pt x="10" y="47"/>
                  </a:cubicBezTo>
                  <a:cubicBezTo>
                    <a:pt x="10" y="29"/>
                    <a:pt x="10" y="29"/>
                    <a:pt x="10" y="29"/>
                  </a:cubicBezTo>
                  <a:cubicBezTo>
                    <a:pt x="18" y="29"/>
                    <a:pt x="18" y="29"/>
                    <a:pt x="18" y="29"/>
                  </a:cubicBezTo>
                  <a:cubicBezTo>
                    <a:pt x="28" y="28"/>
                    <a:pt x="33" y="24"/>
                    <a:pt x="34" y="15"/>
                  </a:cubicBezTo>
                  <a:cubicBezTo>
                    <a:pt x="34" y="5"/>
                    <a:pt x="28" y="0"/>
                    <a:pt x="15" y="0"/>
                  </a:cubicBezTo>
                  <a:close/>
                  <a:moveTo>
                    <a:pt x="13" y="21"/>
                  </a:moveTo>
                  <a:cubicBezTo>
                    <a:pt x="12" y="21"/>
                    <a:pt x="11" y="21"/>
                    <a:pt x="10" y="21"/>
                  </a:cubicBezTo>
                  <a:cubicBezTo>
                    <a:pt x="10" y="8"/>
                    <a:pt x="10" y="8"/>
                    <a:pt x="10" y="8"/>
                  </a:cubicBezTo>
                  <a:cubicBezTo>
                    <a:pt x="11" y="8"/>
                    <a:pt x="12" y="8"/>
                    <a:pt x="13" y="8"/>
                  </a:cubicBezTo>
                  <a:cubicBezTo>
                    <a:pt x="20" y="7"/>
                    <a:pt x="23" y="10"/>
                    <a:pt x="23" y="15"/>
                  </a:cubicBezTo>
                  <a:cubicBezTo>
                    <a:pt x="23" y="20"/>
                    <a:pt x="20" y="22"/>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6" name="Freeform 18"/>
            <p:cNvSpPr/>
            <p:nvPr/>
          </p:nvSpPr>
          <p:spPr bwMode="auto">
            <a:xfrm>
              <a:off x="4733925" y="4903788"/>
              <a:ext cx="38100" cy="46037"/>
            </a:xfrm>
            <a:custGeom>
              <a:avLst/>
              <a:gdLst>
                <a:gd name="T0" fmla="*/ 0 w 24"/>
                <a:gd name="T1" fmla="*/ 0 h 29"/>
                <a:gd name="T2" fmla="*/ 0 w 24"/>
                <a:gd name="T3" fmla="*/ 5 h 29"/>
                <a:gd name="T4" fmla="*/ 9 w 24"/>
                <a:gd name="T5" fmla="*/ 5 h 29"/>
                <a:gd name="T6" fmla="*/ 9 w 24"/>
                <a:gd name="T7" fmla="*/ 29 h 29"/>
                <a:gd name="T8" fmla="*/ 15 w 24"/>
                <a:gd name="T9" fmla="*/ 29 h 29"/>
                <a:gd name="T10" fmla="*/ 15 w 24"/>
                <a:gd name="T11" fmla="*/ 5 h 29"/>
                <a:gd name="T12" fmla="*/ 24 w 24"/>
                <a:gd name="T13" fmla="*/ 5 h 29"/>
                <a:gd name="T14" fmla="*/ 24 w 24"/>
                <a:gd name="T15" fmla="*/ 0 h 29"/>
                <a:gd name="T16" fmla="*/ 0 w 2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9">
                  <a:moveTo>
                    <a:pt x="0" y="0"/>
                  </a:moveTo>
                  <a:lnTo>
                    <a:pt x="0" y="5"/>
                  </a:lnTo>
                  <a:lnTo>
                    <a:pt x="9" y="5"/>
                  </a:lnTo>
                  <a:lnTo>
                    <a:pt x="9" y="29"/>
                  </a:lnTo>
                  <a:lnTo>
                    <a:pt x="15" y="29"/>
                  </a:lnTo>
                  <a:lnTo>
                    <a:pt x="15" y="5"/>
                  </a:lnTo>
                  <a:lnTo>
                    <a:pt x="24" y="5"/>
                  </a:lnTo>
                  <a:lnTo>
                    <a:pt x="2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7" name="Freeform 19"/>
            <p:cNvSpPr/>
            <p:nvPr/>
          </p:nvSpPr>
          <p:spPr bwMode="auto">
            <a:xfrm>
              <a:off x="4481513" y="4943475"/>
              <a:ext cx="138113" cy="14287"/>
            </a:xfrm>
            <a:custGeom>
              <a:avLst/>
              <a:gdLst>
                <a:gd name="T0" fmla="*/ 81 w 140"/>
                <a:gd name="T1" fmla="*/ 7 h 15"/>
                <a:gd name="T2" fmla="*/ 0 w 140"/>
                <a:gd name="T3" fmla="*/ 8 h 15"/>
                <a:gd name="T4" fmla="*/ 4 w 140"/>
                <a:gd name="T5" fmla="*/ 13 h 15"/>
                <a:gd name="T6" fmla="*/ 80 w 140"/>
                <a:gd name="T7" fmla="*/ 13 h 15"/>
                <a:gd name="T8" fmla="*/ 106 w 140"/>
                <a:gd name="T9" fmla="*/ 15 h 15"/>
                <a:gd name="T10" fmla="*/ 140 w 140"/>
                <a:gd name="T11" fmla="*/ 8 h 15"/>
                <a:gd name="T12" fmla="*/ 133 w 140"/>
                <a:gd name="T13" fmla="*/ 4 h 15"/>
                <a:gd name="T14" fmla="*/ 81 w 140"/>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5">
                  <a:moveTo>
                    <a:pt x="81" y="7"/>
                  </a:moveTo>
                  <a:cubicBezTo>
                    <a:pt x="41" y="0"/>
                    <a:pt x="5" y="4"/>
                    <a:pt x="0" y="8"/>
                  </a:cubicBezTo>
                  <a:cubicBezTo>
                    <a:pt x="4" y="13"/>
                    <a:pt x="4" y="13"/>
                    <a:pt x="4" y="13"/>
                  </a:cubicBezTo>
                  <a:cubicBezTo>
                    <a:pt x="7" y="11"/>
                    <a:pt x="39" y="6"/>
                    <a:pt x="80" y="13"/>
                  </a:cubicBezTo>
                  <a:cubicBezTo>
                    <a:pt x="90" y="14"/>
                    <a:pt x="99" y="15"/>
                    <a:pt x="106" y="15"/>
                  </a:cubicBezTo>
                  <a:cubicBezTo>
                    <a:pt x="129" y="15"/>
                    <a:pt x="140" y="8"/>
                    <a:pt x="140" y="8"/>
                  </a:cubicBezTo>
                  <a:cubicBezTo>
                    <a:pt x="133" y="4"/>
                    <a:pt x="133" y="4"/>
                    <a:pt x="133" y="4"/>
                  </a:cubicBezTo>
                  <a:cubicBezTo>
                    <a:pt x="131" y="5"/>
                    <a:pt x="121" y="13"/>
                    <a:pt x="8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grpSp>
    </p:spTree>
    <p:extLst>
      <p:ext uri="{BB962C8B-B14F-4D97-AF65-F5344CB8AC3E}">
        <p14:creationId xmlns:p14="http://schemas.microsoft.com/office/powerpoint/2010/main" val="205728930"/>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bwMode="auto">
      <p:bgPr>
        <a:solidFill>
          <a:srgbClr val="FCFB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0177357"/>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574298"/>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5107173"/>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398346"/>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noProof="1"/>
              <a:t>单击此处编辑母版标题样式</a:t>
            </a:r>
          </a:p>
        </p:txBody>
      </p:sp>
      <p:sp>
        <p:nvSpPr>
          <p:cNvPr id="3" name="日期占位符 2"/>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5E397A7A-90FB-4CD9-B124-B606C8E6E5BC}" type="datetimeFigureOut">
              <a:rPr lang="zh-CN" altLang="en-US"/>
              <a:pPr>
                <a:defRPr/>
              </a:pPr>
              <a:t>2017/11/16</a:t>
            </a:fld>
            <a:endParaRPr lang="zh-CN" altLang="en-US"/>
          </a:p>
        </p:txBody>
      </p:sp>
      <p:sp>
        <p:nvSpPr>
          <p:cNvPr id="4" name="页脚占位符 3"/>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045CE7D0-750B-4877-98FA-38AF588D6B2F}" type="slidenum">
              <a:rPr lang="zh-CN" altLang="en-US"/>
              <a:pPr>
                <a:defRPr/>
              </a:pPr>
              <a:t>‹#›</a:t>
            </a:fld>
            <a:endParaRPr lang="zh-CN" altLang="en-US"/>
          </a:p>
        </p:txBody>
      </p:sp>
    </p:spTree>
    <p:extLst>
      <p:ext uri="{BB962C8B-B14F-4D97-AF65-F5344CB8AC3E}">
        <p14:creationId xmlns:p14="http://schemas.microsoft.com/office/powerpoint/2010/main" val="185435311"/>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FC192957-9782-475C-8AA1-F6896D955EAA}" type="datetimeFigureOut">
              <a:rPr lang="zh-CN" altLang="en-US"/>
              <a:pPr>
                <a:defRPr/>
              </a:pPr>
              <a:t>2017/11/16</a:t>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81FBAC16-9314-4665-AF29-BAEBD27FF649}" type="slidenum">
              <a:rPr lang="zh-CN" altLang="en-US"/>
              <a:pPr>
                <a:defRPr/>
              </a:pPr>
              <a:t>‹#›</a:t>
            </a:fld>
            <a:endParaRPr lang="zh-CN" altLang="en-US"/>
          </a:p>
        </p:txBody>
      </p:sp>
    </p:spTree>
    <p:extLst>
      <p:ext uri="{BB962C8B-B14F-4D97-AF65-F5344CB8AC3E}">
        <p14:creationId xmlns:p14="http://schemas.microsoft.com/office/powerpoint/2010/main" val="234995256"/>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EA295B52-CC3D-4B4D-BAD2-3F4D10ABE6FA}" type="datetimeFigureOut">
              <a:rPr lang="zh-CN" altLang="en-US"/>
              <a:pPr>
                <a:defRPr/>
              </a:pPr>
              <a:t>2017/11/16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B4A4F5EF-FC4E-4A16-B1DD-9202C04081A2}" type="slidenum">
              <a:rPr lang="zh-CN" altLang="en-US"/>
              <a:pPr>
                <a:defRPr/>
              </a:pPr>
              <a:t>‹#›</a:t>
            </a:fld>
            <a:endParaRPr lang="zh-CN" altLang="en-US"/>
          </a:p>
        </p:txBody>
      </p:sp>
    </p:spTree>
    <p:extLst>
      <p:ext uri="{BB962C8B-B14F-4D97-AF65-F5344CB8AC3E}">
        <p14:creationId xmlns:p14="http://schemas.microsoft.com/office/powerpoint/2010/main" val="2581157214"/>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4" r:id="rId4"/>
    <p:sldLayoutId id="2147483663" r:id="rId5"/>
    <p:sldLayoutId id="2147483662" r:id="rId6"/>
    <p:sldLayoutId id="2147483668" r:id="rId7"/>
    <p:sldLayoutId id="2147483669" r:id="rId8"/>
    <p:sldLayoutId id="2147483670" r:id="rId9"/>
    <p:sldLayoutId id="2147483671" r:id="rId10"/>
    <p:sldLayoutId id="2147483672" r:id="rId11"/>
    <p:sldLayoutId id="2147483673" r:id="rId12"/>
    <p:sldLayoutId id="2147483661" r:id="rId13"/>
  </p:sldLayoutIdLst>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3.jpeg"/><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任意多边形: 形状 5"/>
          <p:cNvSpPr/>
          <p:nvPr/>
        </p:nvSpPr>
        <p:spPr>
          <a:xfrm>
            <a:off x="-7620" y="-60960"/>
            <a:ext cx="6987540" cy="5273040"/>
          </a:xfrm>
          <a:custGeom>
            <a:avLst/>
            <a:gdLst>
              <a:gd name="connsiteX0" fmla="*/ 0 w 6987540"/>
              <a:gd name="connsiteY0" fmla="*/ 0 h 5143500"/>
              <a:gd name="connsiteX1" fmla="*/ 3307080 w 6987540"/>
              <a:gd name="connsiteY1" fmla="*/ 15240 h 5143500"/>
              <a:gd name="connsiteX2" fmla="*/ 6987540 w 6987540"/>
              <a:gd name="connsiteY2" fmla="*/ 5143500 h 5143500"/>
              <a:gd name="connsiteX3" fmla="*/ 0 w 6987540"/>
              <a:gd name="connsiteY3" fmla="*/ 5128260 h 5143500"/>
              <a:gd name="connsiteX4" fmla="*/ 0 w 698754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7540" h="5143500">
                <a:moveTo>
                  <a:pt x="0" y="0"/>
                </a:moveTo>
                <a:lnTo>
                  <a:pt x="3307080" y="15240"/>
                </a:lnTo>
                <a:lnTo>
                  <a:pt x="6987540" y="5143500"/>
                </a:lnTo>
                <a:lnTo>
                  <a:pt x="0" y="5128260"/>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a:spLocks noChangeAspect="1"/>
          </p:cNvSpPr>
          <p:nvPr/>
        </p:nvSpPr>
        <p:spPr>
          <a:xfrm>
            <a:off x="285274" y="2095679"/>
            <a:ext cx="4881562" cy="584775"/>
          </a:xfrm>
          <a:prstGeom prst="rect">
            <a:avLst/>
          </a:prstGeom>
          <a:noFill/>
          <a:ln>
            <a:noFill/>
          </a:ln>
        </p:spPr>
        <p:txBody>
          <a:bodyPr>
            <a:spAutoFit/>
          </a:bodyPr>
          <a:lstStyle/>
          <a:p>
            <a:pPr algn="ctr"/>
            <a:r>
              <a:rPr lang="zh-CN" altLang="en-US" sz="3200" noProof="1">
                <a:solidFill>
                  <a:srgbClr val="2E2E2E"/>
                </a:solidFill>
                <a:latin typeface="幼圆" panose="02010509060101010101" pitchFamily="49" charset="-122"/>
                <a:ea typeface="幼圆" panose="02010509060101010101" pitchFamily="49" charset="-122"/>
              </a:rPr>
              <a:t>简单大气商务</a:t>
            </a:r>
            <a:r>
              <a:rPr lang="en-US" altLang="zh-CN" sz="3200" noProof="1">
                <a:solidFill>
                  <a:srgbClr val="2E2E2E"/>
                </a:solidFill>
                <a:latin typeface="幼圆" panose="02010509060101010101" pitchFamily="49" charset="-122"/>
                <a:ea typeface="幼圆" panose="02010509060101010101" pitchFamily="49" charset="-122"/>
              </a:rPr>
              <a:t>PPT</a:t>
            </a:r>
            <a:r>
              <a:rPr lang="zh-CN" altLang="en-US" sz="3200" noProof="1">
                <a:solidFill>
                  <a:srgbClr val="2E2E2E"/>
                </a:solidFill>
                <a:latin typeface="幼圆" panose="02010509060101010101" pitchFamily="49" charset="-122"/>
                <a:ea typeface="幼圆" panose="02010509060101010101" pitchFamily="49" charset="-122"/>
              </a:rPr>
              <a:t>模板</a:t>
            </a:r>
            <a:endParaRPr lang="en-US" altLang="zh-CN" sz="3200" noProof="1">
              <a:solidFill>
                <a:srgbClr val="2E2E2E"/>
              </a:solidFill>
              <a:latin typeface="幼圆" panose="02010509060101010101" pitchFamily="49" charset="-122"/>
              <a:ea typeface="幼圆" panose="02010509060101010101" pitchFamily="49" charset="-122"/>
            </a:endParaRPr>
          </a:p>
        </p:txBody>
      </p:sp>
      <p:sp>
        <p:nvSpPr>
          <p:cNvPr id="10" name="文本框 9"/>
          <p:cNvSpPr txBox="1">
            <a:spLocks noChangeArrowheads="1"/>
          </p:cNvSpPr>
          <p:nvPr/>
        </p:nvSpPr>
        <p:spPr bwMode="auto">
          <a:xfrm>
            <a:off x="927418" y="2811950"/>
            <a:ext cx="35972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200" dirty="0">
                <a:solidFill>
                  <a:srgbClr val="2E2E2E"/>
                </a:solidFill>
                <a:latin typeface="Arial" panose="020B0604020202020204" pitchFamily="34" charset="0"/>
              </a:rPr>
              <a:t>Simple Atmosphere Business PPT Templates</a:t>
            </a:r>
          </a:p>
        </p:txBody>
      </p:sp>
      <p:sp>
        <p:nvSpPr>
          <p:cNvPr id="14" name="矩形 13"/>
          <p:cNvSpPr/>
          <p:nvPr/>
        </p:nvSpPr>
        <p:spPr>
          <a:xfrm>
            <a:off x="1918018" y="3260408"/>
            <a:ext cx="1616075" cy="2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rgbClr val="2E2E2E"/>
              </a:solidFill>
            </a:endParaRPr>
          </a:p>
        </p:txBody>
      </p:sp>
      <p:sp>
        <p:nvSpPr>
          <p:cNvPr id="13" name="文本框 12"/>
          <p:cNvSpPr txBox="1"/>
          <p:nvPr/>
        </p:nvSpPr>
        <p:spPr>
          <a:xfrm>
            <a:off x="1873568" y="3271520"/>
            <a:ext cx="1704975" cy="231775"/>
          </a:xfrm>
          <a:prstGeom prst="rect">
            <a:avLst/>
          </a:prstGeom>
          <a:solidFill>
            <a:srgbClr val="2E2E2E"/>
          </a:solidFill>
          <a:ln>
            <a:noFill/>
          </a:ln>
        </p:spPr>
        <p:txBody>
          <a:bodyPr>
            <a:spAutoFit/>
          </a:bodyPr>
          <a:lstStyle/>
          <a:p>
            <a:pPr algn="ctr"/>
            <a:r>
              <a:rPr lang="zh-CN" altLang="en-US" sz="920" noProof="1">
                <a:solidFill>
                  <a:schemeClr val="bg1"/>
                </a:solidFill>
                <a:latin typeface="Arial" panose="020B0604020202020204" pitchFamily="34" charset="0"/>
              </a:rPr>
              <a:t>制作人</a:t>
            </a:r>
            <a:r>
              <a:rPr lang="zh-CN" altLang="en-US" sz="920" noProof="1" smtClean="0">
                <a:solidFill>
                  <a:schemeClr val="bg1"/>
                </a:solidFill>
                <a:latin typeface="Arial" panose="020B0604020202020204" pitchFamily="34" charset="0"/>
              </a:rPr>
              <a:t>：大侠素材铺</a:t>
            </a:r>
            <a:endParaRPr lang="en-US" altLang="zh-CN" sz="920" noProof="1">
              <a:solidFill>
                <a:schemeClr val="bg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ppt_x</p:attrName>
                                        </p:attrNameLst>
                                      </p:cBhvr>
                                      <p:tavLst>
                                        <p:tav tm="0">
                                          <p:val>
                                            <p:strVal val="#ppt_x"/>
                                          </p:val>
                                        </p:tav>
                                        <p:tav tm="100000">
                                          <p:val>
                                            <p:strVal val="#ppt_x"/>
                                          </p:val>
                                        </p:tav>
                                      </p:tavLst>
                                    </p:anim>
                                    <p:anim calcmode="lin" valueType="num">
                                      <p:cBhvr>
                                        <p:cTn id="8" dur="2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3"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3"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3"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1"/>
      <p:bldP spid="10" grpId="2"/>
      <p:bldP spid="10" grpId="3"/>
      <p:bldP spid="14" grpId="1" animBg="1"/>
      <p:bldP spid="14" grpId="2" animBg="1"/>
      <p:bldP spid="14" grpId="3" animBg="1"/>
      <p:bldP spid="13" grpId="1" animBg="1"/>
      <p:bldP spid="13" grpId="2" animBg="1"/>
      <p:bldP spid="13"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9525" y="-1588"/>
            <a:ext cx="2378075" cy="253206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0" name="矩形 9"/>
          <p:cNvSpPr/>
          <p:nvPr/>
        </p:nvSpPr>
        <p:spPr>
          <a:xfrm>
            <a:off x="6765925" y="-1588"/>
            <a:ext cx="2378075" cy="253206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2" name="矩形 11"/>
          <p:cNvSpPr/>
          <p:nvPr/>
        </p:nvSpPr>
        <p:spPr>
          <a:xfrm>
            <a:off x="2439988" y="-1588"/>
            <a:ext cx="4252912" cy="2533651"/>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1" name="矩形 10"/>
          <p:cNvSpPr/>
          <p:nvPr/>
        </p:nvSpPr>
        <p:spPr>
          <a:xfrm>
            <a:off x="-9525" y="2011680"/>
            <a:ext cx="9153525" cy="882383"/>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 name="文本框 3"/>
          <p:cNvSpPr txBox="1">
            <a:spLocks noChangeAspect="1" noChangeArrowheads="1"/>
          </p:cNvSpPr>
          <p:nvPr/>
        </p:nvSpPr>
        <p:spPr bwMode="auto">
          <a:xfrm>
            <a:off x="2552700" y="2991535"/>
            <a:ext cx="4000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3600" dirty="0">
                <a:solidFill>
                  <a:schemeClr val="tx1">
                    <a:lumMod val="85000"/>
                    <a:lumOff val="15000"/>
                  </a:schemeClr>
                </a:solidFill>
                <a:latin typeface="幼圆" panose="02010509060101010101" pitchFamily="49" charset="-122"/>
                <a:ea typeface="幼圆" panose="02010509060101010101" pitchFamily="49" charset="-122"/>
              </a:rPr>
              <a:t>输入标题</a:t>
            </a:r>
            <a:endParaRPr lang="en-US" altLang="zh-CN" sz="3600" dirty="0">
              <a:solidFill>
                <a:schemeClr val="tx1">
                  <a:lumMod val="85000"/>
                  <a:lumOff val="15000"/>
                </a:schemeClr>
              </a:solidFill>
              <a:latin typeface="幼圆" panose="02010509060101010101" pitchFamily="49" charset="-122"/>
              <a:ea typeface="幼圆" panose="02010509060101010101" pitchFamily="49" charset="-122"/>
            </a:endParaRPr>
          </a:p>
        </p:txBody>
      </p:sp>
      <p:cxnSp>
        <p:nvCxnSpPr>
          <p:cNvPr id="5" name="直接连接符 4"/>
          <p:cNvCxnSpPr/>
          <p:nvPr/>
        </p:nvCxnSpPr>
        <p:spPr>
          <a:xfrm>
            <a:off x="4433888" y="3870325"/>
            <a:ext cx="27622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552700" y="3975418"/>
            <a:ext cx="4140200" cy="658642"/>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nostrud exercitation ullamco laboris nisi ut aliquip ex ea commodo consequat. Lorem ipsum dolor sit amet. </a:t>
            </a:r>
          </a:p>
        </p:txBody>
      </p:sp>
    </p:spTree>
  </p:cSld>
  <p:clrMapOvr>
    <a:masterClrMapping/>
  </p:clrMapOvr>
  <mc:AlternateContent xmlns:mc="http://schemas.openxmlformats.org/markup-compatibility/2006" xmlns:p14="http://schemas.microsoft.com/office/powerpoint/2010/main">
    <mc:Choice Requires="p14">
      <p:transition spd="slow" p14:dur="1250" advClick="0" advTm="1809">
        <p14:switch dir="r"/>
      </p:transition>
    </mc:Choice>
    <mc:Fallback xmlns="">
      <p:transition spd="slow" advClick="0" advTm="180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
                                          </p:val>
                                        </p:tav>
                                        <p:tav tm="100000">
                                          <p:val>
                                            <p:strVal val="#ppt_x"/>
                                          </p:val>
                                        </p:tav>
                                      </p:tavLst>
                                    </p:anim>
                                    <p:anim calcmode="lin" valueType="num">
                                      <p:cBhvr>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100000">
                                          <p:val>
                                            <p:strVal val="#ppt_x"/>
                                          </p:val>
                                        </p:tav>
                                      </p:tavLst>
                                    </p:anim>
                                    <p:anim calcmode="lin" valueType="num">
                                      <p:cBhvr>
                                        <p:cTn id="12" dur="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animBg="1"/>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7" name="矩形 6"/>
          <p:cNvSpPr/>
          <p:nvPr/>
        </p:nvSpPr>
        <p:spPr>
          <a:xfrm>
            <a:off x="0" y="1546860"/>
            <a:ext cx="9144000" cy="207264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9" name="文本框 8"/>
          <p:cNvSpPr txBox="1">
            <a:spLocks noChangeAspect="1" noChangeArrowheads="1"/>
          </p:cNvSpPr>
          <p:nvPr/>
        </p:nvSpPr>
        <p:spPr bwMode="auto">
          <a:xfrm>
            <a:off x="2729706" y="170180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12" name="文本框 11"/>
          <p:cNvSpPr txBox="1">
            <a:spLocks noChangeArrowheads="1"/>
          </p:cNvSpPr>
          <p:nvPr/>
        </p:nvSpPr>
        <p:spPr bwMode="auto">
          <a:xfrm>
            <a:off x="3190081" y="253555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cxnSp>
        <p:nvCxnSpPr>
          <p:cNvPr id="13" name="直接连接符 12"/>
          <p:cNvCxnSpPr/>
          <p:nvPr/>
        </p:nvCxnSpPr>
        <p:spPr>
          <a:xfrm>
            <a:off x="4433888" y="2866073"/>
            <a:ext cx="2762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353469" y="303593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372">
        <p14:switch dir="r"/>
      </p:transition>
    </mc:Choice>
    <mc:Fallback xmlns="">
      <p:transition spd="slow" advClick="0" advTm="13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100000">
                                          <p:val>
                                            <p:strVal val="#ppt_x"/>
                                          </p:val>
                                        </p:tav>
                                      </p:tavLst>
                                    </p:anim>
                                    <p:anim calcmode="lin" valueType="num">
                                      <p:cBhvr>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100000">
                                          <p:val>
                                            <p:strVal val="#ppt_x"/>
                                          </p:val>
                                        </p:tav>
                                      </p:tavLst>
                                    </p:anim>
                                    <p:anim calcmode="lin" valueType="num">
                                      <p:cBhvr>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2" grpId="1"/>
      <p:bldP spid="12" grpId="2"/>
      <p:bldP spid="14" grpId="0"/>
      <p:bldP spid="14" grpId="1"/>
      <p:bldP spid="14" grpId="2"/>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1" name="任意多边形: 形状 20"/>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31" name="组合 7"/>
          <p:cNvGrpSpPr>
            <a:grpSpLocks/>
          </p:cNvGrpSpPr>
          <p:nvPr/>
        </p:nvGrpSpPr>
        <p:grpSpPr bwMode="auto">
          <a:xfrm rot="5400000">
            <a:off x="144993" y="368300"/>
            <a:ext cx="68263" cy="363538"/>
            <a:chOff x="959" y="1331"/>
            <a:chExt cx="108" cy="572"/>
          </a:xfrm>
        </p:grpSpPr>
        <p:cxnSp>
          <p:nvCxnSpPr>
            <p:cNvPr id="32" name="直接连接符 31"/>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34" name="组合 33"/>
          <p:cNvGrpSpPr/>
          <p:nvPr/>
        </p:nvGrpSpPr>
        <p:grpSpPr>
          <a:xfrm>
            <a:off x="2396341" y="515938"/>
            <a:ext cx="6747659" cy="68263"/>
            <a:chOff x="3461553" y="517741"/>
            <a:chExt cx="6747659" cy="68263"/>
          </a:xfrm>
        </p:grpSpPr>
        <p:cxnSp>
          <p:nvCxnSpPr>
            <p:cNvPr id="35" name="直接连接符 34"/>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37" name="文本框 36"/>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grpSp>
        <p:nvGrpSpPr>
          <p:cNvPr id="38" name="组合 4"/>
          <p:cNvGrpSpPr>
            <a:grpSpLocks/>
          </p:cNvGrpSpPr>
          <p:nvPr/>
        </p:nvGrpSpPr>
        <p:grpSpPr bwMode="auto">
          <a:xfrm>
            <a:off x="1235075" y="1485900"/>
            <a:ext cx="1604963" cy="1417638"/>
            <a:chOff x="0" y="0"/>
            <a:chExt cx="1604963" cy="1417638"/>
          </a:xfrm>
          <a:solidFill>
            <a:srgbClr val="2E2E2E"/>
          </a:solidFill>
        </p:grpSpPr>
        <p:sp>
          <p:nvSpPr>
            <p:cNvPr id="39"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4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50" name="组合 6"/>
          <p:cNvGrpSpPr>
            <a:grpSpLocks/>
          </p:cNvGrpSpPr>
          <p:nvPr/>
        </p:nvGrpSpPr>
        <p:grpSpPr bwMode="auto">
          <a:xfrm>
            <a:off x="3013075" y="1347788"/>
            <a:ext cx="1609725" cy="1692275"/>
            <a:chOff x="0" y="0"/>
            <a:chExt cx="1609725" cy="1692275"/>
          </a:xfrm>
          <a:solidFill>
            <a:srgbClr val="2E2E2E"/>
          </a:solidFill>
        </p:grpSpPr>
        <p:sp>
          <p:nvSpPr>
            <p:cNvPr id="5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62" name="组合 7"/>
          <p:cNvGrpSpPr>
            <a:grpSpLocks/>
          </p:cNvGrpSpPr>
          <p:nvPr/>
        </p:nvGrpSpPr>
        <p:grpSpPr bwMode="auto">
          <a:xfrm>
            <a:off x="4695825" y="1520825"/>
            <a:ext cx="1624013" cy="1449388"/>
            <a:chOff x="0" y="0"/>
            <a:chExt cx="1624013" cy="1449388"/>
          </a:xfrm>
          <a:solidFill>
            <a:srgbClr val="2E2E2E"/>
          </a:solidFill>
        </p:grpSpPr>
        <p:sp>
          <p:nvSpPr>
            <p:cNvPr id="6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7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7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7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7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74" name="组合 8"/>
          <p:cNvGrpSpPr>
            <a:grpSpLocks/>
          </p:cNvGrpSpPr>
          <p:nvPr/>
        </p:nvGrpSpPr>
        <p:grpSpPr bwMode="auto">
          <a:xfrm>
            <a:off x="6456363" y="1398588"/>
            <a:ext cx="1487487" cy="1644650"/>
            <a:chOff x="0" y="0"/>
            <a:chExt cx="1487487" cy="1644650"/>
          </a:xfrm>
          <a:solidFill>
            <a:srgbClr val="2E2E2E"/>
          </a:solidFill>
        </p:grpSpPr>
        <p:sp>
          <p:nvSpPr>
            <p:cNvPr id="7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sp>
        <p:nvSpPr>
          <p:cNvPr id="86" name="TextBox 682"/>
          <p:cNvSpPr>
            <a:spLocks noChangeArrowheads="1"/>
          </p:cNvSpPr>
          <p:nvPr/>
        </p:nvSpPr>
        <p:spPr bwMode="auto">
          <a:xfrm>
            <a:off x="1689100" y="200940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85000"/>
                    <a:lumOff val="15000"/>
                  </a:schemeClr>
                </a:solidFill>
                <a:latin typeface="方正中等线简体" panose="03000509000000000000" pitchFamily="65" charset="-122"/>
                <a:ea typeface="方正中等线简体" panose="03000509000000000000" pitchFamily="65" charset="-122"/>
              </a:rPr>
              <a:t>01</a:t>
            </a:r>
            <a:endParaRPr lang="zh-CN" altLang="en-US" sz="2800" dirty="0">
              <a:solidFill>
                <a:schemeClr val="tx1">
                  <a:lumMod val="85000"/>
                  <a:lumOff val="15000"/>
                </a:schemeClr>
              </a:solidFill>
              <a:latin typeface="方正中等线简体" panose="03000509000000000000" pitchFamily="65" charset="-122"/>
              <a:ea typeface="方正中等线简体" panose="03000509000000000000" pitchFamily="65" charset="-122"/>
            </a:endParaRPr>
          </a:p>
        </p:txBody>
      </p:sp>
      <p:sp>
        <p:nvSpPr>
          <p:cNvPr id="87" name="TextBox 682"/>
          <p:cNvSpPr>
            <a:spLocks noChangeArrowheads="1"/>
          </p:cNvSpPr>
          <p:nvPr/>
        </p:nvSpPr>
        <p:spPr bwMode="auto">
          <a:xfrm>
            <a:off x="3403600" y="200940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85000"/>
                    <a:lumOff val="15000"/>
                  </a:schemeClr>
                </a:solidFill>
                <a:latin typeface="方正中等线简体" panose="03000509000000000000" pitchFamily="65" charset="-122"/>
                <a:ea typeface="方正中等线简体" panose="03000509000000000000" pitchFamily="65" charset="-122"/>
              </a:rPr>
              <a:t>02</a:t>
            </a:r>
            <a:endParaRPr lang="zh-CN" altLang="en-US" sz="2800" dirty="0">
              <a:solidFill>
                <a:schemeClr val="tx1">
                  <a:lumMod val="85000"/>
                  <a:lumOff val="15000"/>
                </a:schemeClr>
              </a:solidFill>
              <a:latin typeface="方正中等线简体" panose="03000509000000000000" pitchFamily="65" charset="-122"/>
              <a:ea typeface="方正中等线简体" panose="03000509000000000000" pitchFamily="65" charset="-122"/>
            </a:endParaRPr>
          </a:p>
        </p:txBody>
      </p:sp>
      <p:sp>
        <p:nvSpPr>
          <p:cNvPr id="88" name="TextBox 682"/>
          <p:cNvSpPr>
            <a:spLocks noChangeArrowheads="1"/>
          </p:cNvSpPr>
          <p:nvPr/>
        </p:nvSpPr>
        <p:spPr bwMode="auto">
          <a:xfrm>
            <a:off x="5181600" y="200940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85000"/>
                    <a:lumOff val="15000"/>
                  </a:schemeClr>
                </a:solidFill>
                <a:latin typeface="方正中等线简体" panose="03000509000000000000" pitchFamily="65" charset="-122"/>
                <a:ea typeface="方正中等线简体" panose="03000509000000000000" pitchFamily="65" charset="-122"/>
              </a:rPr>
              <a:t>03</a:t>
            </a:r>
            <a:endParaRPr lang="zh-CN" altLang="en-US" sz="2800" dirty="0">
              <a:solidFill>
                <a:schemeClr val="tx1">
                  <a:lumMod val="85000"/>
                  <a:lumOff val="15000"/>
                </a:schemeClr>
              </a:solidFill>
              <a:latin typeface="方正中等线简体" panose="03000509000000000000" pitchFamily="65" charset="-122"/>
              <a:ea typeface="方正中等线简体" panose="03000509000000000000" pitchFamily="65" charset="-122"/>
            </a:endParaRPr>
          </a:p>
        </p:txBody>
      </p:sp>
      <p:sp>
        <p:nvSpPr>
          <p:cNvPr id="89" name="TextBox 682"/>
          <p:cNvSpPr>
            <a:spLocks noChangeArrowheads="1"/>
          </p:cNvSpPr>
          <p:nvPr/>
        </p:nvSpPr>
        <p:spPr bwMode="auto">
          <a:xfrm>
            <a:off x="6997700" y="200940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85000"/>
                    <a:lumOff val="15000"/>
                  </a:schemeClr>
                </a:solidFill>
                <a:latin typeface="方正中等线简体" panose="03000509000000000000" pitchFamily="65" charset="-122"/>
                <a:ea typeface="方正中等线简体" panose="03000509000000000000" pitchFamily="65" charset="-122"/>
              </a:rPr>
              <a:t>04</a:t>
            </a:r>
            <a:endParaRPr lang="zh-CN" altLang="en-US" sz="2800" dirty="0">
              <a:solidFill>
                <a:schemeClr val="tx1">
                  <a:lumMod val="85000"/>
                  <a:lumOff val="15000"/>
                </a:schemeClr>
              </a:solidFill>
              <a:latin typeface="方正中等线简体" panose="03000509000000000000" pitchFamily="65" charset="-122"/>
              <a:ea typeface="方正中等线简体" panose="03000509000000000000" pitchFamily="65" charset="-122"/>
            </a:endParaRPr>
          </a:p>
        </p:txBody>
      </p:sp>
      <p:sp>
        <p:nvSpPr>
          <p:cNvPr id="90" name="矩形 1"/>
          <p:cNvSpPr>
            <a:spLocks noChangeArrowheads="1"/>
          </p:cNvSpPr>
          <p:nvPr/>
        </p:nvSpPr>
        <p:spPr bwMode="auto">
          <a:xfrm>
            <a:off x="914400" y="3776663"/>
            <a:ext cx="6713538"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1" name="TextBox 291"/>
          <p:cNvSpPr>
            <a:spLocks noChangeArrowheads="1"/>
          </p:cNvSpPr>
          <p:nvPr/>
        </p:nvSpPr>
        <p:spPr bwMode="auto">
          <a:xfrm>
            <a:off x="1507867" y="30432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85000"/>
                  <a:lumOff val="15000"/>
                </a:schemeClr>
              </a:solidFill>
            </a:endParaRPr>
          </a:p>
        </p:txBody>
      </p:sp>
      <p:sp>
        <p:nvSpPr>
          <p:cNvPr id="92" name="TextBox 292"/>
          <p:cNvSpPr>
            <a:spLocks noChangeArrowheads="1"/>
          </p:cNvSpPr>
          <p:nvPr/>
        </p:nvSpPr>
        <p:spPr bwMode="auto">
          <a:xfrm>
            <a:off x="3327936" y="30432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85000"/>
                  <a:lumOff val="15000"/>
                </a:schemeClr>
              </a:solidFill>
            </a:endParaRPr>
          </a:p>
        </p:txBody>
      </p:sp>
      <p:sp>
        <p:nvSpPr>
          <p:cNvPr id="93" name="TextBox 293"/>
          <p:cNvSpPr>
            <a:spLocks noChangeArrowheads="1"/>
          </p:cNvSpPr>
          <p:nvPr/>
        </p:nvSpPr>
        <p:spPr bwMode="auto">
          <a:xfrm>
            <a:off x="4983699" y="30432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85000"/>
                  <a:lumOff val="15000"/>
                </a:schemeClr>
              </a:solidFill>
            </a:endParaRPr>
          </a:p>
        </p:txBody>
      </p:sp>
      <p:sp>
        <p:nvSpPr>
          <p:cNvPr id="94" name="TextBox 294"/>
          <p:cNvSpPr>
            <a:spLocks noChangeArrowheads="1"/>
          </p:cNvSpPr>
          <p:nvPr/>
        </p:nvSpPr>
        <p:spPr bwMode="auto">
          <a:xfrm>
            <a:off x="6725186" y="30432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85000"/>
                  <a:lumOff val="1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387">
        <p14:switch dir="r"/>
      </p:transition>
    </mc:Choice>
    <mc:Fallback xmlns="">
      <p:transition spd="slow" advClick="0" advTm="13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6"/>
                                        </p:tgtEl>
                                        <p:attrNameLst>
                                          <p:attrName>style.visibility</p:attrName>
                                        </p:attrNameLst>
                                      </p:cBhvr>
                                      <p:to>
                                        <p:strVal val="visible"/>
                                      </p:to>
                                    </p:set>
                                    <p:anim calcmode="lin" valueType="num">
                                      <p:cBhvr>
                                        <p:cTn id="18" dur="500" fill="hold"/>
                                        <p:tgtEl>
                                          <p:spTgt spid="86"/>
                                        </p:tgtEl>
                                        <p:attrNameLst>
                                          <p:attrName>ppt_w</p:attrName>
                                        </p:attrNameLst>
                                      </p:cBhvr>
                                      <p:tavLst>
                                        <p:tav tm="0">
                                          <p:val>
                                            <p:fltVal val="0"/>
                                          </p:val>
                                        </p:tav>
                                        <p:tav tm="100000">
                                          <p:val>
                                            <p:strVal val="#ppt_w"/>
                                          </p:val>
                                        </p:tav>
                                      </p:tavLst>
                                    </p:anim>
                                    <p:anim calcmode="lin" valueType="num">
                                      <p:cBhvr>
                                        <p:cTn id="19" dur="500" fill="hold"/>
                                        <p:tgtEl>
                                          <p:spTgt spid="86"/>
                                        </p:tgtEl>
                                        <p:attrNameLst>
                                          <p:attrName>ppt_h</p:attrName>
                                        </p:attrNameLst>
                                      </p:cBhvr>
                                      <p:tavLst>
                                        <p:tav tm="0">
                                          <p:val>
                                            <p:fltVal val="0"/>
                                          </p:val>
                                        </p:tav>
                                        <p:tav tm="100000">
                                          <p:val>
                                            <p:strVal val="#ppt_h"/>
                                          </p:val>
                                        </p:tav>
                                      </p:tavLst>
                                    </p:anim>
                                    <p:animEffect transition="in" filter="fade">
                                      <p:cBhvr>
                                        <p:cTn id="20" dur="500"/>
                                        <p:tgtEl>
                                          <p:spTgt spid="8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p:cTn id="40" dur="500" fill="hold"/>
                                        <p:tgtEl>
                                          <p:spTgt spid="92"/>
                                        </p:tgtEl>
                                        <p:attrNameLst>
                                          <p:attrName>ppt_w</p:attrName>
                                        </p:attrNameLst>
                                      </p:cBhvr>
                                      <p:tavLst>
                                        <p:tav tm="0">
                                          <p:val>
                                            <p:fltVal val="0"/>
                                          </p:val>
                                        </p:tav>
                                        <p:tav tm="100000">
                                          <p:val>
                                            <p:strVal val="#ppt_w"/>
                                          </p:val>
                                        </p:tav>
                                      </p:tavLst>
                                    </p:anim>
                                    <p:anim calcmode="lin" valueType="num">
                                      <p:cBhvr>
                                        <p:cTn id="41" dur="500" fill="hold"/>
                                        <p:tgtEl>
                                          <p:spTgt spid="92"/>
                                        </p:tgtEl>
                                        <p:attrNameLst>
                                          <p:attrName>ppt_h</p:attrName>
                                        </p:attrNameLst>
                                      </p:cBhvr>
                                      <p:tavLst>
                                        <p:tav tm="0">
                                          <p:val>
                                            <p:fltVal val="0"/>
                                          </p:val>
                                        </p:tav>
                                        <p:tav tm="100000">
                                          <p:val>
                                            <p:strVal val="#ppt_h"/>
                                          </p:val>
                                        </p:tav>
                                      </p:tavLst>
                                    </p:anim>
                                    <p:animEffect transition="in" filter="fade">
                                      <p:cBhvr>
                                        <p:cTn id="42" dur="500"/>
                                        <p:tgtEl>
                                          <p:spTgt spid="9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p:cTn id="52" dur="500" fill="hold"/>
                                        <p:tgtEl>
                                          <p:spTgt spid="88"/>
                                        </p:tgtEl>
                                        <p:attrNameLst>
                                          <p:attrName>ppt_w</p:attrName>
                                        </p:attrNameLst>
                                      </p:cBhvr>
                                      <p:tavLst>
                                        <p:tav tm="0">
                                          <p:val>
                                            <p:fltVal val="0"/>
                                          </p:val>
                                        </p:tav>
                                        <p:tav tm="100000">
                                          <p:val>
                                            <p:strVal val="#ppt_w"/>
                                          </p:val>
                                        </p:tav>
                                      </p:tavLst>
                                    </p:anim>
                                    <p:anim calcmode="lin" valueType="num">
                                      <p:cBhvr>
                                        <p:cTn id="53" dur="500" fill="hold"/>
                                        <p:tgtEl>
                                          <p:spTgt spid="88"/>
                                        </p:tgtEl>
                                        <p:attrNameLst>
                                          <p:attrName>ppt_h</p:attrName>
                                        </p:attrNameLst>
                                      </p:cBhvr>
                                      <p:tavLst>
                                        <p:tav tm="0">
                                          <p:val>
                                            <p:fltVal val="0"/>
                                          </p:val>
                                        </p:tav>
                                        <p:tav tm="100000">
                                          <p:val>
                                            <p:strVal val="#ppt_h"/>
                                          </p:val>
                                        </p:tav>
                                      </p:tavLst>
                                    </p:anim>
                                    <p:animEffect transition="in" filter="fade">
                                      <p:cBhvr>
                                        <p:cTn id="54" dur="500"/>
                                        <p:tgtEl>
                                          <p:spTgt spid="8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 calcmode="lin" valueType="num">
                                      <p:cBhvr>
                                        <p:cTn id="57" dur="500" fill="hold"/>
                                        <p:tgtEl>
                                          <p:spTgt spid="93"/>
                                        </p:tgtEl>
                                        <p:attrNameLst>
                                          <p:attrName>ppt_w</p:attrName>
                                        </p:attrNameLst>
                                      </p:cBhvr>
                                      <p:tavLst>
                                        <p:tav tm="0">
                                          <p:val>
                                            <p:fltVal val="0"/>
                                          </p:val>
                                        </p:tav>
                                        <p:tav tm="100000">
                                          <p:val>
                                            <p:strVal val="#ppt_w"/>
                                          </p:val>
                                        </p:tav>
                                      </p:tavLst>
                                    </p:anim>
                                    <p:anim calcmode="lin" valueType="num">
                                      <p:cBhvr>
                                        <p:cTn id="58" dur="500" fill="hold"/>
                                        <p:tgtEl>
                                          <p:spTgt spid="93"/>
                                        </p:tgtEl>
                                        <p:attrNameLst>
                                          <p:attrName>ppt_h</p:attrName>
                                        </p:attrNameLst>
                                      </p:cBhvr>
                                      <p:tavLst>
                                        <p:tav tm="0">
                                          <p:val>
                                            <p:fltVal val="0"/>
                                          </p:val>
                                        </p:tav>
                                        <p:tav tm="100000">
                                          <p:val>
                                            <p:strVal val="#ppt_h"/>
                                          </p:val>
                                        </p:tav>
                                      </p:tavLst>
                                    </p:anim>
                                    <p:animEffect transition="in" filter="fade">
                                      <p:cBhvr>
                                        <p:cTn id="59" dur="500"/>
                                        <p:tgtEl>
                                          <p:spTgt spid="9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p:cTn id="64" dur="500" fill="hold"/>
                                        <p:tgtEl>
                                          <p:spTgt spid="74"/>
                                        </p:tgtEl>
                                        <p:attrNameLst>
                                          <p:attrName>ppt_w</p:attrName>
                                        </p:attrNameLst>
                                      </p:cBhvr>
                                      <p:tavLst>
                                        <p:tav tm="0">
                                          <p:val>
                                            <p:fltVal val="0"/>
                                          </p:val>
                                        </p:tav>
                                        <p:tav tm="100000">
                                          <p:val>
                                            <p:strVal val="#ppt_w"/>
                                          </p:val>
                                        </p:tav>
                                      </p:tavLst>
                                    </p:anim>
                                    <p:anim calcmode="lin" valueType="num">
                                      <p:cBhvr>
                                        <p:cTn id="65" dur="500" fill="hold"/>
                                        <p:tgtEl>
                                          <p:spTgt spid="74"/>
                                        </p:tgtEl>
                                        <p:attrNameLst>
                                          <p:attrName>ppt_h</p:attrName>
                                        </p:attrNameLst>
                                      </p:cBhvr>
                                      <p:tavLst>
                                        <p:tav tm="0">
                                          <p:val>
                                            <p:fltVal val="0"/>
                                          </p:val>
                                        </p:tav>
                                        <p:tav tm="100000">
                                          <p:val>
                                            <p:strVal val="#ppt_h"/>
                                          </p:val>
                                        </p:tav>
                                      </p:tavLst>
                                    </p:anim>
                                    <p:animEffect transition="in" filter="fade">
                                      <p:cBhvr>
                                        <p:cTn id="66" dur="500"/>
                                        <p:tgtEl>
                                          <p:spTgt spid="7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 calcmode="lin" valueType="num">
                                      <p:cBhvr>
                                        <p:cTn id="69" dur="500" fill="hold"/>
                                        <p:tgtEl>
                                          <p:spTgt spid="89"/>
                                        </p:tgtEl>
                                        <p:attrNameLst>
                                          <p:attrName>ppt_w</p:attrName>
                                        </p:attrNameLst>
                                      </p:cBhvr>
                                      <p:tavLst>
                                        <p:tav tm="0">
                                          <p:val>
                                            <p:fltVal val="0"/>
                                          </p:val>
                                        </p:tav>
                                        <p:tav tm="100000">
                                          <p:val>
                                            <p:strVal val="#ppt_w"/>
                                          </p:val>
                                        </p:tav>
                                      </p:tavLst>
                                    </p:anim>
                                    <p:anim calcmode="lin" valueType="num">
                                      <p:cBhvr>
                                        <p:cTn id="70" dur="500" fill="hold"/>
                                        <p:tgtEl>
                                          <p:spTgt spid="89"/>
                                        </p:tgtEl>
                                        <p:attrNameLst>
                                          <p:attrName>ppt_h</p:attrName>
                                        </p:attrNameLst>
                                      </p:cBhvr>
                                      <p:tavLst>
                                        <p:tav tm="0">
                                          <p:val>
                                            <p:fltVal val="0"/>
                                          </p:val>
                                        </p:tav>
                                        <p:tav tm="100000">
                                          <p:val>
                                            <p:strVal val="#ppt_h"/>
                                          </p:val>
                                        </p:tav>
                                      </p:tavLst>
                                    </p:anim>
                                    <p:animEffect transition="in" filter="fade">
                                      <p:cBhvr>
                                        <p:cTn id="71" dur="500"/>
                                        <p:tgtEl>
                                          <p:spTgt spid="89"/>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p:cTn id="74" dur="500" fill="hold"/>
                                        <p:tgtEl>
                                          <p:spTgt spid="94"/>
                                        </p:tgtEl>
                                        <p:attrNameLst>
                                          <p:attrName>ppt_w</p:attrName>
                                        </p:attrNameLst>
                                      </p:cBhvr>
                                      <p:tavLst>
                                        <p:tav tm="0">
                                          <p:val>
                                            <p:fltVal val="0"/>
                                          </p:val>
                                        </p:tav>
                                        <p:tav tm="100000">
                                          <p:val>
                                            <p:strVal val="#ppt_w"/>
                                          </p:val>
                                        </p:tav>
                                      </p:tavLst>
                                    </p:anim>
                                    <p:anim calcmode="lin" valueType="num">
                                      <p:cBhvr>
                                        <p:cTn id="75" dur="500" fill="hold"/>
                                        <p:tgtEl>
                                          <p:spTgt spid="94"/>
                                        </p:tgtEl>
                                        <p:attrNameLst>
                                          <p:attrName>ppt_h</p:attrName>
                                        </p:attrNameLst>
                                      </p:cBhvr>
                                      <p:tavLst>
                                        <p:tav tm="0">
                                          <p:val>
                                            <p:fltVal val="0"/>
                                          </p:val>
                                        </p:tav>
                                        <p:tav tm="100000">
                                          <p:val>
                                            <p:strVal val="#ppt_h"/>
                                          </p:val>
                                        </p:tav>
                                      </p:tavLst>
                                    </p:anim>
                                    <p:animEffect transition="in" filter="fade">
                                      <p:cBhvr>
                                        <p:cTn id="76" dur="500"/>
                                        <p:tgtEl>
                                          <p:spTgt spid="94"/>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additive="base">
                                        <p:cTn id="81" dur="500" fill="hold"/>
                                        <p:tgtEl>
                                          <p:spTgt spid="90"/>
                                        </p:tgtEl>
                                        <p:attrNameLst>
                                          <p:attrName>ppt_x</p:attrName>
                                        </p:attrNameLst>
                                      </p:cBhvr>
                                      <p:tavLst>
                                        <p:tav tm="0">
                                          <p:val>
                                            <p:strVal val="#ppt_x"/>
                                          </p:val>
                                        </p:tav>
                                        <p:tav tm="100000">
                                          <p:val>
                                            <p:strVal val="#ppt_x"/>
                                          </p:val>
                                        </p:tav>
                                      </p:tavLst>
                                    </p:anim>
                                    <p:anim calcmode="lin" valueType="num">
                                      <p:cBhvr additive="base">
                                        <p:cTn id="8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7" grpId="0"/>
      <p:bldP spid="86" grpId="0"/>
      <p:bldP spid="87" grpId="0"/>
      <p:bldP spid="88" grpId="0"/>
      <p:bldP spid="89" grpId="0"/>
      <p:bldP spid="90" grpId="0"/>
      <p:bldP spid="91" grpId="0"/>
      <p:bldP spid="92" grpId="0"/>
      <p:bldP spid="93" grpId="0"/>
      <p:bldP spid="9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9" name="任意多边形: 形状 48"/>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59" name="组合 7"/>
          <p:cNvGrpSpPr>
            <a:grpSpLocks/>
          </p:cNvGrpSpPr>
          <p:nvPr/>
        </p:nvGrpSpPr>
        <p:grpSpPr bwMode="auto">
          <a:xfrm rot="5400000">
            <a:off x="144993" y="368300"/>
            <a:ext cx="68263" cy="363538"/>
            <a:chOff x="959" y="1331"/>
            <a:chExt cx="108" cy="572"/>
          </a:xfrm>
        </p:grpSpPr>
        <p:cxnSp>
          <p:nvCxnSpPr>
            <p:cNvPr id="60" name="直接连接符 59"/>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62" name="组合 61"/>
          <p:cNvGrpSpPr/>
          <p:nvPr/>
        </p:nvGrpSpPr>
        <p:grpSpPr>
          <a:xfrm>
            <a:off x="2396341" y="515938"/>
            <a:ext cx="6747659" cy="68263"/>
            <a:chOff x="3461553" y="517741"/>
            <a:chExt cx="6747659" cy="68263"/>
          </a:xfrm>
        </p:grpSpPr>
        <p:cxnSp>
          <p:nvCxnSpPr>
            <p:cNvPr id="63" name="直接连接符 62"/>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65" name="文本框 64"/>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
        <p:nvSpPr>
          <p:cNvPr id="28" name="矩形 47"/>
          <p:cNvSpPr>
            <a:spLocks noChangeArrowheads="1"/>
          </p:cNvSpPr>
          <p:nvPr/>
        </p:nvSpPr>
        <p:spPr bwMode="auto">
          <a:xfrm>
            <a:off x="1026319" y="4068366"/>
            <a:ext cx="7106841"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rgbClr val="2E2E2E"/>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31"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36"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37"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46"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cSld>
  <p:clrMapOvr>
    <a:masterClrMapping/>
  </p:clrMapOvr>
  <mc:AlternateContent xmlns:mc="http://schemas.openxmlformats.org/markup-compatibility/2006" xmlns:p14="http://schemas.microsoft.com/office/powerpoint/2010/main">
    <mc:Choice Requires="p14">
      <p:transition spd="slow" p14:dur="1250" advClick="0" advTm="1670">
        <p14:switch dir="r"/>
      </p:transition>
    </mc:Choice>
    <mc:Fallback xmlns="">
      <p:transition spd="slow" advClick="0" advTm="167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par>
                          <p:cTn id="9" fill="hold">
                            <p:stCondLst>
                              <p:cond delay="0"/>
                            </p:stCondLst>
                            <p:childTnLst>
                              <p:par>
                                <p:cTn id="10" presetID="16" presetClass="entr" presetSubtype="37"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750"/>
                                        <p:tgtEl>
                                          <p:spTgt spid="29"/>
                                        </p:tgtEl>
                                      </p:cBhvr>
                                    </p:animEffect>
                                  </p:childTnLst>
                                </p:cTn>
                              </p:par>
                            </p:childTnLst>
                          </p:cTn>
                        </p:par>
                        <p:par>
                          <p:cTn id="13" fill="hold">
                            <p:stCondLst>
                              <p:cond delay="750"/>
                            </p:stCondLst>
                            <p:childTnLst>
                              <p:par>
                                <p:cTn id="14" presetID="1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p:tgtEl>
                                          <p:spTgt spid="45"/>
                                        </p:tgtEl>
                                        <p:attrNameLst>
                                          <p:attrName>ppt_y</p:attrName>
                                        </p:attrNameLst>
                                      </p:cBhvr>
                                      <p:tavLst>
                                        <p:tav tm="0">
                                          <p:val>
                                            <p:strVal val="#ppt_y+#ppt_h*1.125000"/>
                                          </p:val>
                                        </p:tav>
                                        <p:tav tm="100000">
                                          <p:val>
                                            <p:strVal val="#ppt_y"/>
                                          </p:val>
                                        </p:tav>
                                      </p:tavLst>
                                    </p:anim>
                                    <p:animEffect>
                                      <p:cBhvr>
                                        <p:cTn id="17" dur="500"/>
                                        <p:tgtEl>
                                          <p:spTgt spid="45"/>
                                        </p:tgtEl>
                                      </p:cBhvr>
                                    </p:animEffect>
                                  </p:childTnLst>
                                </p:cTn>
                              </p:par>
                              <p:par>
                                <p:cTn id="18" presetID="12" presetClass="entr" presetSubtype="4" fill="hold" grpId="0" nodeType="withEffect">
                                  <p:stCondLst>
                                    <p:cond delay="750"/>
                                  </p:stCondLst>
                                  <p:childTnLst>
                                    <p:set>
                                      <p:cBhvr>
                                        <p:cTn id="19" dur="1" fill="hold">
                                          <p:stCondLst>
                                            <p:cond delay="0"/>
                                          </p:stCondLst>
                                        </p:cTn>
                                        <p:tgtEl>
                                          <p:spTgt spid="46"/>
                                        </p:tgtEl>
                                        <p:attrNameLst>
                                          <p:attrName>style.visibility</p:attrName>
                                        </p:attrNameLst>
                                      </p:cBhvr>
                                      <p:to>
                                        <p:strVal val="visible"/>
                                      </p:to>
                                    </p:set>
                                    <p:anim calcmode="lin" valueType="num">
                                      <p:cBhvr>
                                        <p:cTn id="20" dur="500"/>
                                        <p:tgtEl>
                                          <p:spTgt spid="46"/>
                                        </p:tgtEl>
                                        <p:attrNameLst>
                                          <p:attrName>ppt_y</p:attrName>
                                        </p:attrNameLst>
                                      </p:cBhvr>
                                      <p:tavLst>
                                        <p:tav tm="0">
                                          <p:val>
                                            <p:strVal val="#ppt_y+#ppt_h*1.125000"/>
                                          </p:val>
                                        </p:tav>
                                        <p:tav tm="100000">
                                          <p:val>
                                            <p:strVal val="#ppt_y"/>
                                          </p:val>
                                        </p:tav>
                                      </p:tavLst>
                                    </p:anim>
                                    <p:animEffect>
                                      <p:cBhvr>
                                        <p:cTn id="21" dur="500"/>
                                        <p:tgtEl>
                                          <p:spTgt spid="46"/>
                                        </p:tgtEl>
                                      </p:cBhvr>
                                    </p:animEffect>
                                  </p:childTnLst>
                                </p:cTn>
                              </p:par>
                              <p:par>
                                <p:cTn id="22" presetID="12" presetClass="entr" presetSubtype="4" fill="hold" grpId="0" nodeType="withEffect">
                                  <p:stCondLst>
                                    <p:cond delay="25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p:tgtEl>
                                          <p:spTgt spid="40"/>
                                        </p:tgtEl>
                                        <p:attrNameLst>
                                          <p:attrName>ppt_y</p:attrName>
                                        </p:attrNameLst>
                                      </p:cBhvr>
                                      <p:tavLst>
                                        <p:tav tm="0">
                                          <p:val>
                                            <p:strVal val="#ppt_y+#ppt_h*1.125000"/>
                                          </p:val>
                                        </p:tav>
                                        <p:tav tm="100000">
                                          <p:val>
                                            <p:strVal val="#ppt_y"/>
                                          </p:val>
                                        </p:tav>
                                      </p:tavLst>
                                    </p:anim>
                                    <p:animEffect>
                                      <p:cBhvr>
                                        <p:cTn id="25" dur="500"/>
                                        <p:tgtEl>
                                          <p:spTgt spid="40"/>
                                        </p:tgtEl>
                                      </p:cBhvr>
                                    </p:animEffect>
                                  </p:childTnLst>
                                </p:cTn>
                              </p:par>
                              <p:par>
                                <p:cTn id="26" presetID="12" presetClass="entr" presetSubtype="4" fill="hold" grpId="0" nodeType="withEffect">
                                  <p:stCondLst>
                                    <p:cond delay="5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p:tgtEl>
                                          <p:spTgt spid="30"/>
                                        </p:tgtEl>
                                        <p:attrNameLst>
                                          <p:attrName>ppt_y</p:attrName>
                                        </p:attrNameLst>
                                      </p:cBhvr>
                                      <p:tavLst>
                                        <p:tav tm="0">
                                          <p:val>
                                            <p:strVal val="#ppt_y+#ppt_h*1.125000"/>
                                          </p:val>
                                        </p:tav>
                                        <p:tav tm="100000">
                                          <p:val>
                                            <p:strVal val="#ppt_y"/>
                                          </p:val>
                                        </p:tav>
                                      </p:tavLst>
                                    </p:anim>
                                    <p:animEffect>
                                      <p:cBhvr>
                                        <p:cTn id="29" dur="500"/>
                                        <p:tgtEl>
                                          <p:spTgt spid="30"/>
                                        </p:tgtEl>
                                      </p:cBhvr>
                                    </p:animEffect>
                                  </p:childTnLst>
                                </p:cTn>
                              </p:par>
                              <p:par>
                                <p:cTn id="30" presetID="12" presetClass="entr" presetSubtype="4" fill="hold" grpId="0" nodeType="withEffect">
                                  <p:stCondLst>
                                    <p:cond delay="5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p:tgtEl>
                                          <p:spTgt spid="36"/>
                                        </p:tgtEl>
                                        <p:attrNameLst>
                                          <p:attrName>ppt_y</p:attrName>
                                        </p:attrNameLst>
                                      </p:cBhvr>
                                      <p:tavLst>
                                        <p:tav tm="0">
                                          <p:val>
                                            <p:strVal val="#ppt_y+#ppt_h*1.125000"/>
                                          </p:val>
                                        </p:tav>
                                        <p:tav tm="100000">
                                          <p:val>
                                            <p:strVal val="#ppt_y"/>
                                          </p:val>
                                        </p:tav>
                                      </p:tavLst>
                                    </p:anim>
                                    <p:animEffect>
                                      <p:cBhvr>
                                        <p:cTn id="33" dur="500"/>
                                        <p:tgtEl>
                                          <p:spTgt spid="36"/>
                                        </p:tgtEl>
                                      </p:cBhvr>
                                    </p:animEffect>
                                  </p:childTnLst>
                                </p:cTn>
                              </p:par>
                              <p:par>
                                <p:cTn id="34" presetID="12" presetClass="entr" presetSubtype="4" fill="hold" grpId="0" nodeType="with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p:tgtEl>
                                          <p:spTgt spid="37"/>
                                        </p:tgtEl>
                                        <p:attrNameLst>
                                          <p:attrName>ppt_y</p:attrName>
                                        </p:attrNameLst>
                                      </p:cBhvr>
                                      <p:tavLst>
                                        <p:tav tm="0">
                                          <p:val>
                                            <p:strVal val="#ppt_y+#ppt_h*1.125000"/>
                                          </p:val>
                                        </p:tav>
                                        <p:tav tm="100000">
                                          <p:val>
                                            <p:strVal val="#ppt_y"/>
                                          </p:val>
                                        </p:tav>
                                      </p:tavLst>
                                    </p:anim>
                                    <p:animEffect>
                                      <p:cBhvr>
                                        <p:cTn id="37" dur="500"/>
                                        <p:tgtEl>
                                          <p:spTgt spid="37"/>
                                        </p:tgtEl>
                                      </p:cBhvr>
                                    </p:animEffect>
                                  </p:childTnLst>
                                </p:cTn>
                              </p:par>
                              <p:par>
                                <p:cTn id="38" presetID="12" presetClass="entr" presetSubtype="4" fill="hold" grpId="0" nodeType="withEffect">
                                  <p:stCondLst>
                                    <p:cond delay="10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p:tgtEl>
                                          <p:spTgt spid="31"/>
                                        </p:tgtEl>
                                        <p:attrNameLst>
                                          <p:attrName>ppt_y</p:attrName>
                                        </p:attrNameLst>
                                      </p:cBhvr>
                                      <p:tavLst>
                                        <p:tav tm="0">
                                          <p:val>
                                            <p:strVal val="#ppt_y+#ppt_h*1.125000"/>
                                          </p:val>
                                        </p:tav>
                                        <p:tav tm="100000">
                                          <p:val>
                                            <p:strVal val="#ppt_y"/>
                                          </p:val>
                                        </p:tav>
                                      </p:tavLst>
                                    </p:anim>
                                    <p:animEffect>
                                      <p:cBhvr>
                                        <p:cTn id="41" dur="500"/>
                                        <p:tgtEl>
                                          <p:spTgt spid="31"/>
                                        </p:tgtEl>
                                      </p:cBhvr>
                                    </p:animEffect>
                                  </p:childTnLst>
                                </p:cTn>
                              </p:par>
                              <p:par>
                                <p:cTn id="42" presetID="12" presetClass="entr" presetSubtype="4" fill="hold" grpId="0" nodeType="withEffect">
                                  <p:stCondLst>
                                    <p:cond delay="1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p:tgtEl>
                                          <p:spTgt spid="38"/>
                                        </p:tgtEl>
                                        <p:attrNameLst>
                                          <p:attrName>ppt_y</p:attrName>
                                        </p:attrNameLst>
                                      </p:cBhvr>
                                      <p:tavLst>
                                        <p:tav tm="0">
                                          <p:val>
                                            <p:strVal val="#ppt_y+#ppt_h*1.125000"/>
                                          </p:val>
                                        </p:tav>
                                        <p:tav tm="100000">
                                          <p:val>
                                            <p:strVal val="#ppt_y"/>
                                          </p:val>
                                        </p:tav>
                                      </p:tavLst>
                                    </p:anim>
                                    <p:animEffect>
                                      <p:cBhvr>
                                        <p:cTn id="45" dur="500"/>
                                        <p:tgtEl>
                                          <p:spTgt spid="38"/>
                                        </p:tgtEl>
                                      </p:cBhvr>
                                    </p:animEffect>
                                  </p:childTnLst>
                                </p:cTn>
                              </p:par>
                              <p:par>
                                <p:cTn id="46" presetID="12" presetClass="entr" presetSubtype="4" fill="hold" grpId="0" nodeType="withEffect">
                                  <p:stCondLst>
                                    <p:cond delay="125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p:tgtEl>
                                          <p:spTgt spid="39"/>
                                        </p:tgtEl>
                                        <p:attrNameLst>
                                          <p:attrName>ppt_y</p:attrName>
                                        </p:attrNameLst>
                                      </p:cBhvr>
                                      <p:tavLst>
                                        <p:tav tm="0">
                                          <p:val>
                                            <p:strVal val="#ppt_y+#ppt_h*1.125000"/>
                                          </p:val>
                                        </p:tav>
                                        <p:tav tm="100000">
                                          <p:val>
                                            <p:strVal val="#ppt_y"/>
                                          </p:val>
                                        </p:tav>
                                      </p:tavLst>
                                    </p:anim>
                                    <p:animEffect>
                                      <p:cBhvr>
                                        <p:cTn id="49" dur="500"/>
                                        <p:tgtEl>
                                          <p:spTgt spid="39"/>
                                        </p:tgtEl>
                                      </p:cBhvr>
                                    </p:animEffect>
                                  </p:childTnLst>
                                </p:cTn>
                              </p:par>
                            </p:childTnLst>
                          </p:cTn>
                        </p:par>
                        <p:par>
                          <p:cTn id="50" fill="hold">
                            <p:stCondLst>
                              <p:cond delay="2500"/>
                            </p:stCondLst>
                            <p:childTnLst>
                              <p:par>
                                <p:cTn id="51" presetID="16" presetClass="entr" presetSubtype="37"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5" grpId="0"/>
      <p:bldP spid="28" grpId="0" bldLvl="0" autoUpdateAnimBg="0"/>
      <p:bldP spid="29" grpId="0" animBg="1"/>
      <p:bldP spid="30" grpId="0" bldLvl="0" autoUpdateAnimBg="0"/>
      <p:bldP spid="31" grpId="0" bldLvl="0" autoUpdateAnimBg="0"/>
      <p:bldP spid="36" grpId="0" bldLvl="0" autoUpdateAnimBg="0"/>
      <p:bldP spid="37" grpId="0" bldLvl="0" autoUpdateAnimBg="0"/>
      <p:bldP spid="38" grpId="0" bldLvl="0" autoUpdateAnimBg="0"/>
      <p:bldP spid="39" grpId="0" bldLvl="0" autoUpdateAnimBg="0"/>
      <p:bldP spid="40" grpId="0" bldLvl="0" autoUpdateAnimBg="0"/>
      <p:bldP spid="45" grpId="0" bldLvl="0" autoUpdateAnimBg="0"/>
      <p:bldP spid="46"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8" name="矩形 57"/>
          <p:cNvSpPr/>
          <p:nvPr/>
        </p:nvSpPr>
        <p:spPr>
          <a:xfrm>
            <a:off x="5440333" y="1179513"/>
            <a:ext cx="3127405" cy="3052762"/>
          </a:xfrm>
          <a:prstGeom prst="rect">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60" name="文本框 59"/>
          <p:cNvSpPr txBox="1">
            <a:spLocks noChangeAspect="1" noChangeArrowheads="1"/>
          </p:cNvSpPr>
          <p:nvPr/>
        </p:nvSpPr>
        <p:spPr bwMode="auto">
          <a:xfrm>
            <a:off x="948786" y="1797050"/>
            <a:ext cx="24177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p:txBody>
      </p:sp>
      <p:cxnSp>
        <p:nvCxnSpPr>
          <p:cNvPr id="61" name="直接连接符 60"/>
          <p:cNvCxnSpPr/>
          <p:nvPr/>
        </p:nvCxnSpPr>
        <p:spPr>
          <a:xfrm>
            <a:off x="1061499" y="3074988"/>
            <a:ext cx="2746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948786" y="2251075"/>
            <a:ext cx="4402138" cy="658642"/>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63" name="文本框 62"/>
          <p:cNvSpPr txBox="1"/>
          <p:nvPr/>
        </p:nvSpPr>
        <p:spPr>
          <a:xfrm>
            <a:off x="948786" y="3254375"/>
            <a:ext cx="4402138" cy="375487"/>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a:t>
            </a:r>
          </a:p>
        </p:txBody>
      </p:sp>
      <p:sp>
        <p:nvSpPr>
          <p:cNvPr id="16" name="任意多边形: 形状 15"/>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18" name="组合 7"/>
          <p:cNvGrpSpPr>
            <a:grpSpLocks/>
          </p:cNvGrpSpPr>
          <p:nvPr/>
        </p:nvGrpSpPr>
        <p:grpSpPr bwMode="auto">
          <a:xfrm rot="5400000">
            <a:off x="144993" y="368300"/>
            <a:ext cx="68263" cy="363538"/>
            <a:chOff x="959" y="1331"/>
            <a:chExt cx="108" cy="572"/>
          </a:xfrm>
        </p:grpSpPr>
        <p:cxnSp>
          <p:nvCxnSpPr>
            <p:cNvPr id="19" name="直接连接符 18"/>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21" name="组合 20"/>
          <p:cNvGrpSpPr/>
          <p:nvPr/>
        </p:nvGrpSpPr>
        <p:grpSpPr>
          <a:xfrm>
            <a:off x="2396341" y="515938"/>
            <a:ext cx="6747659" cy="68263"/>
            <a:chOff x="3461553" y="517741"/>
            <a:chExt cx="6747659" cy="68263"/>
          </a:xfrm>
        </p:grpSpPr>
        <p:cxnSp>
          <p:nvCxnSpPr>
            <p:cNvPr id="22" name="直接连接符 21"/>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24" name="文本框 23"/>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432">
        <p14:switch dir="r"/>
      </p:transition>
    </mc:Choice>
    <mc:Fallback xmlns="">
      <p:transition spd="slow" advClick="0" advTm="143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ppt_x</p:attrName>
                                        </p:attrNameLst>
                                      </p:cBhvr>
                                      <p:tavLst>
                                        <p:tav tm="0">
                                          <p:val>
                                            <p:strVal val="1+#ppt_w/2"/>
                                          </p:val>
                                        </p:tav>
                                        <p:tav tm="100000">
                                          <p:val>
                                            <p:strVal val="#ppt_x"/>
                                          </p:val>
                                        </p:tav>
                                      </p:tavLst>
                                    </p:anim>
                                    <p:anim calcmode="lin" valueType="num">
                                      <p:cBhvr>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500" fill="hold"/>
                                        <p:tgtEl>
                                          <p:spTgt spid="62"/>
                                        </p:tgtEl>
                                        <p:attrNameLst>
                                          <p:attrName>ppt_x</p:attrName>
                                        </p:attrNameLst>
                                      </p:cBhvr>
                                      <p:tavLst>
                                        <p:tav tm="0">
                                          <p:val>
                                            <p:strVal val="1+#ppt_w/2"/>
                                          </p:val>
                                        </p:tav>
                                        <p:tav tm="100000">
                                          <p:val>
                                            <p:strVal val="#ppt_x"/>
                                          </p:val>
                                        </p:tav>
                                      </p:tavLst>
                                    </p:anim>
                                    <p:anim calcmode="lin" valueType="num">
                                      <p:cBhvr>
                                        <p:cTn id="12" dur="50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p:cTn id="15" dur="500" fill="hold"/>
                                        <p:tgtEl>
                                          <p:spTgt spid="63"/>
                                        </p:tgtEl>
                                        <p:attrNameLst>
                                          <p:attrName>ppt_x</p:attrName>
                                        </p:attrNameLst>
                                      </p:cBhvr>
                                      <p:tavLst>
                                        <p:tav tm="0">
                                          <p:val>
                                            <p:strVal val="1+#ppt_w/2"/>
                                          </p:val>
                                        </p:tav>
                                        <p:tav tm="100000">
                                          <p:val>
                                            <p:strVal val="#ppt_x"/>
                                          </p:val>
                                        </p:tav>
                                      </p:tavLst>
                                    </p:anim>
                                    <p:anim calcmode="lin" valueType="num">
                                      <p:cBhvr>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p:cTn id="19" dur="500" fill="hold"/>
                                        <p:tgtEl>
                                          <p:spTgt spid="61"/>
                                        </p:tgtEl>
                                        <p:attrNameLst>
                                          <p:attrName>ppt_x</p:attrName>
                                        </p:attrNameLst>
                                      </p:cBhvr>
                                      <p:tavLst>
                                        <p:tav tm="0">
                                          <p:val>
                                            <p:strVal val="1+#ppt_w/2"/>
                                          </p:val>
                                        </p:tav>
                                        <p:tav tm="100000">
                                          <p:val>
                                            <p:strVal val="#ppt_x"/>
                                          </p:val>
                                        </p:tav>
                                      </p:tavLst>
                                    </p:anim>
                                    <p:anim calcmode="lin" valueType="num">
                                      <p:cBhvr>
                                        <p:cTn id="20" dur="500" fill="hold"/>
                                        <p:tgtEl>
                                          <p:spTgt spid="61"/>
                                        </p:tgtEl>
                                        <p:attrNameLst>
                                          <p:attrName>ppt_y</p:attrName>
                                        </p:attrNameLst>
                                      </p:cBhvr>
                                      <p:tavLst>
                                        <p:tav tm="0">
                                          <p:val>
                                            <p:strVal val="#ppt_y"/>
                                          </p:val>
                                        </p:tav>
                                        <p:tav tm="100000">
                                          <p:val>
                                            <p:strVal val="#ppt_y"/>
                                          </p:val>
                                        </p:tav>
                                      </p:tavLst>
                                    </p:anim>
                                  </p:childTnLst>
                                </p:cTn>
                              </p:par>
                              <p:par>
                                <p:cTn id="21" presetID="29"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1000" fill="hold"/>
                                        <p:tgtEl>
                                          <p:spTgt spid="58"/>
                                        </p:tgtEl>
                                        <p:attrNameLst>
                                          <p:attrName>ppt_x</p:attrName>
                                        </p:attrNameLst>
                                      </p:cBhvr>
                                      <p:tavLst>
                                        <p:tav tm="0">
                                          <p:val>
                                            <p:strVal val="#ppt_x-.2"/>
                                          </p:val>
                                        </p:tav>
                                        <p:tav tm="100000">
                                          <p:val>
                                            <p:strVal val="#ppt_x"/>
                                          </p:val>
                                        </p:tav>
                                      </p:tavLst>
                                    </p:anim>
                                    <p:anim calcmode="lin" valueType="num">
                                      <p:cBhvr>
                                        <p:cTn id="24" dur="1000" fill="hold"/>
                                        <p:tgtEl>
                                          <p:spTgt spid="58"/>
                                        </p:tgtEl>
                                        <p:attrNameLst>
                                          <p:attrName>ppt_y</p:attrName>
                                        </p:attrNameLst>
                                      </p:cBhvr>
                                      <p:tavLst>
                                        <p:tav tm="0">
                                          <p:val>
                                            <p:strVal val="#ppt_y"/>
                                          </p:val>
                                        </p:tav>
                                        <p:tav tm="100000">
                                          <p:val>
                                            <p:strVal val="#ppt_y"/>
                                          </p:val>
                                        </p:tav>
                                      </p:tavLst>
                                    </p:anim>
                                    <p:animEffect transition="in" filter="wipe(right)" prLst="gradientSize: 0.1">
                                      <p:cBhvr>
                                        <p:cTn id="25" dur="1000"/>
                                        <p:tgtEl>
                                          <p:spTgt spid="58"/>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0" grpId="0"/>
      <p:bldP spid="62" grpId="0"/>
      <p:bldP spid="63" grpId="0"/>
      <p:bldP spid="17"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7" name="矩形 6"/>
          <p:cNvSpPr/>
          <p:nvPr/>
        </p:nvSpPr>
        <p:spPr>
          <a:xfrm>
            <a:off x="0" y="1546860"/>
            <a:ext cx="9144000" cy="207264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9" name="文本框 8"/>
          <p:cNvSpPr txBox="1">
            <a:spLocks noChangeAspect="1" noChangeArrowheads="1"/>
          </p:cNvSpPr>
          <p:nvPr/>
        </p:nvSpPr>
        <p:spPr bwMode="auto">
          <a:xfrm>
            <a:off x="2729706" y="170180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12" name="文本框 11"/>
          <p:cNvSpPr txBox="1">
            <a:spLocks noChangeArrowheads="1"/>
          </p:cNvSpPr>
          <p:nvPr/>
        </p:nvSpPr>
        <p:spPr bwMode="auto">
          <a:xfrm>
            <a:off x="3190081" y="253555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cxnSp>
        <p:nvCxnSpPr>
          <p:cNvPr id="13" name="直接连接符 12"/>
          <p:cNvCxnSpPr/>
          <p:nvPr/>
        </p:nvCxnSpPr>
        <p:spPr>
          <a:xfrm>
            <a:off x="4433888" y="2866073"/>
            <a:ext cx="2762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353469" y="303593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388">
        <p14:switch dir="r"/>
      </p:transition>
    </mc:Choice>
    <mc:Fallback xmlns="">
      <p:transition spd="slow" advClick="0" advTm="13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100000">
                                          <p:val>
                                            <p:strVal val="#ppt_x"/>
                                          </p:val>
                                        </p:tav>
                                      </p:tavLst>
                                    </p:anim>
                                    <p:anim calcmode="lin" valueType="num">
                                      <p:cBhvr>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100000">
                                          <p:val>
                                            <p:strVal val="#ppt_x"/>
                                          </p:val>
                                        </p:tav>
                                      </p:tavLst>
                                    </p:anim>
                                    <p:anim calcmode="lin" valueType="num">
                                      <p:cBhvr>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2" grpId="1"/>
      <p:bldP spid="12" grpId="2"/>
      <p:bldP spid="14" grpId="0"/>
      <p:bldP spid="14" grpId="1"/>
      <p:bldP spid="14" grpId="2"/>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8" name="矩形 57"/>
          <p:cNvSpPr/>
          <p:nvPr/>
        </p:nvSpPr>
        <p:spPr>
          <a:xfrm>
            <a:off x="1093788" y="1246188"/>
            <a:ext cx="2654300" cy="1485900"/>
          </a:xfrm>
          <a:prstGeom prst="rect">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60" name="文本框 59"/>
          <p:cNvSpPr txBox="1">
            <a:spLocks noChangeAspect="1" noChangeArrowheads="1"/>
          </p:cNvSpPr>
          <p:nvPr/>
        </p:nvSpPr>
        <p:spPr bwMode="auto">
          <a:xfrm>
            <a:off x="4103688" y="1470025"/>
            <a:ext cx="1438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zh-CN" altLang="en-US" sz="1600" dirty="0">
                <a:latin typeface="幼圆" panose="02010509060101010101" pitchFamily="49" charset="-122"/>
                <a:ea typeface="幼圆" panose="02010509060101010101" pitchFamily="49" charset="-122"/>
              </a:rPr>
              <a:t>输入内容</a:t>
            </a:r>
            <a:r>
              <a:rPr lang="en-US" altLang="zh-CN" sz="1600" dirty="0">
                <a:solidFill>
                  <a:schemeClr val="tx1">
                    <a:lumMod val="75000"/>
                    <a:lumOff val="25000"/>
                  </a:schemeClr>
                </a:solidFill>
                <a:latin typeface="Arial" panose="020B0604020202020204" pitchFamily="34" charset="0"/>
                <a:ea typeface="黑体" panose="02010609060101010101" pitchFamily="49" charset="-122"/>
              </a:rPr>
              <a:t> 1</a:t>
            </a:r>
          </a:p>
        </p:txBody>
      </p:sp>
      <p:sp>
        <p:nvSpPr>
          <p:cNvPr id="62" name="文本框 61"/>
          <p:cNvSpPr txBox="1"/>
          <p:nvPr/>
        </p:nvSpPr>
        <p:spPr>
          <a:xfrm>
            <a:off x="4103688" y="1820863"/>
            <a:ext cx="4402137" cy="658642"/>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3" name="矩形 2"/>
          <p:cNvSpPr/>
          <p:nvPr/>
        </p:nvSpPr>
        <p:spPr>
          <a:xfrm>
            <a:off x="1093788" y="2779713"/>
            <a:ext cx="2654300" cy="1487487"/>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2" name="文本框 11"/>
          <p:cNvSpPr txBox="1">
            <a:spLocks noChangeAspect="1" noChangeArrowheads="1"/>
          </p:cNvSpPr>
          <p:nvPr/>
        </p:nvSpPr>
        <p:spPr bwMode="auto">
          <a:xfrm>
            <a:off x="4103688" y="3003550"/>
            <a:ext cx="1438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zh-CN" altLang="en-US" sz="1600" dirty="0">
                <a:latin typeface="幼圆" panose="02010509060101010101" pitchFamily="49" charset="-122"/>
                <a:ea typeface="幼圆" panose="02010509060101010101" pitchFamily="49" charset="-122"/>
              </a:rPr>
              <a:t>输入内容</a:t>
            </a:r>
            <a:r>
              <a:rPr lang="en-US" altLang="zh-CN" sz="1600" dirty="0">
                <a:solidFill>
                  <a:schemeClr val="tx1">
                    <a:lumMod val="75000"/>
                    <a:lumOff val="25000"/>
                  </a:schemeClr>
                </a:solidFill>
                <a:latin typeface="Arial" panose="020B0604020202020204" pitchFamily="34" charset="0"/>
                <a:ea typeface="黑体" panose="02010609060101010101" pitchFamily="49" charset="-122"/>
              </a:rPr>
              <a:t> 2</a:t>
            </a:r>
          </a:p>
        </p:txBody>
      </p:sp>
      <p:sp>
        <p:nvSpPr>
          <p:cNvPr id="13" name="文本框 12"/>
          <p:cNvSpPr txBox="1"/>
          <p:nvPr/>
        </p:nvSpPr>
        <p:spPr>
          <a:xfrm>
            <a:off x="4103688" y="3355975"/>
            <a:ext cx="4402137" cy="658642"/>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10" name="任意多边形: 形状 9"/>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15" name="组合 7"/>
          <p:cNvGrpSpPr>
            <a:grpSpLocks/>
          </p:cNvGrpSpPr>
          <p:nvPr/>
        </p:nvGrpSpPr>
        <p:grpSpPr bwMode="auto">
          <a:xfrm rot="5400000">
            <a:off x="144993" y="368300"/>
            <a:ext cx="68263" cy="363538"/>
            <a:chOff x="959" y="1331"/>
            <a:chExt cx="108" cy="572"/>
          </a:xfrm>
        </p:grpSpPr>
        <p:cxnSp>
          <p:nvCxnSpPr>
            <p:cNvPr id="16" name="直接连接符 15"/>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18" name="组合 17"/>
          <p:cNvGrpSpPr/>
          <p:nvPr/>
        </p:nvGrpSpPr>
        <p:grpSpPr>
          <a:xfrm>
            <a:off x="2396341" y="515938"/>
            <a:ext cx="6747659" cy="68263"/>
            <a:chOff x="3461553" y="517741"/>
            <a:chExt cx="6747659" cy="68263"/>
          </a:xfrm>
        </p:grpSpPr>
        <p:cxnSp>
          <p:nvCxnSpPr>
            <p:cNvPr id="19" name="直接连接符 18"/>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21" name="文本框 20"/>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345">
        <p14:switch dir="r"/>
      </p:transition>
    </mc:Choice>
    <mc:Fallback xmlns="">
      <p:transition spd="slow" advClick="0" advTm="134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ppt_x</p:attrName>
                                        </p:attrNameLst>
                                      </p:cBhvr>
                                      <p:tavLst>
                                        <p:tav tm="0">
                                          <p:val>
                                            <p:strVal val="#ppt_x-.2"/>
                                          </p:val>
                                        </p:tav>
                                        <p:tav tm="100000">
                                          <p:val>
                                            <p:strVal val="#ppt_x"/>
                                          </p:val>
                                        </p:tav>
                                      </p:tavLst>
                                    </p:anim>
                                    <p:anim calcmode="lin" valueType="num">
                                      <p:cBhvr>
                                        <p:cTn id="8" dur="1000" fill="hold"/>
                                        <p:tgtEl>
                                          <p:spTgt spid="58"/>
                                        </p:tgtEl>
                                        <p:attrNameLst>
                                          <p:attrName>ppt_y</p:attrName>
                                        </p:attrNameLst>
                                      </p:cBhvr>
                                      <p:tavLst>
                                        <p:tav tm="0">
                                          <p:val>
                                            <p:strVal val="#ppt_y"/>
                                          </p:val>
                                        </p:tav>
                                        <p:tav tm="100000">
                                          <p:val>
                                            <p:strVal val="#ppt_y"/>
                                          </p:val>
                                        </p:tav>
                                      </p:tavLst>
                                    </p:anim>
                                    <p:animEffect transition="in" filter="wipe(right)" prLst="gradientSize: 0.1">
                                      <p:cBhvr>
                                        <p:cTn id="9" dur="1000"/>
                                        <p:tgtEl>
                                          <p:spTgt spid="58"/>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 presetClass="entr" presetSubtype="1"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ppt_x</p:attrName>
                                        </p:attrNameLst>
                                      </p:cBhvr>
                                      <p:tavLst>
                                        <p:tav tm="0">
                                          <p:val>
                                            <p:strVal val="#ppt_x"/>
                                          </p:val>
                                        </p:tav>
                                        <p:tav tm="100000">
                                          <p:val>
                                            <p:strVal val="#ppt_x"/>
                                          </p:val>
                                        </p:tav>
                                      </p:tavLst>
                                    </p:anim>
                                    <p:anim calcmode="lin" valueType="num">
                                      <p:cBhvr>
                                        <p:cTn id="18" dur="500" fill="hold"/>
                                        <p:tgtEl>
                                          <p:spTgt spid="6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p:cTn id="21" dur="500" fill="hold"/>
                                        <p:tgtEl>
                                          <p:spTgt spid="62"/>
                                        </p:tgtEl>
                                        <p:attrNameLst>
                                          <p:attrName>ppt_x</p:attrName>
                                        </p:attrNameLst>
                                      </p:cBhvr>
                                      <p:tavLst>
                                        <p:tav tm="0">
                                          <p:val>
                                            <p:strVal val="#ppt_x"/>
                                          </p:val>
                                        </p:tav>
                                        <p:tav tm="100000">
                                          <p:val>
                                            <p:strVal val="#ppt_x"/>
                                          </p:val>
                                        </p:tav>
                                      </p:tavLst>
                                    </p:anim>
                                    <p:anim calcmode="lin" valueType="num">
                                      <p:cBhvr>
                                        <p:cTn id="22" dur="500" fill="hold"/>
                                        <p:tgtEl>
                                          <p:spTgt spid="62"/>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ppt_x</p:attrName>
                                        </p:attrNameLst>
                                      </p:cBhvr>
                                      <p:tavLst>
                                        <p:tav tm="0">
                                          <p:val>
                                            <p:strVal val="#ppt_x"/>
                                          </p:val>
                                        </p:tav>
                                        <p:tav tm="100000">
                                          <p:val>
                                            <p:strVal val="#ppt_x"/>
                                          </p:val>
                                        </p:tav>
                                      </p:tavLst>
                                    </p:anim>
                                    <p:anim calcmode="lin" valueType="num">
                                      <p:cBhvr>
                                        <p:cTn id="30" dur="500" fill="hold"/>
                                        <p:tgtEl>
                                          <p:spTgt spid="13"/>
                                        </p:tgtEl>
                                        <p:attrNameLst>
                                          <p:attrName>ppt_y</p:attrName>
                                        </p:attrNameLst>
                                      </p:cBhvr>
                                      <p:tavLst>
                                        <p:tav tm="0">
                                          <p:val>
                                            <p:strVal val="1+#ppt_h/2"/>
                                          </p:val>
                                        </p:tav>
                                        <p:tav tm="100000">
                                          <p:val>
                                            <p:strVal val="#ppt_y"/>
                                          </p:val>
                                        </p:tav>
                                      </p:tavLst>
                                    </p:anim>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0" grpId="0"/>
      <p:bldP spid="62" grpId="0"/>
      <p:bldP spid="3" grpId="0" animBg="1"/>
      <p:bldP spid="12" grpId="0"/>
      <p:bldP spid="13" grpId="0"/>
      <p:bldP spid="14"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0" name="文本框 59"/>
          <p:cNvSpPr txBox="1">
            <a:spLocks noChangeAspect="1" noChangeArrowheads="1"/>
          </p:cNvSpPr>
          <p:nvPr/>
        </p:nvSpPr>
        <p:spPr bwMode="auto">
          <a:xfrm>
            <a:off x="3804482" y="2056984"/>
            <a:ext cx="25733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p:txBody>
      </p:sp>
      <p:sp>
        <p:nvSpPr>
          <p:cNvPr id="62" name="文本框 61"/>
          <p:cNvSpPr txBox="1"/>
          <p:nvPr/>
        </p:nvSpPr>
        <p:spPr>
          <a:xfrm>
            <a:off x="3804482" y="2689225"/>
            <a:ext cx="4402138" cy="658642"/>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cxnSp>
        <p:nvCxnSpPr>
          <p:cNvPr id="14" name="直接连接符 13"/>
          <p:cNvCxnSpPr/>
          <p:nvPr/>
        </p:nvCxnSpPr>
        <p:spPr>
          <a:xfrm>
            <a:off x="4132448" y="2542381"/>
            <a:ext cx="2746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23950" y="1350963"/>
            <a:ext cx="2409833" cy="3024187"/>
          </a:xfrm>
          <a:prstGeom prst="rect">
            <a:avLst/>
          </a:prstGeom>
          <a:blipFill rotWithShape="1">
            <a:blip r:embed="rId3" cstate="print"/>
            <a:stretch>
              <a:fillRect l="-118577"/>
            </a:stretch>
          </a:blip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3" name="任意多边形: 形状 12"/>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17" name="组合 7"/>
          <p:cNvGrpSpPr>
            <a:grpSpLocks/>
          </p:cNvGrpSpPr>
          <p:nvPr/>
        </p:nvGrpSpPr>
        <p:grpSpPr bwMode="auto">
          <a:xfrm rot="5400000">
            <a:off x="144993" y="368300"/>
            <a:ext cx="68263" cy="363538"/>
            <a:chOff x="959" y="1331"/>
            <a:chExt cx="108" cy="572"/>
          </a:xfrm>
        </p:grpSpPr>
        <p:cxnSp>
          <p:nvCxnSpPr>
            <p:cNvPr id="18" name="直接连接符 17"/>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20" name="组合 19"/>
          <p:cNvGrpSpPr/>
          <p:nvPr/>
        </p:nvGrpSpPr>
        <p:grpSpPr>
          <a:xfrm>
            <a:off x="2396341" y="515938"/>
            <a:ext cx="6747659" cy="68263"/>
            <a:chOff x="3461553" y="517741"/>
            <a:chExt cx="6747659" cy="68263"/>
          </a:xfrm>
        </p:grpSpPr>
        <p:cxnSp>
          <p:nvCxnSpPr>
            <p:cNvPr id="21" name="直接连接符 20"/>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23" name="文本框 22"/>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432">
        <p14:switch dir="r"/>
      </p:transition>
    </mc:Choice>
    <mc:Fallback xmlns="">
      <p:transition spd="slow" advClick="0" advTm="143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ppt_x</p:attrName>
                                        </p:attrNameLst>
                                      </p:cBhvr>
                                      <p:tavLst>
                                        <p:tav tm="0">
                                          <p:val>
                                            <p:strVal val="0-#ppt_w/2"/>
                                          </p:val>
                                        </p:tav>
                                        <p:tav tm="100000">
                                          <p:val>
                                            <p:strVal val="#ppt_x"/>
                                          </p:val>
                                        </p:tav>
                                      </p:tavLst>
                                    </p:anim>
                                    <p:anim calcmode="lin" valueType="num">
                                      <p:cBhvr>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0-#ppt_w/2"/>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ppt_x</p:attrName>
                                        </p:attrNameLst>
                                      </p:cBhvr>
                                      <p:tavLst>
                                        <p:tav tm="0">
                                          <p:val>
                                            <p:strVal val="0-#ppt_w/2"/>
                                          </p:val>
                                        </p:tav>
                                        <p:tav tm="100000">
                                          <p:val>
                                            <p:strVal val="#ppt_x"/>
                                          </p:val>
                                        </p:tav>
                                      </p:tavLst>
                                    </p:anim>
                                    <p:anim calcmode="lin" valueType="num">
                                      <p:cBhvr>
                                        <p:cTn id="16" dur="500" fill="hold"/>
                                        <p:tgtEl>
                                          <p:spTgt spid="62"/>
                                        </p:tgtEl>
                                        <p:attrNameLst>
                                          <p:attrName>ppt_y</p:attrName>
                                        </p:attrNameLst>
                                      </p:cBhvr>
                                      <p:tavLst>
                                        <p:tav tm="0">
                                          <p:val>
                                            <p:strVal val="#ppt_y"/>
                                          </p:val>
                                        </p:tav>
                                        <p:tav tm="100000">
                                          <p:val>
                                            <p:strVal val="#ppt_y"/>
                                          </p:val>
                                        </p:tav>
                                      </p:tavLst>
                                    </p:anim>
                                  </p:childTnLst>
                                </p:cTn>
                              </p:par>
                              <p:par>
                                <p:cTn id="17" presetID="29"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ppt_x</p:attrName>
                                        </p:attrNameLst>
                                      </p:cBhvr>
                                      <p:tavLst>
                                        <p:tav tm="0">
                                          <p:val>
                                            <p:strVal val="#ppt_x-.2"/>
                                          </p:val>
                                        </p:tav>
                                        <p:tav tm="100000">
                                          <p:val>
                                            <p:strVal val="#ppt_x"/>
                                          </p:val>
                                        </p:tav>
                                      </p:tavLst>
                                    </p:anim>
                                    <p:anim calcmode="lin" valueType="num">
                                      <p:cBhvr>
                                        <p:cTn id="2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5"/>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15" grpId="0" animBg="1"/>
      <p:bldP spid="16"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4" name="任意多边形: 形状 33"/>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36" name="组合 7"/>
          <p:cNvGrpSpPr>
            <a:grpSpLocks/>
          </p:cNvGrpSpPr>
          <p:nvPr/>
        </p:nvGrpSpPr>
        <p:grpSpPr bwMode="auto">
          <a:xfrm rot="5400000">
            <a:off x="144993" y="368300"/>
            <a:ext cx="68263" cy="363538"/>
            <a:chOff x="959" y="1331"/>
            <a:chExt cx="108" cy="572"/>
          </a:xfrm>
        </p:grpSpPr>
        <p:cxnSp>
          <p:nvCxnSpPr>
            <p:cNvPr id="37" name="直接连接符 36"/>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39" name="组合 38"/>
          <p:cNvGrpSpPr/>
          <p:nvPr/>
        </p:nvGrpSpPr>
        <p:grpSpPr>
          <a:xfrm>
            <a:off x="2396341" y="515938"/>
            <a:ext cx="6747659" cy="68263"/>
            <a:chOff x="3461553" y="517741"/>
            <a:chExt cx="6747659" cy="68263"/>
          </a:xfrm>
        </p:grpSpPr>
        <p:cxnSp>
          <p:nvCxnSpPr>
            <p:cNvPr id="40" name="直接连接符 39"/>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42" name="文本框 41"/>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
        <p:nvSpPr>
          <p:cNvPr id="90" name="椭圆 89"/>
          <p:cNvSpPr/>
          <p:nvPr/>
        </p:nvSpPr>
        <p:spPr>
          <a:xfrm>
            <a:off x="1075234" y="2678903"/>
            <a:ext cx="680119" cy="6801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标题</a:t>
            </a:r>
          </a:p>
        </p:txBody>
      </p:sp>
      <p:sp>
        <p:nvSpPr>
          <p:cNvPr id="91" name="虚尾箭头 2"/>
          <p:cNvSpPr/>
          <p:nvPr/>
        </p:nvSpPr>
        <p:spPr>
          <a:xfrm>
            <a:off x="1942920" y="2890291"/>
            <a:ext cx="395204" cy="257342"/>
          </a:xfrm>
          <a:prstGeom prst="stripedRightArrow">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92" name="椭圆 91"/>
          <p:cNvSpPr/>
          <p:nvPr/>
        </p:nvSpPr>
        <p:spPr>
          <a:xfrm>
            <a:off x="2525691" y="2678903"/>
            <a:ext cx="680119" cy="6801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标题</a:t>
            </a:r>
          </a:p>
        </p:txBody>
      </p:sp>
      <p:sp>
        <p:nvSpPr>
          <p:cNvPr id="93" name="虚尾箭头 4"/>
          <p:cNvSpPr/>
          <p:nvPr/>
        </p:nvSpPr>
        <p:spPr>
          <a:xfrm>
            <a:off x="3393377" y="2890291"/>
            <a:ext cx="395204" cy="257342"/>
          </a:xfrm>
          <a:prstGeom prst="stripedRightArrow">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94" name="椭圆 93"/>
          <p:cNvSpPr/>
          <p:nvPr/>
        </p:nvSpPr>
        <p:spPr>
          <a:xfrm>
            <a:off x="3976148" y="2678903"/>
            <a:ext cx="680119" cy="68011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标题</a:t>
            </a:r>
          </a:p>
        </p:txBody>
      </p:sp>
      <p:sp>
        <p:nvSpPr>
          <p:cNvPr id="95" name="虚尾箭头 6"/>
          <p:cNvSpPr/>
          <p:nvPr/>
        </p:nvSpPr>
        <p:spPr>
          <a:xfrm>
            <a:off x="4843834" y="2890291"/>
            <a:ext cx="395204" cy="257342"/>
          </a:xfrm>
          <a:prstGeom prst="stripedRightArrow">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96" name="椭圆 95"/>
          <p:cNvSpPr/>
          <p:nvPr/>
        </p:nvSpPr>
        <p:spPr>
          <a:xfrm>
            <a:off x="5426605" y="2396714"/>
            <a:ext cx="1244499" cy="1244499"/>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a:t>
            </a:r>
          </a:p>
        </p:txBody>
      </p:sp>
      <p:sp>
        <p:nvSpPr>
          <p:cNvPr id="97" name="虚尾箭头 8"/>
          <p:cNvSpPr/>
          <p:nvPr/>
        </p:nvSpPr>
        <p:spPr>
          <a:xfrm>
            <a:off x="6858670" y="2890291"/>
            <a:ext cx="395204" cy="257342"/>
          </a:xfrm>
          <a:prstGeom prst="stripedRightArrow">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98" name="椭圆 97"/>
          <p:cNvSpPr/>
          <p:nvPr/>
        </p:nvSpPr>
        <p:spPr>
          <a:xfrm>
            <a:off x="7364526" y="2626791"/>
            <a:ext cx="784341" cy="784341"/>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标题</a:t>
            </a:r>
          </a:p>
        </p:txBody>
      </p:sp>
      <p:grpSp>
        <p:nvGrpSpPr>
          <p:cNvPr id="99" name="组合 98"/>
          <p:cNvGrpSpPr/>
          <p:nvPr/>
        </p:nvGrpSpPr>
        <p:grpSpPr>
          <a:xfrm>
            <a:off x="1380478" y="1239617"/>
            <a:ext cx="2408103" cy="1340544"/>
            <a:chOff x="1602873" y="1131590"/>
            <a:chExt cx="2175303" cy="1210948"/>
          </a:xfrm>
        </p:grpSpPr>
        <p:sp>
          <p:nvSpPr>
            <p:cNvPr id="100" name="椭圆 99"/>
            <p:cNvSpPr/>
            <p:nvPr/>
          </p:nvSpPr>
          <p:spPr>
            <a:xfrm>
              <a:off x="1602873" y="2259515"/>
              <a:ext cx="83023" cy="83023"/>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5F5F5F"/>
                </a:solidFill>
                <a:latin typeface="微软雅黑" pitchFamily="34" charset="-122"/>
                <a:ea typeface="微软雅黑" pitchFamily="34" charset="-122"/>
              </a:endParaRPr>
            </a:p>
          </p:txBody>
        </p:sp>
        <p:cxnSp>
          <p:nvCxnSpPr>
            <p:cNvPr id="101" name="直接连接符 100"/>
            <p:cNvCxnSpPr>
              <a:stCxn id="100" idx="0"/>
            </p:cNvCxnSpPr>
            <p:nvPr/>
          </p:nvCxnSpPr>
          <p:spPr>
            <a:xfrm flipV="1">
              <a:off x="1644384" y="1131590"/>
              <a:ext cx="0" cy="11279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2" name="文本框 3"/>
            <p:cNvSpPr txBox="1"/>
            <p:nvPr/>
          </p:nvSpPr>
          <p:spPr>
            <a:xfrm>
              <a:off x="1685896" y="1164530"/>
              <a:ext cx="2092280" cy="695056"/>
            </a:xfrm>
            <a:prstGeom prst="rect">
              <a:avLst/>
            </a:prstGeom>
            <a:noFill/>
          </p:spPr>
          <p:txBody>
            <a:bodyPr wrap="square" rtlCol="0">
              <a:spAutoFit/>
            </a:bodyPr>
            <a:lstStyle/>
            <a:p>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标题文字</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eaLnBrk="0" hangingPunct="0"/>
              <a:r>
                <a:rPr lang="en-US" altLang="zh-CN" sz="1000" dirty="0">
                  <a:solidFill>
                    <a:schemeClr val="tx1">
                      <a:lumMod val="75000"/>
                      <a:lumOff val="25000"/>
                    </a:schemeClr>
                  </a:solidFill>
                  <a:latin typeface="Arial" panose="020B0604020202020204" pitchFamily="34" charset="0"/>
                  <a:sym typeface="宋体" panose="02010600030101010101" pitchFamily="2" charset="-122"/>
                </a:rPr>
                <a:t>Lorem ipsum dolor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amet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consectetur</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adipising</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elit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sed</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doeiusmod</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te</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mpor</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incididunt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ut.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endParaRPr lang="en-US" altLang="zh-CN" sz="1000" dirty="0">
                <a:solidFill>
                  <a:schemeClr val="tx1">
                    <a:lumMod val="75000"/>
                    <a:lumOff val="25000"/>
                  </a:schemeClr>
                </a:solidFill>
              </a:endParaRPr>
            </a:p>
          </p:txBody>
        </p:sp>
      </p:grpSp>
      <p:grpSp>
        <p:nvGrpSpPr>
          <p:cNvPr id="103" name="组合 102"/>
          <p:cNvGrpSpPr/>
          <p:nvPr/>
        </p:nvGrpSpPr>
        <p:grpSpPr>
          <a:xfrm>
            <a:off x="6023195" y="1000474"/>
            <a:ext cx="2125673" cy="1287622"/>
            <a:chOff x="1602873" y="915566"/>
            <a:chExt cx="1920176" cy="1163143"/>
          </a:xfrm>
        </p:grpSpPr>
        <p:sp>
          <p:nvSpPr>
            <p:cNvPr id="104" name="椭圆 103"/>
            <p:cNvSpPr/>
            <p:nvPr/>
          </p:nvSpPr>
          <p:spPr>
            <a:xfrm>
              <a:off x="1602873" y="1995686"/>
              <a:ext cx="83023" cy="83023"/>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105" name="直接连接符 104"/>
            <p:cNvCxnSpPr/>
            <p:nvPr/>
          </p:nvCxnSpPr>
          <p:spPr>
            <a:xfrm flipV="1">
              <a:off x="1644384" y="915566"/>
              <a:ext cx="0" cy="11279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6" name="文本框 3"/>
            <p:cNvSpPr txBox="1"/>
            <p:nvPr/>
          </p:nvSpPr>
          <p:spPr>
            <a:xfrm>
              <a:off x="1685897" y="1147321"/>
              <a:ext cx="1837152" cy="695056"/>
            </a:xfrm>
            <a:prstGeom prst="rect">
              <a:avLst/>
            </a:prstGeom>
            <a:noFill/>
          </p:spPr>
          <p:txBody>
            <a:bodyPr wrap="square" rtlCol="0">
              <a:spAutoFit/>
            </a:bodyPr>
            <a:lstStyle/>
            <a:p>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标题文字</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eaLnBrk="0" hangingPunct="0"/>
              <a:r>
                <a:rPr lang="en-US" altLang="zh-CN" sz="1000" dirty="0">
                  <a:solidFill>
                    <a:schemeClr val="tx1">
                      <a:lumMod val="75000"/>
                      <a:lumOff val="25000"/>
                    </a:schemeClr>
                  </a:solidFill>
                  <a:latin typeface="Arial" panose="020B0604020202020204" pitchFamily="34" charset="0"/>
                  <a:sym typeface="宋体" panose="02010600030101010101" pitchFamily="2" charset="-122"/>
                </a:rPr>
                <a:t>Lorem ipsum dolor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amet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consectetur</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adipising</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elit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sed</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doeiusmod</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te</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mpor</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incididunt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ut.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endParaRPr lang="en-US" altLang="zh-CN" sz="1000" dirty="0">
                <a:solidFill>
                  <a:schemeClr val="tx1">
                    <a:lumMod val="75000"/>
                    <a:lumOff val="25000"/>
                  </a:schemeClr>
                </a:solidFill>
              </a:endParaRPr>
            </a:p>
          </p:txBody>
        </p:sp>
      </p:grpSp>
      <p:grpSp>
        <p:nvGrpSpPr>
          <p:cNvPr id="107" name="组合 106"/>
          <p:cNvGrpSpPr/>
          <p:nvPr/>
        </p:nvGrpSpPr>
        <p:grpSpPr>
          <a:xfrm>
            <a:off x="2819796" y="3471617"/>
            <a:ext cx="2266554" cy="1253130"/>
            <a:chOff x="2572146" y="3406852"/>
            <a:chExt cx="2266554" cy="1253130"/>
          </a:xfrm>
        </p:grpSpPr>
        <p:grpSp>
          <p:nvGrpSpPr>
            <p:cNvPr id="108" name="组合 107"/>
            <p:cNvGrpSpPr/>
            <p:nvPr/>
          </p:nvGrpSpPr>
          <p:grpSpPr>
            <a:xfrm>
              <a:off x="2572146" y="3406852"/>
              <a:ext cx="91908" cy="1253130"/>
              <a:chOff x="5796760" y="3373688"/>
              <a:chExt cx="83023" cy="1131985"/>
            </a:xfrm>
          </p:grpSpPr>
          <p:sp>
            <p:nvSpPr>
              <p:cNvPr id="110" name="椭圆 109"/>
              <p:cNvSpPr/>
              <p:nvPr/>
            </p:nvSpPr>
            <p:spPr>
              <a:xfrm>
                <a:off x="5796760" y="3373688"/>
                <a:ext cx="83023" cy="83023"/>
              </a:xfrm>
              <a:prstGeom prst="ellips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111" name="直接连接符 110"/>
              <p:cNvCxnSpPr>
                <a:cxnSpLocks/>
                <a:stCxn id="110" idx="4"/>
              </p:cNvCxnSpPr>
              <p:nvPr/>
            </p:nvCxnSpPr>
            <p:spPr>
              <a:xfrm>
                <a:off x="5838271" y="3456711"/>
                <a:ext cx="0" cy="104896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09" name="文本框 3"/>
            <p:cNvSpPr txBox="1"/>
            <p:nvPr/>
          </p:nvSpPr>
          <p:spPr>
            <a:xfrm>
              <a:off x="2665996" y="3704585"/>
              <a:ext cx="2172704" cy="769441"/>
            </a:xfrm>
            <a:prstGeom prst="rect">
              <a:avLst/>
            </a:prstGeom>
            <a:noFill/>
          </p:spPr>
          <p:txBody>
            <a:bodyPr wrap="square" rtlCol="0">
              <a:spAutoFit/>
            </a:bodyPr>
            <a:lstStyle/>
            <a:p>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标题文字</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lvl="0">
                <a:defRPr/>
              </a:pPr>
              <a:r>
                <a:rPr lang="en-US" altLang="zh-CN" sz="1000" dirty="0">
                  <a:solidFill>
                    <a:schemeClr val="tx1">
                      <a:lumMod val="75000"/>
                      <a:lumOff val="25000"/>
                    </a:schemeClr>
                  </a:solidFill>
                  <a:latin typeface="Arial" panose="020B0604020202020204" pitchFamily="34" charset="0"/>
                  <a:sym typeface="宋体" panose="02010600030101010101" pitchFamily="2" charset="-122"/>
                </a:rPr>
                <a:t>Lorem ipsum dolor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amet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consectetur</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adipising</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elit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sed</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doeiusmod</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te</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mpor</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incididunt</a:t>
              </a:r>
              <a:r>
                <a:rPr lang="en-US" altLang="zh-CN" sz="1000" dirty="0">
                  <a:solidFill>
                    <a:schemeClr val="tx1">
                      <a:lumMod val="75000"/>
                      <a:lumOff val="25000"/>
                    </a:schemeClr>
                  </a:solidFill>
                  <a:latin typeface="Arial" panose="020B0604020202020204" pitchFamily="34" charset="0"/>
                  <a:sym typeface="宋体" panose="02010600030101010101" pitchFamily="2" charset="-122"/>
                </a:rPr>
                <a:t> </a:t>
              </a:r>
              <a:r>
                <a:rPr lang="en-US" altLang="zh-CN" sz="1000" dirty="0" err="1">
                  <a:solidFill>
                    <a:schemeClr val="tx1">
                      <a:lumMod val="75000"/>
                      <a:lumOff val="25000"/>
                    </a:schemeClr>
                  </a:solidFill>
                  <a:latin typeface="Arial" panose="020B0604020202020204" pitchFamily="34" charset="0"/>
                  <a:sym typeface="宋体" panose="02010600030101010101" pitchFamily="2" charset="-122"/>
                </a:rPr>
                <a:t>ut</a:t>
              </a:r>
              <a:endParaRPr lang="en-US" altLang="zh-CN" sz="1000" kern="0" dirty="0">
                <a:solidFill>
                  <a:schemeClr val="tx1">
                    <a:lumMod val="75000"/>
                    <a:lumOff val="2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900">
        <p14:switch dir="r"/>
      </p:transition>
    </mc:Choice>
    <mc:Fallback xmlns="">
      <p:transition spd="slow" advClick="0" advTm="79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wipe(left)">
                                      <p:cBhvr>
                                        <p:cTn id="16" dur="500"/>
                                        <p:tgtEl>
                                          <p:spTgt spid="9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fade">
                                      <p:cBhvr>
                                        <p:cTn id="20" dur="500"/>
                                        <p:tgtEl>
                                          <p:spTgt spid="9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wipe(left)">
                                      <p:cBhvr>
                                        <p:cTn id="24" dur="500"/>
                                        <p:tgtEl>
                                          <p:spTgt spid="93"/>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5"/>
                                        </p:tgtEl>
                                        <p:attrNameLst>
                                          <p:attrName>style.visibility</p:attrName>
                                        </p:attrNameLst>
                                      </p:cBhvr>
                                      <p:to>
                                        <p:strVal val="visible"/>
                                      </p:to>
                                    </p:set>
                                    <p:animEffect transition="in" filter="wipe(left)">
                                      <p:cBhvr>
                                        <p:cTn id="32" dur="500"/>
                                        <p:tgtEl>
                                          <p:spTgt spid="95"/>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7"/>
                                        </p:tgtEl>
                                        <p:attrNameLst>
                                          <p:attrName>style.visibility</p:attrName>
                                        </p:attrNameLst>
                                      </p:cBhvr>
                                      <p:to>
                                        <p:strVal val="visible"/>
                                      </p:to>
                                    </p:set>
                                    <p:animEffect transition="in" filter="wipe(left)">
                                      <p:cBhvr>
                                        <p:cTn id="40" dur="500"/>
                                        <p:tgtEl>
                                          <p:spTgt spid="9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childTnLst>
                          </p:cTn>
                        </p:par>
                        <p:par>
                          <p:cTn id="45" fill="hold">
                            <p:stCondLst>
                              <p:cond delay="4500"/>
                            </p:stCondLst>
                            <p:childTnLst>
                              <p:par>
                                <p:cTn id="46" presetID="42"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1000"/>
                                        <p:tgtEl>
                                          <p:spTgt spid="99"/>
                                        </p:tgtEl>
                                      </p:cBhvr>
                                    </p:animEffect>
                                    <p:anim calcmode="lin" valueType="num">
                                      <p:cBhvr>
                                        <p:cTn id="49" dur="1000" fill="hold"/>
                                        <p:tgtEl>
                                          <p:spTgt spid="99"/>
                                        </p:tgtEl>
                                        <p:attrNameLst>
                                          <p:attrName>ppt_x</p:attrName>
                                        </p:attrNameLst>
                                      </p:cBhvr>
                                      <p:tavLst>
                                        <p:tav tm="0">
                                          <p:val>
                                            <p:strVal val="#ppt_x"/>
                                          </p:val>
                                        </p:tav>
                                        <p:tav tm="100000">
                                          <p:val>
                                            <p:strVal val="#ppt_x"/>
                                          </p:val>
                                        </p:tav>
                                      </p:tavLst>
                                    </p:anim>
                                    <p:anim calcmode="lin" valueType="num">
                                      <p:cBhvr>
                                        <p:cTn id="50" dur="1000" fill="hold"/>
                                        <p:tgtEl>
                                          <p:spTgt spid="99"/>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42" presetClass="entr" presetSubtype="0"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1000"/>
                                        <p:tgtEl>
                                          <p:spTgt spid="103"/>
                                        </p:tgtEl>
                                      </p:cBhvr>
                                    </p:animEffect>
                                    <p:anim calcmode="lin" valueType="num">
                                      <p:cBhvr>
                                        <p:cTn id="55" dur="1000" fill="hold"/>
                                        <p:tgtEl>
                                          <p:spTgt spid="103"/>
                                        </p:tgtEl>
                                        <p:attrNameLst>
                                          <p:attrName>ppt_x</p:attrName>
                                        </p:attrNameLst>
                                      </p:cBhvr>
                                      <p:tavLst>
                                        <p:tav tm="0">
                                          <p:val>
                                            <p:strVal val="#ppt_x"/>
                                          </p:val>
                                        </p:tav>
                                        <p:tav tm="100000">
                                          <p:val>
                                            <p:strVal val="#ppt_x"/>
                                          </p:val>
                                        </p:tav>
                                      </p:tavLst>
                                    </p:anim>
                                    <p:anim calcmode="lin" valueType="num">
                                      <p:cBhvr>
                                        <p:cTn id="56" dur="1000" fill="hold"/>
                                        <p:tgtEl>
                                          <p:spTgt spid="103"/>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47" presetClass="entr" presetSubtype="0" fill="hold" nodeType="afterEffect">
                                  <p:stCondLst>
                                    <p:cond delay="0"/>
                                  </p:stCondLst>
                                  <p:childTnLst>
                                    <p:set>
                                      <p:cBhvr>
                                        <p:cTn id="59" dur="1" fill="hold">
                                          <p:stCondLst>
                                            <p:cond delay="0"/>
                                          </p:stCondLst>
                                        </p:cTn>
                                        <p:tgtEl>
                                          <p:spTgt spid="107"/>
                                        </p:tgtEl>
                                        <p:attrNameLst>
                                          <p:attrName>style.visibility</p:attrName>
                                        </p:attrNameLst>
                                      </p:cBhvr>
                                      <p:to>
                                        <p:strVal val="visible"/>
                                      </p:to>
                                    </p:set>
                                    <p:animEffect transition="in" filter="fade">
                                      <p:cBhvr>
                                        <p:cTn id="60" dur="1000"/>
                                        <p:tgtEl>
                                          <p:spTgt spid="107"/>
                                        </p:tgtEl>
                                      </p:cBhvr>
                                    </p:animEffect>
                                    <p:anim calcmode="lin" valueType="num">
                                      <p:cBhvr>
                                        <p:cTn id="61" dur="1000" fill="hold"/>
                                        <p:tgtEl>
                                          <p:spTgt spid="107"/>
                                        </p:tgtEl>
                                        <p:attrNameLst>
                                          <p:attrName>ppt_x</p:attrName>
                                        </p:attrNameLst>
                                      </p:cBhvr>
                                      <p:tavLst>
                                        <p:tav tm="0">
                                          <p:val>
                                            <p:strVal val="#ppt_x"/>
                                          </p:val>
                                        </p:tav>
                                        <p:tav tm="100000">
                                          <p:val>
                                            <p:strVal val="#ppt_x"/>
                                          </p:val>
                                        </p:tav>
                                      </p:tavLst>
                                    </p:anim>
                                    <p:anim calcmode="lin" valueType="num">
                                      <p:cBhvr>
                                        <p:cTn id="62"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2" grpId="0"/>
      <p:bldP spid="90" grpId="0" animBg="1"/>
      <p:bldP spid="91" grpId="0" animBg="1"/>
      <p:bldP spid="92" grpId="0" animBg="1"/>
      <p:bldP spid="93" grpId="0" animBg="1"/>
      <p:bldP spid="94" grpId="0" animBg="1"/>
      <p:bldP spid="95" grpId="0" animBg="1"/>
      <p:bldP spid="96" grpId="0" animBg="1"/>
      <p:bldP spid="97" grpId="0" animBg="1"/>
      <p:bldP spid="9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7" name="矩形 6"/>
          <p:cNvSpPr/>
          <p:nvPr/>
        </p:nvSpPr>
        <p:spPr>
          <a:xfrm>
            <a:off x="0" y="1546860"/>
            <a:ext cx="9144000" cy="207264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8" name="文本框 7"/>
          <p:cNvSpPr txBox="1">
            <a:spLocks noChangeAspect="1" noChangeArrowheads="1"/>
          </p:cNvSpPr>
          <p:nvPr/>
        </p:nvSpPr>
        <p:spPr bwMode="auto">
          <a:xfrm>
            <a:off x="2729706" y="170180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12" name="文本框 11"/>
          <p:cNvSpPr txBox="1">
            <a:spLocks noChangeArrowheads="1"/>
          </p:cNvSpPr>
          <p:nvPr/>
        </p:nvSpPr>
        <p:spPr bwMode="auto">
          <a:xfrm>
            <a:off x="3190081" y="253555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cxnSp>
        <p:nvCxnSpPr>
          <p:cNvPr id="13" name="直接连接符 12"/>
          <p:cNvCxnSpPr/>
          <p:nvPr/>
        </p:nvCxnSpPr>
        <p:spPr>
          <a:xfrm>
            <a:off x="4433888" y="2866073"/>
            <a:ext cx="2762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353469" y="303593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475">
        <p14:switch dir="r"/>
      </p:transition>
    </mc:Choice>
    <mc:Fallback xmlns="">
      <p:transition spd="slow" advClick="0" advTm="14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
                                          </p:val>
                                        </p:tav>
                                        <p:tav tm="100000">
                                          <p:val>
                                            <p:strVal val="#ppt_x"/>
                                          </p:val>
                                        </p:tav>
                                      </p:tavLst>
                                    </p:anim>
                                    <p:anim calcmode="lin" valueType="num">
                                      <p:cBhvr>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100000">
                                          <p:val>
                                            <p:strVal val="#ppt_x"/>
                                          </p:val>
                                        </p:tav>
                                      </p:tavLst>
                                    </p:anim>
                                    <p:anim calcmode="lin" valueType="num">
                                      <p:cBhvr>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2" grpId="1"/>
      <p:bldP spid="12" grpId="2"/>
      <p:bldP spid="14" grpId="0"/>
      <p:bldP spid="14" grpId="1"/>
      <p:bldP spid="14" grpId="2"/>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 name="任意多边形: 形状 9"/>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569530" y="40497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tx1">
                    <a:lumMod val="75000"/>
                    <a:lumOff val="25000"/>
                  </a:schemeClr>
                </a:solidFill>
              </a:rPr>
              <a:t>TABLE OF CONTENTS</a:t>
            </a:r>
          </a:p>
        </p:txBody>
      </p:sp>
      <p:grpSp>
        <p:nvGrpSpPr>
          <p:cNvPr id="25" name="组合 24"/>
          <p:cNvGrpSpPr>
            <a:grpSpLocks/>
          </p:cNvGrpSpPr>
          <p:nvPr/>
        </p:nvGrpSpPr>
        <p:grpSpPr bwMode="auto">
          <a:xfrm>
            <a:off x="1032510" y="1407461"/>
            <a:ext cx="4810760" cy="397815"/>
            <a:chOff x="1629" y="2412"/>
            <a:chExt cx="7576" cy="626"/>
          </a:xfrm>
        </p:grpSpPr>
        <p:sp>
          <p:nvSpPr>
            <p:cNvPr id="14348" name="文本框 20"/>
            <p:cNvSpPr txBox="1">
              <a:spLocks noChangeArrowheads="1"/>
            </p:cNvSpPr>
            <p:nvPr/>
          </p:nvSpPr>
          <p:spPr bwMode="auto">
            <a:xfrm>
              <a:off x="1629" y="2412"/>
              <a:ext cx="1584"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latin typeface="幼圆" panose="02010509060101010101" pitchFamily="49" charset="-122"/>
                  <a:ea typeface="幼圆" panose="02010509060101010101" pitchFamily="49" charset="-122"/>
                </a:rPr>
                <a:t>输入标题</a:t>
              </a:r>
              <a:endParaRPr lang="en-US" altLang="zh-CN" sz="1600" dirty="0">
                <a:latin typeface="幼圆" panose="02010509060101010101" pitchFamily="49" charset="-122"/>
                <a:ea typeface="幼圆" panose="02010509060101010101" pitchFamily="49" charset="-122"/>
              </a:endParaRPr>
            </a:p>
          </p:txBody>
        </p:sp>
        <p:sp>
          <p:nvSpPr>
            <p:cNvPr id="22" name="文本框 21"/>
            <p:cNvSpPr txBox="1"/>
            <p:nvPr/>
          </p:nvSpPr>
          <p:spPr>
            <a:xfrm>
              <a:off x="4000" y="2447"/>
              <a:ext cx="5205" cy="591"/>
            </a:xfrm>
            <a:prstGeom prst="rect">
              <a:avLst/>
            </a:prstGeom>
            <a:noFill/>
            <a:ln>
              <a:noFill/>
            </a:ln>
          </p:spPr>
          <p:txBody>
            <a:bodyPr>
              <a:spAutoFit/>
            </a:bodyPr>
            <a:lstStyle/>
            <a:p>
              <a:r>
                <a:rPr lang="zh-CN" altLang="en-US" sz="920" noProof="1">
                  <a:solidFill>
                    <a:schemeClr val="tx1">
                      <a:lumMod val="75000"/>
                      <a:lumOff val="25000"/>
                    </a:schemeClr>
                  </a:solidFill>
                  <a:latin typeface="Arial" panose="020B0604020202020204" pitchFamily="34" charset="0"/>
                </a:rPr>
                <a:t>根据分类输入内容根据分类输入内容根据分类输入内容根据分类输入内容</a:t>
              </a:r>
              <a:endParaRPr lang="en-US" altLang="zh-CN" sz="920" noProof="1">
                <a:solidFill>
                  <a:schemeClr val="tx1">
                    <a:lumMod val="75000"/>
                    <a:lumOff val="25000"/>
                  </a:schemeClr>
                </a:solidFill>
                <a:latin typeface="Arial" panose="020B0604020202020204" pitchFamily="34" charset="0"/>
              </a:endParaRPr>
            </a:p>
          </p:txBody>
        </p:sp>
        <p:sp>
          <p:nvSpPr>
            <p:cNvPr id="23" name="椭圆 22"/>
            <p:cNvSpPr/>
            <p:nvPr/>
          </p:nvSpPr>
          <p:spPr>
            <a:xfrm>
              <a:off x="3345" y="2495"/>
              <a:ext cx="485" cy="48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51" name="文本框 23"/>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dirty="0">
                  <a:solidFill>
                    <a:schemeClr val="bg1"/>
                  </a:solidFill>
                </a:rPr>
                <a:t>1</a:t>
              </a:r>
            </a:p>
          </p:txBody>
        </p:sp>
      </p:grpSp>
      <p:grpSp>
        <p:nvGrpSpPr>
          <p:cNvPr id="26" name="组合 25"/>
          <p:cNvGrpSpPr>
            <a:grpSpLocks/>
          </p:cNvGrpSpPr>
          <p:nvPr/>
        </p:nvGrpSpPr>
        <p:grpSpPr bwMode="auto">
          <a:xfrm>
            <a:off x="1040169" y="2216800"/>
            <a:ext cx="4804689" cy="420969"/>
            <a:chOff x="1641" y="2424"/>
            <a:chExt cx="7565" cy="665"/>
          </a:xfrm>
        </p:grpSpPr>
        <p:sp>
          <p:nvSpPr>
            <p:cNvPr id="14353" name="文本框 26"/>
            <p:cNvSpPr txBox="1">
              <a:spLocks noChangeArrowheads="1"/>
            </p:cNvSpPr>
            <p:nvPr/>
          </p:nvSpPr>
          <p:spPr bwMode="auto">
            <a:xfrm>
              <a:off x="1641" y="2424"/>
              <a:ext cx="2011"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1600" dirty="0">
                  <a:latin typeface="幼圆" panose="02010509060101010101" pitchFamily="49" charset="-122"/>
                  <a:ea typeface="幼圆" panose="02010509060101010101" pitchFamily="49" charset="-122"/>
                </a:rPr>
                <a:t>输入标题</a:t>
              </a:r>
              <a:endParaRPr lang="en-US" altLang="zh-CN" sz="1600" dirty="0">
                <a:latin typeface="幼圆" panose="02010509060101010101" pitchFamily="49" charset="-122"/>
                <a:ea typeface="幼圆" panose="02010509060101010101" pitchFamily="49" charset="-122"/>
              </a:endParaRPr>
            </a:p>
          </p:txBody>
        </p:sp>
        <p:sp>
          <p:nvSpPr>
            <p:cNvPr id="28" name="文本框 27"/>
            <p:cNvSpPr txBox="1"/>
            <p:nvPr/>
          </p:nvSpPr>
          <p:spPr>
            <a:xfrm>
              <a:off x="4002" y="2496"/>
              <a:ext cx="5204" cy="593"/>
            </a:xfrm>
            <a:prstGeom prst="rect">
              <a:avLst/>
            </a:prstGeom>
            <a:noFill/>
            <a:ln>
              <a:noFill/>
            </a:ln>
          </p:spPr>
          <p:txBody>
            <a:bodyPr>
              <a:spAutoFit/>
            </a:bodyPr>
            <a:lstStyle/>
            <a:p>
              <a:r>
                <a:rPr lang="zh-CN" altLang="en-US" sz="920" noProof="1">
                  <a:solidFill>
                    <a:schemeClr val="tx1">
                      <a:lumMod val="75000"/>
                      <a:lumOff val="25000"/>
                    </a:schemeClr>
                  </a:solidFill>
                  <a:latin typeface="Arial" panose="020B0604020202020204" pitchFamily="34" charset="0"/>
                </a:rPr>
                <a:t>根据分类输入内容根据分类输入内容根据分类输入内容根据分类输入内容</a:t>
              </a:r>
              <a:endParaRPr lang="en-US" altLang="zh-CN" sz="920" noProof="1">
                <a:solidFill>
                  <a:schemeClr val="tx1">
                    <a:lumMod val="75000"/>
                    <a:lumOff val="25000"/>
                  </a:schemeClr>
                </a:solidFill>
                <a:latin typeface="Arial" panose="020B0604020202020204" pitchFamily="34" charset="0"/>
              </a:endParaRPr>
            </a:p>
          </p:txBody>
        </p:sp>
        <p:sp>
          <p:nvSpPr>
            <p:cNvPr id="29" name="椭圆 28"/>
            <p:cNvSpPr/>
            <p:nvPr/>
          </p:nvSpPr>
          <p:spPr>
            <a:xfrm>
              <a:off x="3345" y="2496"/>
              <a:ext cx="485" cy="48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56" name="文本框 29"/>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1"/>
                  </a:solidFill>
                </a:rPr>
                <a:t>2</a:t>
              </a:r>
            </a:p>
          </p:txBody>
        </p:sp>
      </p:grpSp>
      <p:grpSp>
        <p:nvGrpSpPr>
          <p:cNvPr id="31" name="组合 30"/>
          <p:cNvGrpSpPr>
            <a:grpSpLocks/>
          </p:cNvGrpSpPr>
          <p:nvPr/>
        </p:nvGrpSpPr>
        <p:grpSpPr bwMode="auto">
          <a:xfrm>
            <a:off x="1040169" y="3012117"/>
            <a:ext cx="4804689" cy="420694"/>
            <a:chOff x="1641" y="2424"/>
            <a:chExt cx="7565" cy="662"/>
          </a:xfrm>
        </p:grpSpPr>
        <p:sp>
          <p:nvSpPr>
            <p:cNvPr id="14358" name="文本框 31"/>
            <p:cNvSpPr txBox="1">
              <a:spLocks noChangeArrowheads="1"/>
            </p:cNvSpPr>
            <p:nvPr/>
          </p:nvSpPr>
          <p:spPr bwMode="auto">
            <a:xfrm>
              <a:off x="1641" y="2424"/>
              <a:ext cx="1787"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latin typeface="幼圆" panose="02010509060101010101" pitchFamily="49" charset="-122"/>
                  <a:ea typeface="幼圆" panose="02010509060101010101" pitchFamily="49" charset="-122"/>
                </a:rPr>
                <a:t>输入标题</a:t>
              </a:r>
              <a:endParaRPr lang="en-US" altLang="zh-CN" sz="1600" dirty="0">
                <a:latin typeface="幼圆" panose="02010509060101010101" pitchFamily="49" charset="-122"/>
                <a:ea typeface="幼圆" panose="02010509060101010101" pitchFamily="49" charset="-122"/>
              </a:endParaRPr>
            </a:p>
          </p:txBody>
        </p:sp>
        <p:sp>
          <p:nvSpPr>
            <p:cNvPr id="33" name="文本框 32"/>
            <p:cNvSpPr txBox="1"/>
            <p:nvPr/>
          </p:nvSpPr>
          <p:spPr>
            <a:xfrm>
              <a:off x="4002" y="2495"/>
              <a:ext cx="5204" cy="591"/>
            </a:xfrm>
            <a:prstGeom prst="rect">
              <a:avLst/>
            </a:prstGeom>
            <a:noFill/>
            <a:ln>
              <a:noFill/>
            </a:ln>
          </p:spPr>
          <p:txBody>
            <a:bodyPr>
              <a:spAutoFit/>
            </a:bodyPr>
            <a:lstStyle/>
            <a:p>
              <a:r>
                <a:rPr lang="zh-CN" altLang="en-US" sz="920" noProof="1">
                  <a:solidFill>
                    <a:schemeClr val="tx1">
                      <a:lumMod val="75000"/>
                      <a:lumOff val="25000"/>
                    </a:schemeClr>
                  </a:solidFill>
                  <a:latin typeface="Arial" panose="020B0604020202020204" pitchFamily="34" charset="0"/>
                </a:rPr>
                <a:t>根据分类输入内容根据分类输入内容根据分类输入内容根据分类输入内容</a:t>
              </a:r>
              <a:endParaRPr lang="en-US" altLang="zh-CN" sz="920" noProof="1">
                <a:solidFill>
                  <a:schemeClr val="tx1">
                    <a:lumMod val="75000"/>
                    <a:lumOff val="25000"/>
                  </a:schemeClr>
                </a:solidFill>
                <a:latin typeface="Arial" panose="020B0604020202020204" pitchFamily="34" charset="0"/>
              </a:endParaRPr>
            </a:p>
          </p:txBody>
        </p:sp>
        <p:sp>
          <p:nvSpPr>
            <p:cNvPr id="34" name="椭圆 33"/>
            <p:cNvSpPr/>
            <p:nvPr/>
          </p:nvSpPr>
          <p:spPr>
            <a:xfrm>
              <a:off x="3345" y="2495"/>
              <a:ext cx="485" cy="48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61" name="文本框 34"/>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1"/>
                  </a:solidFill>
                </a:rPr>
                <a:t>3</a:t>
              </a:r>
            </a:p>
          </p:txBody>
        </p:sp>
      </p:grpSp>
      <p:grpSp>
        <p:nvGrpSpPr>
          <p:cNvPr id="36" name="组合 35"/>
          <p:cNvGrpSpPr>
            <a:grpSpLocks/>
          </p:cNvGrpSpPr>
          <p:nvPr/>
        </p:nvGrpSpPr>
        <p:grpSpPr bwMode="auto">
          <a:xfrm>
            <a:off x="1060785" y="3827141"/>
            <a:ext cx="4782485" cy="420060"/>
            <a:chOff x="1674" y="2425"/>
            <a:chExt cx="7532" cy="661"/>
          </a:xfrm>
        </p:grpSpPr>
        <p:sp>
          <p:nvSpPr>
            <p:cNvPr id="14363" name="文本框 36"/>
            <p:cNvSpPr txBox="1">
              <a:spLocks noChangeArrowheads="1"/>
            </p:cNvSpPr>
            <p:nvPr/>
          </p:nvSpPr>
          <p:spPr bwMode="auto">
            <a:xfrm>
              <a:off x="1674" y="2425"/>
              <a:ext cx="215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latin typeface="幼圆" panose="02010509060101010101" pitchFamily="49" charset="-122"/>
                  <a:ea typeface="幼圆" panose="02010509060101010101" pitchFamily="49" charset="-122"/>
                </a:rPr>
                <a:t>输入标题</a:t>
              </a:r>
              <a:endParaRPr lang="en-US" altLang="zh-CN" sz="1600" dirty="0">
                <a:latin typeface="幼圆" panose="02010509060101010101" pitchFamily="49" charset="-122"/>
                <a:ea typeface="幼圆" panose="02010509060101010101" pitchFamily="49" charset="-122"/>
              </a:endParaRPr>
            </a:p>
          </p:txBody>
        </p:sp>
        <p:sp>
          <p:nvSpPr>
            <p:cNvPr id="38" name="文本框 37"/>
            <p:cNvSpPr txBox="1"/>
            <p:nvPr/>
          </p:nvSpPr>
          <p:spPr>
            <a:xfrm>
              <a:off x="4001" y="2495"/>
              <a:ext cx="5205" cy="591"/>
            </a:xfrm>
            <a:prstGeom prst="rect">
              <a:avLst/>
            </a:prstGeom>
            <a:noFill/>
            <a:ln>
              <a:noFill/>
            </a:ln>
          </p:spPr>
          <p:txBody>
            <a:bodyPr>
              <a:spAutoFit/>
            </a:bodyPr>
            <a:lstStyle/>
            <a:p>
              <a:r>
                <a:rPr lang="zh-CN" altLang="en-US" sz="920" noProof="1">
                  <a:solidFill>
                    <a:schemeClr val="tx1">
                      <a:lumMod val="75000"/>
                      <a:lumOff val="25000"/>
                    </a:schemeClr>
                  </a:solidFill>
                  <a:latin typeface="Arial" panose="020B0604020202020204" pitchFamily="34" charset="0"/>
                </a:rPr>
                <a:t>根据分类输入内容根据分类输入内容根据分类输入内容根据分类输入内容</a:t>
              </a:r>
              <a:endParaRPr lang="en-US" altLang="zh-CN" sz="920" noProof="1">
                <a:solidFill>
                  <a:schemeClr val="tx1">
                    <a:lumMod val="75000"/>
                    <a:lumOff val="25000"/>
                  </a:schemeClr>
                </a:solidFill>
                <a:latin typeface="Arial" panose="020B0604020202020204" pitchFamily="34" charset="0"/>
              </a:endParaRPr>
            </a:p>
          </p:txBody>
        </p:sp>
        <p:sp>
          <p:nvSpPr>
            <p:cNvPr id="39" name="椭圆 38"/>
            <p:cNvSpPr/>
            <p:nvPr/>
          </p:nvSpPr>
          <p:spPr>
            <a:xfrm>
              <a:off x="3343" y="2495"/>
              <a:ext cx="485" cy="48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366" name="文本框 39"/>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1"/>
                  </a:solidFill>
                </a:rPr>
                <a:t>4</a:t>
              </a:r>
            </a:p>
          </p:txBody>
        </p:sp>
      </p:grpSp>
      <p:grpSp>
        <p:nvGrpSpPr>
          <p:cNvPr id="35" name="组合 7"/>
          <p:cNvGrpSpPr>
            <a:grpSpLocks/>
          </p:cNvGrpSpPr>
          <p:nvPr/>
        </p:nvGrpSpPr>
        <p:grpSpPr bwMode="auto">
          <a:xfrm rot="5400000">
            <a:off x="144993" y="369471"/>
            <a:ext cx="68263" cy="363538"/>
            <a:chOff x="959" y="1331"/>
            <a:chExt cx="108" cy="572"/>
          </a:xfrm>
        </p:grpSpPr>
        <p:cxnSp>
          <p:nvCxnSpPr>
            <p:cNvPr id="37" name="直接连接符 36"/>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8" name="组合 7"/>
          <p:cNvGrpSpPr/>
          <p:nvPr/>
        </p:nvGrpSpPr>
        <p:grpSpPr>
          <a:xfrm>
            <a:off x="3461553" y="517109"/>
            <a:ext cx="5691972" cy="68263"/>
            <a:chOff x="3461553" y="517741"/>
            <a:chExt cx="5691972" cy="68263"/>
          </a:xfrm>
        </p:grpSpPr>
        <p:cxnSp>
          <p:nvCxnSpPr>
            <p:cNvPr id="7" name="直接连接符 6"/>
            <p:cNvCxnSpPr>
              <a:cxnSpLocks/>
            </p:cNvCxnSpPr>
            <p:nvPr/>
          </p:nvCxnSpPr>
          <p:spPr>
            <a:xfrm flipV="1">
              <a:off x="3495533" y="551873"/>
              <a:ext cx="565799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4" name="矩形 3"/>
          <p:cNvSpPr/>
          <p:nvPr/>
        </p:nvSpPr>
        <p:spPr>
          <a:xfrm>
            <a:off x="5986082" y="-9525"/>
            <a:ext cx="3167444" cy="5153025"/>
          </a:xfrm>
          <a:prstGeom prst="rect">
            <a:avLst/>
          </a:prstGeom>
          <a:blipFill rotWithShape="1">
            <a:blip r:embed="rId3"/>
            <a:stretch>
              <a:fillRect l="-119662" r="-108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0" name="文本框 29"/>
          <p:cNvSpPr txBox="1">
            <a:spLocks noChangeArrowheads="1"/>
          </p:cNvSpPr>
          <p:nvPr/>
        </p:nvSpPr>
        <p:spPr bwMode="auto">
          <a:xfrm>
            <a:off x="620683"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目  录</a:t>
            </a:r>
            <a:endParaRPr lang="en-US" altLang="zh-CN"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482">
        <p14:switch dir="r"/>
      </p:transition>
    </mc:Choice>
    <mc:Fallback xmlns="">
      <p:transition spd="slow" advClick="0" advTm="148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 presetClass="entr" presetSubtype="8" fill="hold" nodeType="withEffect">
                                  <p:stCondLst>
                                    <p:cond delay="0"/>
                                  </p:stCondLst>
                                  <p:childTnLst>
                                    <p:set>
                                      <p:cBhvr>
                                        <p:cTn id="8" dur="1" fill="hold">
                                          <p:stCondLst>
                                            <p:cond delay="0"/>
                                          </p:stCondLst>
                                        </p:cTn>
                                        <p:tgtEl>
                                          <p:spTgt spid="25"/>
                                        </p:tgtEl>
                                        <p:attrNameLst>
                                          <p:attrName>style.visibility</p:attrName>
                                        </p:attrNameLst>
                                      </p:cBhvr>
                                      <p:to>
                                        <p:strVal val="visible"/>
                                      </p:to>
                                    </p:set>
                                    <p:anim calcmode="lin" valueType="num">
                                      <p:cBhvr>
                                        <p:cTn id="9" dur="500" fill="hold"/>
                                        <p:tgtEl>
                                          <p:spTgt spid="25"/>
                                        </p:tgtEl>
                                        <p:attrNameLst>
                                          <p:attrName>ppt_x</p:attrName>
                                        </p:attrNameLst>
                                      </p:cBhvr>
                                      <p:tavLst>
                                        <p:tav tm="0">
                                          <p:val>
                                            <p:strVal val="0-#ppt_w/2"/>
                                          </p:val>
                                        </p:tav>
                                        <p:tav tm="100000">
                                          <p:val>
                                            <p:strVal val="#ppt_x"/>
                                          </p:val>
                                        </p:tav>
                                      </p:tavLst>
                                    </p:anim>
                                    <p:anim calcmode="lin" valueType="num">
                                      <p:cBhvr>
                                        <p:cTn id="10" dur="500" fill="hold"/>
                                        <p:tgtEl>
                                          <p:spTgt spid="25"/>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1+#ppt_w/2"/>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ppt_x</p:attrName>
                                        </p:attrNameLst>
                                      </p:cBhvr>
                                      <p:tavLst>
                                        <p:tav tm="0">
                                          <p:val>
                                            <p:strVal val="0-#ppt_w/2"/>
                                          </p:val>
                                        </p:tav>
                                        <p:tav tm="100000">
                                          <p:val>
                                            <p:strVal val="#ppt_x"/>
                                          </p:val>
                                        </p:tav>
                                      </p:tavLst>
                                    </p:anim>
                                    <p:anim calcmode="lin" valueType="num">
                                      <p:cBhvr>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ppt_x</p:attrName>
                                        </p:attrNameLst>
                                      </p:cBhvr>
                                      <p:tavLst>
                                        <p:tav tm="0">
                                          <p:val>
                                            <p:strVal val="1+#ppt_w/2"/>
                                          </p:val>
                                        </p:tav>
                                        <p:tav tm="100000">
                                          <p:val>
                                            <p:strVal val="#ppt_x"/>
                                          </p:val>
                                        </p:tav>
                                      </p:tavLst>
                                    </p:anim>
                                    <p:anim calcmode="lin" valueType="num">
                                      <p:cBhvr>
                                        <p:cTn id="22" dur="5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ppt_x</p:attrName>
                                        </p:attrNameLst>
                                      </p:cBhvr>
                                      <p:tavLst>
                                        <p:tav tm="0">
                                          <p:val>
                                            <p:strVal val="1+#ppt_w/2"/>
                                          </p:val>
                                        </p:tav>
                                        <p:tav tm="100000">
                                          <p:val>
                                            <p:strVal val="#ppt_x"/>
                                          </p:val>
                                        </p:tav>
                                      </p:tavLst>
                                    </p:anim>
                                    <p:anim calcmode="lin" valueType="num">
                                      <p:cBhvr>
                                        <p:cTn id="26" dur="1000" fill="hold"/>
                                        <p:tgtEl>
                                          <p:spTgt spid="4"/>
                                        </p:tgtEl>
                                        <p:attrNameLst>
                                          <p:attrName>ppt_y</p:attrName>
                                        </p:attrNameLst>
                                      </p:cBhvr>
                                      <p:tavLst>
                                        <p:tav tm="0">
                                          <p:val>
                                            <p:strVal val="#ppt_y"/>
                                          </p:val>
                                        </p:tav>
                                        <p:tav tm="100000">
                                          <p:val>
                                            <p:strVal val="#ppt_y"/>
                                          </p:val>
                                        </p:tav>
                                      </p:tavLst>
                                    </p:anim>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6" name="任意多边形: 形状 35"/>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39" name="组合 7"/>
          <p:cNvGrpSpPr>
            <a:grpSpLocks/>
          </p:cNvGrpSpPr>
          <p:nvPr/>
        </p:nvGrpSpPr>
        <p:grpSpPr bwMode="auto">
          <a:xfrm rot="5400000">
            <a:off x="144993" y="368300"/>
            <a:ext cx="68263" cy="363538"/>
            <a:chOff x="959" y="1331"/>
            <a:chExt cx="108" cy="572"/>
          </a:xfrm>
        </p:grpSpPr>
        <p:cxnSp>
          <p:nvCxnSpPr>
            <p:cNvPr id="41" name="直接连接符 40"/>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43" name="组合 42"/>
          <p:cNvGrpSpPr/>
          <p:nvPr/>
        </p:nvGrpSpPr>
        <p:grpSpPr>
          <a:xfrm>
            <a:off x="2396341" y="515938"/>
            <a:ext cx="6747659" cy="68263"/>
            <a:chOff x="3461553" y="517741"/>
            <a:chExt cx="6747659" cy="68263"/>
          </a:xfrm>
        </p:grpSpPr>
        <p:cxnSp>
          <p:nvCxnSpPr>
            <p:cNvPr id="45" name="直接连接符 44"/>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47" name="文本框 46"/>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
        <p:nvSpPr>
          <p:cNvPr id="54" name="Rectangle 3"/>
          <p:cNvSpPr>
            <a:spLocks noChangeArrowheads="1"/>
          </p:cNvSpPr>
          <p:nvPr/>
        </p:nvSpPr>
        <p:spPr bwMode="auto">
          <a:xfrm>
            <a:off x="996411" y="2954299"/>
            <a:ext cx="583288" cy="1399342"/>
          </a:xfrm>
          <a:prstGeom prst="rect">
            <a:avLst/>
          </a:prstGeom>
          <a:solidFill>
            <a:srgbClr val="2E2E2E"/>
          </a:solidFill>
          <a:ln>
            <a:noFill/>
          </a:ln>
          <a:extLst/>
        </p:spPr>
        <p:txBody>
          <a:bodyPr lIns="121682" tIns="60841" rIns="121682" bIns="60841"/>
          <a:lstStyle/>
          <a:p>
            <a:pPr algn="ctr" defTabSz="1217613" eaLnBrk="1" hangingPunct="1"/>
            <a:endParaRPr lang="en-US" altLang="zh-CN" sz="3100">
              <a:solidFill>
                <a:srgbClr val="262626"/>
              </a:solidFill>
            </a:endParaRPr>
          </a:p>
        </p:txBody>
      </p:sp>
      <p:sp>
        <p:nvSpPr>
          <p:cNvPr id="56" name="文本框 55"/>
          <p:cNvSpPr txBox="1">
            <a:spLocks noChangeAspect="1" noChangeArrowheads="1"/>
          </p:cNvSpPr>
          <p:nvPr/>
        </p:nvSpPr>
        <p:spPr bwMode="auto">
          <a:xfrm>
            <a:off x="1691203" y="1312797"/>
            <a:ext cx="2860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32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32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57" name="直接连接符 56"/>
          <p:cNvCxnSpPr/>
          <p:nvPr/>
        </p:nvCxnSpPr>
        <p:spPr>
          <a:xfrm>
            <a:off x="2983587" y="2057334"/>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753513" y="2233092"/>
            <a:ext cx="2736373" cy="517065"/>
          </a:xfrm>
          <a:prstGeom prst="rect">
            <a:avLst/>
          </a:prstGeom>
          <a:noFill/>
          <a:ln>
            <a:noFill/>
          </a:ln>
        </p:spPr>
        <p:txBody>
          <a:bodyPr wrap="square">
            <a:spAutoFit/>
          </a:bodyPr>
          <a:lstStyle/>
          <a:p>
            <a:pPr algn="ctr"/>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ex ea</a:t>
            </a:r>
          </a:p>
          <a:p>
            <a:pPr algn="ctr"/>
            <a:r>
              <a:rPr lang="en-US" altLang="zh-CN" sz="920" noProof="1">
                <a:solidFill>
                  <a:schemeClr val="tx1">
                    <a:lumMod val="75000"/>
                    <a:lumOff val="25000"/>
                  </a:schemeClr>
                </a:solidFill>
                <a:latin typeface="Arial" panose="020B0604020202020204" pitchFamily="34" charset="0"/>
              </a:rPr>
              <a:t>commodo consequat. Lorem ipsum dolor sit amet. </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6866" y="1662075"/>
            <a:ext cx="1277026" cy="1168400"/>
          </a:xfrm>
          <a:prstGeom prst="rect">
            <a:avLst/>
          </a:prstGeom>
          <a:noFill/>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9617" y="1662075"/>
            <a:ext cx="1265158" cy="1168400"/>
          </a:xfrm>
          <a:prstGeom prst="rect">
            <a:avLst/>
          </a:prstGeom>
          <a:noFill/>
          <a:ln>
            <a:noFill/>
          </a:ln>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1200" y="2954179"/>
            <a:ext cx="5743575" cy="141303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Click="0" advTm="1349">
        <p14:switch dir="r"/>
      </p:transition>
    </mc:Choice>
    <mc:Fallback xmlns="">
      <p:transition spd="slow" advClick="0" advTm="134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2" presetClass="entr" presetSubtype="1"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1000" fill="hold"/>
                                        <p:tgtEl>
                                          <p:spTgt spid="56"/>
                                        </p:tgtEl>
                                        <p:attrNameLst>
                                          <p:attrName>ppt_x</p:attrName>
                                        </p:attrNameLst>
                                      </p:cBhvr>
                                      <p:tavLst>
                                        <p:tav tm="0">
                                          <p:val>
                                            <p:strVal val="#ppt_x"/>
                                          </p:val>
                                        </p:tav>
                                        <p:tav tm="100000">
                                          <p:val>
                                            <p:strVal val="#ppt_x"/>
                                          </p:val>
                                        </p:tav>
                                      </p:tavLst>
                                    </p:anim>
                                    <p:anim calcmode="lin" valueType="num">
                                      <p:cBhvr>
                                        <p:cTn id="12" dur="10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ppt_x</p:attrName>
                                        </p:attrNameLst>
                                      </p:cBhvr>
                                      <p:tavLst>
                                        <p:tav tm="0">
                                          <p:val>
                                            <p:strVal val="1+#ppt_w/2"/>
                                          </p:val>
                                        </p:tav>
                                        <p:tav tm="100000">
                                          <p:val>
                                            <p:strVal val="#ppt_x"/>
                                          </p:val>
                                        </p:tav>
                                      </p:tavLst>
                                    </p:anim>
                                    <p:anim calcmode="lin" valueType="num">
                                      <p:cBhvr>
                                        <p:cTn id="16"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7" grpId="0"/>
      <p:bldP spid="56" grpId="0"/>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 name="矩形 60"/>
          <p:cNvSpPr/>
          <p:nvPr/>
        </p:nvSpPr>
        <p:spPr>
          <a:xfrm>
            <a:off x="2255838" y="2817813"/>
            <a:ext cx="1922462" cy="113188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9" name="矩形 38"/>
          <p:cNvSpPr/>
          <p:nvPr/>
        </p:nvSpPr>
        <p:spPr>
          <a:xfrm>
            <a:off x="5843588" y="1682750"/>
            <a:ext cx="2660650" cy="1135063"/>
          </a:xfrm>
          <a:prstGeom prst="rect">
            <a:avLst/>
          </a:prstGeom>
          <a:blipFill rotWithShape="1">
            <a:blip r:embed="rId4" cstate="print"/>
            <a:stretch>
              <a:fillRect t="-80141" b="-226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noProof="1"/>
          </a:p>
        </p:txBody>
      </p:sp>
      <p:sp>
        <p:nvSpPr>
          <p:cNvPr id="42" name="矩形 41"/>
          <p:cNvSpPr/>
          <p:nvPr/>
        </p:nvSpPr>
        <p:spPr>
          <a:xfrm>
            <a:off x="4457700" y="1682750"/>
            <a:ext cx="1385888" cy="11366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cxnSp>
        <p:nvCxnSpPr>
          <p:cNvPr id="45" name="直接连接符 44"/>
          <p:cNvCxnSpPr/>
          <p:nvPr/>
        </p:nvCxnSpPr>
        <p:spPr>
          <a:xfrm>
            <a:off x="4630738" y="1911350"/>
            <a:ext cx="274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a:spLocks noChangeArrowheads="1"/>
          </p:cNvSpPr>
          <p:nvPr/>
        </p:nvSpPr>
        <p:spPr bwMode="auto">
          <a:xfrm>
            <a:off x="4514850" y="1939925"/>
            <a:ext cx="113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幼圆" panose="02010509060101010101" pitchFamily="49" charset="-122"/>
                <a:ea typeface="幼圆" panose="02010509060101010101" pitchFamily="49" charset="-122"/>
              </a:rPr>
              <a:t>标题文字</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7" name="文本框 46"/>
          <p:cNvSpPr txBox="1"/>
          <p:nvPr/>
        </p:nvSpPr>
        <p:spPr>
          <a:xfrm>
            <a:off x="4514850" y="2189163"/>
            <a:ext cx="1428750" cy="471487"/>
          </a:xfrm>
          <a:prstGeom prst="rect">
            <a:avLst/>
          </a:prstGeom>
          <a:noFill/>
        </p:spPr>
        <p:txBody>
          <a:bodyPr>
            <a:spAutoFit/>
          </a:bodyPr>
          <a:lstStyle/>
          <a:p>
            <a:r>
              <a:rPr lang="en-US" altLang="zh-CN" sz="830" noProof="1">
                <a:solidFill>
                  <a:schemeClr val="bg1"/>
                </a:solidFill>
              </a:rPr>
              <a:t>Your mainly engaged in mechanical integrate</a:t>
            </a:r>
          </a:p>
          <a:p>
            <a:r>
              <a:rPr lang="en-US" altLang="zh-CN" sz="830" noProof="1">
                <a:solidFill>
                  <a:schemeClr val="bg1"/>
                </a:solidFill>
              </a:rPr>
              <a:t>electrical products</a:t>
            </a:r>
          </a:p>
        </p:txBody>
      </p:sp>
      <p:sp>
        <p:nvSpPr>
          <p:cNvPr id="48" name="矩形 47"/>
          <p:cNvSpPr/>
          <p:nvPr/>
        </p:nvSpPr>
        <p:spPr>
          <a:xfrm>
            <a:off x="1092200" y="1682750"/>
            <a:ext cx="3371850" cy="1136650"/>
          </a:xfrm>
          <a:prstGeom prst="rect">
            <a:avLst/>
          </a:pr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cxnSp>
        <p:nvCxnSpPr>
          <p:cNvPr id="55" name="直接连接符 54"/>
          <p:cNvCxnSpPr/>
          <p:nvPr/>
        </p:nvCxnSpPr>
        <p:spPr>
          <a:xfrm>
            <a:off x="3740150" y="3081338"/>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a:spLocks noChangeArrowheads="1"/>
          </p:cNvSpPr>
          <p:nvPr/>
        </p:nvSpPr>
        <p:spPr bwMode="auto">
          <a:xfrm>
            <a:off x="3038475" y="3105150"/>
            <a:ext cx="1139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幼圆" panose="02010509060101010101" pitchFamily="49" charset="-122"/>
                <a:ea typeface="幼圆" panose="02010509060101010101" pitchFamily="49" charset="-122"/>
              </a:rPr>
              <a:t>标题文字</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57" name="文本框 56"/>
          <p:cNvSpPr txBox="1"/>
          <p:nvPr/>
        </p:nvSpPr>
        <p:spPr>
          <a:xfrm>
            <a:off x="2343150" y="3346450"/>
            <a:ext cx="1749425" cy="346075"/>
          </a:xfrm>
          <a:prstGeom prst="rect">
            <a:avLst/>
          </a:prstGeom>
          <a:noFill/>
        </p:spPr>
        <p:txBody>
          <a:bodyPr>
            <a:spAutoFit/>
          </a:bodyPr>
          <a:lstStyle/>
          <a:p>
            <a:pPr algn="r"/>
            <a:r>
              <a:rPr lang="en-US" altLang="zh-CN" sz="830" noProof="1">
                <a:solidFill>
                  <a:schemeClr val="bg1"/>
                </a:solidFill>
              </a:rPr>
              <a:t>Your mainly engaged in mechanical integrate electrical products</a:t>
            </a:r>
          </a:p>
        </p:txBody>
      </p:sp>
      <p:sp>
        <p:nvSpPr>
          <p:cNvPr id="58" name="矩形 57"/>
          <p:cNvSpPr/>
          <p:nvPr/>
        </p:nvSpPr>
        <p:spPr>
          <a:xfrm>
            <a:off x="4178300" y="2819400"/>
            <a:ext cx="1892300" cy="1692275"/>
          </a:xfrm>
          <a:prstGeom prst="rect">
            <a:avLst/>
          </a:prstGeom>
          <a:blipFill rotWithShape="1">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noProof="1"/>
          </a:p>
        </p:txBody>
      </p:sp>
      <p:sp>
        <p:nvSpPr>
          <p:cNvPr id="59" name="矩形 58"/>
          <p:cNvSpPr/>
          <p:nvPr/>
        </p:nvSpPr>
        <p:spPr>
          <a:xfrm>
            <a:off x="6070600" y="2819400"/>
            <a:ext cx="336550" cy="2322513"/>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noProof="1"/>
          </a:p>
        </p:txBody>
      </p:sp>
      <p:sp>
        <p:nvSpPr>
          <p:cNvPr id="18" name="任意多边形: 形状 17"/>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20" name="组合 7"/>
          <p:cNvGrpSpPr>
            <a:grpSpLocks/>
          </p:cNvGrpSpPr>
          <p:nvPr/>
        </p:nvGrpSpPr>
        <p:grpSpPr bwMode="auto">
          <a:xfrm rot="5400000">
            <a:off x="144993" y="368300"/>
            <a:ext cx="68263" cy="363538"/>
            <a:chOff x="959" y="1331"/>
            <a:chExt cx="108" cy="572"/>
          </a:xfrm>
        </p:grpSpPr>
        <p:cxnSp>
          <p:nvCxnSpPr>
            <p:cNvPr id="21" name="直接连接符 20"/>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24" name="组合 23"/>
          <p:cNvGrpSpPr/>
          <p:nvPr/>
        </p:nvGrpSpPr>
        <p:grpSpPr>
          <a:xfrm>
            <a:off x="2396341" y="515938"/>
            <a:ext cx="6747659" cy="68263"/>
            <a:chOff x="3461553" y="517741"/>
            <a:chExt cx="6747659" cy="68263"/>
          </a:xfrm>
        </p:grpSpPr>
        <p:cxnSp>
          <p:nvCxnSpPr>
            <p:cNvPr id="25" name="直接连接符 24"/>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27" name="文本框 26"/>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Click="0" advTm="2556">
        <p14:switch dir="r"/>
      </p:transition>
    </mc:Choice>
    <mc:Fallback xmlns="">
      <p:transition spd="slow" advClick="0" advTm="2556">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1000" fill="hold"/>
                                        <p:tgtEl>
                                          <p:spTgt spid="61"/>
                                        </p:tgtEl>
                                        <p:attrNameLst>
                                          <p:attrName>ppt_x</p:attrName>
                                        </p:attrNameLst>
                                      </p:cBhvr>
                                      <p:tavLst>
                                        <p:tav tm="0">
                                          <p:val>
                                            <p:strVal val="#ppt_x-.2"/>
                                          </p:val>
                                        </p:tav>
                                        <p:tav tm="100000">
                                          <p:val>
                                            <p:strVal val="#ppt_x"/>
                                          </p:val>
                                        </p:tav>
                                      </p:tavLst>
                                    </p:anim>
                                    <p:anim calcmode="lin" valueType="num">
                                      <p:cBhvr>
                                        <p:cTn id="8" dur="10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ppt_x</p:attrName>
                                        </p:attrNameLst>
                                      </p:cBhvr>
                                      <p:tavLst>
                                        <p:tav tm="0">
                                          <p:val>
                                            <p:strVal val="#ppt_x-.2"/>
                                          </p:val>
                                        </p:tav>
                                        <p:tav tm="100000">
                                          <p:val>
                                            <p:strVal val="#ppt_x"/>
                                          </p:val>
                                        </p:tav>
                                      </p:tavLst>
                                    </p:anim>
                                    <p:anim calcmode="lin" valueType="num">
                                      <p:cBhvr>
                                        <p:cTn id="13"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9"/>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ppt_x</p:attrName>
                                        </p:attrNameLst>
                                      </p:cBhvr>
                                      <p:tavLst>
                                        <p:tav tm="0">
                                          <p:val>
                                            <p:strVal val="#ppt_x-.2"/>
                                          </p:val>
                                        </p:tav>
                                        <p:tav tm="100000">
                                          <p:val>
                                            <p:strVal val="#ppt_x"/>
                                          </p:val>
                                        </p:tav>
                                      </p:tavLst>
                                    </p:anim>
                                    <p:anim calcmode="lin" valueType="num">
                                      <p:cBhvr>
                                        <p:cTn id="18"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2"/>
                                        </p:tgtEl>
                                      </p:cBhvr>
                                    </p:animEffect>
                                  </p:childTnLst>
                                </p:cTn>
                              </p:par>
                              <p:par>
                                <p:cTn id="20" presetID="29"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1000" fill="hold"/>
                                        <p:tgtEl>
                                          <p:spTgt spid="45"/>
                                        </p:tgtEl>
                                        <p:attrNameLst>
                                          <p:attrName>ppt_x</p:attrName>
                                        </p:attrNameLst>
                                      </p:cBhvr>
                                      <p:tavLst>
                                        <p:tav tm="0">
                                          <p:val>
                                            <p:strVal val="#ppt_x-.2"/>
                                          </p:val>
                                        </p:tav>
                                        <p:tav tm="100000">
                                          <p:val>
                                            <p:strVal val="#ppt_x"/>
                                          </p:val>
                                        </p:tav>
                                      </p:tavLst>
                                    </p:anim>
                                    <p:anim calcmode="lin" valueType="num">
                                      <p:cBhvr>
                                        <p:cTn id="23"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5"/>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1000" fill="hold"/>
                                        <p:tgtEl>
                                          <p:spTgt spid="46"/>
                                        </p:tgtEl>
                                        <p:attrNameLst>
                                          <p:attrName>ppt_x</p:attrName>
                                        </p:attrNameLst>
                                      </p:cBhvr>
                                      <p:tavLst>
                                        <p:tav tm="0">
                                          <p:val>
                                            <p:strVal val="#ppt_x-.2"/>
                                          </p:val>
                                        </p:tav>
                                        <p:tav tm="100000">
                                          <p:val>
                                            <p:strVal val="#ppt_x"/>
                                          </p:val>
                                        </p:tav>
                                      </p:tavLst>
                                    </p:anim>
                                    <p:anim calcmode="lin" valueType="num">
                                      <p:cBhvr>
                                        <p:cTn id="28"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6"/>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1000" fill="hold"/>
                                        <p:tgtEl>
                                          <p:spTgt spid="47"/>
                                        </p:tgtEl>
                                        <p:attrNameLst>
                                          <p:attrName>ppt_x</p:attrName>
                                        </p:attrNameLst>
                                      </p:cBhvr>
                                      <p:tavLst>
                                        <p:tav tm="0">
                                          <p:val>
                                            <p:strVal val="#ppt_x-.2"/>
                                          </p:val>
                                        </p:tav>
                                        <p:tav tm="100000">
                                          <p:val>
                                            <p:strVal val="#ppt_x"/>
                                          </p:val>
                                        </p:tav>
                                      </p:tavLst>
                                    </p:anim>
                                    <p:anim calcmode="lin" valueType="num">
                                      <p:cBhvr>
                                        <p:cTn id="33"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7"/>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ppt_x</p:attrName>
                                        </p:attrNameLst>
                                      </p:cBhvr>
                                      <p:tavLst>
                                        <p:tav tm="0">
                                          <p:val>
                                            <p:strVal val="#ppt_x-.2"/>
                                          </p:val>
                                        </p:tav>
                                        <p:tav tm="100000">
                                          <p:val>
                                            <p:strVal val="#ppt_x"/>
                                          </p:val>
                                        </p:tav>
                                      </p:tavLst>
                                    </p:anim>
                                    <p:anim calcmode="lin" valueType="num">
                                      <p:cBhvr>
                                        <p:cTn id="38"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8"/>
                                        </p:tgtEl>
                                      </p:cBhvr>
                                    </p:animEffect>
                                  </p:childTnLst>
                                </p:cTn>
                              </p:par>
                              <p:par>
                                <p:cTn id="40" presetID="29"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1000" fill="hold"/>
                                        <p:tgtEl>
                                          <p:spTgt spid="55"/>
                                        </p:tgtEl>
                                        <p:attrNameLst>
                                          <p:attrName>ppt_x</p:attrName>
                                        </p:attrNameLst>
                                      </p:cBhvr>
                                      <p:tavLst>
                                        <p:tav tm="0">
                                          <p:val>
                                            <p:strVal val="#ppt_x-.2"/>
                                          </p:val>
                                        </p:tav>
                                        <p:tav tm="100000">
                                          <p:val>
                                            <p:strVal val="#ppt_x"/>
                                          </p:val>
                                        </p:tav>
                                      </p:tavLst>
                                    </p:anim>
                                    <p:anim calcmode="lin" valueType="num">
                                      <p:cBhvr>
                                        <p:cTn id="43"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44" dur="1000"/>
                                        <p:tgtEl>
                                          <p:spTgt spid="55"/>
                                        </p:tgtEl>
                                      </p:cBhvr>
                                    </p:animEffect>
                                  </p:childTnLst>
                                </p:cTn>
                              </p:par>
                              <p:par>
                                <p:cTn id="45" presetID="29"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1000" fill="hold"/>
                                        <p:tgtEl>
                                          <p:spTgt spid="56"/>
                                        </p:tgtEl>
                                        <p:attrNameLst>
                                          <p:attrName>ppt_x</p:attrName>
                                        </p:attrNameLst>
                                      </p:cBhvr>
                                      <p:tavLst>
                                        <p:tav tm="0">
                                          <p:val>
                                            <p:strVal val="#ppt_x-.2"/>
                                          </p:val>
                                        </p:tav>
                                        <p:tav tm="100000">
                                          <p:val>
                                            <p:strVal val="#ppt_x"/>
                                          </p:val>
                                        </p:tav>
                                      </p:tavLst>
                                    </p:anim>
                                    <p:anim calcmode="lin" valueType="num">
                                      <p:cBhvr>
                                        <p:cTn id="48"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49" dur="1000"/>
                                        <p:tgtEl>
                                          <p:spTgt spid="56"/>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1000" fill="hold"/>
                                        <p:tgtEl>
                                          <p:spTgt spid="57"/>
                                        </p:tgtEl>
                                        <p:attrNameLst>
                                          <p:attrName>ppt_x</p:attrName>
                                        </p:attrNameLst>
                                      </p:cBhvr>
                                      <p:tavLst>
                                        <p:tav tm="0">
                                          <p:val>
                                            <p:strVal val="#ppt_x-.2"/>
                                          </p:val>
                                        </p:tav>
                                        <p:tav tm="100000">
                                          <p:val>
                                            <p:strVal val="#ppt_x"/>
                                          </p:val>
                                        </p:tav>
                                      </p:tavLst>
                                    </p:anim>
                                    <p:anim calcmode="lin" valueType="num">
                                      <p:cBhvr>
                                        <p:cTn id="53" dur="1000" fill="hold"/>
                                        <p:tgtEl>
                                          <p:spTgt spid="57"/>
                                        </p:tgtEl>
                                        <p:attrNameLst>
                                          <p:attrName>ppt_y</p:attrName>
                                        </p:attrNameLst>
                                      </p:cBhvr>
                                      <p:tavLst>
                                        <p:tav tm="0">
                                          <p:val>
                                            <p:strVal val="#ppt_y"/>
                                          </p:val>
                                        </p:tav>
                                        <p:tav tm="100000">
                                          <p:val>
                                            <p:strVal val="#ppt_y"/>
                                          </p:val>
                                        </p:tav>
                                      </p:tavLst>
                                    </p:anim>
                                    <p:animEffect transition="in" filter="wipe(right)" prLst="gradientSize: 0.1">
                                      <p:cBhvr>
                                        <p:cTn id="54" dur="1000"/>
                                        <p:tgtEl>
                                          <p:spTgt spid="57"/>
                                        </p:tgtEl>
                                      </p:cBhvr>
                                    </p:animEffect>
                                  </p:childTnLst>
                                </p:cTn>
                              </p:par>
                              <p:par>
                                <p:cTn id="55" presetID="29"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1000" fill="hold"/>
                                        <p:tgtEl>
                                          <p:spTgt spid="58"/>
                                        </p:tgtEl>
                                        <p:attrNameLst>
                                          <p:attrName>ppt_x</p:attrName>
                                        </p:attrNameLst>
                                      </p:cBhvr>
                                      <p:tavLst>
                                        <p:tav tm="0">
                                          <p:val>
                                            <p:strVal val="#ppt_x-.2"/>
                                          </p:val>
                                        </p:tav>
                                        <p:tav tm="100000">
                                          <p:val>
                                            <p:strVal val="#ppt_x"/>
                                          </p:val>
                                        </p:tav>
                                      </p:tavLst>
                                    </p:anim>
                                    <p:anim calcmode="lin" valueType="num">
                                      <p:cBhvr>
                                        <p:cTn id="58" dur="1000" fill="hold"/>
                                        <p:tgtEl>
                                          <p:spTgt spid="58"/>
                                        </p:tgtEl>
                                        <p:attrNameLst>
                                          <p:attrName>ppt_y</p:attrName>
                                        </p:attrNameLst>
                                      </p:cBhvr>
                                      <p:tavLst>
                                        <p:tav tm="0">
                                          <p:val>
                                            <p:strVal val="#ppt_y"/>
                                          </p:val>
                                        </p:tav>
                                        <p:tav tm="100000">
                                          <p:val>
                                            <p:strVal val="#ppt_y"/>
                                          </p:val>
                                        </p:tav>
                                      </p:tavLst>
                                    </p:anim>
                                    <p:animEffect transition="in" filter="wipe(right)" prLst="gradientSize: 0.1">
                                      <p:cBhvr>
                                        <p:cTn id="59" dur="1000"/>
                                        <p:tgtEl>
                                          <p:spTgt spid="58"/>
                                        </p:tgtEl>
                                      </p:cBhvr>
                                    </p:animEffect>
                                  </p:childTnLst>
                                </p:cTn>
                              </p:par>
                              <p:par>
                                <p:cTn id="60" presetID="29" presetClass="entr" presetSubtype="0"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1000" fill="hold"/>
                                        <p:tgtEl>
                                          <p:spTgt spid="59"/>
                                        </p:tgtEl>
                                        <p:attrNameLst>
                                          <p:attrName>ppt_x</p:attrName>
                                        </p:attrNameLst>
                                      </p:cBhvr>
                                      <p:tavLst>
                                        <p:tav tm="0">
                                          <p:val>
                                            <p:strVal val="#ppt_x-.2"/>
                                          </p:val>
                                        </p:tav>
                                        <p:tav tm="100000">
                                          <p:val>
                                            <p:strVal val="#ppt_x"/>
                                          </p:val>
                                        </p:tav>
                                      </p:tavLst>
                                    </p:anim>
                                    <p:anim calcmode="lin" valueType="num">
                                      <p:cBhvr>
                                        <p:cTn id="63"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64" dur="1000"/>
                                        <p:tgtEl>
                                          <p:spTgt spid="59"/>
                                        </p:tgtEl>
                                      </p:cBhvr>
                                    </p:animEffect>
                                  </p:childTnLst>
                                </p:cTn>
                              </p:par>
                              <p:par>
                                <p:cTn id="65" presetID="1"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39" grpId="0" animBg="1"/>
      <p:bldP spid="42" grpId="0" animBg="1"/>
      <p:bldP spid="46" grpId="0"/>
      <p:bldP spid="47" grpId="0"/>
      <p:bldP spid="48" grpId="0" animBg="1"/>
      <p:bldP spid="56" grpId="0"/>
      <p:bldP spid="57" grpId="0"/>
      <p:bldP spid="58" grpId="0" animBg="1"/>
      <p:bldP spid="59" grpId="0" animBg="1"/>
      <p:bldP spid="19"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 name="Rectangle 5"/>
          <p:cNvSpPr>
            <a:spLocks noChangeArrowheads="1"/>
          </p:cNvSpPr>
          <p:nvPr/>
        </p:nvSpPr>
        <p:spPr bwMode="auto">
          <a:xfrm>
            <a:off x="722184" y="1527080"/>
            <a:ext cx="2530168" cy="1603376"/>
          </a:xfrm>
          <a:prstGeom prst="rect">
            <a:avLst/>
          </a:prstGeom>
          <a:solidFill>
            <a:schemeClr val="bg1">
              <a:lumMod val="65000"/>
            </a:schemeClr>
          </a:solidFill>
          <a:ln>
            <a:noFill/>
          </a:ln>
          <a:extLst/>
        </p:spPr>
        <p:txBody>
          <a:bodyPr anchor="ctr"/>
          <a:lstStyle/>
          <a:p>
            <a:pPr algn="ctr" eaLnBrk="1" hangingPunct="1"/>
            <a:endParaRPr lang="id-ID" altLang="en-US" sz="5400">
              <a:solidFill>
                <a:srgbClr val="FFFFFF"/>
              </a:solidFill>
            </a:endParaRPr>
          </a:p>
        </p:txBody>
      </p:sp>
      <p:sp>
        <p:nvSpPr>
          <p:cNvPr id="15" name="Rectangle 6"/>
          <p:cNvSpPr>
            <a:spLocks noChangeArrowheads="1"/>
          </p:cNvSpPr>
          <p:nvPr/>
        </p:nvSpPr>
        <p:spPr bwMode="auto">
          <a:xfrm>
            <a:off x="5763470" y="1527080"/>
            <a:ext cx="2530168" cy="1603376"/>
          </a:xfrm>
          <a:prstGeom prst="rect">
            <a:avLst/>
          </a:prstGeom>
          <a:solidFill>
            <a:schemeClr val="tx1">
              <a:lumMod val="75000"/>
              <a:lumOff val="25000"/>
            </a:schemeClr>
          </a:solidFill>
          <a:ln>
            <a:noFill/>
          </a:ln>
          <a:extLst/>
        </p:spPr>
        <p:txBody>
          <a:bodyPr anchor="ctr"/>
          <a:lstStyle/>
          <a:p>
            <a:pPr algn="ctr" eaLnBrk="1" hangingPunct="1"/>
            <a:endParaRPr lang="id-ID" altLang="en-US">
              <a:solidFill>
                <a:srgbClr val="FFFFFF"/>
              </a:solidFill>
            </a:endParaRPr>
          </a:p>
        </p:txBody>
      </p:sp>
      <p:sp>
        <p:nvSpPr>
          <p:cNvPr id="16" name="Oval 22"/>
          <p:cNvSpPr>
            <a:spLocks noChangeArrowheads="1"/>
          </p:cNvSpPr>
          <p:nvPr/>
        </p:nvSpPr>
        <p:spPr bwMode="auto">
          <a:xfrm>
            <a:off x="753602" y="3465060"/>
            <a:ext cx="471056" cy="471056"/>
          </a:xfrm>
          <a:prstGeom prst="ellipse">
            <a:avLst/>
          </a:prstGeom>
          <a:solidFill>
            <a:schemeClr val="tx1">
              <a:lumMod val="75000"/>
              <a:lumOff val="25000"/>
            </a:schemeClr>
          </a:solidFill>
          <a:ln>
            <a:noFill/>
          </a:ln>
          <a:extLst/>
        </p:spPr>
        <p:txBody>
          <a:bodyPr anchor="ctr"/>
          <a:lstStyle/>
          <a:p>
            <a:pPr algn="ctr" eaLnBrk="1" hangingPunct="1"/>
            <a:endParaRPr lang="en-AU" altLang="en-US" sz="1600">
              <a:solidFill>
                <a:srgbClr val="FFFFFF"/>
              </a:solidFill>
              <a:latin typeface="FontAwesome"/>
            </a:endParaRPr>
          </a:p>
        </p:txBody>
      </p:sp>
      <p:sp>
        <p:nvSpPr>
          <p:cNvPr id="17" name="Oval 33"/>
          <p:cNvSpPr>
            <a:spLocks noChangeArrowheads="1"/>
          </p:cNvSpPr>
          <p:nvPr/>
        </p:nvSpPr>
        <p:spPr bwMode="auto">
          <a:xfrm>
            <a:off x="3345989" y="3465060"/>
            <a:ext cx="471056" cy="471056"/>
          </a:xfrm>
          <a:prstGeom prst="ellipse">
            <a:avLst/>
          </a:prstGeom>
          <a:solidFill>
            <a:schemeClr val="tx1">
              <a:lumMod val="75000"/>
              <a:lumOff val="25000"/>
            </a:schemeClr>
          </a:solidFill>
          <a:ln>
            <a:noFill/>
          </a:ln>
          <a:extLst/>
        </p:spPr>
        <p:txBody>
          <a:bodyPr anchor="ctr"/>
          <a:lstStyle/>
          <a:p>
            <a:pPr algn="ctr" eaLnBrk="1" hangingPunct="1"/>
            <a:endParaRPr lang="en-US" altLang="zh-CN" sz="1600">
              <a:solidFill>
                <a:srgbClr val="FFFFFF"/>
              </a:solidFill>
            </a:endParaRPr>
          </a:p>
        </p:txBody>
      </p:sp>
      <p:sp>
        <p:nvSpPr>
          <p:cNvPr id="18" name="Oval 36"/>
          <p:cNvSpPr>
            <a:spLocks noChangeArrowheads="1"/>
          </p:cNvSpPr>
          <p:nvPr/>
        </p:nvSpPr>
        <p:spPr bwMode="auto">
          <a:xfrm>
            <a:off x="5862201" y="3465060"/>
            <a:ext cx="471056" cy="471056"/>
          </a:xfrm>
          <a:prstGeom prst="ellipse">
            <a:avLst/>
          </a:prstGeom>
          <a:solidFill>
            <a:schemeClr val="tx1">
              <a:lumMod val="75000"/>
              <a:lumOff val="25000"/>
            </a:schemeClr>
          </a:solidFill>
          <a:ln>
            <a:noFill/>
          </a:ln>
          <a:extLst/>
        </p:spPr>
        <p:txBody>
          <a:bodyPr anchor="ctr"/>
          <a:lstStyle/>
          <a:p>
            <a:pPr algn="ctr" eaLnBrk="1" hangingPunct="1"/>
            <a:endParaRPr lang="en-US" altLang="zh-CN" sz="1600">
              <a:solidFill>
                <a:srgbClr val="FFFFFF"/>
              </a:solidFill>
              <a:latin typeface="FontAwesome"/>
            </a:endParaRPr>
          </a:p>
        </p:txBody>
      </p:sp>
      <p:sp>
        <p:nvSpPr>
          <p:cNvPr id="19" name="TextBox 15"/>
          <p:cNvSpPr txBox="1">
            <a:spLocks noChangeArrowheads="1"/>
          </p:cNvSpPr>
          <p:nvPr/>
        </p:nvSpPr>
        <p:spPr bwMode="auto">
          <a:xfrm>
            <a:off x="758709" y="3552506"/>
            <a:ext cx="460842" cy="29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01</a:t>
            </a:r>
            <a:endParaRPr lang="zh-CN" altLang="en-US" b="1">
              <a:solidFill>
                <a:srgbClr val="FFFFFF"/>
              </a:solidFill>
              <a:latin typeface="微软雅黑" pitchFamily="34" charset="-122"/>
              <a:ea typeface="微软雅黑" pitchFamily="34" charset="-122"/>
              <a:sym typeface="Gill Sans"/>
            </a:endParaRPr>
          </a:p>
        </p:txBody>
      </p:sp>
      <p:sp>
        <p:nvSpPr>
          <p:cNvPr id="20" name="TextBox 15"/>
          <p:cNvSpPr txBox="1">
            <a:spLocks noChangeArrowheads="1"/>
          </p:cNvSpPr>
          <p:nvPr/>
        </p:nvSpPr>
        <p:spPr bwMode="auto">
          <a:xfrm>
            <a:off x="3352529" y="3552506"/>
            <a:ext cx="459564" cy="29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02</a:t>
            </a:r>
            <a:endParaRPr lang="zh-CN" altLang="en-US" b="1">
              <a:solidFill>
                <a:srgbClr val="FFFFFF"/>
              </a:solidFill>
              <a:latin typeface="微软雅黑" pitchFamily="34" charset="-122"/>
              <a:ea typeface="微软雅黑" pitchFamily="34" charset="-122"/>
              <a:sym typeface="Gill Sans"/>
            </a:endParaRPr>
          </a:p>
        </p:txBody>
      </p:sp>
      <p:sp>
        <p:nvSpPr>
          <p:cNvPr id="21" name="TextBox 15"/>
          <p:cNvSpPr txBox="1">
            <a:spLocks noChangeArrowheads="1"/>
          </p:cNvSpPr>
          <p:nvPr/>
        </p:nvSpPr>
        <p:spPr bwMode="auto">
          <a:xfrm>
            <a:off x="5868741" y="3552506"/>
            <a:ext cx="459564" cy="29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03</a:t>
            </a:r>
            <a:endParaRPr lang="zh-CN" altLang="en-US" b="1">
              <a:solidFill>
                <a:srgbClr val="FFFFFF"/>
              </a:solidFill>
              <a:latin typeface="微软雅黑" pitchFamily="34" charset="-122"/>
              <a:ea typeface="微软雅黑" pitchFamily="34" charset="-122"/>
              <a:sym typeface="Gill Sans"/>
            </a:endParaRPr>
          </a:p>
        </p:txBody>
      </p:sp>
      <p:sp>
        <p:nvSpPr>
          <p:cNvPr id="22" name="TextBox 13"/>
          <p:cNvSpPr txBox="1">
            <a:spLocks noChangeArrowheads="1"/>
          </p:cNvSpPr>
          <p:nvPr/>
        </p:nvSpPr>
        <p:spPr bwMode="auto">
          <a:xfrm>
            <a:off x="989130" y="1949735"/>
            <a:ext cx="18803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23" name="TextBox 13"/>
          <p:cNvSpPr txBox="1">
            <a:spLocks noChangeArrowheads="1"/>
          </p:cNvSpPr>
          <p:nvPr/>
        </p:nvSpPr>
        <p:spPr bwMode="auto">
          <a:xfrm>
            <a:off x="1165155" y="2333907"/>
            <a:ext cx="1644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4" name="TextBox 13"/>
          <p:cNvSpPr txBox="1">
            <a:spLocks noChangeArrowheads="1"/>
          </p:cNvSpPr>
          <p:nvPr/>
        </p:nvSpPr>
        <p:spPr bwMode="auto">
          <a:xfrm>
            <a:off x="6098523" y="1949735"/>
            <a:ext cx="18791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25" name="TextBox 13"/>
          <p:cNvSpPr txBox="1">
            <a:spLocks noChangeArrowheads="1"/>
          </p:cNvSpPr>
          <p:nvPr/>
        </p:nvSpPr>
        <p:spPr bwMode="auto">
          <a:xfrm>
            <a:off x="6215328" y="2333907"/>
            <a:ext cx="164550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32" name="任意多边形: 形状 31"/>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34" name="组合 7"/>
          <p:cNvGrpSpPr>
            <a:grpSpLocks/>
          </p:cNvGrpSpPr>
          <p:nvPr/>
        </p:nvGrpSpPr>
        <p:grpSpPr bwMode="auto">
          <a:xfrm rot="5400000">
            <a:off x="144993" y="368300"/>
            <a:ext cx="68263" cy="363538"/>
            <a:chOff x="959" y="1331"/>
            <a:chExt cx="108" cy="572"/>
          </a:xfrm>
        </p:grpSpPr>
        <p:cxnSp>
          <p:nvCxnSpPr>
            <p:cNvPr id="35" name="直接连接符 34"/>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37" name="组合 36"/>
          <p:cNvGrpSpPr/>
          <p:nvPr/>
        </p:nvGrpSpPr>
        <p:grpSpPr>
          <a:xfrm>
            <a:off x="2396341" y="515938"/>
            <a:ext cx="6747659" cy="68263"/>
            <a:chOff x="3461553" y="517741"/>
            <a:chExt cx="6747659" cy="68263"/>
          </a:xfrm>
        </p:grpSpPr>
        <p:cxnSp>
          <p:nvCxnSpPr>
            <p:cNvPr id="38" name="直接连接符 37"/>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40" name="文本框 39"/>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1763" y="1527080"/>
            <a:ext cx="2512296" cy="1603376"/>
          </a:xfrm>
          <a:prstGeom prst="rect">
            <a:avLst/>
          </a:prstGeom>
          <a:noFill/>
          <a:ln>
            <a:noFill/>
          </a:ln>
        </p:spPr>
      </p:pic>
      <p:sp>
        <p:nvSpPr>
          <p:cNvPr id="41" name="文本框 40"/>
          <p:cNvSpPr txBox="1">
            <a:spLocks noChangeAspect="1"/>
          </p:cNvSpPr>
          <p:nvPr/>
        </p:nvSpPr>
        <p:spPr>
          <a:xfrm>
            <a:off x="1152630" y="3363922"/>
            <a:ext cx="1528762" cy="484748"/>
          </a:xfrm>
          <a:prstGeom prst="rect">
            <a:avLst/>
          </a:prstGeom>
          <a:noFill/>
          <a:ln>
            <a:noFill/>
          </a:ln>
        </p:spPr>
        <p:txBody>
          <a:bodyPr>
            <a:spAutoFit/>
          </a:bodyPr>
          <a:lstStyle/>
          <a:p>
            <a:pPr algn="ct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fontAlgn="ctr"/>
            <a:r>
              <a:rPr lang="en-US" altLang="zh-CN" sz="950" noProof="1">
                <a:latin typeface="Arial" panose="020B0604020202020204" pitchFamily="34" charset="0"/>
                <a:ea typeface="黑体" panose="02010609060101010101" charset="-122"/>
              </a:rPr>
              <a:t> </a:t>
            </a:r>
          </a:p>
        </p:txBody>
      </p:sp>
      <p:cxnSp>
        <p:nvCxnSpPr>
          <p:cNvPr id="42" name="直接连接符 41"/>
          <p:cNvCxnSpPr/>
          <p:nvPr/>
        </p:nvCxnSpPr>
        <p:spPr>
          <a:xfrm>
            <a:off x="1779692"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a:spLocks noChangeArrowheads="1"/>
          </p:cNvSpPr>
          <p:nvPr/>
        </p:nvSpPr>
        <p:spPr bwMode="auto">
          <a:xfrm>
            <a:off x="746230"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tx1">
                    <a:lumMod val="65000"/>
                    <a:lumOff val="35000"/>
                  </a:schemeClr>
                </a:solidFill>
                <a:latin typeface="Arial" panose="020B0604020202020204" pitchFamily="34" charset="0"/>
              </a:rPr>
              <a:t>根据分类输入内容</a:t>
            </a:r>
            <a:endParaRPr lang="en-US" altLang="zh-CN" sz="1000" dirty="0"/>
          </a:p>
        </p:txBody>
      </p:sp>
      <p:sp>
        <p:nvSpPr>
          <p:cNvPr id="44" name="文本框 43"/>
          <p:cNvSpPr txBox="1">
            <a:spLocks noChangeAspect="1"/>
          </p:cNvSpPr>
          <p:nvPr/>
        </p:nvSpPr>
        <p:spPr>
          <a:xfrm>
            <a:off x="3922253" y="3363922"/>
            <a:ext cx="1528762" cy="484748"/>
          </a:xfrm>
          <a:prstGeom prst="rect">
            <a:avLst/>
          </a:prstGeom>
          <a:noFill/>
          <a:ln>
            <a:noFill/>
          </a:ln>
        </p:spPr>
        <p:txBody>
          <a:bodyPr>
            <a:spAutoFit/>
          </a:bodyPr>
          <a:lstStyle/>
          <a:p>
            <a:pPr algn="ct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fontAlgn="ctr"/>
            <a:r>
              <a:rPr lang="en-US" altLang="zh-CN" sz="950" noProof="1">
                <a:latin typeface="Arial" panose="020B0604020202020204" pitchFamily="34" charset="0"/>
                <a:ea typeface="黑体" panose="02010609060101010101" charset="-122"/>
              </a:rPr>
              <a:t> </a:t>
            </a:r>
          </a:p>
        </p:txBody>
      </p:sp>
      <p:cxnSp>
        <p:nvCxnSpPr>
          <p:cNvPr id="45" name="直接连接符 44"/>
          <p:cNvCxnSpPr/>
          <p:nvPr/>
        </p:nvCxnSpPr>
        <p:spPr>
          <a:xfrm>
            <a:off x="4549315"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a:spLocks noChangeArrowheads="1"/>
          </p:cNvSpPr>
          <p:nvPr/>
        </p:nvSpPr>
        <p:spPr bwMode="auto">
          <a:xfrm>
            <a:off x="3515853"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tx1">
                    <a:lumMod val="65000"/>
                    <a:lumOff val="35000"/>
                  </a:schemeClr>
                </a:solidFill>
                <a:latin typeface="Arial" panose="020B0604020202020204" pitchFamily="34" charset="0"/>
              </a:rPr>
              <a:t>根据分类输入内容</a:t>
            </a:r>
            <a:endParaRPr lang="en-US" altLang="zh-CN" sz="1000" dirty="0"/>
          </a:p>
        </p:txBody>
      </p:sp>
      <p:sp>
        <p:nvSpPr>
          <p:cNvPr id="47" name="文本框 46"/>
          <p:cNvSpPr txBox="1">
            <a:spLocks noChangeAspect="1"/>
          </p:cNvSpPr>
          <p:nvPr/>
        </p:nvSpPr>
        <p:spPr>
          <a:xfrm>
            <a:off x="6427139" y="3363922"/>
            <a:ext cx="1528762" cy="484748"/>
          </a:xfrm>
          <a:prstGeom prst="rect">
            <a:avLst/>
          </a:prstGeom>
          <a:noFill/>
          <a:ln>
            <a:noFill/>
          </a:ln>
        </p:spPr>
        <p:txBody>
          <a:bodyPr>
            <a:spAutoFit/>
          </a:bodyPr>
          <a:lstStyle/>
          <a:p>
            <a:pPr algn="ct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fontAlgn="ctr"/>
            <a:r>
              <a:rPr lang="en-US" altLang="zh-CN" sz="950" noProof="1">
                <a:latin typeface="Arial" panose="020B0604020202020204" pitchFamily="34" charset="0"/>
                <a:ea typeface="黑体" panose="02010609060101010101" charset="-122"/>
              </a:rPr>
              <a:t> </a:t>
            </a:r>
          </a:p>
        </p:txBody>
      </p:sp>
      <p:cxnSp>
        <p:nvCxnSpPr>
          <p:cNvPr id="48" name="直接连接符 47"/>
          <p:cNvCxnSpPr/>
          <p:nvPr/>
        </p:nvCxnSpPr>
        <p:spPr>
          <a:xfrm>
            <a:off x="7054201"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a:spLocks noChangeArrowheads="1"/>
          </p:cNvSpPr>
          <p:nvPr/>
        </p:nvSpPr>
        <p:spPr bwMode="auto">
          <a:xfrm>
            <a:off x="6020739"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tx1">
                    <a:lumMod val="65000"/>
                    <a:lumOff val="35000"/>
                  </a:schemeClr>
                </a:solidFill>
                <a:latin typeface="Arial" panose="020B0604020202020204" pitchFamily="34" charset="0"/>
              </a:rPr>
              <a:t>根据分类输入内容</a:t>
            </a:r>
            <a:endParaRPr lang="en-US" altLang="zh-CN" sz="1000" dirty="0"/>
          </a:p>
        </p:txBody>
      </p:sp>
    </p:spTree>
  </p:cSld>
  <p:clrMapOvr>
    <a:masterClrMapping/>
  </p:clrMapOvr>
  <mc:AlternateContent xmlns:mc="http://schemas.openxmlformats.org/markup-compatibility/2006" xmlns:p14="http://schemas.microsoft.com/office/powerpoint/2010/main">
    <mc:Choice Requires="p14">
      <p:transition spd="slow" p14:dur="1250" advClick="0" advTm="1010">
        <p14:switch dir="r"/>
      </p:transition>
    </mc:Choice>
    <mc:Fallback xmlns="">
      <p:transition spd="slow" advClick="0" advTm="10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2" presetClass="entr" presetSubtype="4"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ppt_x</p:attrName>
                                        </p:attrNameLst>
                                      </p:cBhvr>
                                      <p:tavLst>
                                        <p:tav tm="0">
                                          <p:val>
                                            <p:strVal val="#ppt_x"/>
                                          </p:val>
                                        </p:tav>
                                        <p:tav tm="100000">
                                          <p:val>
                                            <p:strVal val="#ppt_x"/>
                                          </p:val>
                                        </p:tav>
                                      </p:tavLst>
                                    </p:anim>
                                    <p:anim calcmode="lin" valueType="num">
                                      <p:cBhvr>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ppt_x</p:attrName>
                                        </p:attrNameLst>
                                      </p:cBhvr>
                                      <p:tavLst>
                                        <p:tav tm="0">
                                          <p:val>
                                            <p:strVal val="#ppt_x"/>
                                          </p:val>
                                        </p:tav>
                                        <p:tav tm="100000">
                                          <p:val>
                                            <p:strVal val="#ppt_x"/>
                                          </p:val>
                                        </p:tav>
                                      </p:tavLst>
                                    </p:anim>
                                    <p:anim calcmode="lin" valueType="num">
                                      <p:cBhvr>
                                        <p:cTn id="16" dur="500" fill="hold"/>
                                        <p:tgtEl>
                                          <p:spTgt spid="4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ppt_x</p:attrName>
                                        </p:attrNameLst>
                                      </p:cBhvr>
                                      <p:tavLst>
                                        <p:tav tm="0">
                                          <p:val>
                                            <p:strVal val="#ppt_x"/>
                                          </p:val>
                                        </p:tav>
                                        <p:tav tm="100000">
                                          <p:val>
                                            <p:strVal val="#ppt_x"/>
                                          </p:val>
                                        </p:tav>
                                      </p:tavLst>
                                    </p:anim>
                                    <p:anim calcmode="lin" valueType="num">
                                      <p:cBhvr>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ppt_x</p:attrName>
                                        </p:attrNameLst>
                                      </p:cBhvr>
                                      <p:tavLst>
                                        <p:tav tm="0">
                                          <p:val>
                                            <p:strVal val="#ppt_x"/>
                                          </p:val>
                                        </p:tav>
                                        <p:tav tm="100000">
                                          <p:val>
                                            <p:strVal val="#ppt_x"/>
                                          </p:val>
                                        </p:tav>
                                      </p:tavLst>
                                    </p:anim>
                                    <p:anim calcmode="lin" valueType="num">
                                      <p:cBhvr>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ppt_x</p:attrName>
                                        </p:attrNameLst>
                                      </p:cBhvr>
                                      <p:tavLst>
                                        <p:tav tm="0">
                                          <p:val>
                                            <p:strVal val="#ppt_x"/>
                                          </p:val>
                                        </p:tav>
                                        <p:tav tm="100000">
                                          <p:val>
                                            <p:strVal val="#ppt_x"/>
                                          </p:val>
                                        </p:tav>
                                      </p:tavLst>
                                    </p:anim>
                                    <p:anim calcmode="lin" valueType="num">
                                      <p:cBhvr>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ppt_x</p:attrName>
                                        </p:attrNameLst>
                                      </p:cBhvr>
                                      <p:tavLst>
                                        <p:tav tm="0">
                                          <p:val>
                                            <p:strVal val="#ppt_x"/>
                                          </p:val>
                                        </p:tav>
                                        <p:tav tm="100000">
                                          <p:val>
                                            <p:strVal val="#ppt_x"/>
                                          </p:val>
                                        </p:tav>
                                      </p:tavLst>
                                    </p:anim>
                                    <p:anim calcmode="lin" valueType="num">
                                      <p:cBhvr>
                                        <p:cTn id="36" dur="500" fill="hold"/>
                                        <p:tgtEl>
                                          <p:spTgt spid="4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
                                          </p:val>
                                        </p:tav>
                                        <p:tav tm="100000">
                                          <p:val>
                                            <p:strVal val="#ppt_x"/>
                                          </p:val>
                                        </p:tav>
                                      </p:tavLst>
                                    </p:anim>
                                    <p:anim calcmode="lin" valueType="num">
                                      <p:cBhvr>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ppt_x</p:attrName>
                                        </p:attrNameLst>
                                      </p:cBhvr>
                                      <p:tavLst>
                                        <p:tav tm="0">
                                          <p:val>
                                            <p:strVal val="#ppt_x"/>
                                          </p:val>
                                        </p:tav>
                                        <p:tav tm="100000">
                                          <p:val>
                                            <p:strVal val="#ppt_x"/>
                                          </p:val>
                                        </p:tav>
                                      </p:tavLst>
                                    </p:anim>
                                    <p:anim calcmode="lin" valueType="num">
                                      <p:cBhvr>
                                        <p:cTn id="4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p:bldP spid="41" grpId="0"/>
      <p:bldP spid="43" grpId="0"/>
      <p:bldP spid="44" grpId="0"/>
      <p:bldP spid="46" grpId="0"/>
      <p:bldP spid="47"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8" name="矩形 7"/>
          <p:cNvSpPr/>
          <p:nvPr/>
        </p:nvSpPr>
        <p:spPr>
          <a:xfrm>
            <a:off x="2114550" y="0"/>
            <a:ext cx="5048250" cy="51435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2" name="文本框 11"/>
          <p:cNvSpPr txBox="1">
            <a:spLocks noChangeAspect="1" noChangeArrowheads="1"/>
          </p:cNvSpPr>
          <p:nvPr/>
        </p:nvSpPr>
        <p:spPr bwMode="auto">
          <a:xfrm>
            <a:off x="2796381" y="170180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13" name="文本框 12"/>
          <p:cNvSpPr txBox="1">
            <a:spLocks noChangeArrowheads="1"/>
          </p:cNvSpPr>
          <p:nvPr/>
        </p:nvSpPr>
        <p:spPr bwMode="auto">
          <a:xfrm>
            <a:off x="3256756" y="253555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cxnSp>
        <p:nvCxnSpPr>
          <p:cNvPr id="14" name="直接连接符 13"/>
          <p:cNvCxnSpPr/>
          <p:nvPr/>
        </p:nvCxnSpPr>
        <p:spPr>
          <a:xfrm>
            <a:off x="4500563" y="2866073"/>
            <a:ext cx="2762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420144" y="303593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367">
        <p14:switch dir="r"/>
      </p:transition>
    </mc:Choice>
    <mc:Fallback xmlns="">
      <p:transition spd="slow" advClick="0" advTm="13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
                                          </p:val>
                                        </p:tav>
                                        <p:tav tm="100000">
                                          <p:val>
                                            <p:strVal val="#ppt_x"/>
                                          </p:val>
                                        </p:tav>
                                      </p:tavLst>
                                    </p:anim>
                                    <p:anim calcmode="lin" valueType="num">
                                      <p:cBhvr>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ppt_x</p:attrName>
                                        </p:attrNameLst>
                                      </p:cBhvr>
                                      <p:tavLst>
                                        <p:tav tm="0">
                                          <p:val>
                                            <p:strVal val="#ppt_x"/>
                                          </p:val>
                                        </p:tav>
                                        <p:tav tm="100000">
                                          <p:val>
                                            <p:strVal val="#ppt_x"/>
                                          </p:val>
                                        </p:tav>
                                      </p:tavLst>
                                    </p:anim>
                                    <p:anim calcmode="lin" valueType="num">
                                      <p:cBhvr>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3" grpId="1"/>
      <p:bldP spid="13" grpId="2"/>
      <p:bldP spid="16" grpId="0"/>
      <p:bldP spid="16" grpId="1"/>
      <p:bldP spid="16"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a:spLocks noChangeAspect="1"/>
          </p:cNvSpPr>
          <p:nvPr/>
        </p:nvSpPr>
        <p:spPr>
          <a:xfrm>
            <a:off x="1438380" y="3363922"/>
            <a:ext cx="1528762" cy="484748"/>
          </a:xfrm>
          <a:prstGeom prst="rect">
            <a:avLst/>
          </a:prstGeom>
          <a:noFill/>
          <a:ln>
            <a:noFill/>
          </a:ln>
        </p:spPr>
        <p:txBody>
          <a:bodyPr>
            <a:spAutoFit/>
          </a:bodyPr>
          <a:lstStyle/>
          <a:p>
            <a:pPr algn="ct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fontAlgn="ctr"/>
            <a:r>
              <a:rPr lang="en-US" altLang="zh-CN" sz="950" noProof="1">
                <a:latin typeface="Arial" panose="020B0604020202020204" pitchFamily="34" charset="0"/>
                <a:ea typeface="黑体" panose="02010609060101010101" charset="-122"/>
              </a:rPr>
              <a:t> </a:t>
            </a:r>
          </a:p>
        </p:txBody>
      </p:sp>
      <p:cxnSp>
        <p:nvCxnSpPr>
          <p:cNvPr id="17" name="直接连接符 16"/>
          <p:cNvCxnSpPr/>
          <p:nvPr/>
        </p:nvCxnSpPr>
        <p:spPr>
          <a:xfrm>
            <a:off x="2065442"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a:spLocks noChangeArrowheads="1"/>
          </p:cNvSpPr>
          <p:nvPr/>
        </p:nvSpPr>
        <p:spPr bwMode="auto">
          <a:xfrm>
            <a:off x="1031980"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tx1">
                    <a:lumMod val="65000"/>
                    <a:lumOff val="35000"/>
                  </a:schemeClr>
                </a:solidFill>
                <a:latin typeface="Arial" panose="020B0604020202020204" pitchFamily="34" charset="0"/>
              </a:rPr>
              <a:t>根据分类输入内容</a:t>
            </a:r>
            <a:endParaRPr lang="en-US" altLang="zh-CN" sz="1000" dirty="0"/>
          </a:p>
        </p:txBody>
      </p:sp>
      <p:sp>
        <p:nvSpPr>
          <p:cNvPr id="19" name="文本框 18"/>
          <p:cNvSpPr txBox="1">
            <a:spLocks noChangeAspect="1"/>
          </p:cNvSpPr>
          <p:nvPr/>
        </p:nvSpPr>
        <p:spPr>
          <a:xfrm>
            <a:off x="3857532" y="3363922"/>
            <a:ext cx="1528762" cy="484748"/>
          </a:xfrm>
          <a:prstGeom prst="rect">
            <a:avLst/>
          </a:prstGeom>
          <a:noFill/>
          <a:ln>
            <a:noFill/>
          </a:ln>
        </p:spPr>
        <p:txBody>
          <a:bodyPr>
            <a:spAutoFit/>
          </a:bodyPr>
          <a:lstStyle/>
          <a:p>
            <a:pPr algn="ct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fontAlgn="ctr"/>
            <a:r>
              <a:rPr lang="en-US" altLang="zh-CN" sz="950" noProof="1">
                <a:latin typeface="Arial" panose="020B0604020202020204" pitchFamily="34" charset="0"/>
                <a:ea typeface="黑体" panose="02010609060101010101" charset="-122"/>
              </a:rPr>
              <a:t> </a:t>
            </a:r>
          </a:p>
        </p:txBody>
      </p:sp>
      <p:cxnSp>
        <p:nvCxnSpPr>
          <p:cNvPr id="20" name="直接连接符 19"/>
          <p:cNvCxnSpPr/>
          <p:nvPr/>
        </p:nvCxnSpPr>
        <p:spPr>
          <a:xfrm>
            <a:off x="4484594"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a:spLocks noChangeArrowheads="1"/>
          </p:cNvSpPr>
          <p:nvPr/>
        </p:nvSpPr>
        <p:spPr bwMode="auto">
          <a:xfrm>
            <a:off x="3451132"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tx1">
                    <a:lumMod val="65000"/>
                    <a:lumOff val="35000"/>
                  </a:schemeClr>
                </a:solidFill>
                <a:latin typeface="Arial" panose="020B0604020202020204" pitchFamily="34" charset="0"/>
              </a:rPr>
              <a:t>根据分类输入内容</a:t>
            </a:r>
            <a:endParaRPr lang="en-US" altLang="zh-CN" sz="1000" dirty="0"/>
          </a:p>
        </p:txBody>
      </p:sp>
      <p:sp>
        <p:nvSpPr>
          <p:cNvPr id="22" name="文本框 21"/>
          <p:cNvSpPr txBox="1">
            <a:spLocks noChangeAspect="1"/>
          </p:cNvSpPr>
          <p:nvPr/>
        </p:nvSpPr>
        <p:spPr>
          <a:xfrm>
            <a:off x="6013356" y="3363922"/>
            <a:ext cx="1528762" cy="484748"/>
          </a:xfrm>
          <a:prstGeom prst="rect">
            <a:avLst/>
          </a:prstGeom>
          <a:noFill/>
          <a:ln>
            <a:noFill/>
          </a:ln>
        </p:spPr>
        <p:txBody>
          <a:bodyPr>
            <a:spAutoFit/>
          </a:bodyPr>
          <a:lstStyle/>
          <a:p>
            <a:pPr algn="ctr" fontAlgn="ct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fontAlgn="ctr"/>
            <a:r>
              <a:rPr lang="en-US" altLang="zh-CN" sz="950" noProof="1">
                <a:latin typeface="Arial" panose="020B0604020202020204" pitchFamily="34" charset="0"/>
                <a:ea typeface="黑体" panose="02010609060101010101" charset="-122"/>
              </a:rPr>
              <a:t> </a:t>
            </a:r>
          </a:p>
        </p:txBody>
      </p:sp>
      <p:cxnSp>
        <p:nvCxnSpPr>
          <p:cNvPr id="23" name="直接连接符 22"/>
          <p:cNvCxnSpPr/>
          <p:nvPr/>
        </p:nvCxnSpPr>
        <p:spPr>
          <a:xfrm>
            <a:off x="6640418"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a:spLocks noChangeArrowheads="1"/>
          </p:cNvSpPr>
          <p:nvPr/>
        </p:nvSpPr>
        <p:spPr bwMode="auto">
          <a:xfrm>
            <a:off x="5606956"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tx1">
                    <a:lumMod val="65000"/>
                    <a:lumOff val="35000"/>
                  </a:schemeClr>
                </a:solidFill>
                <a:latin typeface="Arial" panose="020B0604020202020204" pitchFamily="34" charset="0"/>
              </a:rPr>
              <a:t>根据分类输入内容</a:t>
            </a:r>
            <a:endParaRPr lang="en-US" altLang="zh-CN" sz="1000" dirty="0"/>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981" y="1626519"/>
            <a:ext cx="2285626" cy="1523751"/>
          </a:xfrm>
          <a:prstGeom prst="rect">
            <a:avLst/>
          </a:prstGeom>
          <a:noFill/>
          <a:ln>
            <a:noFill/>
          </a:ln>
        </p:spPr>
      </p:pic>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t="614" b="614"/>
          <a:stretch/>
        </p:blipFill>
        <p:spPr>
          <a:xfrm>
            <a:off x="3451132" y="1626519"/>
            <a:ext cx="2314072" cy="1523751"/>
          </a:xfrm>
          <a:prstGeom prst="rect">
            <a:avLst/>
          </a:prstGeom>
          <a:noFill/>
          <a:ln>
            <a:noFill/>
          </a:ln>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4729" y="1618764"/>
            <a:ext cx="2308602" cy="1539260"/>
          </a:xfrm>
          <a:prstGeom prst="rect">
            <a:avLst/>
          </a:prstGeom>
          <a:noFill/>
          <a:ln>
            <a:noFill/>
          </a:ln>
        </p:spPr>
      </p:pic>
      <p:sp>
        <p:nvSpPr>
          <p:cNvPr id="31" name="任意多边形: 形状 30"/>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33" name="组合 7"/>
          <p:cNvGrpSpPr>
            <a:grpSpLocks/>
          </p:cNvGrpSpPr>
          <p:nvPr/>
        </p:nvGrpSpPr>
        <p:grpSpPr bwMode="auto">
          <a:xfrm rot="5400000">
            <a:off x="144993" y="368300"/>
            <a:ext cx="68263" cy="363538"/>
            <a:chOff x="959" y="1331"/>
            <a:chExt cx="108" cy="572"/>
          </a:xfrm>
        </p:grpSpPr>
        <p:cxnSp>
          <p:nvCxnSpPr>
            <p:cNvPr id="34" name="直接连接符 33"/>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36" name="组合 35"/>
          <p:cNvGrpSpPr/>
          <p:nvPr/>
        </p:nvGrpSpPr>
        <p:grpSpPr>
          <a:xfrm>
            <a:off x="2396341" y="515938"/>
            <a:ext cx="6747659" cy="68263"/>
            <a:chOff x="3461553" y="517741"/>
            <a:chExt cx="6747659" cy="68263"/>
          </a:xfrm>
        </p:grpSpPr>
        <p:cxnSp>
          <p:nvCxnSpPr>
            <p:cNvPr id="37" name="直接连接符 36"/>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39" name="文本框 38"/>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88181769"/>
      </p:ext>
    </p:extLst>
  </p:cSld>
  <p:clrMapOvr>
    <a:masterClrMapping/>
  </p:clrMapOvr>
  <mc:AlternateContent xmlns:mc="http://schemas.openxmlformats.org/markup-compatibility/2006" xmlns:p14="http://schemas.microsoft.com/office/powerpoint/2010/main">
    <mc:Choice Requires="p14">
      <p:transition spd="slow" p14:dur="1250" advClick="0" advTm="1100">
        <p14:switch dir="r"/>
      </p:transition>
    </mc:Choice>
    <mc:Fallback xmlns="">
      <p:transition spd="slow" advClick="0" advTm="1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100000">
                                          <p:val>
                                            <p:strVal val="#ppt_x"/>
                                          </p:val>
                                        </p:tav>
                                      </p:tavLst>
                                    </p:anim>
                                    <p:anim calcmode="lin" valueType="num">
                                      <p:cBhvr>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100000">
                                          <p:val>
                                            <p:strVal val="#ppt_x"/>
                                          </p:val>
                                        </p:tav>
                                      </p:tavLst>
                                    </p:anim>
                                    <p:anim calcmode="lin" valueType="num">
                                      <p:cBhvr>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100000">
                                          <p:val>
                                            <p:strVal val="#ppt_x"/>
                                          </p:val>
                                        </p:tav>
                                      </p:tavLst>
                                    </p:anim>
                                    <p:anim calcmode="lin" valueType="num">
                                      <p:cBhvr>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100000">
                                          <p:val>
                                            <p:strVal val="#ppt_x"/>
                                          </p:val>
                                        </p:tav>
                                      </p:tavLst>
                                    </p:anim>
                                    <p:anim calcmode="lin" valueType="num">
                                      <p:cBhvr>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
                                          </p:val>
                                        </p:tav>
                                        <p:tav tm="100000">
                                          <p:val>
                                            <p:strVal val="#ppt_x"/>
                                          </p:val>
                                        </p:tav>
                                      </p:tavLst>
                                    </p:anim>
                                    <p:anim calcmode="lin" valueType="num">
                                      <p:cBhvr>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ppt_x</p:attrName>
                                        </p:attrNameLst>
                                      </p:cBhvr>
                                      <p:tavLst>
                                        <p:tav tm="0">
                                          <p:val>
                                            <p:strVal val="#ppt_x"/>
                                          </p:val>
                                        </p:tav>
                                        <p:tav tm="100000">
                                          <p:val>
                                            <p:strVal val="#ppt_x"/>
                                          </p:val>
                                        </p:tav>
                                      </p:tavLst>
                                    </p:anim>
                                    <p:anim calcmode="lin" valueType="num">
                                      <p:cBhvr>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1+#ppt_h/2"/>
                                          </p:val>
                                        </p:tav>
                                        <p:tav tm="100000">
                                          <p:val>
                                            <p:strVal val="#ppt_y"/>
                                          </p:val>
                                        </p:tav>
                                      </p:tavLst>
                                    </p:anim>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1" grpId="0"/>
      <p:bldP spid="22" grpId="0"/>
      <p:bldP spid="24" grpId="0"/>
      <p:bldP spid="32"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11" name="椭圆 10"/>
          <p:cNvSpPr/>
          <p:nvPr/>
        </p:nvSpPr>
        <p:spPr>
          <a:xfrm>
            <a:off x="10591800" y="-1663700"/>
            <a:ext cx="1651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noProof="1"/>
          </a:p>
        </p:txBody>
      </p:sp>
      <p:sp>
        <p:nvSpPr>
          <p:cNvPr id="5" name="任意多边形: 形状 4"/>
          <p:cNvSpPr/>
          <p:nvPr/>
        </p:nvSpPr>
        <p:spPr>
          <a:xfrm>
            <a:off x="-7620" y="-60960"/>
            <a:ext cx="6987540" cy="5273040"/>
          </a:xfrm>
          <a:custGeom>
            <a:avLst/>
            <a:gdLst>
              <a:gd name="connsiteX0" fmla="*/ 0 w 6987540"/>
              <a:gd name="connsiteY0" fmla="*/ 0 h 5143500"/>
              <a:gd name="connsiteX1" fmla="*/ 3307080 w 6987540"/>
              <a:gd name="connsiteY1" fmla="*/ 15240 h 5143500"/>
              <a:gd name="connsiteX2" fmla="*/ 6987540 w 6987540"/>
              <a:gd name="connsiteY2" fmla="*/ 5143500 h 5143500"/>
              <a:gd name="connsiteX3" fmla="*/ 0 w 6987540"/>
              <a:gd name="connsiteY3" fmla="*/ 5128260 h 5143500"/>
              <a:gd name="connsiteX4" fmla="*/ 0 w 698754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7540" h="5143500">
                <a:moveTo>
                  <a:pt x="0" y="0"/>
                </a:moveTo>
                <a:lnTo>
                  <a:pt x="3307080" y="15240"/>
                </a:lnTo>
                <a:lnTo>
                  <a:pt x="6987540" y="5143500"/>
                </a:lnTo>
                <a:lnTo>
                  <a:pt x="0" y="5128260"/>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a:spLocks noChangeAspect="1"/>
          </p:cNvSpPr>
          <p:nvPr/>
        </p:nvSpPr>
        <p:spPr>
          <a:xfrm>
            <a:off x="473869" y="2506087"/>
            <a:ext cx="4881562" cy="584775"/>
          </a:xfrm>
          <a:prstGeom prst="rect">
            <a:avLst/>
          </a:prstGeom>
          <a:noFill/>
          <a:ln>
            <a:noFill/>
          </a:ln>
        </p:spPr>
        <p:txBody>
          <a:bodyPr>
            <a:spAutoFit/>
          </a:bodyPr>
          <a:lstStyle/>
          <a:p>
            <a:pPr algn="ctr"/>
            <a:r>
              <a:rPr lang="zh-CN" altLang="en-US" sz="3200" noProof="1">
                <a:solidFill>
                  <a:schemeClr val="tx1">
                    <a:lumMod val="85000"/>
                    <a:lumOff val="15000"/>
                  </a:schemeClr>
                </a:solidFill>
                <a:latin typeface="幼圆" panose="02010509060101010101" pitchFamily="49" charset="-122"/>
                <a:ea typeface="幼圆" panose="02010509060101010101" pitchFamily="49" charset="-122"/>
              </a:rPr>
              <a:t>谢谢下载</a:t>
            </a:r>
            <a:endParaRPr lang="en-US" altLang="zh-CN" sz="3200" noProof="1">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5" name="文本框 14"/>
          <p:cNvSpPr txBox="1">
            <a:spLocks noChangeArrowheads="1"/>
          </p:cNvSpPr>
          <p:nvPr/>
        </p:nvSpPr>
        <p:spPr bwMode="auto">
          <a:xfrm>
            <a:off x="1116013" y="3117850"/>
            <a:ext cx="35972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200" dirty="0">
                <a:solidFill>
                  <a:schemeClr val="tx1">
                    <a:lumMod val="85000"/>
                    <a:lumOff val="15000"/>
                  </a:schemeClr>
                </a:solidFill>
                <a:latin typeface="Arial" panose="020B0604020202020204" pitchFamily="34" charset="0"/>
              </a:rPr>
              <a:t>Thank you for downloading</a:t>
            </a:r>
          </a:p>
        </p:txBody>
      </p:sp>
    </p:spTree>
  </p:cSld>
  <p:clrMapOvr>
    <a:masterClrMapping/>
  </p:clrMapOvr>
  <mc:AlternateContent xmlns:mc="http://schemas.openxmlformats.org/markup-compatibility/2006" xmlns:p14="http://schemas.microsoft.com/office/powerpoint/2010/main">
    <mc:Choice Requires="p14">
      <p:transition spd="slow" p14:dur="1250" advClick="0" advTm="2605">
        <p14:switch dir="r"/>
      </p:transition>
    </mc:Choice>
    <mc:Fallback xmlns="">
      <p:transition spd="slow" advClick="0" advTm="260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6900"/>
                                  </p:stCondLst>
                                  <p:childTnLst>
                                    <p:set>
                                      <p:cBhvr>
                                        <p:cTn id="6" dur="1" fill="hold">
                                          <p:stCondLst>
                                            <p:cond delay="0"/>
                                          </p:stCondLst>
                                        </p:cTn>
                                        <p:tgtEl>
                                          <p:spTgt spid="11"/>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2000" fill="hold"/>
                                        <p:tgtEl>
                                          <p:spTgt spid="13"/>
                                        </p:tgtEl>
                                        <p:attrNameLst>
                                          <p:attrName>ppt_x</p:attrName>
                                        </p:attrNameLst>
                                      </p:cBhvr>
                                      <p:tavLst>
                                        <p:tav tm="0">
                                          <p:val>
                                            <p:strVal val="#ppt_x"/>
                                          </p:val>
                                        </p:tav>
                                        <p:tav tm="100000">
                                          <p:val>
                                            <p:strVal val="#ppt_x"/>
                                          </p:val>
                                        </p:tav>
                                      </p:tavLst>
                                    </p:anim>
                                    <p:anim calcmode="lin" valueType="num">
                                      <p:cBhvr>
                                        <p:cTn id="10" dur="2000" fill="hold"/>
                                        <p:tgtEl>
                                          <p:spTgt spid="13"/>
                                        </p:tgtEl>
                                        <p:attrNameLst>
                                          <p:attrName>ppt_y</p:attrName>
                                        </p:attrNameLst>
                                      </p:cBhvr>
                                      <p:tavLst>
                                        <p:tav tm="0">
                                          <p:val>
                                            <p:strVal val="1+#ppt_h/2"/>
                                          </p:val>
                                        </p:tav>
                                        <p:tav tm="100000">
                                          <p:val>
                                            <p:strVal val="#ppt_y"/>
                                          </p:val>
                                        </p:tav>
                                      </p:tavLst>
                                    </p:anim>
                                  </p:childTnLst>
                                </p:cTn>
                              </p:par>
                              <p:par>
                                <p:cTn id="11" presetID="2" presetClass="entr" presetSubtype="4" fill="hold" grpId="2"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p:bldP spid="15" grpId="1"/>
      <p:bldP spid="15" grpId="2"/>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0" y="1546860"/>
            <a:ext cx="9144000" cy="207264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8" name="文本框 7"/>
          <p:cNvSpPr txBox="1">
            <a:spLocks noChangeAspect="1" noChangeArrowheads="1"/>
          </p:cNvSpPr>
          <p:nvPr/>
        </p:nvSpPr>
        <p:spPr bwMode="auto">
          <a:xfrm>
            <a:off x="2729706" y="167894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10" name="文本框 9"/>
          <p:cNvSpPr txBox="1">
            <a:spLocks noChangeArrowheads="1"/>
          </p:cNvSpPr>
          <p:nvPr/>
        </p:nvSpPr>
        <p:spPr bwMode="auto">
          <a:xfrm>
            <a:off x="3190081" y="251269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cxnSp>
        <p:nvCxnSpPr>
          <p:cNvPr id="15" name="直接连接符 14"/>
          <p:cNvCxnSpPr/>
          <p:nvPr/>
        </p:nvCxnSpPr>
        <p:spPr>
          <a:xfrm>
            <a:off x="4433888" y="2843213"/>
            <a:ext cx="2762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353469" y="301307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508">
        <p14:switch dir="r"/>
      </p:transition>
    </mc:Choice>
    <mc:Fallback xmlns="">
      <p:transition spd="slow" advClick="0" advTm="1508">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
                                          </p:val>
                                        </p:tav>
                                        <p:tav tm="100000">
                                          <p:val>
                                            <p:strVal val="#ppt_x"/>
                                          </p:val>
                                        </p:tav>
                                      </p:tavLst>
                                    </p:anim>
                                    <p:anim calcmode="lin" valueType="num">
                                      <p:cBhvr>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3"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3"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1"/>
      <p:bldP spid="10" grpId="2"/>
      <p:bldP spid="10" grpId="3"/>
      <p:bldP spid="11" grpId="1"/>
      <p:bldP spid="11" grpId="2"/>
      <p:bldP spid="11" grpId="3"/>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1588"/>
            <a:ext cx="4308157" cy="5146676"/>
          </a:xfrm>
          <a:prstGeom prst="rect">
            <a:avLst/>
          </a:prstGeom>
          <a:blipFill rotWithShape="1">
            <a:blip r:embed="rId3"/>
            <a:stretch>
              <a:fillRect l="-53134" r="-507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9" name="文本框 8"/>
          <p:cNvSpPr txBox="1">
            <a:spLocks noChangeAspect="1" noChangeArrowheads="1"/>
          </p:cNvSpPr>
          <p:nvPr/>
        </p:nvSpPr>
        <p:spPr bwMode="auto">
          <a:xfrm>
            <a:off x="4346257" y="1333244"/>
            <a:ext cx="23752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36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36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4" name="组合 13"/>
          <p:cNvGrpSpPr>
            <a:grpSpLocks/>
          </p:cNvGrpSpPr>
          <p:nvPr/>
        </p:nvGrpSpPr>
        <p:grpSpPr bwMode="auto">
          <a:xfrm>
            <a:off x="4559617" y="2081531"/>
            <a:ext cx="4081462" cy="1546862"/>
            <a:chOff x="6279" y="3614"/>
            <a:chExt cx="6427" cy="2435"/>
          </a:xfrm>
        </p:grpSpPr>
        <p:sp>
          <p:nvSpPr>
            <p:cNvPr id="15" name="文本框 14"/>
            <p:cNvSpPr txBox="1"/>
            <p:nvPr/>
          </p:nvSpPr>
          <p:spPr>
            <a:xfrm>
              <a:off x="6279" y="3614"/>
              <a:ext cx="6427" cy="1260"/>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nostrud exercitation ullamco laboris nisi ut aliquip ex ea commodo consequat. Lorem ipsum dolor sit amet, consectetur adipiscing elit, sed do eiusmod tempor incididunt. </a:t>
              </a:r>
            </a:p>
          </p:txBody>
        </p:sp>
        <p:sp>
          <p:nvSpPr>
            <p:cNvPr id="16" name="文本框 15"/>
            <p:cNvSpPr txBox="1"/>
            <p:nvPr/>
          </p:nvSpPr>
          <p:spPr>
            <a:xfrm>
              <a:off x="6279" y="5458"/>
              <a:ext cx="6427" cy="591"/>
            </a:xfrm>
            <a:prstGeom prst="rect">
              <a:avLst/>
            </a:prstGeom>
            <a:noFill/>
            <a:ln>
              <a:noFill/>
            </a:ln>
          </p:spPr>
          <p:txBody>
            <a:bodyPr>
              <a:spAutoFit/>
            </a:bodyPr>
            <a:lstStyle/>
            <a:p>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a:t>
              </a:r>
            </a:p>
          </p:txBody>
        </p:sp>
        <p:cxnSp>
          <p:nvCxnSpPr>
            <p:cNvPr id="17" name="直接连接符 16"/>
            <p:cNvCxnSpPr/>
            <p:nvPr/>
          </p:nvCxnSpPr>
          <p:spPr>
            <a:xfrm>
              <a:off x="6421" y="5161"/>
              <a:ext cx="43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50" advClick="0" advTm="1436">
        <p14:switch dir="r"/>
      </p:transition>
    </mc:Choice>
    <mc:Fallback xmlns="">
      <p:transition spd="slow" advClick="0" advTm="1436">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100000">
                                          <p:val>
                                            <p:strVal val="#ppt_x"/>
                                          </p:val>
                                        </p:tav>
                                      </p:tavLst>
                                    </p:anim>
                                    <p:anim calcmode="lin" valueType="num">
                                      <p:cBhvr>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
          <p:cNvSpPr>
            <a:spLocks noChangeArrowheads="1"/>
          </p:cNvSpPr>
          <p:nvPr/>
        </p:nvSpPr>
        <p:spPr bwMode="auto">
          <a:xfrm>
            <a:off x="-29960" y="2490444"/>
            <a:ext cx="9169004" cy="1337415"/>
          </a:xfrm>
          <a:prstGeom prst="rect">
            <a:avLst/>
          </a:prstGeom>
          <a:solidFill>
            <a:schemeClr val="tx1">
              <a:alpha val="8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sp>
        <p:nvSpPr>
          <p:cNvPr id="5" name="Rectangle 18"/>
          <p:cNvSpPr>
            <a:spLocks noChangeArrowheads="1"/>
          </p:cNvSpPr>
          <p:nvPr/>
        </p:nvSpPr>
        <p:spPr bwMode="auto">
          <a:xfrm>
            <a:off x="3635457" y="1782594"/>
            <a:ext cx="1838170" cy="1147500"/>
          </a:xfrm>
          <a:prstGeom prst="rect">
            <a:avLst/>
          </a:prstGeom>
          <a:blipFill dpi="0" rotWithShape="1">
            <a:blip r:embed="rId2"/>
            <a:srcRect/>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8" name="Rectangle 19"/>
          <p:cNvSpPr>
            <a:spLocks noChangeArrowheads="1"/>
          </p:cNvSpPr>
          <p:nvPr/>
        </p:nvSpPr>
        <p:spPr bwMode="auto">
          <a:xfrm>
            <a:off x="1048328" y="1782594"/>
            <a:ext cx="1838170" cy="1147500"/>
          </a:xfrm>
          <a:prstGeom prst="rect">
            <a:avLst/>
          </a:prstGeom>
          <a:blipFill dpi="0" rotWithShape="1">
            <a:blip r:embed="rId3"/>
            <a:srcRect/>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dirty="0">
              <a:solidFill>
                <a:schemeClr val="accent1"/>
              </a:solidFill>
              <a:latin typeface="微软雅黑" panose="020B0503020204020204" pitchFamily="34" charset="-122"/>
              <a:ea typeface="微软雅黑" panose="020B0503020204020204" pitchFamily="34" charset="-122"/>
            </a:endParaRPr>
          </a:p>
        </p:txBody>
      </p:sp>
      <p:sp>
        <p:nvSpPr>
          <p:cNvPr id="11" name="Rectangle 20"/>
          <p:cNvSpPr>
            <a:spLocks noChangeArrowheads="1"/>
          </p:cNvSpPr>
          <p:nvPr/>
        </p:nvSpPr>
        <p:spPr bwMode="auto">
          <a:xfrm>
            <a:off x="6223104" y="1782593"/>
            <a:ext cx="1837345" cy="1147500"/>
          </a:xfrm>
          <a:prstGeom prst="rect">
            <a:avLst/>
          </a:prstGeom>
          <a:blipFill dpi="0" rotWithShape="1">
            <a:blip r:embed="rId3"/>
            <a:srcRect/>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2" name="矩形 37"/>
          <p:cNvSpPr>
            <a:spLocks noChangeArrowheads="1"/>
          </p:cNvSpPr>
          <p:nvPr/>
        </p:nvSpPr>
        <p:spPr bwMode="auto">
          <a:xfrm>
            <a:off x="987028" y="1073944"/>
            <a:ext cx="71949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38"/>
          <p:cNvSpPr>
            <a:spLocks noChangeArrowheads="1"/>
          </p:cNvSpPr>
          <p:nvPr/>
        </p:nvSpPr>
        <p:spPr bwMode="auto">
          <a:xfrm>
            <a:off x="1277764" y="3301604"/>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4" name="矩形 47"/>
          <p:cNvSpPr>
            <a:spLocks noChangeArrowheads="1"/>
          </p:cNvSpPr>
          <p:nvPr/>
        </p:nvSpPr>
        <p:spPr bwMode="auto">
          <a:xfrm>
            <a:off x="1108472" y="3827860"/>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51"/>
          <p:cNvSpPr>
            <a:spLocks noChangeArrowheads="1"/>
          </p:cNvSpPr>
          <p:nvPr/>
        </p:nvSpPr>
        <p:spPr bwMode="auto">
          <a:xfrm>
            <a:off x="3868564" y="3301604"/>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矩形 47"/>
          <p:cNvSpPr>
            <a:spLocks noChangeArrowheads="1"/>
          </p:cNvSpPr>
          <p:nvPr/>
        </p:nvSpPr>
        <p:spPr bwMode="auto">
          <a:xfrm>
            <a:off x="3698082" y="3827860"/>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53"/>
          <p:cNvSpPr>
            <a:spLocks noChangeArrowheads="1"/>
          </p:cNvSpPr>
          <p:nvPr/>
        </p:nvSpPr>
        <p:spPr bwMode="auto">
          <a:xfrm>
            <a:off x="6458173" y="3301604"/>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矩形 47"/>
          <p:cNvSpPr>
            <a:spLocks noChangeArrowheads="1"/>
          </p:cNvSpPr>
          <p:nvPr/>
        </p:nvSpPr>
        <p:spPr bwMode="auto">
          <a:xfrm>
            <a:off x="6288882" y="3827860"/>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3523960"/>
      </p:ext>
    </p:extLst>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p:cBhvr>
                                        <p:cTn id="11" dur="1000"/>
                                        <p:tgtEl>
                                          <p:spTgt spid="2"/>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p:cBhvr>
                                        <p:cTn id="28" dur="750"/>
                                        <p:tgtEl>
                                          <p:spTgt spid="16"/>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p:cBhvr>
                                        <p:cTn id="31" dur="750"/>
                                        <p:tgtEl>
                                          <p:spTgt spid="14"/>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p:cBhvr>
                                        <p:cTn id="3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1588" y="2461260"/>
            <a:ext cx="9150351" cy="2685415"/>
          </a:xfrm>
          <a:prstGeom prst="rect">
            <a:avLst/>
          </a:prstGeom>
          <a:blipFill rotWithShape="1">
            <a:blip r:embed="rId3" cstate="print"/>
            <a:stretch>
              <a:fillRect t="-46196"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 name="任意多边形: 形状 1"/>
          <p:cNvSpPr/>
          <p:nvPr/>
        </p:nvSpPr>
        <p:spPr>
          <a:xfrm>
            <a:off x="-7620" y="1912620"/>
            <a:ext cx="9159240" cy="2080260"/>
          </a:xfrm>
          <a:custGeom>
            <a:avLst/>
            <a:gdLst>
              <a:gd name="connsiteX0" fmla="*/ 15240 w 9159240"/>
              <a:gd name="connsiteY0" fmla="*/ 1935480 h 2080260"/>
              <a:gd name="connsiteX1" fmla="*/ 2232660 w 9159240"/>
              <a:gd name="connsiteY1" fmla="*/ 891540 h 2080260"/>
              <a:gd name="connsiteX2" fmla="*/ 6606540 w 9159240"/>
              <a:gd name="connsiteY2" fmla="*/ 2080260 h 2080260"/>
              <a:gd name="connsiteX3" fmla="*/ 9159240 w 9159240"/>
              <a:gd name="connsiteY3" fmla="*/ 1272540 h 2080260"/>
              <a:gd name="connsiteX4" fmla="*/ 9159240 w 9159240"/>
              <a:gd name="connsiteY4" fmla="*/ 0 h 2080260"/>
              <a:gd name="connsiteX5" fmla="*/ 0 w 9159240"/>
              <a:gd name="connsiteY5" fmla="*/ 83820 h 2080260"/>
              <a:gd name="connsiteX6" fmla="*/ 15240 w 9159240"/>
              <a:gd name="connsiteY6" fmla="*/ 1935480 h 208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9240" h="2080260">
                <a:moveTo>
                  <a:pt x="15240" y="1935480"/>
                </a:moveTo>
                <a:lnTo>
                  <a:pt x="2232660" y="891540"/>
                </a:lnTo>
                <a:lnTo>
                  <a:pt x="6606540" y="2080260"/>
                </a:lnTo>
                <a:lnTo>
                  <a:pt x="9159240" y="1272540"/>
                </a:lnTo>
                <a:lnTo>
                  <a:pt x="9159240" y="0"/>
                </a:lnTo>
                <a:lnTo>
                  <a:pt x="0" y="83820"/>
                </a:lnTo>
                <a:lnTo>
                  <a:pt x="15240" y="19354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21475" y="1588"/>
            <a:ext cx="1539875" cy="514508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9" name="文本框 8"/>
          <p:cNvSpPr txBox="1">
            <a:spLocks noChangeAspect="1" noChangeArrowheads="1"/>
          </p:cNvSpPr>
          <p:nvPr/>
        </p:nvSpPr>
        <p:spPr bwMode="auto">
          <a:xfrm>
            <a:off x="2670175" y="1082677"/>
            <a:ext cx="40020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0" hangingPunct="0"/>
            <a:r>
              <a:rPr lang="zh-CN" altLang="en-US" sz="36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36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17" name="直接连接符 16"/>
          <p:cNvCxnSpPr/>
          <p:nvPr/>
        </p:nvCxnSpPr>
        <p:spPr>
          <a:xfrm>
            <a:off x="6262688" y="926148"/>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54175" y="1936750"/>
            <a:ext cx="5003800" cy="375487"/>
          </a:xfrm>
          <a:prstGeom prst="rect">
            <a:avLst/>
          </a:prstGeom>
          <a:noFill/>
          <a:ln>
            <a:noFill/>
          </a:ln>
        </p:spPr>
        <p:txBody>
          <a:bodyPr>
            <a:spAutoFit/>
          </a:bodyPr>
          <a:lstStyle/>
          <a:p>
            <a:pPr algn="r"/>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a:t>
            </a:r>
            <a:r>
              <a:rPr lang="en-US" altLang="zh-CN" sz="915" noProof="1">
                <a:solidFill>
                  <a:schemeClr val="tx1">
                    <a:lumMod val="75000"/>
                    <a:lumOff val="25000"/>
                  </a:schemeClr>
                </a:solidFill>
                <a:latin typeface="Arial" panose="020B0604020202020204" pitchFamily="34" charset="0"/>
                <a:sym typeface="+mn-ea"/>
              </a:rPr>
              <a:t>. </a:t>
            </a:r>
            <a:r>
              <a:rPr lang="en-US" altLang="zh-CN" sz="920" noProof="1">
                <a:solidFill>
                  <a:schemeClr val="tx1">
                    <a:lumMod val="75000"/>
                    <a:lumOff val="25000"/>
                  </a:schemeClr>
                </a:solidFill>
                <a:latin typeface="Arial" panose="020B0604020202020204" pitchFamily="34" charset="0"/>
              </a:rPr>
              <a:t>labore et dolore magna aliqua. Ut enim ad minim veni am, quis nostrud exercitation</a:t>
            </a:r>
          </a:p>
        </p:txBody>
      </p:sp>
      <p:sp>
        <p:nvSpPr>
          <p:cNvPr id="7" name="文本框 6"/>
          <p:cNvSpPr txBox="1"/>
          <p:nvPr/>
        </p:nvSpPr>
        <p:spPr>
          <a:xfrm>
            <a:off x="1322388" y="2382838"/>
            <a:ext cx="5335587" cy="375487"/>
          </a:xfrm>
          <a:prstGeom prst="rect">
            <a:avLst/>
          </a:prstGeom>
          <a:noFill/>
          <a:ln>
            <a:noFill/>
          </a:ln>
        </p:spPr>
        <p:txBody>
          <a:bodyPr>
            <a:spAutoFit/>
          </a:bodyPr>
          <a:lstStyle/>
          <a:p>
            <a:pPr algn="r"/>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a:t>
            </a:r>
            <a:r>
              <a:rPr lang="en-US" altLang="zh-CN" sz="915" noProof="1">
                <a:solidFill>
                  <a:schemeClr val="tx1">
                    <a:lumMod val="75000"/>
                    <a:lumOff val="25000"/>
                  </a:schemeClr>
                </a:solidFill>
                <a:latin typeface="Arial" panose="020B0604020202020204" pitchFamily="34" charset="0"/>
                <a:sym typeface="+mn-ea"/>
              </a:rPr>
              <a:t>. </a:t>
            </a:r>
            <a:r>
              <a:rPr lang="en-US" altLang="zh-CN" sz="920" noProof="1">
                <a:solidFill>
                  <a:schemeClr val="tx1">
                    <a:lumMod val="75000"/>
                    <a:lumOff val="25000"/>
                  </a:schemeClr>
                </a:solidFill>
                <a:latin typeface="Arial" panose="020B0604020202020204" pitchFamily="34" charset="0"/>
              </a:rPr>
              <a:t>magna aliqua quis nostrud exercitation</a:t>
            </a:r>
          </a:p>
        </p:txBody>
      </p:sp>
    </p:spTree>
  </p:cSld>
  <p:clrMapOvr>
    <a:masterClrMapping/>
  </p:clrMapOvr>
  <mc:AlternateContent xmlns:mc="http://schemas.openxmlformats.org/markup-compatibility/2006" xmlns:p14="http://schemas.microsoft.com/office/powerpoint/2010/main">
    <mc:Choice Requires="p14">
      <p:transition spd="slow" p14:dur="1250" advClick="0" advTm="1543">
        <p14:switch dir="r"/>
      </p:transition>
    </mc:Choice>
    <mc:Fallback xmlns="">
      <p:transition spd="slow" advClick="0" advTm="154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100000">
                                          <p:val>
                                            <p:strVal val="#ppt_x"/>
                                          </p:val>
                                        </p:tav>
                                      </p:tavLst>
                                    </p:anim>
                                    <p:anim calcmode="lin" valueType="num">
                                      <p:cBhvr>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0-#ppt_w/2"/>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0-#ppt_w/2"/>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childTnLst>
                                </p:cTn>
                              </p:par>
                              <p:par>
                                <p:cTn id="17" presetID="2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175" y="-1"/>
            <a:ext cx="9150350" cy="2062163"/>
          </a:xfrm>
          <a:prstGeom prst="rect">
            <a:avLst/>
          </a:prstGeom>
          <a:blipFill rotWithShape="1">
            <a:blip r:embed="rId3" cstate="print"/>
            <a:stretch>
              <a:fillRect t="-73256" b="-930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8" name="矩形 7"/>
          <p:cNvSpPr/>
          <p:nvPr/>
        </p:nvSpPr>
        <p:spPr>
          <a:xfrm>
            <a:off x="574675" y="-1588"/>
            <a:ext cx="1539875" cy="5146676"/>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9" name="文本框 8"/>
          <p:cNvSpPr txBox="1">
            <a:spLocks noChangeAspect="1" noChangeArrowheads="1"/>
          </p:cNvSpPr>
          <p:nvPr/>
        </p:nvSpPr>
        <p:spPr bwMode="auto">
          <a:xfrm>
            <a:off x="3271520" y="2457340"/>
            <a:ext cx="45958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36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3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 name="文本框 3"/>
          <p:cNvSpPr txBox="1">
            <a:spLocks noChangeAspect="1" noChangeArrowheads="1"/>
          </p:cNvSpPr>
          <p:nvPr/>
        </p:nvSpPr>
        <p:spPr bwMode="auto">
          <a:xfrm>
            <a:off x="3568383" y="3262947"/>
            <a:ext cx="40020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r>
              <a:rPr lang="en-US" altLang="zh-CN" sz="2000" dirty="0">
                <a:solidFill>
                  <a:schemeClr val="tx1">
                    <a:lumMod val="75000"/>
                    <a:lumOff val="25000"/>
                  </a:schemeClr>
                </a:solidFill>
                <a:latin typeface="Arial" panose="020B0604020202020204" pitchFamily="34" charset="0"/>
                <a:ea typeface="黑体" panose="02010609060101010101" pitchFamily="49" charset="-122"/>
              </a:rPr>
              <a:t>PICTURE SLIDE</a:t>
            </a:r>
          </a:p>
        </p:txBody>
      </p:sp>
      <p:cxnSp>
        <p:nvCxnSpPr>
          <p:cNvPr id="17" name="直接连接符 16"/>
          <p:cNvCxnSpPr/>
          <p:nvPr/>
        </p:nvCxnSpPr>
        <p:spPr>
          <a:xfrm>
            <a:off x="5431314" y="3205480"/>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788920" y="3620770"/>
            <a:ext cx="5561013" cy="517065"/>
          </a:xfrm>
          <a:prstGeom prst="rect">
            <a:avLst/>
          </a:prstGeom>
          <a:noFill/>
          <a:ln>
            <a:noFill/>
          </a:ln>
        </p:spPr>
        <p:txBody>
          <a:bodyPr>
            <a:spAutoFit/>
          </a:bodyPr>
          <a:lstStyle/>
          <a:p>
            <a:pPr algn="ctr"/>
            <a:r>
              <a:rPr lang="en-US" altLang="zh-CN" sz="920" noProof="1">
                <a:solidFill>
                  <a:schemeClr val="tx1">
                    <a:lumMod val="75000"/>
                    <a:lumOff val="25000"/>
                  </a:schemeClr>
                </a:solidFill>
                <a:latin typeface="Arial" panose="020B0604020202020204" pitchFamily="34" charset="0"/>
              </a:rPr>
              <a:t>Lorem ipsum dolor sit amet, consectetur adipiscing elit, sed do eiusmod te mpor incididunt ut labore et dolore magna aliqua. Ut enim ad minim veni am, quis nostrud exercitation ullamco laboris nisi ut aliquip ex ea commodo consequat. Lorem ipsum dolor sit amet. </a:t>
            </a:r>
          </a:p>
        </p:txBody>
      </p:sp>
    </p:spTree>
  </p:cSld>
  <p:clrMapOvr>
    <a:masterClrMapping/>
  </p:clrMapOvr>
  <mc:AlternateContent xmlns:mc="http://schemas.openxmlformats.org/markup-compatibility/2006" xmlns:p14="http://schemas.microsoft.com/office/powerpoint/2010/main">
    <mc:Choice Requires="p14">
      <p:transition spd="slow" p14:dur="1250" advClick="0" advTm="1342">
        <p14:switch dir="r"/>
      </p:transition>
    </mc:Choice>
    <mc:Fallback xmlns="">
      <p:transition spd="slow" advClick="0" advTm="134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0-#ppt_w/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0-#ppt_h/2"/>
                                          </p:val>
                                        </p:tav>
                                        <p:tav tm="100000">
                                          <p:val>
                                            <p:strVal val="#ppt_y"/>
                                          </p:val>
                                        </p:tav>
                                      </p:tavLst>
                                    </p:anim>
                                  </p:childTnLst>
                                </p:cTn>
                              </p:par>
                              <p:par>
                                <p:cTn id="13" presetID="29"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ppt_x</p:attrName>
                                        </p:attrNameLst>
                                      </p:cBhvr>
                                      <p:tavLst>
                                        <p:tav tm="0">
                                          <p:val>
                                            <p:strVal val="#ppt_x-.2"/>
                                          </p:val>
                                        </p:tav>
                                        <p:tav tm="100000">
                                          <p:val>
                                            <p:strVal val="#ppt_x"/>
                                          </p:val>
                                        </p:tav>
                                      </p:tavLst>
                                    </p:anim>
                                    <p:anim calcmode="lin" valueType="num">
                                      <p:cBhvr>
                                        <p:cTn id="1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7" dur="1000"/>
                                        <p:tgtEl>
                                          <p:spTgt spid="6"/>
                                        </p:tgtEl>
                                      </p:cBhvr>
                                    </p:animEffect>
                                  </p:childTnLst>
                                </p:cTn>
                              </p:par>
                              <p:par>
                                <p:cTn id="18" presetID="2" presetClass="entr" presetSubtype="2" fill="hold" grpId="1"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1+#ppt_w/2"/>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1+#ppt_w/2"/>
                                          </p:val>
                                        </p:tav>
                                        <p:tav tm="100000">
                                          <p:val>
                                            <p:strVal val="#ppt_x"/>
                                          </p:val>
                                        </p:tav>
                                      </p:tavLst>
                                    </p:anim>
                                    <p:anim calcmode="lin" valueType="num">
                                      <p:cBhvr>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4" grpId="0"/>
      <p:bldP spid="4" grpId="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 name="Oval 11"/>
          <p:cNvSpPr>
            <a:spLocks noChangeArrowheads="1"/>
          </p:cNvSpPr>
          <p:nvPr/>
        </p:nvSpPr>
        <p:spPr bwMode="auto">
          <a:xfrm>
            <a:off x="888443" y="3234643"/>
            <a:ext cx="1099708" cy="1099708"/>
          </a:xfrm>
          <a:prstGeom prst="ellipse">
            <a:avLst/>
          </a:prstGeom>
          <a:solidFill>
            <a:srgbClr val="2E2E2E"/>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Oval 9"/>
          <p:cNvSpPr>
            <a:spLocks noChangeArrowheads="1"/>
          </p:cNvSpPr>
          <p:nvPr/>
        </p:nvSpPr>
        <p:spPr bwMode="auto">
          <a:xfrm>
            <a:off x="2420788" y="1288731"/>
            <a:ext cx="1100898" cy="1099708"/>
          </a:xfrm>
          <a:prstGeom prst="ellipse">
            <a:avLst/>
          </a:prstGeom>
          <a:solidFill>
            <a:srgbClr val="2E2E2E"/>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14" name="Oval 11"/>
          <p:cNvSpPr>
            <a:spLocks noChangeArrowheads="1"/>
          </p:cNvSpPr>
          <p:nvPr/>
        </p:nvSpPr>
        <p:spPr bwMode="auto">
          <a:xfrm>
            <a:off x="3969184" y="3234643"/>
            <a:ext cx="1099708" cy="1099708"/>
          </a:xfrm>
          <a:prstGeom prst="ellipse">
            <a:avLst/>
          </a:prstGeom>
          <a:solidFill>
            <a:srgbClr val="2E2E2E"/>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15" name="Oval 13"/>
          <p:cNvSpPr>
            <a:spLocks noChangeArrowheads="1"/>
          </p:cNvSpPr>
          <p:nvPr/>
        </p:nvSpPr>
        <p:spPr bwMode="auto">
          <a:xfrm>
            <a:off x="7048128" y="3234643"/>
            <a:ext cx="1099708" cy="1099708"/>
          </a:xfrm>
          <a:prstGeom prst="ellipse">
            <a:avLst/>
          </a:prstGeom>
          <a:solidFill>
            <a:srgbClr val="2E2E2E"/>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16" name="Line 14"/>
          <p:cNvSpPr>
            <a:spLocks noChangeShapeType="1"/>
          </p:cNvSpPr>
          <p:nvPr/>
        </p:nvSpPr>
        <p:spPr bwMode="auto">
          <a:xfrm>
            <a:off x="1510315" y="2777622"/>
            <a:ext cx="1379395" cy="0"/>
          </a:xfrm>
          <a:prstGeom prst="line">
            <a:avLst/>
          </a:prstGeom>
          <a:noFill/>
          <a:ln w="12700" cmpd="sng">
            <a:solidFill>
              <a:srgbClr val="2E2E2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Oval 15"/>
          <p:cNvSpPr>
            <a:spLocks noChangeArrowheads="1"/>
          </p:cNvSpPr>
          <p:nvPr/>
        </p:nvSpPr>
        <p:spPr bwMode="auto">
          <a:xfrm>
            <a:off x="1350832" y="2703832"/>
            <a:ext cx="157101" cy="157101"/>
          </a:xfrm>
          <a:prstGeom prst="ellipse">
            <a:avLst/>
          </a:prstGeom>
          <a:solidFill>
            <a:srgbClr val="2E2E2E"/>
          </a:solidFill>
          <a:ln w="10" cmpd="sng">
            <a:solidFill>
              <a:srgbClr val="2E2E2E"/>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16"/>
          <p:cNvSpPr>
            <a:spLocks noChangeArrowheads="1"/>
          </p:cNvSpPr>
          <p:nvPr/>
        </p:nvSpPr>
        <p:spPr bwMode="auto">
          <a:xfrm>
            <a:off x="1385349" y="2738349"/>
            <a:ext cx="88072" cy="88072"/>
          </a:xfrm>
          <a:prstGeom prst="ellipse">
            <a:avLst/>
          </a:prstGeom>
          <a:solidFill>
            <a:srgbClr val="2E2E2E"/>
          </a:solidFill>
          <a:ln>
            <a:solidFill>
              <a:srgbClr val="2E2E2E"/>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Oval 17"/>
          <p:cNvSpPr>
            <a:spLocks noChangeArrowheads="1"/>
          </p:cNvSpPr>
          <p:nvPr/>
        </p:nvSpPr>
        <p:spPr bwMode="auto">
          <a:xfrm>
            <a:off x="2895662" y="2703832"/>
            <a:ext cx="155911" cy="157101"/>
          </a:xfrm>
          <a:prstGeom prst="ellipse">
            <a:avLst/>
          </a:prstGeom>
          <a:solidFill>
            <a:srgbClr val="2E2E2E"/>
          </a:solidFill>
          <a:ln w="10" cmpd="sng">
            <a:solidFill>
              <a:srgbClr val="2E2E2E"/>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18"/>
          <p:cNvSpPr>
            <a:spLocks noChangeArrowheads="1"/>
          </p:cNvSpPr>
          <p:nvPr/>
        </p:nvSpPr>
        <p:spPr bwMode="auto">
          <a:xfrm>
            <a:off x="2930177" y="2738349"/>
            <a:ext cx="88072" cy="88072"/>
          </a:xfrm>
          <a:prstGeom prst="ellipse">
            <a:avLst/>
          </a:prstGeom>
          <a:solidFill>
            <a:srgbClr val="2E2E2E"/>
          </a:solidFill>
          <a:ln>
            <a:solidFill>
              <a:srgbClr val="2E2E2E"/>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Line 19"/>
          <p:cNvSpPr>
            <a:spLocks noChangeShapeType="1"/>
          </p:cNvSpPr>
          <p:nvPr/>
        </p:nvSpPr>
        <p:spPr bwMode="auto">
          <a:xfrm>
            <a:off x="3049193" y="2777622"/>
            <a:ext cx="1379396" cy="0"/>
          </a:xfrm>
          <a:prstGeom prst="line">
            <a:avLst/>
          </a:prstGeom>
          <a:noFill/>
          <a:ln w="12700" cmpd="sng">
            <a:solidFill>
              <a:srgbClr val="2E2E2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Oval 20"/>
          <p:cNvSpPr>
            <a:spLocks noChangeArrowheads="1"/>
          </p:cNvSpPr>
          <p:nvPr/>
        </p:nvSpPr>
        <p:spPr bwMode="auto">
          <a:xfrm>
            <a:off x="4428588" y="2703832"/>
            <a:ext cx="155911" cy="157101"/>
          </a:xfrm>
          <a:prstGeom prst="ellipse">
            <a:avLst/>
          </a:prstGeom>
          <a:solidFill>
            <a:srgbClr val="2E2E2E"/>
          </a:solidFill>
          <a:ln w="10" cmpd="sng">
            <a:solidFill>
              <a:srgbClr val="2E2E2E"/>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Oval 21"/>
          <p:cNvSpPr>
            <a:spLocks noChangeArrowheads="1"/>
          </p:cNvSpPr>
          <p:nvPr/>
        </p:nvSpPr>
        <p:spPr bwMode="auto">
          <a:xfrm>
            <a:off x="4463101" y="2738349"/>
            <a:ext cx="86882" cy="88072"/>
          </a:xfrm>
          <a:prstGeom prst="ellipse">
            <a:avLst/>
          </a:prstGeom>
          <a:solidFill>
            <a:srgbClr val="2E2E2E"/>
          </a:solidFill>
          <a:ln>
            <a:solidFill>
              <a:srgbClr val="2E2E2E"/>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Line 22"/>
          <p:cNvSpPr>
            <a:spLocks noChangeShapeType="1"/>
          </p:cNvSpPr>
          <p:nvPr/>
        </p:nvSpPr>
        <p:spPr bwMode="auto">
          <a:xfrm>
            <a:off x="4583307" y="2777622"/>
            <a:ext cx="1379395" cy="0"/>
          </a:xfrm>
          <a:prstGeom prst="line">
            <a:avLst/>
          </a:prstGeom>
          <a:noFill/>
          <a:ln w="12700" cmpd="sng">
            <a:solidFill>
              <a:srgbClr val="2E2E2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Oval 23"/>
          <p:cNvSpPr>
            <a:spLocks noChangeArrowheads="1"/>
          </p:cNvSpPr>
          <p:nvPr/>
        </p:nvSpPr>
        <p:spPr bwMode="auto">
          <a:xfrm>
            <a:off x="5962705" y="2703832"/>
            <a:ext cx="155911" cy="157101"/>
          </a:xfrm>
          <a:prstGeom prst="ellipse">
            <a:avLst/>
          </a:prstGeom>
          <a:solidFill>
            <a:srgbClr val="2E2E2E"/>
          </a:solidFill>
          <a:ln w="10" cmpd="sng">
            <a:solidFill>
              <a:srgbClr val="2E2E2E"/>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Oval 24"/>
          <p:cNvSpPr>
            <a:spLocks noChangeArrowheads="1"/>
          </p:cNvSpPr>
          <p:nvPr/>
        </p:nvSpPr>
        <p:spPr bwMode="auto">
          <a:xfrm>
            <a:off x="5997220" y="2738349"/>
            <a:ext cx="86881" cy="88072"/>
          </a:xfrm>
          <a:prstGeom prst="ellipse">
            <a:avLst/>
          </a:prstGeom>
          <a:solidFill>
            <a:srgbClr val="2E2E2E"/>
          </a:solidFill>
          <a:ln>
            <a:solidFill>
              <a:srgbClr val="2E2E2E"/>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Line 25"/>
          <p:cNvSpPr>
            <a:spLocks noChangeShapeType="1"/>
          </p:cNvSpPr>
          <p:nvPr/>
        </p:nvSpPr>
        <p:spPr bwMode="auto">
          <a:xfrm>
            <a:off x="6123374" y="2777622"/>
            <a:ext cx="1379395" cy="0"/>
          </a:xfrm>
          <a:prstGeom prst="line">
            <a:avLst/>
          </a:prstGeom>
          <a:noFill/>
          <a:ln w="12700" cmpd="sng">
            <a:solidFill>
              <a:srgbClr val="2E2E2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Oval 26"/>
          <p:cNvSpPr>
            <a:spLocks noChangeArrowheads="1"/>
          </p:cNvSpPr>
          <p:nvPr/>
        </p:nvSpPr>
        <p:spPr bwMode="auto">
          <a:xfrm>
            <a:off x="7502772" y="2703832"/>
            <a:ext cx="155911" cy="157101"/>
          </a:xfrm>
          <a:prstGeom prst="ellipse">
            <a:avLst/>
          </a:prstGeom>
          <a:solidFill>
            <a:srgbClr val="2E2E2E"/>
          </a:solidFill>
          <a:ln w="10" cmpd="sng">
            <a:solidFill>
              <a:srgbClr val="2E2E2E"/>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Oval 27"/>
          <p:cNvSpPr>
            <a:spLocks noChangeArrowheads="1"/>
          </p:cNvSpPr>
          <p:nvPr/>
        </p:nvSpPr>
        <p:spPr bwMode="auto">
          <a:xfrm>
            <a:off x="7537287" y="2738349"/>
            <a:ext cx="86881" cy="88072"/>
          </a:xfrm>
          <a:prstGeom prst="ellipse">
            <a:avLst/>
          </a:prstGeom>
          <a:solidFill>
            <a:srgbClr val="2E2E2E"/>
          </a:solidFill>
          <a:ln>
            <a:solidFill>
              <a:srgbClr val="2E2E2E"/>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Oval 29"/>
          <p:cNvSpPr>
            <a:spLocks noChangeArrowheads="1"/>
          </p:cNvSpPr>
          <p:nvPr/>
        </p:nvSpPr>
        <p:spPr bwMode="auto">
          <a:xfrm>
            <a:off x="5479497" y="1288731"/>
            <a:ext cx="1099708" cy="1099708"/>
          </a:xfrm>
          <a:prstGeom prst="ellipse">
            <a:avLst/>
          </a:prstGeom>
          <a:solidFill>
            <a:srgbClr val="2E2E2E"/>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 name="Line 14"/>
          <p:cNvSpPr>
            <a:spLocks noChangeShapeType="1"/>
          </p:cNvSpPr>
          <p:nvPr/>
        </p:nvSpPr>
        <p:spPr bwMode="auto">
          <a:xfrm>
            <a:off x="460592" y="2777622"/>
            <a:ext cx="879528" cy="0"/>
          </a:xfrm>
          <a:prstGeom prst="line">
            <a:avLst/>
          </a:prstGeom>
          <a:noFill/>
          <a:ln w="12700" cmpd="sng">
            <a:solidFill>
              <a:srgbClr val="2E2E2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 name="Line 14"/>
          <p:cNvSpPr>
            <a:spLocks noChangeShapeType="1"/>
          </p:cNvSpPr>
          <p:nvPr/>
        </p:nvSpPr>
        <p:spPr bwMode="auto">
          <a:xfrm>
            <a:off x="7658683" y="2777622"/>
            <a:ext cx="880718" cy="0"/>
          </a:xfrm>
          <a:prstGeom prst="line">
            <a:avLst/>
          </a:prstGeom>
          <a:noFill/>
          <a:ln w="12700" cmpd="sng">
            <a:solidFill>
              <a:srgbClr val="2E2E2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TextBox 30"/>
          <p:cNvSpPr txBox="1">
            <a:spLocks noChangeArrowheads="1"/>
          </p:cNvSpPr>
          <p:nvPr/>
        </p:nvSpPr>
        <p:spPr bwMode="auto">
          <a:xfrm>
            <a:off x="872388" y="3622636"/>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bg1"/>
                </a:solidFill>
                <a:latin typeface="微软雅黑" panose="020B0503020204020204" pitchFamily="34" charset="-122"/>
                <a:ea typeface="微软雅黑" panose="020B0503020204020204" pitchFamily="34" charset="-122"/>
              </a:rPr>
              <a:t>添加文本</a:t>
            </a:r>
          </a:p>
        </p:txBody>
      </p:sp>
      <p:sp>
        <p:nvSpPr>
          <p:cNvPr id="34" name="TextBox 31"/>
          <p:cNvSpPr txBox="1">
            <a:spLocks noChangeArrowheads="1"/>
          </p:cNvSpPr>
          <p:nvPr/>
        </p:nvSpPr>
        <p:spPr bwMode="auto">
          <a:xfrm>
            <a:off x="3963236" y="36226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微软雅黑" panose="020B0503020204020204" pitchFamily="34" charset="-122"/>
                <a:ea typeface="微软雅黑" panose="020B0503020204020204" pitchFamily="34" charset="-122"/>
              </a:rPr>
              <a:t>添加文本</a:t>
            </a:r>
          </a:p>
        </p:txBody>
      </p:sp>
      <p:sp>
        <p:nvSpPr>
          <p:cNvPr id="35" name="TextBox 32"/>
          <p:cNvSpPr txBox="1">
            <a:spLocks noChangeArrowheads="1"/>
          </p:cNvSpPr>
          <p:nvPr/>
        </p:nvSpPr>
        <p:spPr bwMode="auto">
          <a:xfrm>
            <a:off x="7052891" y="36226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微软雅黑" panose="020B0503020204020204" pitchFamily="34" charset="-122"/>
                <a:ea typeface="微软雅黑" panose="020B0503020204020204" pitchFamily="34" charset="-122"/>
              </a:rPr>
              <a:t>添加文本</a:t>
            </a:r>
          </a:p>
        </p:txBody>
      </p:sp>
      <p:sp>
        <p:nvSpPr>
          <p:cNvPr id="36" name="TextBox 33"/>
          <p:cNvSpPr txBox="1">
            <a:spLocks noChangeArrowheads="1"/>
          </p:cNvSpPr>
          <p:nvPr/>
        </p:nvSpPr>
        <p:spPr bwMode="auto">
          <a:xfrm>
            <a:off x="5477119" y="168862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微软雅黑" panose="020B0503020204020204" pitchFamily="34" charset="-122"/>
                <a:ea typeface="微软雅黑" panose="020B0503020204020204" pitchFamily="34" charset="-122"/>
              </a:rPr>
              <a:t>添加文本</a:t>
            </a:r>
          </a:p>
        </p:txBody>
      </p:sp>
      <p:sp>
        <p:nvSpPr>
          <p:cNvPr id="37" name="TextBox 34"/>
          <p:cNvSpPr txBox="1">
            <a:spLocks noChangeArrowheads="1"/>
          </p:cNvSpPr>
          <p:nvPr/>
        </p:nvSpPr>
        <p:spPr bwMode="auto">
          <a:xfrm>
            <a:off x="2418408" y="168862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bg1"/>
                </a:solidFill>
                <a:latin typeface="微软雅黑" panose="020B0503020204020204" pitchFamily="34" charset="-122"/>
                <a:ea typeface="微软雅黑" panose="020B0503020204020204" pitchFamily="34" charset="-122"/>
              </a:rPr>
              <a:t>添加文本</a:t>
            </a:r>
          </a:p>
        </p:txBody>
      </p:sp>
      <p:sp>
        <p:nvSpPr>
          <p:cNvPr id="38" name="TextBox 35"/>
          <p:cNvSpPr txBox="1">
            <a:spLocks noChangeArrowheads="1"/>
          </p:cNvSpPr>
          <p:nvPr/>
        </p:nvSpPr>
        <p:spPr bwMode="auto">
          <a:xfrm>
            <a:off x="872388" y="2364637"/>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tx1">
                    <a:lumMod val="85000"/>
                    <a:lumOff val="15000"/>
                  </a:schemeClr>
                </a:solidFill>
                <a:latin typeface="微软雅黑" panose="020B0503020204020204" pitchFamily="34" charset="-122"/>
                <a:ea typeface="微软雅黑" panose="020B0503020204020204" pitchFamily="34" charset="-122"/>
              </a:rPr>
              <a:t>2008</a:t>
            </a:r>
            <a:r>
              <a:rPr lang="zh-CN" altLang="en-US" sz="1499" dirty="0" smtClean="0">
                <a:solidFill>
                  <a:schemeClr val="tx1">
                    <a:lumMod val="85000"/>
                    <a:lumOff val="15000"/>
                  </a:schemeClr>
                </a:solidFill>
                <a:latin typeface="微软雅黑" panose="020B0503020204020204" pitchFamily="34" charset="-122"/>
                <a:ea typeface="微软雅黑" panose="020B0503020204020204" pitchFamily="34" charset="-122"/>
              </a:rPr>
              <a:t>年</a:t>
            </a:r>
            <a:endParaRPr lang="zh-CN" altLang="en-US" sz="14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TextBox 36"/>
          <p:cNvSpPr txBox="1">
            <a:spLocks noChangeArrowheads="1"/>
          </p:cNvSpPr>
          <p:nvPr/>
        </p:nvSpPr>
        <p:spPr bwMode="auto">
          <a:xfrm>
            <a:off x="2407695" y="2937105"/>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tx1">
                    <a:lumMod val="85000"/>
                    <a:lumOff val="15000"/>
                  </a:schemeClr>
                </a:solidFill>
                <a:latin typeface="微软雅黑" panose="020B0503020204020204" pitchFamily="34" charset="-122"/>
                <a:ea typeface="微软雅黑" panose="020B0503020204020204" pitchFamily="34" charset="-122"/>
              </a:rPr>
              <a:t>2013</a:t>
            </a:r>
            <a:r>
              <a:rPr lang="zh-CN" altLang="en-US" sz="1499" dirty="0">
                <a:solidFill>
                  <a:schemeClr val="tx1">
                    <a:lumMod val="85000"/>
                    <a:lumOff val="15000"/>
                  </a:schemeClr>
                </a:solidFill>
                <a:latin typeface="微软雅黑" panose="020B0503020204020204" pitchFamily="34" charset="-122"/>
                <a:ea typeface="微软雅黑" panose="020B0503020204020204" pitchFamily="34" charset="-122"/>
              </a:rPr>
              <a:t>年</a:t>
            </a:r>
          </a:p>
        </p:txBody>
      </p:sp>
      <p:sp>
        <p:nvSpPr>
          <p:cNvPr id="40" name="TextBox 37"/>
          <p:cNvSpPr txBox="1">
            <a:spLocks noChangeArrowheads="1"/>
          </p:cNvSpPr>
          <p:nvPr/>
        </p:nvSpPr>
        <p:spPr bwMode="auto">
          <a:xfrm>
            <a:off x="3952522" y="2364637"/>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tx1">
                    <a:lumMod val="85000"/>
                    <a:lumOff val="15000"/>
                  </a:schemeClr>
                </a:solidFill>
                <a:latin typeface="微软雅黑" panose="020B0503020204020204" pitchFamily="34" charset="-122"/>
                <a:ea typeface="微软雅黑" panose="020B0503020204020204" pitchFamily="34" charset="-122"/>
              </a:rPr>
              <a:t>2014</a:t>
            </a:r>
            <a:r>
              <a:rPr lang="zh-CN" altLang="en-US" sz="1499" dirty="0">
                <a:solidFill>
                  <a:schemeClr val="tx1">
                    <a:lumMod val="85000"/>
                    <a:lumOff val="15000"/>
                  </a:schemeClr>
                </a:solidFill>
                <a:latin typeface="微软雅黑" panose="020B0503020204020204" pitchFamily="34" charset="-122"/>
                <a:ea typeface="微软雅黑" panose="020B0503020204020204" pitchFamily="34" charset="-122"/>
              </a:rPr>
              <a:t>年</a:t>
            </a:r>
          </a:p>
        </p:txBody>
      </p:sp>
      <p:sp>
        <p:nvSpPr>
          <p:cNvPr id="41" name="TextBox 38"/>
          <p:cNvSpPr txBox="1">
            <a:spLocks noChangeArrowheads="1"/>
          </p:cNvSpPr>
          <p:nvPr/>
        </p:nvSpPr>
        <p:spPr bwMode="auto">
          <a:xfrm>
            <a:off x="5548529" y="2937105"/>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en-US" sz="1499" dirty="0" smtClean="0">
                <a:solidFill>
                  <a:schemeClr val="tx1">
                    <a:lumMod val="85000"/>
                    <a:lumOff val="15000"/>
                  </a:schemeClr>
                </a:solidFill>
                <a:latin typeface="微软雅黑" panose="020B0503020204020204" pitchFamily="34" charset="-122"/>
                <a:ea typeface="微软雅黑" panose="020B0503020204020204" pitchFamily="34" charset="-122"/>
              </a:rPr>
              <a:t>年</a:t>
            </a:r>
            <a:endParaRPr lang="zh-CN" altLang="en-US" sz="14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Box 39"/>
          <p:cNvSpPr txBox="1">
            <a:spLocks noChangeArrowheads="1"/>
          </p:cNvSpPr>
          <p:nvPr/>
        </p:nvSpPr>
        <p:spPr bwMode="auto">
          <a:xfrm>
            <a:off x="7001713" y="2364637"/>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sz="1499" dirty="0" smtClean="0">
                <a:solidFill>
                  <a:schemeClr val="tx1">
                    <a:lumMod val="85000"/>
                    <a:lumOff val="15000"/>
                  </a:schemeClr>
                </a:solidFill>
                <a:latin typeface="微软雅黑" panose="020B0503020204020204" pitchFamily="34" charset="-122"/>
                <a:ea typeface="微软雅黑" panose="020B0503020204020204" pitchFamily="34" charset="-122"/>
              </a:rPr>
              <a:t>年</a:t>
            </a:r>
            <a:endParaRPr lang="zh-CN" altLang="en-US" sz="14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任意多边形: 形状 42"/>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45" name="组合 7"/>
          <p:cNvGrpSpPr>
            <a:grpSpLocks/>
          </p:cNvGrpSpPr>
          <p:nvPr/>
        </p:nvGrpSpPr>
        <p:grpSpPr bwMode="auto">
          <a:xfrm rot="5400000">
            <a:off x="144993" y="368300"/>
            <a:ext cx="68263" cy="363538"/>
            <a:chOff x="959" y="1331"/>
            <a:chExt cx="108" cy="572"/>
          </a:xfrm>
        </p:grpSpPr>
        <p:cxnSp>
          <p:nvCxnSpPr>
            <p:cNvPr id="46" name="直接连接符 45"/>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48" name="组合 47"/>
          <p:cNvGrpSpPr/>
          <p:nvPr/>
        </p:nvGrpSpPr>
        <p:grpSpPr>
          <a:xfrm>
            <a:off x="2396341" y="515938"/>
            <a:ext cx="6747659" cy="68263"/>
            <a:chOff x="3461553" y="517741"/>
            <a:chExt cx="6747659" cy="68263"/>
          </a:xfrm>
        </p:grpSpPr>
        <p:cxnSp>
          <p:nvCxnSpPr>
            <p:cNvPr id="49" name="直接连接符 48"/>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51" name="文本框 50"/>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861">
        <p14:switch dir="r"/>
      </p:transition>
    </mc:Choice>
    <mc:Fallback xmlns="">
      <p:transition spd="slow" advClick="0" advTm="186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anim calcmode="lin" valueType="num">
                                      <p:cBhvr>
                                        <p:cTn id="23" dur="500" fill="hold"/>
                                        <p:tgtEl>
                                          <p:spTgt spid="38"/>
                                        </p:tgtEl>
                                        <p:attrNameLst>
                                          <p:attrName>ppt_x</p:attrName>
                                        </p:attrNameLst>
                                      </p:cBhvr>
                                      <p:tavLst>
                                        <p:tav tm="0">
                                          <p:val>
                                            <p:strVal val="#ppt_x"/>
                                          </p:val>
                                        </p:tav>
                                        <p:tav tm="100000">
                                          <p:val>
                                            <p:strVal val="#ppt_x"/>
                                          </p:val>
                                        </p:tav>
                                      </p:tavLst>
                                    </p:anim>
                                    <p:anim calcmode="lin" valueType="num">
                                      <p:cBhvr>
                                        <p:cTn id="24" dur="5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anim calcmode="lin" valueType="num">
                                      <p:cBhvr>
                                        <p:cTn id="28" dur="500" fill="hold"/>
                                        <p:tgtEl>
                                          <p:spTgt spid="33"/>
                                        </p:tgtEl>
                                        <p:attrNameLst>
                                          <p:attrName>ppt_x</p:attrName>
                                        </p:attrNameLst>
                                      </p:cBhvr>
                                      <p:tavLst>
                                        <p:tav tm="0">
                                          <p:val>
                                            <p:strVal val="#ppt_x"/>
                                          </p:val>
                                        </p:tav>
                                        <p:tav tm="100000">
                                          <p:val>
                                            <p:strVal val="#ppt_x"/>
                                          </p:val>
                                        </p:tav>
                                      </p:tavLst>
                                    </p:anim>
                                    <p:anim calcmode="lin" valueType="num">
                                      <p:cBhvr>
                                        <p:cTn id="29" dur="5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anim calcmode="lin" valueType="num">
                                      <p:cBhvr>
                                        <p:cTn id="53" dur="500" fill="hold"/>
                                        <p:tgtEl>
                                          <p:spTgt spid="37"/>
                                        </p:tgtEl>
                                        <p:attrNameLst>
                                          <p:attrName>ppt_x</p:attrName>
                                        </p:attrNameLst>
                                      </p:cBhvr>
                                      <p:tavLst>
                                        <p:tav tm="0">
                                          <p:val>
                                            <p:strVal val="#ppt_x"/>
                                          </p:val>
                                        </p:tav>
                                        <p:tav tm="100000">
                                          <p:val>
                                            <p:strVal val="#ppt_x"/>
                                          </p:val>
                                        </p:tav>
                                      </p:tavLst>
                                    </p:anim>
                                    <p:anim calcmode="lin" valueType="num">
                                      <p:cBhvr>
                                        <p:cTn id="54" dur="5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anim calcmode="lin" valueType="num">
                                      <p:cBhvr>
                                        <p:cTn id="58" dur="500" fill="hold"/>
                                        <p:tgtEl>
                                          <p:spTgt spid="39"/>
                                        </p:tgtEl>
                                        <p:attrNameLst>
                                          <p:attrName>ppt_x</p:attrName>
                                        </p:attrNameLst>
                                      </p:cBhvr>
                                      <p:tavLst>
                                        <p:tav tm="0">
                                          <p:val>
                                            <p:strVal val="#ppt_x"/>
                                          </p:val>
                                        </p:tav>
                                        <p:tav tm="100000">
                                          <p:val>
                                            <p:strVal val="#ppt_x"/>
                                          </p:val>
                                        </p:tav>
                                      </p:tavLst>
                                    </p:anim>
                                    <p:anim calcmode="lin" valueType="num">
                                      <p:cBhvr>
                                        <p:cTn id="59" dur="500" fill="hold"/>
                                        <p:tgtEl>
                                          <p:spTgt spid="39"/>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anim calcmode="lin" valueType="num">
                                      <p:cBhvr>
                                        <p:cTn id="79" dur="500" fill="hold"/>
                                        <p:tgtEl>
                                          <p:spTgt spid="40"/>
                                        </p:tgtEl>
                                        <p:attrNameLst>
                                          <p:attrName>ppt_x</p:attrName>
                                        </p:attrNameLst>
                                      </p:cBhvr>
                                      <p:tavLst>
                                        <p:tav tm="0">
                                          <p:val>
                                            <p:strVal val="#ppt_x"/>
                                          </p:val>
                                        </p:tav>
                                        <p:tav tm="100000">
                                          <p:val>
                                            <p:strVal val="#ppt_x"/>
                                          </p:val>
                                        </p:tav>
                                      </p:tavLst>
                                    </p:anim>
                                    <p:anim calcmode="lin" valueType="num">
                                      <p:cBhvr>
                                        <p:cTn id="80" dur="500" fill="hold"/>
                                        <p:tgtEl>
                                          <p:spTgt spid="4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500"/>
                                        <p:tgtEl>
                                          <p:spTgt spid="14"/>
                                        </p:tgtEl>
                                      </p:cBhvr>
                                    </p:animEffect>
                                    <p:anim calcmode="lin" valueType="num">
                                      <p:cBhvr>
                                        <p:cTn id="84" dur="500" fill="hold"/>
                                        <p:tgtEl>
                                          <p:spTgt spid="14"/>
                                        </p:tgtEl>
                                        <p:attrNameLst>
                                          <p:attrName>ppt_x</p:attrName>
                                        </p:attrNameLst>
                                      </p:cBhvr>
                                      <p:tavLst>
                                        <p:tav tm="0">
                                          <p:val>
                                            <p:strVal val="#ppt_x"/>
                                          </p:val>
                                        </p:tav>
                                        <p:tav tm="100000">
                                          <p:val>
                                            <p:strVal val="#ppt_x"/>
                                          </p:val>
                                        </p:tav>
                                      </p:tavLst>
                                    </p:anim>
                                    <p:anim calcmode="lin" valueType="num">
                                      <p:cBhvr>
                                        <p:cTn id="85" dur="500" fill="hold"/>
                                        <p:tgtEl>
                                          <p:spTgt spid="14"/>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anim calcmode="lin" valueType="num">
                                      <p:cBhvr>
                                        <p:cTn id="89" dur="500" fill="hold"/>
                                        <p:tgtEl>
                                          <p:spTgt spid="34"/>
                                        </p:tgtEl>
                                        <p:attrNameLst>
                                          <p:attrName>ppt_x</p:attrName>
                                        </p:attrNameLst>
                                      </p:cBhvr>
                                      <p:tavLst>
                                        <p:tav tm="0">
                                          <p:val>
                                            <p:strVal val="#ppt_x"/>
                                          </p:val>
                                        </p:tav>
                                        <p:tav tm="100000">
                                          <p:val>
                                            <p:strVal val="#ppt_x"/>
                                          </p:val>
                                        </p:tav>
                                      </p:tavLst>
                                    </p:anim>
                                    <p:anim calcmode="lin" valueType="num">
                                      <p:cBhvr>
                                        <p:cTn id="90" dur="500" fill="hold"/>
                                        <p:tgtEl>
                                          <p:spTgt spid="34"/>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500" fill="hold"/>
                                        <p:tgtEl>
                                          <p:spTgt spid="25"/>
                                        </p:tgtEl>
                                        <p:attrNameLst>
                                          <p:attrName>ppt_w</p:attrName>
                                        </p:attrNameLst>
                                      </p:cBhvr>
                                      <p:tavLst>
                                        <p:tav tm="0">
                                          <p:val>
                                            <p:fltVal val="0"/>
                                          </p:val>
                                        </p:tav>
                                        <p:tav tm="100000">
                                          <p:val>
                                            <p:strVal val="#ppt_w"/>
                                          </p:val>
                                        </p:tav>
                                      </p:tavLst>
                                    </p:anim>
                                    <p:anim calcmode="lin" valueType="num">
                                      <p:cBhvr>
                                        <p:cTn id="99" dur="500" fill="hold"/>
                                        <p:tgtEl>
                                          <p:spTgt spid="25"/>
                                        </p:tgtEl>
                                        <p:attrNameLst>
                                          <p:attrName>ppt_h</p:attrName>
                                        </p:attrNameLst>
                                      </p:cBhvr>
                                      <p:tavLst>
                                        <p:tav tm="0">
                                          <p:val>
                                            <p:fltVal val="0"/>
                                          </p:val>
                                        </p:tav>
                                        <p:tav tm="100000">
                                          <p:val>
                                            <p:strVal val="#ppt_h"/>
                                          </p:val>
                                        </p:tav>
                                      </p:tavLst>
                                    </p:anim>
                                    <p:animEffect transition="in" filter="fade">
                                      <p:cBhvr>
                                        <p:cTn id="100" dur="500"/>
                                        <p:tgtEl>
                                          <p:spTgt spid="2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p:cTn id="103" dur="500" fill="hold"/>
                                        <p:tgtEl>
                                          <p:spTgt spid="26"/>
                                        </p:tgtEl>
                                        <p:attrNameLst>
                                          <p:attrName>ppt_w</p:attrName>
                                        </p:attrNameLst>
                                      </p:cBhvr>
                                      <p:tavLst>
                                        <p:tav tm="0">
                                          <p:val>
                                            <p:fltVal val="0"/>
                                          </p:val>
                                        </p:tav>
                                        <p:tav tm="100000">
                                          <p:val>
                                            <p:strVal val="#ppt_w"/>
                                          </p:val>
                                        </p:tav>
                                      </p:tavLst>
                                    </p:anim>
                                    <p:anim calcmode="lin" valueType="num">
                                      <p:cBhvr>
                                        <p:cTn id="104" dur="500" fill="hold"/>
                                        <p:tgtEl>
                                          <p:spTgt spid="26"/>
                                        </p:tgtEl>
                                        <p:attrNameLst>
                                          <p:attrName>ppt_h</p:attrName>
                                        </p:attrNameLst>
                                      </p:cBhvr>
                                      <p:tavLst>
                                        <p:tav tm="0">
                                          <p:val>
                                            <p:fltVal val="0"/>
                                          </p:val>
                                        </p:tav>
                                        <p:tav tm="100000">
                                          <p:val>
                                            <p:strVal val="#ppt_h"/>
                                          </p:val>
                                        </p:tav>
                                      </p:tavLst>
                                    </p:anim>
                                    <p:animEffect transition="in" filter="fade">
                                      <p:cBhvr>
                                        <p:cTn id="105" dur="500"/>
                                        <p:tgtEl>
                                          <p:spTgt spid="26"/>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anim calcmode="lin" valueType="num">
                                      <p:cBhvr>
                                        <p:cTn id="109" dur="500" fill="hold"/>
                                        <p:tgtEl>
                                          <p:spTgt spid="30"/>
                                        </p:tgtEl>
                                        <p:attrNameLst>
                                          <p:attrName>ppt_x</p:attrName>
                                        </p:attrNameLst>
                                      </p:cBhvr>
                                      <p:tavLst>
                                        <p:tav tm="0">
                                          <p:val>
                                            <p:strVal val="#ppt_x"/>
                                          </p:val>
                                        </p:tav>
                                        <p:tav tm="100000">
                                          <p:val>
                                            <p:strVal val="#ppt_x"/>
                                          </p:val>
                                        </p:tav>
                                      </p:tavLst>
                                    </p:anim>
                                    <p:anim calcmode="lin" valueType="num">
                                      <p:cBhvr>
                                        <p:cTn id="110" dur="500" fill="hold"/>
                                        <p:tgtEl>
                                          <p:spTgt spid="30"/>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anim calcmode="lin" valueType="num">
                                      <p:cBhvr>
                                        <p:cTn id="114" dur="500" fill="hold"/>
                                        <p:tgtEl>
                                          <p:spTgt spid="36"/>
                                        </p:tgtEl>
                                        <p:attrNameLst>
                                          <p:attrName>ppt_x</p:attrName>
                                        </p:attrNameLst>
                                      </p:cBhvr>
                                      <p:tavLst>
                                        <p:tav tm="0">
                                          <p:val>
                                            <p:strVal val="#ppt_x"/>
                                          </p:val>
                                        </p:tav>
                                        <p:tav tm="100000">
                                          <p:val>
                                            <p:strVal val="#ppt_x"/>
                                          </p:val>
                                        </p:tav>
                                      </p:tavLst>
                                    </p:anim>
                                    <p:anim calcmode="lin" valueType="num">
                                      <p:cBhvr>
                                        <p:cTn id="115" dur="500" fill="hold"/>
                                        <p:tgtEl>
                                          <p:spTgt spid="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fade">
                                      <p:cBhvr>
                                        <p:cTn id="118" dur="500"/>
                                        <p:tgtEl>
                                          <p:spTgt spid="41"/>
                                        </p:tgtEl>
                                      </p:cBhvr>
                                    </p:animEffect>
                                    <p:anim calcmode="lin" valueType="num">
                                      <p:cBhvr>
                                        <p:cTn id="119" dur="500" fill="hold"/>
                                        <p:tgtEl>
                                          <p:spTgt spid="41"/>
                                        </p:tgtEl>
                                        <p:attrNameLst>
                                          <p:attrName>ppt_x</p:attrName>
                                        </p:attrNameLst>
                                      </p:cBhvr>
                                      <p:tavLst>
                                        <p:tav tm="0">
                                          <p:val>
                                            <p:strVal val="#ppt_x"/>
                                          </p:val>
                                        </p:tav>
                                        <p:tav tm="100000">
                                          <p:val>
                                            <p:strVal val="#ppt_x"/>
                                          </p:val>
                                        </p:tav>
                                      </p:tavLst>
                                    </p:anim>
                                    <p:anim calcmode="lin" valueType="num">
                                      <p:cBhvr>
                                        <p:cTn id="120" dur="500" fill="hold"/>
                                        <p:tgtEl>
                                          <p:spTgt spid="41"/>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27"/>
                                        </p:tgtEl>
                                        <p:attrNameLst>
                                          <p:attrName>style.visibility</p:attrName>
                                        </p:attrNameLst>
                                      </p:cBhvr>
                                      <p:to>
                                        <p:strVal val="visible"/>
                                      </p:to>
                                    </p:set>
                                    <p:animEffect transition="in" filter="wipe(left)">
                                      <p:cBhvr>
                                        <p:cTn id="124" dur="500"/>
                                        <p:tgtEl>
                                          <p:spTgt spid="27"/>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28"/>
                                        </p:tgtEl>
                                        <p:attrNameLst>
                                          <p:attrName>style.visibility</p:attrName>
                                        </p:attrNameLst>
                                      </p:cBhvr>
                                      <p:to>
                                        <p:strVal val="visible"/>
                                      </p:to>
                                    </p:set>
                                    <p:anim calcmode="lin" valueType="num">
                                      <p:cBhvr>
                                        <p:cTn id="128" dur="500" fill="hold"/>
                                        <p:tgtEl>
                                          <p:spTgt spid="28"/>
                                        </p:tgtEl>
                                        <p:attrNameLst>
                                          <p:attrName>ppt_w</p:attrName>
                                        </p:attrNameLst>
                                      </p:cBhvr>
                                      <p:tavLst>
                                        <p:tav tm="0">
                                          <p:val>
                                            <p:fltVal val="0"/>
                                          </p:val>
                                        </p:tav>
                                        <p:tav tm="100000">
                                          <p:val>
                                            <p:strVal val="#ppt_w"/>
                                          </p:val>
                                        </p:tav>
                                      </p:tavLst>
                                    </p:anim>
                                    <p:anim calcmode="lin" valueType="num">
                                      <p:cBhvr>
                                        <p:cTn id="129" dur="500" fill="hold"/>
                                        <p:tgtEl>
                                          <p:spTgt spid="28"/>
                                        </p:tgtEl>
                                        <p:attrNameLst>
                                          <p:attrName>ppt_h</p:attrName>
                                        </p:attrNameLst>
                                      </p:cBhvr>
                                      <p:tavLst>
                                        <p:tav tm="0">
                                          <p:val>
                                            <p:fltVal val="0"/>
                                          </p:val>
                                        </p:tav>
                                        <p:tav tm="100000">
                                          <p:val>
                                            <p:strVal val="#ppt_h"/>
                                          </p:val>
                                        </p:tav>
                                      </p:tavLst>
                                    </p:anim>
                                    <p:animEffect transition="in" filter="fade">
                                      <p:cBhvr>
                                        <p:cTn id="130" dur="500"/>
                                        <p:tgtEl>
                                          <p:spTgt spid="2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9"/>
                                        </p:tgtEl>
                                        <p:attrNameLst>
                                          <p:attrName>style.visibility</p:attrName>
                                        </p:attrNameLst>
                                      </p:cBhvr>
                                      <p:to>
                                        <p:strVal val="visible"/>
                                      </p:to>
                                    </p:set>
                                    <p:anim calcmode="lin" valueType="num">
                                      <p:cBhvr>
                                        <p:cTn id="133" dur="500" fill="hold"/>
                                        <p:tgtEl>
                                          <p:spTgt spid="29"/>
                                        </p:tgtEl>
                                        <p:attrNameLst>
                                          <p:attrName>ppt_w</p:attrName>
                                        </p:attrNameLst>
                                      </p:cBhvr>
                                      <p:tavLst>
                                        <p:tav tm="0">
                                          <p:val>
                                            <p:fltVal val="0"/>
                                          </p:val>
                                        </p:tav>
                                        <p:tav tm="100000">
                                          <p:val>
                                            <p:strVal val="#ppt_w"/>
                                          </p:val>
                                        </p:tav>
                                      </p:tavLst>
                                    </p:anim>
                                    <p:anim calcmode="lin" valueType="num">
                                      <p:cBhvr>
                                        <p:cTn id="134" dur="500" fill="hold"/>
                                        <p:tgtEl>
                                          <p:spTgt spid="29"/>
                                        </p:tgtEl>
                                        <p:attrNameLst>
                                          <p:attrName>ppt_h</p:attrName>
                                        </p:attrNameLst>
                                      </p:cBhvr>
                                      <p:tavLst>
                                        <p:tav tm="0">
                                          <p:val>
                                            <p:fltVal val="0"/>
                                          </p:val>
                                        </p:tav>
                                        <p:tav tm="100000">
                                          <p:val>
                                            <p:strVal val="#ppt_h"/>
                                          </p:val>
                                        </p:tav>
                                      </p:tavLst>
                                    </p:anim>
                                    <p:animEffect transition="in" filter="fade">
                                      <p:cBhvr>
                                        <p:cTn id="135" dur="500"/>
                                        <p:tgtEl>
                                          <p:spTgt spid="29"/>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42"/>
                                        </p:tgtEl>
                                        <p:attrNameLst>
                                          <p:attrName>style.visibility</p:attrName>
                                        </p:attrNameLst>
                                      </p:cBhvr>
                                      <p:to>
                                        <p:strVal val="visible"/>
                                      </p:to>
                                    </p:set>
                                    <p:animEffect transition="in" filter="fade">
                                      <p:cBhvr>
                                        <p:cTn id="139" dur="500"/>
                                        <p:tgtEl>
                                          <p:spTgt spid="42"/>
                                        </p:tgtEl>
                                      </p:cBhvr>
                                    </p:animEffect>
                                    <p:anim calcmode="lin" valueType="num">
                                      <p:cBhvr>
                                        <p:cTn id="140" dur="500" fill="hold"/>
                                        <p:tgtEl>
                                          <p:spTgt spid="42"/>
                                        </p:tgtEl>
                                        <p:attrNameLst>
                                          <p:attrName>ppt_x</p:attrName>
                                        </p:attrNameLst>
                                      </p:cBhvr>
                                      <p:tavLst>
                                        <p:tav tm="0">
                                          <p:val>
                                            <p:strVal val="#ppt_x"/>
                                          </p:val>
                                        </p:tav>
                                        <p:tav tm="100000">
                                          <p:val>
                                            <p:strVal val="#ppt_x"/>
                                          </p:val>
                                        </p:tav>
                                      </p:tavLst>
                                    </p:anim>
                                    <p:anim calcmode="lin" valueType="num">
                                      <p:cBhvr>
                                        <p:cTn id="141" dur="500" fill="hold"/>
                                        <p:tgtEl>
                                          <p:spTgt spid="42"/>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5"/>
                                        </p:tgtEl>
                                        <p:attrNameLst>
                                          <p:attrName>style.visibility</p:attrName>
                                        </p:attrNameLst>
                                      </p:cBhvr>
                                      <p:to>
                                        <p:strVal val="visible"/>
                                      </p:to>
                                    </p:set>
                                    <p:animEffect transition="in" filter="fade">
                                      <p:cBhvr>
                                        <p:cTn id="144" dur="500"/>
                                        <p:tgtEl>
                                          <p:spTgt spid="15"/>
                                        </p:tgtEl>
                                      </p:cBhvr>
                                    </p:animEffect>
                                    <p:anim calcmode="lin" valueType="num">
                                      <p:cBhvr>
                                        <p:cTn id="145" dur="500" fill="hold"/>
                                        <p:tgtEl>
                                          <p:spTgt spid="15"/>
                                        </p:tgtEl>
                                        <p:attrNameLst>
                                          <p:attrName>ppt_x</p:attrName>
                                        </p:attrNameLst>
                                      </p:cBhvr>
                                      <p:tavLst>
                                        <p:tav tm="0">
                                          <p:val>
                                            <p:strVal val="#ppt_x"/>
                                          </p:val>
                                        </p:tav>
                                        <p:tav tm="100000">
                                          <p:val>
                                            <p:strVal val="#ppt_x"/>
                                          </p:val>
                                        </p:tav>
                                      </p:tavLst>
                                    </p:anim>
                                    <p:anim calcmode="lin" valueType="num">
                                      <p:cBhvr>
                                        <p:cTn id="146" dur="500" fill="hold"/>
                                        <p:tgtEl>
                                          <p:spTgt spid="15"/>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500"/>
                                        <p:tgtEl>
                                          <p:spTgt spid="35"/>
                                        </p:tgtEl>
                                      </p:cBhvr>
                                    </p:animEffect>
                                    <p:anim calcmode="lin" valueType="num">
                                      <p:cBhvr>
                                        <p:cTn id="150" dur="500" fill="hold"/>
                                        <p:tgtEl>
                                          <p:spTgt spid="35"/>
                                        </p:tgtEl>
                                        <p:attrNameLst>
                                          <p:attrName>ppt_x</p:attrName>
                                        </p:attrNameLst>
                                      </p:cBhvr>
                                      <p:tavLst>
                                        <p:tav tm="0">
                                          <p:val>
                                            <p:strVal val="#ppt_x"/>
                                          </p:val>
                                        </p:tav>
                                        <p:tav tm="100000">
                                          <p:val>
                                            <p:strVal val="#ppt_x"/>
                                          </p:val>
                                        </p:tav>
                                      </p:tavLst>
                                    </p:anim>
                                    <p:anim calcmode="lin" valueType="num">
                                      <p:cBhvr>
                                        <p:cTn id="151" dur="500" fill="hold"/>
                                        <p:tgtEl>
                                          <p:spTgt spid="35"/>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32"/>
                                        </p:tgtEl>
                                        <p:attrNameLst>
                                          <p:attrName>style.visibility</p:attrName>
                                        </p:attrNameLst>
                                      </p:cBhvr>
                                      <p:to>
                                        <p:strVal val="visible"/>
                                      </p:to>
                                    </p:set>
                                    <p:animEffect transition="in" filter="wipe(left)">
                                      <p:cBhvr>
                                        <p:cTn id="155" dur="500"/>
                                        <p:tgtEl>
                                          <p:spTgt spid="32"/>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9"/>
                                        </p:tgtEl>
                                        <p:attrNameLst>
                                          <p:attrName>style.visibility</p:attrName>
                                        </p:attrNameLst>
                                      </p:cBhvr>
                                      <p:to>
                                        <p:strVal val="visible"/>
                                      </p:to>
                                    </p:set>
                                    <p:animEffect transition="in" filter="fade">
                                      <p:cBhvr>
                                        <p:cTn id="158" dur="500"/>
                                        <p:tgtEl>
                                          <p:spTgt spid="9"/>
                                        </p:tgtEl>
                                      </p:cBhvr>
                                    </p:animEffect>
                                    <p:anim calcmode="lin" valueType="num">
                                      <p:cBhvr>
                                        <p:cTn id="159" dur="500" fill="hold"/>
                                        <p:tgtEl>
                                          <p:spTgt spid="9"/>
                                        </p:tgtEl>
                                        <p:attrNameLst>
                                          <p:attrName>ppt_x</p:attrName>
                                        </p:attrNameLst>
                                      </p:cBhvr>
                                      <p:tavLst>
                                        <p:tav tm="0">
                                          <p:val>
                                            <p:strVal val="#ppt_x"/>
                                          </p:val>
                                        </p:tav>
                                        <p:tav tm="100000">
                                          <p:val>
                                            <p:strVal val="#ppt_x"/>
                                          </p:val>
                                        </p:tav>
                                      </p:tavLst>
                                    </p:anim>
                                    <p:anim calcmode="lin" valueType="num">
                                      <p:cBhvr>
                                        <p:cTn id="160" dur="500" fill="hold"/>
                                        <p:tgtEl>
                                          <p:spTgt spid="9"/>
                                        </p:tgtEl>
                                        <p:attrNameLst>
                                          <p:attrName>ppt_y</p:attrName>
                                        </p:attrNameLst>
                                      </p:cBhvr>
                                      <p:tavLst>
                                        <p:tav tm="0">
                                          <p:val>
                                            <p:strVal val="#ppt_y+.1"/>
                                          </p:val>
                                        </p:tav>
                                        <p:tav tm="100000">
                                          <p:val>
                                            <p:strVal val="#ppt_y"/>
                                          </p:val>
                                        </p:tav>
                                      </p:tavLst>
                                    </p:anim>
                                  </p:childTnLst>
                                </p:cTn>
                              </p:par>
                              <p:par>
                                <p:cTn id="161" presetID="1" presetClass="entr" presetSubtype="0" fill="hold" grpId="0" nodeType="withEffect">
                                  <p:stCondLst>
                                    <p:cond delay="0"/>
                                  </p:stCondLst>
                                  <p:childTnLst>
                                    <p:set>
                                      <p:cBhvr>
                                        <p:cTn id="162" dur="1" fill="hold">
                                          <p:stCondLst>
                                            <p:cond delay="0"/>
                                          </p:stCondLst>
                                        </p:cTn>
                                        <p:tgtEl>
                                          <p:spTgt spid="44"/>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2" grpId="0" animBg="1" autoUpdateAnimBg="0"/>
      <p:bldP spid="14" grpId="0" animBg="1" autoUpdateAnimBg="0"/>
      <p:bldP spid="15" grpId="0" animBg="1" autoUpdateAnimBg="0"/>
      <p:bldP spid="16" grpId="0" animBg="1"/>
      <p:bldP spid="17" grpId="0" animBg="1" autoUpdateAnimBg="0"/>
      <p:bldP spid="18" grpId="0" animBg="1" autoUpdateAnimBg="0"/>
      <p:bldP spid="19" grpId="0" animBg="1" autoUpdateAnimBg="0"/>
      <p:bldP spid="20" grpId="0" animBg="1" autoUpdateAnimBg="0"/>
      <p:bldP spid="21" grpId="0" animBg="1"/>
      <p:bldP spid="22" grpId="0" animBg="1" autoUpdateAnimBg="0"/>
      <p:bldP spid="23" grpId="0" animBg="1" autoUpdateAnimBg="0"/>
      <p:bldP spid="24" grpId="0" animBg="1"/>
      <p:bldP spid="25" grpId="0" animBg="1" autoUpdateAnimBg="0"/>
      <p:bldP spid="26" grpId="0" animBg="1" autoUpdateAnimBg="0"/>
      <p:bldP spid="27" grpId="0" animBg="1"/>
      <p:bldP spid="28" grpId="0" animBg="1" autoUpdateAnimBg="0"/>
      <p:bldP spid="29" grpId="0" animBg="1" autoUpdateAnimBg="0"/>
      <p:bldP spid="30" grpId="0" animBg="1" autoUpdateAnimBg="0"/>
      <p:bldP spid="31" grpId="0" animBg="1"/>
      <p:bldP spid="32" grpId="0" animBg="1"/>
      <p:bldP spid="33" grpId="0" autoUpdateAnimBg="0"/>
      <p:bldP spid="34" grpId="0" autoUpdateAnimBg="0"/>
      <p:bldP spid="35" grpId="0" autoUpdateAnimBg="0"/>
      <p:bldP spid="36" grpId="0" autoUpdateAnimBg="0"/>
      <p:bldP spid="37" grpId="0" autoUpdateAnimBg="0"/>
      <p:bldP spid="38" grpId="0" autoUpdateAnimBg="0"/>
      <p:bldP spid="39" grpId="0" autoUpdateAnimBg="0"/>
      <p:bldP spid="40" grpId="0" autoUpdateAnimBg="0"/>
      <p:bldP spid="41" grpId="0" autoUpdateAnimBg="0"/>
      <p:bldP spid="42" grpId="0" autoUpdateAnimBg="0"/>
      <p:bldP spid="44" grpId="0"/>
      <p:bldP spid="51"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 name="Rectangle 2"/>
          <p:cNvSpPr>
            <a:spLocks noChangeArrowheads="1"/>
          </p:cNvSpPr>
          <p:nvPr/>
        </p:nvSpPr>
        <p:spPr bwMode="auto">
          <a:xfrm>
            <a:off x="4572000" y="1127523"/>
            <a:ext cx="3662363" cy="1894118"/>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11" name="Rectangle 3"/>
          <p:cNvSpPr>
            <a:spLocks noChangeArrowheads="1"/>
          </p:cNvSpPr>
          <p:nvPr/>
        </p:nvSpPr>
        <p:spPr bwMode="auto">
          <a:xfrm>
            <a:off x="914400" y="1127522"/>
            <a:ext cx="3657600" cy="1752600"/>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Oval 4"/>
          <p:cNvSpPr>
            <a:spLocks noChangeArrowheads="1"/>
          </p:cNvSpPr>
          <p:nvPr/>
        </p:nvSpPr>
        <p:spPr bwMode="auto">
          <a:xfrm>
            <a:off x="1259682"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3" name="Oval 12"/>
          <p:cNvSpPr>
            <a:spLocks noChangeArrowheads="1"/>
          </p:cNvSpPr>
          <p:nvPr/>
        </p:nvSpPr>
        <p:spPr bwMode="auto">
          <a:xfrm>
            <a:off x="3239691" y="301228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4" name="Oval 14"/>
          <p:cNvSpPr>
            <a:spLocks noChangeArrowheads="1"/>
          </p:cNvSpPr>
          <p:nvPr/>
        </p:nvSpPr>
        <p:spPr bwMode="auto">
          <a:xfrm>
            <a:off x="5219701"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5" name="Oval 16"/>
          <p:cNvSpPr>
            <a:spLocks noChangeArrowheads="1"/>
          </p:cNvSpPr>
          <p:nvPr/>
        </p:nvSpPr>
        <p:spPr bwMode="auto">
          <a:xfrm>
            <a:off x="7198519" y="3012281"/>
            <a:ext cx="71556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16" name="Group 20"/>
          <p:cNvGrpSpPr>
            <a:grpSpLocks/>
          </p:cNvGrpSpPr>
          <p:nvPr/>
        </p:nvGrpSpPr>
        <p:grpSpPr bwMode="auto">
          <a:xfrm>
            <a:off x="1427560" y="3168253"/>
            <a:ext cx="401240" cy="404813"/>
            <a:chOff x="0" y="0"/>
            <a:chExt cx="401822" cy="404317"/>
          </a:xfrm>
          <a:solidFill>
            <a:srgbClr val="2E2E2E"/>
          </a:solidFill>
        </p:grpSpPr>
        <p:sp>
          <p:nvSpPr>
            <p:cNvPr id="18"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sp>
          <p:nvSpPr>
            <p:cNvPr id="19"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grpSp>
      <p:grpSp>
        <p:nvGrpSpPr>
          <p:cNvPr id="20" name="Group 23"/>
          <p:cNvGrpSpPr>
            <a:grpSpLocks/>
          </p:cNvGrpSpPr>
          <p:nvPr/>
        </p:nvGrpSpPr>
        <p:grpSpPr bwMode="auto">
          <a:xfrm>
            <a:off x="3437335" y="3212306"/>
            <a:ext cx="389334" cy="339329"/>
            <a:chOff x="0" y="0"/>
            <a:chExt cx="389342" cy="339426"/>
          </a:xfrm>
          <a:solidFill>
            <a:srgbClr val="2E2E2E"/>
          </a:solidFill>
        </p:grpSpPr>
        <p:sp>
          <p:nvSpPr>
            <p:cNvPr id="21"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3"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4"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6"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9"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30"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31"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32" name="Group 35"/>
          <p:cNvGrpSpPr>
            <a:grpSpLocks/>
          </p:cNvGrpSpPr>
          <p:nvPr/>
        </p:nvGrpSpPr>
        <p:grpSpPr bwMode="auto">
          <a:xfrm>
            <a:off x="7366397" y="3177778"/>
            <a:ext cx="379809" cy="376238"/>
            <a:chOff x="0" y="0"/>
            <a:chExt cx="379359" cy="376864"/>
          </a:xfrm>
          <a:solidFill>
            <a:schemeClr val="tx2"/>
          </a:solidFill>
        </p:grpSpPr>
        <p:sp>
          <p:nvSpPr>
            <p:cNvPr id="33"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Rectangle 151"/>
            <p:cNvSpPr>
              <a:spLocks noChangeArrowheads="1"/>
            </p:cNvSpPr>
            <p:nvPr/>
          </p:nvSpPr>
          <p:spPr bwMode="auto">
            <a:xfrm>
              <a:off x="144756" y="272040"/>
              <a:ext cx="22463" cy="42429"/>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5" name="Rectangle 152"/>
            <p:cNvSpPr>
              <a:spLocks noChangeArrowheads="1"/>
            </p:cNvSpPr>
            <p:nvPr/>
          </p:nvSpPr>
          <p:spPr bwMode="auto">
            <a:xfrm>
              <a:off x="179697" y="272040"/>
              <a:ext cx="19966" cy="42429"/>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6" name="Rectangle 153"/>
            <p:cNvSpPr>
              <a:spLocks noChangeArrowheads="1"/>
            </p:cNvSpPr>
            <p:nvPr/>
          </p:nvSpPr>
          <p:spPr bwMode="auto">
            <a:xfrm>
              <a:off x="214638" y="272040"/>
              <a:ext cx="19966" cy="42429"/>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7"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Rectangle 159"/>
            <p:cNvSpPr>
              <a:spLocks noChangeArrowheads="1"/>
            </p:cNvSpPr>
            <p:nvPr/>
          </p:nvSpPr>
          <p:spPr bwMode="auto">
            <a:xfrm>
              <a:off x="187185" y="34941"/>
              <a:ext cx="7488" cy="22463"/>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3"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6"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7"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9" name="Rectangle 166"/>
            <p:cNvSpPr>
              <a:spLocks noChangeArrowheads="1"/>
            </p:cNvSpPr>
            <p:nvPr/>
          </p:nvSpPr>
          <p:spPr bwMode="auto">
            <a:xfrm>
              <a:off x="39933" y="174705"/>
              <a:ext cx="24958" cy="7488"/>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0" name="Rectangle 167"/>
            <p:cNvSpPr>
              <a:spLocks noChangeArrowheads="1"/>
            </p:cNvSpPr>
            <p:nvPr/>
          </p:nvSpPr>
          <p:spPr bwMode="auto">
            <a:xfrm>
              <a:off x="316965" y="177200"/>
              <a:ext cx="27454" cy="7488"/>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51" name="Group 54"/>
          <p:cNvGrpSpPr>
            <a:grpSpLocks/>
          </p:cNvGrpSpPr>
          <p:nvPr/>
        </p:nvGrpSpPr>
        <p:grpSpPr bwMode="auto">
          <a:xfrm>
            <a:off x="5431631" y="3213497"/>
            <a:ext cx="300038" cy="389334"/>
            <a:chOff x="0" y="0"/>
            <a:chExt cx="299494" cy="389342"/>
          </a:xfrm>
          <a:solidFill>
            <a:srgbClr val="2E2E2E"/>
          </a:solidFill>
        </p:grpSpPr>
        <p:sp>
          <p:nvSpPr>
            <p:cNvPr id="52"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54" name="矩形 104"/>
          <p:cNvSpPr>
            <a:spLocks noChangeArrowheads="1"/>
          </p:cNvSpPr>
          <p:nvPr/>
        </p:nvSpPr>
        <p:spPr bwMode="auto">
          <a:xfrm>
            <a:off x="3335908" y="141446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47"/>
          <p:cNvSpPr>
            <a:spLocks noChangeArrowheads="1"/>
          </p:cNvSpPr>
          <p:nvPr/>
        </p:nvSpPr>
        <p:spPr bwMode="auto">
          <a:xfrm>
            <a:off x="1173957" y="1753792"/>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6" name="矩形 106"/>
          <p:cNvSpPr>
            <a:spLocks noChangeArrowheads="1"/>
          </p:cNvSpPr>
          <p:nvPr/>
        </p:nvSpPr>
        <p:spPr bwMode="auto">
          <a:xfrm>
            <a:off x="1035844"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7" name="矩形 47"/>
          <p:cNvSpPr>
            <a:spLocks noChangeArrowheads="1"/>
          </p:cNvSpPr>
          <p:nvPr/>
        </p:nvSpPr>
        <p:spPr bwMode="auto">
          <a:xfrm>
            <a:off x="87868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矩形 108"/>
          <p:cNvSpPr>
            <a:spLocks noChangeArrowheads="1"/>
          </p:cNvSpPr>
          <p:nvPr/>
        </p:nvSpPr>
        <p:spPr bwMode="auto">
          <a:xfrm>
            <a:off x="3015854" y="3723878"/>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9" name="矩形 47"/>
          <p:cNvSpPr>
            <a:spLocks noChangeArrowheads="1"/>
          </p:cNvSpPr>
          <p:nvPr/>
        </p:nvSpPr>
        <p:spPr bwMode="auto">
          <a:xfrm>
            <a:off x="285869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矩形 110"/>
          <p:cNvSpPr>
            <a:spLocks noChangeArrowheads="1"/>
          </p:cNvSpPr>
          <p:nvPr/>
        </p:nvSpPr>
        <p:spPr bwMode="auto">
          <a:xfrm>
            <a:off x="6974682"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1" name="矩形 47"/>
          <p:cNvSpPr>
            <a:spLocks noChangeArrowheads="1"/>
          </p:cNvSpPr>
          <p:nvPr/>
        </p:nvSpPr>
        <p:spPr bwMode="auto">
          <a:xfrm>
            <a:off x="6817519"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矩形 112"/>
          <p:cNvSpPr>
            <a:spLocks noChangeArrowheads="1"/>
          </p:cNvSpPr>
          <p:nvPr/>
        </p:nvSpPr>
        <p:spPr bwMode="auto">
          <a:xfrm>
            <a:off x="4995863" y="3723878"/>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3" name="矩形 47"/>
          <p:cNvSpPr>
            <a:spLocks noChangeArrowheads="1"/>
          </p:cNvSpPr>
          <p:nvPr/>
        </p:nvSpPr>
        <p:spPr bwMode="auto">
          <a:xfrm>
            <a:off x="4837510"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532448"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a:spLocks noChangeArrowheads="1"/>
          </p:cNvSpPr>
          <p:nvPr/>
        </p:nvSpPr>
        <p:spPr bwMode="auto">
          <a:xfrm>
            <a:off x="94878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2000" dirty="0">
                <a:solidFill>
                  <a:schemeClr val="tx1">
                    <a:lumMod val="75000"/>
                    <a:lumOff val="25000"/>
                  </a:schemeClr>
                </a:solidFill>
              </a:rPr>
              <a:t>Title</a:t>
            </a:r>
          </a:p>
        </p:txBody>
      </p:sp>
      <p:grpSp>
        <p:nvGrpSpPr>
          <p:cNvPr id="66" name="组合 7"/>
          <p:cNvGrpSpPr>
            <a:grpSpLocks/>
          </p:cNvGrpSpPr>
          <p:nvPr/>
        </p:nvGrpSpPr>
        <p:grpSpPr bwMode="auto">
          <a:xfrm rot="5400000">
            <a:off x="144993" y="368300"/>
            <a:ext cx="68263" cy="363538"/>
            <a:chOff x="959" y="1331"/>
            <a:chExt cx="108" cy="572"/>
          </a:xfrm>
        </p:grpSpPr>
        <p:cxnSp>
          <p:nvCxnSpPr>
            <p:cNvPr id="67" name="直接连接符 66"/>
            <p:cNvCxnSpPr/>
            <p:nvPr/>
          </p:nvCxnSpPr>
          <p:spPr>
            <a:xfrm>
              <a:off x="1012" y="1363"/>
              <a:ext cx="0" cy="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959" y="1331"/>
              <a:ext cx="108" cy="1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69" name="组合 68"/>
          <p:cNvGrpSpPr/>
          <p:nvPr/>
        </p:nvGrpSpPr>
        <p:grpSpPr>
          <a:xfrm>
            <a:off x="2396341" y="515938"/>
            <a:ext cx="6747659" cy="68263"/>
            <a:chOff x="3461553" y="517741"/>
            <a:chExt cx="6747659" cy="68263"/>
          </a:xfrm>
        </p:grpSpPr>
        <p:cxnSp>
          <p:nvCxnSpPr>
            <p:cNvPr id="70" name="直接连接符 69"/>
            <p:cNvCxnSpPr>
              <a:cxnSpLocks/>
            </p:cNvCxnSpPr>
            <p:nvPr/>
          </p:nvCxnSpPr>
          <p:spPr>
            <a:xfrm flipV="1">
              <a:off x="3495533" y="551874"/>
              <a:ext cx="671367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bwMode="auto">
            <a:xfrm rot="16200000">
              <a:off x="3461401" y="517893"/>
              <a:ext cx="68263" cy="679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sp>
        <p:nvSpPr>
          <p:cNvPr id="72" name="文本框 71"/>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solidFill>
                  <a:schemeClr val="bg1"/>
                </a:solidFill>
                <a:latin typeface="幼圆" panose="02010509060101010101" pitchFamily="49" charset="-122"/>
                <a:ea typeface="幼圆" panose="02010509060101010101" pitchFamily="49" charset="-122"/>
              </a:rPr>
              <a:t>标  题</a:t>
            </a:r>
            <a:endParaRPr lang="en-US" altLang="zh-CN"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1040">
        <p14:switch dir="r"/>
      </p:transition>
    </mc:Choice>
    <mc:Fallback xmlns="">
      <p:transition spd="slow" advClick="0" advTm="104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0-#ppt_w/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p:cBhvr>
                                        <p:cTn id="12" dur="500"/>
                                        <p:tgtEl>
                                          <p:spTgt spid="11"/>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Effect>
                                      <p:cBhvr>
                                        <p:cTn id="15" dur="500"/>
                                        <p:tgtEl>
                                          <p:spTgt spid="54"/>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55"/>
                                        </p:tgtEl>
                                        <p:attrNameLst>
                                          <p:attrName>style.visibility</p:attrName>
                                        </p:attrNameLst>
                                      </p:cBhvr>
                                      <p:to>
                                        <p:strVal val="visible"/>
                                      </p:to>
                                    </p:set>
                                    <p:animEffect>
                                      <p:cBhvr>
                                        <p:cTn id="18" dur="500"/>
                                        <p:tgtEl>
                                          <p:spTgt spid="55"/>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p:cBhvr>
                                        <p:cTn id="22" dur="400"/>
                                        <p:tgtEl>
                                          <p:spTgt spid="12"/>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p:cBhvr>
                                        <p:cTn id="26" dur="400"/>
                                        <p:tgtEl>
                                          <p:spTgt spid="13"/>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p:cBhvr>
                                        <p:cTn id="30" dur="400"/>
                                        <p:tgtEl>
                                          <p:spTgt spid="14"/>
                                        </p:tgtEl>
                                      </p:cBhvr>
                                    </p:animEffect>
                                  </p:childTnLst>
                                </p:cTn>
                              </p:par>
                            </p:childTnLst>
                          </p:cTn>
                        </p:par>
                        <p:par>
                          <p:cTn id="31" fill="hold">
                            <p:stCondLst>
                              <p:cond delay="2450"/>
                            </p:stCondLst>
                            <p:childTnLst>
                              <p:par>
                                <p:cTn id="32" presetID="21" presetClass="entr" presetSubtype="1" fill="hold" grpId="0" nodeType="afterEffect" nodePh="1">
                                  <p:stCondLst>
                                    <p:cond delay="0"/>
                                  </p:stCondLst>
                                  <p:endCondLst>
                                    <p:cond evt="begin" delay="0">
                                      <p:tn val="32"/>
                                    </p:cond>
                                  </p:endCondLst>
                                  <p:childTnLst>
                                    <p:set>
                                      <p:cBhvr>
                                        <p:cTn id="33" dur="1" fill="hold">
                                          <p:stCondLst>
                                            <p:cond delay="0"/>
                                          </p:stCondLst>
                                        </p:cTn>
                                        <p:tgtEl>
                                          <p:spTgt spid="15"/>
                                        </p:tgtEl>
                                        <p:attrNameLst>
                                          <p:attrName>style.visibility</p:attrName>
                                        </p:attrNameLst>
                                      </p:cBhvr>
                                      <p:to>
                                        <p:strVal val="visible"/>
                                      </p:to>
                                    </p:set>
                                    <p:animEffect>
                                      <p:cBhvr>
                                        <p:cTn id="34" dur="400"/>
                                        <p:tgtEl>
                                          <p:spTgt spid="15"/>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p:cBhvr>
                                        <p:cTn id="38" dur="250"/>
                                        <p:tgtEl>
                                          <p:spTgt spid="16"/>
                                        </p:tgtEl>
                                      </p:cBhvr>
                                    </p:animEffect>
                                  </p:childTnLst>
                                </p:cTn>
                              </p:par>
                              <p:par>
                                <p:cTn id="39" presetID="10"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p:cBhvr>
                                        <p:cTn id="41" dur="25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p:cBhvr>
                                        <p:cTn id="44" dur="250"/>
                                        <p:tgtEl>
                                          <p:spTgt spid="51"/>
                                        </p:tgtEl>
                                      </p:cBhvr>
                                    </p:animEffect>
                                  </p:childTnLst>
                                </p:cTn>
                              </p:par>
                              <p:par>
                                <p:cTn id="45" presetID="10"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p:cBhvr>
                                        <p:cTn id="47" dur="25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fill="hold"/>
                                        <p:tgtEl>
                                          <p:spTgt spid="56"/>
                                        </p:tgtEl>
                                        <p:attrNameLst>
                                          <p:attrName>ppt_x</p:attrName>
                                        </p:attrNameLst>
                                      </p:cBhvr>
                                      <p:tavLst>
                                        <p:tav tm="0">
                                          <p:val>
                                            <p:strVal val="#ppt_x"/>
                                          </p:val>
                                        </p:tav>
                                        <p:tav tm="100000">
                                          <p:val>
                                            <p:strVal val="#ppt_x"/>
                                          </p:val>
                                        </p:tav>
                                      </p:tavLst>
                                    </p:anim>
                                    <p:anim calcmode="lin" valueType="num">
                                      <p:cBhvr additive="base">
                                        <p:cTn id="53" dur="500" fill="hold"/>
                                        <p:tgtEl>
                                          <p:spTgt spid="5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fill="hold"/>
                                        <p:tgtEl>
                                          <p:spTgt spid="58"/>
                                        </p:tgtEl>
                                        <p:attrNameLst>
                                          <p:attrName>ppt_x</p:attrName>
                                        </p:attrNameLst>
                                      </p:cBhvr>
                                      <p:tavLst>
                                        <p:tav tm="0">
                                          <p:val>
                                            <p:strVal val="#ppt_x"/>
                                          </p:val>
                                        </p:tav>
                                        <p:tav tm="100000">
                                          <p:val>
                                            <p:strVal val="#ppt_x"/>
                                          </p:val>
                                        </p:tav>
                                      </p:tavLst>
                                    </p:anim>
                                    <p:anim calcmode="lin" valueType="num">
                                      <p:cBhvr additive="base">
                                        <p:cTn id="61" dur="500" fill="hold"/>
                                        <p:tgtEl>
                                          <p:spTgt spid="58"/>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ppt_x"/>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 calcmode="lin" valueType="num">
                                      <p:cBhvr additive="base">
                                        <p:cTn id="68" dur="500" fill="hold"/>
                                        <p:tgtEl>
                                          <p:spTgt spid="60"/>
                                        </p:tgtEl>
                                        <p:attrNameLst>
                                          <p:attrName>ppt_x</p:attrName>
                                        </p:attrNameLst>
                                      </p:cBhvr>
                                      <p:tavLst>
                                        <p:tav tm="0">
                                          <p:val>
                                            <p:strVal val="#ppt_x"/>
                                          </p:val>
                                        </p:tav>
                                        <p:tav tm="100000">
                                          <p:val>
                                            <p:strVal val="#ppt_x"/>
                                          </p:val>
                                        </p:tav>
                                      </p:tavLst>
                                    </p:anim>
                                    <p:anim calcmode="lin" valueType="num">
                                      <p:cBhvr additive="base">
                                        <p:cTn id="69" dur="500" fill="hold"/>
                                        <p:tgtEl>
                                          <p:spTgt spid="6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additive="base">
                                        <p:cTn id="72" dur="500" fill="hold"/>
                                        <p:tgtEl>
                                          <p:spTgt spid="61"/>
                                        </p:tgtEl>
                                        <p:attrNameLst>
                                          <p:attrName>ppt_x</p:attrName>
                                        </p:attrNameLst>
                                      </p:cBhvr>
                                      <p:tavLst>
                                        <p:tav tm="0">
                                          <p:val>
                                            <p:strVal val="#ppt_x"/>
                                          </p:val>
                                        </p:tav>
                                        <p:tav tm="100000">
                                          <p:val>
                                            <p:strVal val="#ppt_x"/>
                                          </p:val>
                                        </p:tav>
                                      </p:tavLst>
                                    </p:anim>
                                    <p:anim calcmode="lin" valueType="num">
                                      <p:cBhvr additive="base">
                                        <p:cTn id="73" dur="500" fill="hold"/>
                                        <p:tgtEl>
                                          <p:spTgt spid="6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 calcmode="lin" valueType="num">
                                      <p:cBhvr additive="base">
                                        <p:cTn id="76" dur="500" fill="hold"/>
                                        <p:tgtEl>
                                          <p:spTgt spid="62"/>
                                        </p:tgtEl>
                                        <p:attrNameLst>
                                          <p:attrName>ppt_x</p:attrName>
                                        </p:attrNameLst>
                                      </p:cBhvr>
                                      <p:tavLst>
                                        <p:tav tm="0">
                                          <p:val>
                                            <p:strVal val="#ppt_x"/>
                                          </p:val>
                                        </p:tav>
                                        <p:tav tm="100000">
                                          <p:val>
                                            <p:strVal val="#ppt_x"/>
                                          </p:val>
                                        </p:tav>
                                      </p:tavLst>
                                    </p:anim>
                                    <p:anim calcmode="lin" valueType="num">
                                      <p:cBhvr additive="base">
                                        <p:cTn id="77" dur="500" fill="hold"/>
                                        <p:tgtEl>
                                          <p:spTgt spid="6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fill="hold"/>
                                        <p:tgtEl>
                                          <p:spTgt spid="63"/>
                                        </p:tgtEl>
                                        <p:attrNameLst>
                                          <p:attrName>ppt_x</p:attrName>
                                        </p:attrNameLst>
                                      </p:cBhvr>
                                      <p:tavLst>
                                        <p:tav tm="0">
                                          <p:val>
                                            <p:strVal val="#ppt_x"/>
                                          </p:val>
                                        </p:tav>
                                        <p:tav tm="100000">
                                          <p:val>
                                            <p:strVal val="#ppt_x"/>
                                          </p:val>
                                        </p:tav>
                                      </p:tavLst>
                                    </p:anim>
                                    <p:anim calcmode="lin" valueType="num">
                                      <p:cBhvr additive="base">
                                        <p:cTn id="81" dur="500" fill="hold"/>
                                        <p:tgtEl>
                                          <p:spTgt spid="63"/>
                                        </p:tgtEl>
                                        <p:attrNameLst>
                                          <p:attrName>ppt_y</p:attrName>
                                        </p:attrNameLst>
                                      </p:cBhvr>
                                      <p:tavLst>
                                        <p:tav tm="0">
                                          <p:val>
                                            <p:strVal val="1+#ppt_h/2"/>
                                          </p:val>
                                        </p:tav>
                                        <p:tav tm="100000">
                                          <p:val>
                                            <p:strVal val="#ppt_y"/>
                                          </p:val>
                                        </p:tav>
                                      </p:tavLst>
                                    </p:anim>
                                  </p:childTnLst>
                                </p:cTn>
                              </p:par>
                              <p:par>
                                <p:cTn id="82" presetID="1" presetClass="entr" presetSubtype="0"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15" grpId="0" bldLvl="0"/>
      <p:bldP spid="54" grpId="0" bldLvl="0" autoUpdateAnimBg="0"/>
      <p:bldP spid="55" grpId="0" bldLvl="0" autoUpdateAnimBg="0"/>
      <p:bldP spid="56" grpId="0"/>
      <p:bldP spid="57" grpId="0"/>
      <p:bldP spid="58" grpId="0"/>
      <p:bldP spid="59" grpId="0"/>
      <p:bldP spid="60" grpId="0"/>
      <p:bldP spid="61" grpId="0"/>
      <p:bldP spid="62" grpId="0"/>
      <p:bldP spid="63" grpId="0"/>
      <p:bldP spid="65" grpId="0"/>
      <p:bldP spid="7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Office 主题">
  <a:themeElements>
    <a:clrScheme name="08">
      <a:dk1>
        <a:sysClr val="windowText" lastClr="000000"/>
      </a:dk1>
      <a:lt1>
        <a:sysClr val="window" lastClr="FFFFFF"/>
      </a:lt1>
      <a:dk2>
        <a:srgbClr val="43C7CB"/>
      </a:dk2>
      <a:lt2>
        <a:srgbClr val="2A62AE"/>
      </a:lt2>
      <a:accent1>
        <a:srgbClr val="4C86D4"/>
      </a:accent1>
      <a:accent2>
        <a:srgbClr val="FEED45"/>
      </a:accent2>
      <a:accent3>
        <a:srgbClr val="0FB249"/>
      </a:accent3>
      <a:accent4>
        <a:srgbClr val="92D14F"/>
      </a:accent4>
      <a:accent5>
        <a:srgbClr val="89C54B"/>
      </a:accent5>
      <a:accent6>
        <a:srgbClr val="81B7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22" id="{F4C6EB6F-2FB2-4864-890F-584E1C2F455C}" vid="{2882E55C-C93D-44FF-B315-BB1BB16B2A3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283</TotalTime>
  <Pages>0</Pages>
  <Words>1308</Words>
  <Characters>0</Characters>
  <Application>Microsoft Office PowerPoint</Application>
  <PresentationFormat>全屏显示(16:9)</PresentationFormat>
  <Lines>0</Lines>
  <Paragraphs>193</Paragraphs>
  <Slides>25</Slides>
  <Notes>24</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微软用户</cp:lastModifiedBy>
  <cp:revision>7922</cp:revision>
  <dcterms:created xsi:type="dcterms:W3CDTF">2015-10-08T14:18:00Z</dcterms:created>
  <dcterms:modified xsi:type="dcterms:W3CDTF">2017-11-16T11:24:14Z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2052-10.1.0.5973</vt:lpwstr>
  </property>
</Properties>
</file>