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ags/tag4.xml" ContentType="application/vnd.openxmlformats-officedocument.presentationml.tags+xml"/>
  <Override PartName="/ppt/theme/themeOverride10.xml" ContentType="application/vnd.openxmlformats-officedocument.themeOverride+xml"/>
  <Override PartName="/ppt/tags/tag5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ags/tag6.xml" ContentType="application/vnd.openxmlformats-officedocument.presentationml.tags+xml"/>
  <Override PartName="/ppt/theme/themeOverride14.xml" ContentType="application/vnd.openxmlformats-officedocument.themeOverride+xml"/>
  <Override PartName="/ppt/tags/tag7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0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6" r:id="rId3"/>
    <p:sldId id="258" r:id="rId4"/>
    <p:sldId id="260" r:id="rId5"/>
    <p:sldId id="261" r:id="rId6"/>
    <p:sldId id="259" r:id="rId7"/>
    <p:sldId id="278" r:id="rId8"/>
    <p:sldId id="262" r:id="rId9"/>
    <p:sldId id="264" r:id="rId10"/>
    <p:sldId id="263" r:id="rId11"/>
    <p:sldId id="265" r:id="rId12"/>
    <p:sldId id="279" r:id="rId13"/>
    <p:sldId id="269" r:id="rId14"/>
    <p:sldId id="266" r:id="rId15"/>
    <p:sldId id="268" r:id="rId16"/>
    <p:sldId id="267" r:id="rId17"/>
    <p:sldId id="280" r:id="rId18"/>
    <p:sldId id="273" r:id="rId19"/>
    <p:sldId id="270" r:id="rId20"/>
    <p:sldId id="272" r:id="rId21"/>
    <p:sldId id="271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E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3EC-4BDA-9CB3-1FEE432F4A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3EC-4BDA-9CB3-1FEE432F4A6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3EC-4BDA-9CB3-1FEE432F4A6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EC-4BDA-9CB3-1FEE432F4A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145837152"/>
        <c:axId val="-2145832256"/>
      </c:lineChart>
      <c:catAx>
        <c:axId val="-2145837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45832256"/>
        <c:crosses val="autoZero"/>
        <c:auto val="1"/>
        <c:lblAlgn val="ctr"/>
        <c:lblOffset val="100"/>
        <c:noMultiLvlLbl val="0"/>
      </c:catAx>
      <c:valAx>
        <c:axId val="-2145832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pPr>
            <a:endParaRPr lang="zh-CN"/>
          </a:p>
        </c:txPr>
        <c:crossAx val="-2145837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0" i="0">
          <a:latin typeface="Poppins Light" charset="0"/>
          <a:ea typeface="Poppins Light" charset="0"/>
          <a:cs typeface="Poppins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28575">
                <a:solidFill>
                  <a:schemeClr val="accent6"/>
                </a:solidFill>
              </a:ln>
              <a:effectLst/>
            </c:spPr>
          </c:marker>
          <c:xVal>
            <c:numRef>
              <c:f>Sheet1!$A$2:$A$10</c:f>
              <c:numCache>
                <c:formatCode>General</c:formatCode>
                <c:ptCount val="9"/>
                <c:pt idx="0">
                  <c:v>0.1</c:v>
                </c:pt>
                <c:pt idx="1">
                  <c:v>1.2</c:v>
                </c:pt>
                <c:pt idx="2">
                  <c:v>1.8</c:v>
                </c:pt>
                <c:pt idx="3">
                  <c:v>3</c:v>
                </c:pt>
                <c:pt idx="4">
                  <c:v>3.5</c:v>
                </c:pt>
                <c:pt idx="5">
                  <c:v>4</c:v>
                </c:pt>
                <c:pt idx="6">
                  <c:v>4.2</c:v>
                </c:pt>
                <c:pt idx="7">
                  <c:v>4.5</c:v>
                </c:pt>
                <c:pt idx="8">
                  <c:v>5</c:v>
                </c:pt>
              </c:numCache>
            </c:numRef>
          </c:xVal>
          <c:y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2.2000000000000002</c:v>
                </c:pt>
                <c:pt idx="2">
                  <c:v>0.8</c:v>
                </c:pt>
                <c:pt idx="3">
                  <c:v>1.5</c:v>
                </c:pt>
                <c:pt idx="4">
                  <c:v>1.2</c:v>
                </c:pt>
                <c:pt idx="5">
                  <c:v>0.5</c:v>
                </c:pt>
                <c:pt idx="6">
                  <c:v>1.5</c:v>
                </c:pt>
                <c:pt idx="7">
                  <c:v>1</c:v>
                </c:pt>
                <c:pt idx="8">
                  <c:v>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83F-4116-97A0-B87DEFE9F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60060800"/>
        <c:axId val="660132608"/>
      </c:scatterChart>
      <c:valAx>
        <c:axId val="6600608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bel" panose="02000506030000020004" pitchFamily="2" charset="0"/>
                <a:ea typeface="+mn-ea"/>
                <a:cs typeface="+mn-cs"/>
              </a:defRPr>
            </a:pPr>
            <a:endParaRPr lang="zh-CN"/>
          </a:p>
        </c:txPr>
        <c:crossAx val="660132608"/>
        <c:crosses val="autoZero"/>
        <c:crossBetween val="midCat"/>
      </c:valAx>
      <c:valAx>
        <c:axId val="66013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bel" panose="02000506030000020004" pitchFamily="2" charset="0"/>
                <a:ea typeface="+mn-ea"/>
                <a:cs typeface="+mn-cs"/>
              </a:defRPr>
            </a:pPr>
            <a:endParaRPr lang="zh-CN"/>
          </a:p>
        </c:txPr>
        <c:crossAx val="660060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205759-C8E7-4D72-8ED4-410B4B94B1AA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56897-85A1-4519-8B7C-A6F7BCF49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258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D9769-C06E-4917-909D-722BE195D1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676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D9769-C06E-4917-909D-722BE195D1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20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69EDC9-6C37-4F53-9E82-0142490EA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8CDB98-679E-4E5E-AE10-63F9BBEB50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D8D085-D71B-4BB1-86F2-E7A4F47A6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75DA34-7A4C-4C49-A798-4ECF8F720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554A12-7D92-49BD-99AA-4E8CC87A0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2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4C262D-1970-4AF2-B917-7878C1F7B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3D2237-2C52-4CE7-AB71-F2406A254A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5CE432-6E61-4DA3-8492-0EED8FF48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089D6D-E5B6-4755-B614-4E4F8177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C04B37-0D3B-4F60-AA36-19F4A6364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449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C4DF324-EFB4-469E-80EF-DFE3873045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754FCF-1FA5-4FDE-8A36-8426ECE0A1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8A2712-573B-45FD-9DD7-763F8DD0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BC7E01-3154-4BE1-96D3-B57FA6444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8FF3D5-0562-4540-A4EF-05457D794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63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7ECB39-A335-4DE7-80B1-095F01E97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0C6E42-2516-4F29-92E3-05758F677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8ED020-83D3-4CE8-90D2-93B199ED1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177F0B-27FA-4396-826D-4E5FF7799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1DA663-3BB7-49FC-9E5E-A75E4F5B1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5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BFCC7-7037-4D73-9C30-26E333161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748A0E-14E7-472D-8EB2-52DC859C2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1894BF-B350-4249-849F-16BCEBBDB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0A87FB-4CD4-42CA-ACE0-147EB1BDF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1EB11A-EC46-4887-97A3-DEBA69AC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550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408DAE-BD48-4EE8-AD72-7280D842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03CE5A-A9D1-4E62-AD77-33A3B9EC6F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3850F1-5602-4511-9752-BB9677364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619B3F-0603-434D-8375-E4E97C61D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5C6C5B-EA98-4FB0-83D3-6A358D801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1AC5A4B-538C-458A-90F0-5CF81C10E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478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1306C3-19F0-4A72-83F3-2B30CBCA4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4F8726-B874-44E2-95BF-912D7AD9C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9169CA-FAC1-43F1-931A-19D46F6812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DD6637-B11A-4D44-84DC-749F6E2646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7091A11-371C-48DB-9043-AC0B72EFE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80A6655-4B62-43A3-ADC6-AD5D2A328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48B7270-18E3-477D-B73E-953ECB18D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FA7790-7426-4C67-80C0-495ED7C01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62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F0755A-703C-47BC-B7F5-83D34606A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1AB263C-C143-4BAC-A1F6-339A8120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532E6B7-2D2E-4437-A5A1-660CE5488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2F43D9-8323-445F-A418-B2739652F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018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ACEFE7A-C662-4493-B1F5-7579D509E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08A8D6-F30F-4A56-AA78-F9EF51585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AAD2A0-AF5C-4211-BA50-384FC70B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3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10756E-CF79-4E02-BF73-4D6197B5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13D485-1DA2-4A33-BC7F-DA9668236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5E39BCA-E129-485F-8721-DC1010B402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F8647A-6DBD-4558-89A7-671335A27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D2DA4E-8E6B-4C81-98C6-68D5130DE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DBC9D7-4AF9-46B0-8A1C-8D14AE6CC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11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802A18-09D6-4240-A575-20FA05EA5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DFE16DD-23A7-4AC9-BC1D-D2E82B874B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9BFF60-1409-4A8B-A409-9211FA222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7D539B-B860-4E37-ABC6-0844162BE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9D6EC6-25C7-496B-B68D-9F504C1E7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9DB503-B462-4C35-8CEC-D798AFE4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1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1AB646D-76E1-4032-9BD9-B0836880D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C8F54C-69E1-4023-B067-1A0CBB3A8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D54C7B-C026-41A5-B0B7-1A3D84106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E9A20-9F92-43EC-9B6B-0B9F9696CD5B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694EE5-5E0C-45C4-A66A-604B1320E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EBB694-CFB4-455B-86B6-62D15A7C35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95BC2-2F99-41A0-B034-A95F03D07A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4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E4ED0FEF-6438-414A-A0D9-FC731DA2E106}"/>
              </a:ext>
            </a:extLst>
          </p:cNvPr>
          <p:cNvGrpSpPr/>
          <p:nvPr/>
        </p:nvGrpSpPr>
        <p:grpSpPr>
          <a:xfrm flipH="1">
            <a:off x="9467398" y="3316039"/>
            <a:ext cx="4066673" cy="460171"/>
            <a:chOff x="5526505" y="2867531"/>
            <a:chExt cx="4892833" cy="460171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4990DB2-E979-4198-AD92-EBCAD4792215}"/>
                </a:ext>
              </a:extLst>
            </p:cNvPr>
            <p:cNvCxnSpPr/>
            <p:nvPr/>
          </p:nvCxnSpPr>
          <p:spPr>
            <a:xfrm>
              <a:off x="5526505" y="2874191"/>
              <a:ext cx="4555958" cy="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BFF5CCE-EAA2-4A7D-B05A-EAF700A9C733}"/>
                </a:ext>
              </a:extLst>
            </p:cNvPr>
            <p:cNvCxnSpPr>
              <a:cxnSpLocks/>
            </p:cNvCxnSpPr>
            <p:nvPr/>
          </p:nvCxnSpPr>
          <p:spPr>
            <a:xfrm>
              <a:off x="10095674" y="2867531"/>
              <a:ext cx="323664" cy="460171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AC41E286-D2F7-4455-BE52-D865E93FF9FA}"/>
              </a:ext>
            </a:extLst>
          </p:cNvPr>
          <p:cNvSpPr/>
          <p:nvPr/>
        </p:nvSpPr>
        <p:spPr>
          <a:xfrm>
            <a:off x="-11863" y="609601"/>
            <a:ext cx="698661" cy="6248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8F54AEB-F43E-46C4-B943-256D3A60DE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7" b="626"/>
          <a:stretch/>
        </p:blipFill>
        <p:spPr>
          <a:xfrm>
            <a:off x="-11863" y="1456143"/>
            <a:ext cx="7700211" cy="43992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C9FBC41-DC7C-46DF-B083-BDFCDE125D4E}"/>
              </a:ext>
            </a:extLst>
          </p:cNvPr>
          <p:cNvSpPr/>
          <p:nvPr/>
        </p:nvSpPr>
        <p:spPr>
          <a:xfrm>
            <a:off x="6096000" y="3753853"/>
            <a:ext cx="6096000" cy="2101516"/>
          </a:xfrm>
          <a:prstGeom prst="rect">
            <a:avLst/>
          </a:prstGeom>
          <a:solidFill>
            <a:schemeClr val="accent5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22F16603-2223-4723-85DB-D3F2CDF26E97}"/>
              </a:ext>
            </a:extLst>
          </p:cNvPr>
          <p:cNvSpPr txBox="1"/>
          <p:nvPr/>
        </p:nvSpPr>
        <p:spPr>
          <a:xfrm>
            <a:off x="6312703" y="4149168"/>
            <a:ext cx="5338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企业宣讲</a:t>
            </a:r>
            <a:r>
              <a:rPr lang="en-US" altLang="zh-CN" sz="60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PPT</a:t>
            </a:r>
            <a:endParaRPr lang="zh-CN" altLang="en-US" sz="60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稻壳儿春秋广告/盗版必究        原创来源：http://chn.docer.com/works?userid=199329941#!/work_time">
            <a:extLst>
              <a:ext uri="{FF2B5EF4-FFF2-40B4-BE49-F238E27FC236}">
                <a16:creationId xmlns:a16="http://schemas.microsoft.com/office/drawing/2014/main" id="{DD3B2CB0-D187-4486-A1AF-EF8C096B7C2C}"/>
              </a:ext>
            </a:extLst>
          </p:cNvPr>
          <p:cNvSpPr txBox="1"/>
          <p:nvPr/>
        </p:nvSpPr>
        <p:spPr>
          <a:xfrm>
            <a:off x="6312703" y="5164831"/>
            <a:ext cx="4624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部门： </a:t>
            </a:r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        </a:t>
            </a:r>
            <a:r>
              <a:rPr lang="zh-CN" altLang="en-US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主讲人 ：</a:t>
            </a:r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XXX</a:t>
            </a:r>
          </a:p>
        </p:txBody>
      </p:sp>
      <p:sp>
        <p:nvSpPr>
          <p:cNvPr id="16" name="标题 4">
            <a:extLst>
              <a:ext uri="{FF2B5EF4-FFF2-40B4-BE49-F238E27FC236}">
                <a16:creationId xmlns:a16="http://schemas.microsoft.com/office/drawing/2014/main" id="{39EE21FA-6932-4BAA-A814-E8C5D6DFAE73}"/>
              </a:ext>
            </a:extLst>
          </p:cNvPr>
          <p:cNvSpPr txBox="1">
            <a:spLocks/>
          </p:cNvSpPr>
          <p:nvPr/>
        </p:nvSpPr>
        <p:spPr>
          <a:xfrm>
            <a:off x="-11863" y="1456142"/>
            <a:ext cx="4830763" cy="986272"/>
          </a:xfrm>
          <a:prstGeom prst="rect">
            <a:avLst/>
          </a:prstGeom>
          <a:solidFill>
            <a:schemeClr val="accent5">
              <a:lumMod val="50000"/>
              <a:alpha val="61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07160D6-B4E6-4A4A-ADBF-33004A2A9A31}"/>
              </a:ext>
            </a:extLst>
          </p:cNvPr>
          <p:cNvGrpSpPr/>
          <p:nvPr/>
        </p:nvGrpSpPr>
        <p:grpSpPr>
          <a:xfrm>
            <a:off x="686798" y="1623094"/>
            <a:ext cx="3658235" cy="671187"/>
            <a:chOff x="1002165" y="4514470"/>
            <a:chExt cx="3658235" cy="671187"/>
          </a:xfrm>
          <a:effectLst/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3BA9E17-CC3F-44C6-9A80-36408F668D40}"/>
                </a:ext>
              </a:extLst>
            </p:cNvPr>
            <p:cNvGrpSpPr/>
            <p:nvPr/>
          </p:nvGrpSpPr>
          <p:grpSpPr>
            <a:xfrm>
              <a:off x="2498791" y="4514470"/>
              <a:ext cx="2161609" cy="671186"/>
              <a:chOff x="0" y="3026106"/>
              <a:chExt cx="2057401" cy="78157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DA817D9-3F5E-4700-BCB0-73D178AFE98A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bg1">
                        <a:lumMod val="95000"/>
                      </a:schemeClr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bg1">
                      <a:lumMod val="9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08FA8EA-EC4E-4353-8044-B27DD1A48B6E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bg1">
                        <a:lumMod val="95000"/>
                      </a:schemeClr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9392343-F07D-4F13-AF7A-CEEE3C36486A}"/>
                </a:ext>
              </a:extLst>
            </p:cNvPr>
            <p:cNvSpPr txBox="1"/>
            <p:nvPr/>
          </p:nvSpPr>
          <p:spPr>
            <a:xfrm>
              <a:off x="1002165" y="4514471"/>
              <a:ext cx="1404159" cy="67118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201X</a:t>
              </a:r>
              <a:endParaRPr lang="zh-CN" altLang="en-US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6F965D-8A64-4A44-826F-D9AF998FE544}"/>
              </a:ext>
            </a:extLst>
          </p:cNvPr>
          <p:cNvGrpSpPr/>
          <p:nvPr/>
        </p:nvGrpSpPr>
        <p:grpSpPr>
          <a:xfrm>
            <a:off x="1106905" y="995971"/>
            <a:ext cx="4892833" cy="460171"/>
            <a:chOff x="1106905" y="995971"/>
            <a:chExt cx="4892833" cy="460171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2AF957B-0AA4-411E-8CB1-2863F81AD08F}"/>
                </a:ext>
              </a:extLst>
            </p:cNvPr>
            <p:cNvCxnSpPr/>
            <p:nvPr/>
          </p:nvCxnSpPr>
          <p:spPr>
            <a:xfrm>
              <a:off x="1106905" y="1002631"/>
              <a:ext cx="4555958" cy="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806E4E5-276C-4A71-B99E-FE3F132503B2}"/>
                </a:ext>
              </a:extLst>
            </p:cNvPr>
            <p:cNvCxnSpPr>
              <a:cxnSpLocks/>
            </p:cNvCxnSpPr>
            <p:nvPr/>
          </p:nvCxnSpPr>
          <p:spPr>
            <a:xfrm>
              <a:off x="5676074" y="995971"/>
              <a:ext cx="323664" cy="460171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A6ED363E-0081-4E4E-B661-57BFC070043B}"/>
              </a:ext>
            </a:extLst>
          </p:cNvPr>
          <p:cNvSpPr/>
          <p:nvPr/>
        </p:nvSpPr>
        <p:spPr>
          <a:xfrm>
            <a:off x="11500735" y="-1"/>
            <a:ext cx="698661" cy="494857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481C865-0D1F-474C-84A5-69D9670ADA25}"/>
              </a:ext>
            </a:extLst>
          </p:cNvPr>
          <p:cNvCxnSpPr>
            <a:cxnSpLocks/>
          </p:cNvCxnSpPr>
          <p:nvPr/>
        </p:nvCxnSpPr>
        <p:spPr>
          <a:xfrm>
            <a:off x="11147809" y="-16040"/>
            <a:ext cx="0" cy="2310320"/>
          </a:xfrm>
          <a:prstGeom prst="line">
            <a:avLst/>
          </a:prstGeom>
          <a:ln w="222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84721BF-7F26-4F9D-9BDD-563302E9CA34}"/>
              </a:ext>
            </a:extLst>
          </p:cNvPr>
          <p:cNvGrpSpPr/>
          <p:nvPr/>
        </p:nvGrpSpPr>
        <p:grpSpPr>
          <a:xfrm flipH="1" flipV="1">
            <a:off x="3497821" y="5839959"/>
            <a:ext cx="5758474" cy="550326"/>
            <a:chOff x="3491008" y="2867531"/>
            <a:chExt cx="6928330" cy="460171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FE35ECB-62DE-4EA5-8605-E6BF0FCDCEF7}"/>
                </a:ext>
              </a:extLst>
            </p:cNvPr>
            <p:cNvCxnSpPr>
              <a:cxnSpLocks/>
            </p:cNvCxnSpPr>
            <p:nvPr/>
          </p:nvCxnSpPr>
          <p:spPr>
            <a:xfrm>
              <a:off x="3491008" y="2867531"/>
              <a:ext cx="6591455" cy="666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E8D58CD3-6F6A-4894-B321-D4A23F1B944F}"/>
                </a:ext>
              </a:extLst>
            </p:cNvPr>
            <p:cNvCxnSpPr>
              <a:cxnSpLocks/>
            </p:cNvCxnSpPr>
            <p:nvPr/>
          </p:nvCxnSpPr>
          <p:spPr>
            <a:xfrm>
              <a:off x="10095674" y="2867531"/>
              <a:ext cx="323664" cy="460171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028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  <p:bldP spid="9" grpId="0"/>
      <p:bldP spid="11" grpId="0"/>
      <p:bldP spid="16" grpId="0" animBg="1"/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7a4a8960-6304-4f4e-94b3-c7908b635fa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F3109A4-4DC6-4655-8856-7D3F91FB77C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63782" y="1634654"/>
            <a:ext cx="9230682" cy="3810569"/>
            <a:chOff x="1463781" y="1634654"/>
            <a:chExt cx="9230682" cy="3810569"/>
          </a:xfrm>
        </p:grpSpPr>
        <p:grpSp>
          <p:nvGrpSpPr>
            <p:cNvPr id="5" name="íṩḷîďè">
              <a:extLst>
                <a:ext uri="{FF2B5EF4-FFF2-40B4-BE49-F238E27FC236}">
                  <a16:creationId xmlns:a16="http://schemas.microsoft.com/office/drawing/2014/main" id="{2A813BC7-5A56-4C63-A1C5-322AFA8B4815}"/>
                </a:ext>
              </a:extLst>
            </p:cNvPr>
            <p:cNvGrpSpPr/>
            <p:nvPr/>
          </p:nvGrpSpPr>
          <p:grpSpPr>
            <a:xfrm>
              <a:off x="3932651" y="1634654"/>
              <a:ext cx="4107561" cy="3810569"/>
              <a:chOff x="3932651" y="1634654"/>
              <a:chExt cx="4107561" cy="3810569"/>
            </a:xfrm>
          </p:grpSpPr>
          <p:sp>
            <p:nvSpPr>
              <p:cNvPr id="18" name="i$ḻíďe">
                <a:extLst>
                  <a:ext uri="{FF2B5EF4-FFF2-40B4-BE49-F238E27FC236}">
                    <a16:creationId xmlns:a16="http://schemas.microsoft.com/office/drawing/2014/main" id="{CDA12757-B553-42AA-BF4C-F9744413C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3399" y="4573936"/>
                <a:ext cx="416354" cy="86428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5423"/>
                    </a:moveTo>
                    <a:lnTo>
                      <a:pt x="12010" y="0"/>
                    </a:lnTo>
                    <a:lnTo>
                      <a:pt x="21600" y="13360"/>
                    </a:lnTo>
                    <a:lnTo>
                      <a:pt x="11612" y="21600"/>
                    </a:lnTo>
                    <a:lnTo>
                      <a:pt x="0" y="5423"/>
                    </a:lnTo>
                    <a:close/>
                    <a:moveTo>
                      <a:pt x="0" y="5423"/>
                    </a:move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Sliďê">
                <a:extLst>
                  <a:ext uri="{FF2B5EF4-FFF2-40B4-BE49-F238E27FC236}">
                    <a16:creationId xmlns:a16="http://schemas.microsoft.com/office/drawing/2014/main" id="{472F015A-1FB7-49CE-AB5E-BB5221454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4367" y="4098052"/>
                <a:ext cx="3295845" cy="1333174"/>
              </a:xfrm>
              <a:custGeom>
                <a:avLst/>
                <a:gdLst>
                  <a:gd name="T0" fmla="*/ 0 w 21598"/>
                  <a:gd name="T1" fmla="*/ 0 h 21600"/>
                  <a:gd name="T2" fmla="*/ 0 w 21598"/>
                  <a:gd name="T3" fmla="*/ 0 h 21600"/>
                  <a:gd name="T4" fmla="*/ 0 w 21598"/>
                  <a:gd name="T5" fmla="*/ 0 h 21600"/>
                  <a:gd name="T6" fmla="*/ 0 w 21598"/>
                  <a:gd name="T7" fmla="*/ 0 h 21600"/>
                  <a:gd name="T8" fmla="*/ 0 w 21598"/>
                  <a:gd name="T9" fmla="*/ 0 h 21600"/>
                  <a:gd name="T10" fmla="*/ 0 w 21598"/>
                  <a:gd name="T11" fmla="*/ 0 h 21600"/>
                  <a:gd name="T12" fmla="*/ 0 w 21598"/>
                  <a:gd name="T13" fmla="*/ 0 h 21600"/>
                  <a:gd name="T14" fmla="*/ 0 w 21598"/>
                  <a:gd name="T15" fmla="*/ 0 h 21600"/>
                  <a:gd name="T16" fmla="*/ 0 w 21598"/>
                  <a:gd name="T17" fmla="*/ 0 h 21600"/>
                  <a:gd name="T18" fmla="*/ 0 w 21598"/>
                  <a:gd name="T19" fmla="*/ 0 h 21600"/>
                  <a:gd name="T20" fmla="*/ 0 w 21598"/>
                  <a:gd name="T21" fmla="*/ 0 h 21600"/>
                  <a:gd name="T22" fmla="*/ 0 w 21598"/>
                  <a:gd name="T23" fmla="*/ 0 h 21600"/>
                  <a:gd name="T24" fmla="*/ 0 w 21598"/>
                  <a:gd name="T25" fmla="*/ 0 h 21600"/>
                  <a:gd name="T26" fmla="*/ 0 w 21598"/>
                  <a:gd name="T27" fmla="*/ 0 h 21600"/>
                  <a:gd name="T28" fmla="*/ 0 w 21598"/>
                  <a:gd name="T29" fmla="*/ 0 h 21600"/>
                  <a:gd name="T30" fmla="*/ 0 w 21598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98" h="21600">
                    <a:moveTo>
                      <a:pt x="20841" y="0"/>
                    </a:moveTo>
                    <a:cubicBezTo>
                      <a:pt x="21090" y="1245"/>
                      <a:pt x="21278" y="2503"/>
                      <a:pt x="21404" y="3756"/>
                    </a:cubicBezTo>
                    <a:cubicBezTo>
                      <a:pt x="21531" y="5008"/>
                      <a:pt x="21595" y="6256"/>
                      <a:pt x="21597" y="7481"/>
                    </a:cubicBezTo>
                    <a:cubicBezTo>
                      <a:pt x="21600" y="8704"/>
                      <a:pt x="21540" y="9906"/>
                      <a:pt x="21418" y="11066"/>
                    </a:cubicBezTo>
                    <a:cubicBezTo>
                      <a:pt x="21296" y="12225"/>
                      <a:pt x="21112" y="13345"/>
                      <a:pt x="20865" y="14403"/>
                    </a:cubicBezTo>
                    <a:cubicBezTo>
                      <a:pt x="20598" y="15546"/>
                      <a:pt x="20270" y="16568"/>
                      <a:pt x="19890" y="17457"/>
                    </a:cubicBezTo>
                    <a:cubicBezTo>
                      <a:pt x="19510" y="18346"/>
                      <a:pt x="19077" y="19103"/>
                      <a:pt x="18600" y="19717"/>
                    </a:cubicBezTo>
                    <a:cubicBezTo>
                      <a:pt x="18123" y="20330"/>
                      <a:pt x="17602" y="20801"/>
                      <a:pt x="17044" y="21118"/>
                    </a:cubicBezTo>
                    <a:cubicBezTo>
                      <a:pt x="16486" y="21436"/>
                      <a:pt x="15892" y="21600"/>
                      <a:pt x="15270" y="21600"/>
                    </a:cubicBezTo>
                    <a:lnTo>
                      <a:pt x="1426" y="21600"/>
                    </a:lnTo>
                    <a:lnTo>
                      <a:pt x="0" y="11366"/>
                    </a:lnTo>
                    <a:lnTo>
                      <a:pt x="2659" y="4641"/>
                    </a:lnTo>
                    <a:lnTo>
                      <a:pt x="12989" y="4641"/>
                    </a:lnTo>
                    <a:lnTo>
                      <a:pt x="18343" y="7593"/>
                    </a:lnTo>
                    <a:lnTo>
                      <a:pt x="20841" y="0"/>
                    </a:lnTo>
                    <a:close/>
                    <a:moveTo>
                      <a:pt x="20841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$ḷïḍê">
                <a:extLst>
                  <a:ext uri="{FF2B5EF4-FFF2-40B4-BE49-F238E27FC236}">
                    <a16:creationId xmlns:a16="http://schemas.microsoft.com/office/drawing/2014/main" id="{AB212ECC-FB44-45E0-8E75-1D646DD9F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726" y="4238018"/>
                <a:ext cx="1577947" cy="14696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011" y="0"/>
                    </a:lnTo>
                    <a:lnTo>
                      <a:pt x="19849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ṣḻiḓe">
                <a:extLst>
                  <a:ext uri="{FF2B5EF4-FFF2-40B4-BE49-F238E27FC236}">
                    <a16:creationId xmlns:a16="http://schemas.microsoft.com/office/drawing/2014/main" id="{832B5919-8BFC-499E-8476-5C13C36DA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719" y="4238018"/>
                <a:ext cx="944669" cy="32892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922" y="9704"/>
                    </a:moveTo>
                    <a:lnTo>
                      <a:pt x="0" y="0"/>
                    </a:lnTo>
                    <a:lnTo>
                      <a:pt x="15426" y="9825"/>
                    </a:lnTo>
                    <a:lnTo>
                      <a:pt x="21600" y="21600"/>
                    </a:lnTo>
                    <a:lnTo>
                      <a:pt x="2922" y="9704"/>
                    </a:lnTo>
                    <a:close/>
                    <a:moveTo>
                      <a:pt x="2922" y="970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ṥļîḓê">
                <a:extLst>
                  <a:ext uri="{FF2B5EF4-FFF2-40B4-BE49-F238E27FC236}">
                    <a16:creationId xmlns:a16="http://schemas.microsoft.com/office/drawing/2014/main" id="{8D8A64F2-4AC4-4A69-ABF4-0009ADF0A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482" y="4007074"/>
                <a:ext cx="650772" cy="56686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8957" y="21600"/>
                    </a:moveTo>
                    <a:lnTo>
                      <a:pt x="0" y="14735"/>
                    </a:lnTo>
                    <a:lnTo>
                      <a:pt x="10443" y="0"/>
                    </a:lnTo>
                    <a:lnTo>
                      <a:pt x="21600" y="3757"/>
                    </a:lnTo>
                    <a:lnTo>
                      <a:pt x="8957" y="21600"/>
                    </a:lnTo>
                    <a:close/>
                    <a:moveTo>
                      <a:pt x="8957" y="21600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S1ïďe">
                <a:extLst>
                  <a:ext uri="{FF2B5EF4-FFF2-40B4-BE49-F238E27FC236}">
                    <a16:creationId xmlns:a16="http://schemas.microsoft.com/office/drawing/2014/main" id="{0EFB5CE5-59E4-430C-846E-FDC23CFE0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210" y="2110538"/>
                <a:ext cx="678762" cy="3464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0860" y="7702"/>
                    </a:moveTo>
                    <a:lnTo>
                      <a:pt x="21600" y="21600"/>
                    </a:lnTo>
                    <a:lnTo>
                      <a:pt x="4372" y="15238"/>
                    </a:lnTo>
                    <a:lnTo>
                      <a:pt x="0" y="0"/>
                    </a:lnTo>
                    <a:lnTo>
                      <a:pt x="20860" y="7702"/>
                    </a:lnTo>
                    <a:close/>
                    <a:moveTo>
                      <a:pt x="20860" y="7702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$ḻîḋe">
                <a:extLst>
                  <a:ext uri="{FF2B5EF4-FFF2-40B4-BE49-F238E27FC236}">
                    <a16:creationId xmlns:a16="http://schemas.microsoft.com/office/drawing/2014/main" id="{76EEC55B-5C83-446D-A35F-E73B27888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2651" y="2194517"/>
                <a:ext cx="2022292" cy="3250706"/>
              </a:xfrm>
              <a:custGeom>
                <a:avLst/>
                <a:gdLst>
                  <a:gd name="T0" fmla="*/ 0 w 21571"/>
                  <a:gd name="T1" fmla="*/ 0 h 21600"/>
                  <a:gd name="T2" fmla="*/ 0 w 21571"/>
                  <a:gd name="T3" fmla="*/ 0 h 21600"/>
                  <a:gd name="T4" fmla="*/ 0 w 21571"/>
                  <a:gd name="T5" fmla="*/ 0 h 21600"/>
                  <a:gd name="T6" fmla="*/ 0 w 21571"/>
                  <a:gd name="T7" fmla="*/ 0 h 21600"/>
                  <a:gd name="T8" fmla="*/ 0 w 21571"/>
                  <a:gd name="T9" fmla="*/ 0 h 21600"/>
                  <a:gd name="T10" fmla="*/ 0 w 21571"/>
                  <a:gd name="T11" fmla="*/ 0 h 21600"/>
                  <a:gd name="T12" fmla="*/ 0 w 21571"/>
                  <a:gd name="T13" fmla="*/ 0 h 21600"/>
                  <a:gd name="T14" fmla="*/ 0 w 21571"/>
                  <a:gd name="T15" fmla="*/ 0 h 21600"/>
                  <a:gd name="T16" fmla="*/ 0 w 21571"/>
                  <a:gd name="T17" fmla="*/ 0 h 21600"/>
                  <a:gd name="T18" fmla="*/ 0 w 21571"/>
                  <a:gd name="T19" fmla="*/ 0 h 21600"/>
                  <a:gd name="T20" fmla="*/ 0 w 21571"/>
                  <a:gd name="T21" fmla="*/ 0 h 21600"/>
                  <a:gd name="T22" fmla="*/ 0 w 21571"/>
                  <a:gd name="T23" fmla="*/ 0 h 21600"/>
                  <a:gd name="T24" fmla="*/ 0 w 21571"/>
                  <a:gd name="T25" fmla="*/ 0 h 21600"/>
                  <a:gd name="T26" fmla="*/ 0 w 21571"/>
                  <a:gd name="T27" fmla="*/ 0 h 21600"/>
                  <a:gd name="T28" fmla="*/ 0 w 21571"/>
                  <a:gd name="T29" fmla="*/ 0 h 21600"/>
                  <a:gd name="T30" fmla="*/ 0 w 21571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71" h="21600">
                    <a:moveTo>
                      <a:pt x="12991" y="0"/>
                    </a:moveTo>
                    <a:lnTo>
                      <a:pt x="19819" y="804"/>
                    </a:lnTo>
                    <a:lnTo>
                      <a:pt x="21571" y="4643"/>
                    </a:lnTo>
                    <a:lnTo>
                      <a:pt x="13036" y="13865"/>
                    </a:lnTo>
                    <a:lnTo>
                      <a:pt x="7671" y="17284"/>
                    </a:lnTo>
                    <a:lnTo>
                      <a:pt x="10056" y="21600"/>
                    </a:lnTo>
                    <a:cubicBezTo>
                      <a:pt x="9071" y="21589"/>
                      <a:pt x="8131" y="21515"/>
                      <a:pt x="7249" y="21380"/>
                    </a:cubicBezTo>
                    <a:cubicBezTo>
                      <a:pt x="6366" y="21245"/>
                      <a:pt x="5541" y="21050"/>
                      <a:pt x="4786" y="20799"/>
                    </a:cubicBezTo>
                    <a:cubicBezTo>
                      <a:pt x="4030" y="20547"/>
                      <a:pt x="3345" y="20240"/>
                      <a:pt x="2742" y="19880"/>
                    </a:cubicBezTo>
                    <a:cubicBezTo>
                      <a:pt x="2139" y="19521"/>
                      <a:pt x="1619" y="19109"/>
                      <a:pt x="1193" y="18650"/>
                    </a:cubicBezTo>
                    <a:cubicBezTo>
                      <a:pt x="759" y="18181"/>
                      <a:pt x="444" y="17683"/>
                      <a:pt x="247" y="17167"/>
                    </a:cubicBezTo>
                    <a:cubicBezTo>
                      <a:pt x="50" y="16650"/>
                      <a:pt x="-29" y="16115"/>
                      <a:pt x="10" y="15569"/>
                    </a:cubicBezTo>
                    <a:cubicBezTo>
                      <a:pt x="48" y="15024"/>
                      <a:pt x="204" y="14469"/>
                      <a:pt x="477" y="13914"/>
                    </a:cubicBezTo>
                    <a:cubicBezTo>
                      <a:pt x="751" y="13358"/>
                      <a:pt x="1141" y="12802"/>
                      <a:pt x="1647" y="12255"/>
                    </a:cubicBezTo>
                    <a:lnTo>
                      <a:pt x="12991" y="0"/>
                    </a:lnTo>
                    <a:close/>
                    <a:moveTo>
                      <a:pt x="12991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ŝḷïḋé">
                <a:extLst>
                  <a:ext uri="{FF2B5EF4-FFF2-40B4-BE49-F238E27FC236}">
                    <a16:creationId xmlns:a16="http://schemas.microsoft.com/office/drawing/2014/main" id="{41577CF7-C168-433D-B7E9-57BBBDF49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222" y="2894346"/>
                <a:ext cx="804718" cy="138566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483" y="0"/>
                    </a:moveTo>
                    <a:lnTo>
                      <a:pt x="21600" y="1767"/>
                    </a:lnTo>
                    <a:lnTo>
                      <a:pt x="3858" y="19605"/>
                    </a:lnTo>
                    <a:lnTo>
                      <a:pt x="0" y="21600"/>
                    </a:lnTo>
                    <a:lnTo>
                      <a:pt x="21483" y="0"/>
                    </a:lnTo>
                    <a:close/>
                    <a:moveTo>
                      <a:pt x="21483" y="0"/>
                    </a:move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ļíḍè">
                <a:extLst>
                  <a:ext uri="{FF2B5EF4-FFF2-40B4-BE49-F238E27FC236}">
                    <a16:creationId xmlns:a16="http://schemas.microsoft.com/office/drawing/2014/main" id="{829D37DB-584F-4203-8312-2C424E9B0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3399" y="4154038"/>
                <a:ext cx="647273" cy="6403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6800" y="4307"/>
                    </a:moveTo>
                    <a:lnTo>
                      <a:pt x="21600" y="0"/>
                    </a:lnTo>
                    <a:lnTo>
                      <a:pt x="7725" y="14281"/>
                    </a:lnTo>
                    <a:lnTo>
                      <a:pt x="0" y="21600"/>
                    </a:lnTo>
                    <a:lnTo>
                      <a:pt x="16800" y="4307"/>
                    </a:lnTo>
                    <a:close/>
                    <a:moveTo>
                      <a:pt x="16800" y="4307"/>
                    </a:moveTo>
                  </a:path>
                </a:pathLst>
              </a:custGeom>
              <a:solidFill>
                <a:srgbClr val="B619B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şľïďè">
                <a:extLst>
                  <a:ext uri="{FF2B5EF4-FFF2-40B4-BE49-F238E27FC236}">
                    <a16:creationId xmlns:a16="http://schemas.microsoft.com/office/drawing/2014/main" id="{81CFB2C5-A5A1-4753-A218-15C76D1C9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210" y="1634654"/>
                <a:ext cx="2687059" cy="28553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6371" y="0"/>
                    </a:moveTo>
                    <a:cubicBezTo>
                      <a:pt x="7026" y="0"/>
                      <a:pt x="7666" y="89"/>
                      <a:pt x="8281" y="262"/>
                    </a:cubicBezTo>
                    <a:cubicBezTo>
                      <a:pt x="8896" y="434"/>
                      <a:pt x="9488" y="691"/>
                      <a:pt x="10044" y="1024"/>
                    </a:cubicBezTo>
                    <a:cubicBezTo>
                      <a:pt x="10600" y="1358"/>
                      <a:pt x="11122" y="1770"/>
                      <a:pt x="11601" y="2254"/>
                    </a:cubicBezTo>
                    <a:cubicBezTo>
                      <a:pt x="12080" y="2737"/>
                      <a:pt x="12515" y="3293"/>
                      <a:pt x="12897" y="3915"/>
                    </a:cubicBezTo>
                    <a:lnTo>
                      <a:pt x="21600" y="18090"/>
                    </a:lnTo>
                    <a:lnTo>
                      <a:pt x="18629" y="21600"/>
                    </a:lnTo>
                    <a:lnTo>
                      <a:pt x="13362" y="20496"/>
                    </a:lnTo>
                    <a:lnTo>
                      <a:pt x="6933" y="10023"/>
                    </a:lnTo>
                    <a:lnTo>
                      <a:pt x="5294" y="4611"/>
                    </a:lnTo>
                    <a:lnTo>
                      <a:pt x="0" y="3670"/>
                    </a:lnTo>
                    <a:cubicBezTo>
                      <a:pt x="383" y="3086"/>
                      <a:pt x="814" y="2564"/>
                      <a:pt x="1285" y="2111"/>
                    </a:cubicBezTo>
                    <a:cubicBezTo>
                      <a:pt x="1757" y="1657"/>
                      <a:pt x="2268" y="1271"/>
                      <a:pt x="2810" y="959"/>
                    </a:cubicBezTo>
                    <a:cubicBezTo>
                      <a:pt x="3352" y="646"/>
                      <a:pt x="3926" y="406"/>
                      <a:pt x="4522" y="245"/>
                    </a:cubicBezTo>
                    <a:cubicBezTo>
                      <a:pt x="5119" y="83"/>
                      <a:pt x="5738" y="0"/>
                      <a:pt x="6371" y="0"/>
                    </a:cubicBezTo>
                    <a:close/>
                    <a:moveTo>
                      <a:pt x="6371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líḋê">
                <a:extLst>
                  <a:ext uri="{FF2B5EF4-FFF2-40B4-BE49-F238E27FC236}">
                    <a16:creationId xmlns:a16="http://schemas.microsoft.com/office/drawing/2014/main" id="{85D004D3-DE78-40E8-B47A-36456300D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8913" y="2950333"/>
                <a:ext cx="811716" cy="138566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17571" y="19396"/>
                    </a:lnTo>
                    <a:lnTo>
                      <a:pt x="0" y="1558"/>
                    </a:lnTo>
                    <a:lnTo>
                      <a:pt x="323" y="0"/>
                    </a:lnTo>
                    <a:lnTo>
                      <a:pt x="21600" y="21600"/>
                    </a:lnTo>
                    <a:close/>
                    <a:moveTo>
                      <a:pt x="21600" y="21600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ṩľîde">
                <a:extLst>
                  <a:ext uri="{FF2B5EF4-FFF2-40B4-BE49-F238E27FC236}">
                    <a16:creationId xmlns:a16="http://schemas.microsoft.com/office/drawing/2014/main" id="{70C1B624-E0ED-49ED-A200-1C1C1AF98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979" y="2250504"/>
                <a:ext cx="202929" cy="81530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1600" y="18955"/>
                    </a:moveTo>
                    <a:lnTo>
                      <a:pt x="20313" y="21600"/>
                    </a:lnTo>
                    <a:lnTo>
                      <a:pt x="2475" y="5946"/>
                    </a:lnTo>
                    <a:lnTo>
                      <a:pt x="0" y="0"/>
                    </a:lnTo>
                    <a:lnTo>
                      <a:pt x="21600" y="18955"/>
                    </a:lnTo>
                    <a:close/>
                    <a:moveTo>
                      <a:pt x="21600" y="18955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ľïḑe">
                <a:extLst>
                  <a:ext uri="{FF2B5EF4-FFF2-40B4-BE49-F238E27FC236}">
                    <a16:creationId xmlns:a16="http://schemas.microsoft.com/office/drawing/2014/main" id="{6AABA12A-8E61-4BFC-94EE-E7F0BBDE5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8402" y="4593919"/>
                <a:ext cx="325813" cy="589987"/>
              </a:xfrm>
              <a:custGeom>
                <a:avLst/>
                <a:gdLst>
                  <a:gd name="T0" fmla="*/ 9619712 w 21600"/>
                  <a:gd name="T1" fmla="*/ 9504 h 21599"/>
                  <a:gd name="T2" fmla="*/ 9447410 w 21600"/>
                  <a:gd name="T3" fmla="*/ 0 h 21599"/>
                  <a:gd name="T4" fmla="*/ 9276740 w 21600"/>
                  <a:gd name="T5" fmla="*/ 19107 h 21599"/>
                  <a:gd name="T6" fmla="*/ 0 w 21600"/>
                  <a:gd name="T7" fmla="*/ 55390147 h 21599"/>
                  <a:gd name="T8" fmla="*/ 9450782 w 21600"/>
                  <a:gd name="T9" fmla="*/ 203223198 h 21599"/>
                  <a:gd name="T10" fmla="*/ 18898198 w 21600"/>
                  <a:gd name="T11" fmla="*/ 55390147 h 21599"/>
                  <a:gd name="T12" fmla="*/ 9619712 w 21600"/>
                  <a:gd name="T13" fmla="*/ 9504 h 21599"/>
                  <a:gd name="T14" fmla="*/ 9426352 w 21600"/>
                  <a:gd name="T15" fmla="*/ 75883052 h 21599"/>
                  <a:gd name="T16" fmla="*/ 5176944 w 21600"/>
                  <a:gd name="T17" fmla="*/ 50516116 h 21599"/>
                  <a:gd name="T18" fmla="*/ 9426352 w 21600"/>
                  <a:gd name="T19" fmla="*/ 25150046 h 21599"/>
                  <a:gd name="T20" fmla="*/ 13676679 w 21600"/>
                  <a:gd name="T21" fmla="*/ 50516116 h 21599"/>
                  <a:gd name="T22" fmla="*/ 9426352 w 21600"/>
                  <a:gd name="T23" fmla="*/ 75883052 h 21599"/>
                  <a:gd name="T24" fmla="*/ 9426352 w 21600"/>
                  <a:gd name="T25" fmla="*/ 75883052 h 215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599">
                    <a:moveTo>
                      <a:pt x="10995" y="1"/>
                    </a:moveTo>
                    <a:cubicBezTo>
                      <a:pt x="10922" y="1"/>
                      <a:pt x="10869" y="-1"/>
                      <a:pt x="10798" y="0"/>
                    </a:cubicBezTo>
                    <a:cubicBezTo>
                      <a:pt x="10738" y="0"/>
                      <a:pt x="10663" y="2"/>
                      <a:pt x="10603" y="2"/>
                    </a:cubicBezTo>
                    <a:cubicBezTo>
                      <a:pt x="4747" y="2"/>
                      <a:pt x="0" y="2672"/>
                      <a:pt x="0" y="5887"/>
                    </a:cubicBezTo>
                    <a:cubicBezTo>
                      <a:pt x="0" y="9103"/>
                      <a:pt x="10802" y="21599"/>
                      <a:pt x="10802" y="21599"/>
                    </a:cubicBezTo>
                    <a:cubicBezTo>
                      <a:pt x="10802" y="21599"/>
                      <a:pt x="21600" y="9092"/>
                      <a:pt x="21600" y="5887"/>
                    </a:cubicBezTo>
                    <a:cubicBezTo>
                      <a:pt x="21599" y="2681"/>
                      <a:pt x="16851" y="1"/>
                      <a:pt x="10995" y="1"/>
                    </a:cubicBezTo>
                    <a:close/>
                    <a:moveTo>
                      <a:pt x="10774" y="8065"/>
                    </a:moveTo>
                    <a:cubicBezTo>
                      <a:pt x="8091" y="8065"/>
                      <a:pt x="5917" y="6858"/>
                      <a:pt x="5917" y="5369"/>
                    </a:cubicBezTo>
                    <a:cubicBezTo>
                      <a:pt x="5917" y="3880"/>
                      <a:pt x="8091" y="2673"/>
                      <a:pt x="10774" y="2673"/>
                    </a:cubicBezTo>
                    <a:cubicBezTo>
                      <a:pt x="13457" y="2673"/>
                      <a:pt x="15632" y="3880"/>
                      <a:pt x="15632" y="5369"/>
                    </a:cubicBezTo>
                    <a:cubicBezTo>
                      <a:pt x="15632" y="6858"/>
                      <a:pt x="13457" y="8065"/>
                      <a:pt x="10774" y="8065"/>
                    </a:cubicBezTo>
                    <a:close/>
                    <a:moveTo>
                      <a:pt x="10774" y="806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1" name="ïşlíḓé">
                <a:extLst>
                  <a:ext uri="{FF2B5EF4-FFF2-40B4-BE49-F238E27FC236}">
                    <a16:creationId xmlns:a16="http://schemas.microsoft.com/office/drawing/2014/main" id="{80CAC305-EF24-41E5-AC2A-06582ED691B3}"/>
                  </a:ext>
                </a:extLst>
              </p:cNvPr>
              <p:cNvGrpSpPr/>
              <p:nvPr/>
            </p:nvGrpSpPr>
            <p:grpSpPr>
              <a:xfrm>
                <a:off x="4632888" y="3295523"/>
                <a:ext cx="598790" cy="400661"/>
                <a:chOff x="4632888" y="3295523"/>
                <a:chExt cx="598790" cy="400661"/>
              </a:xfrm>
            </p:grpSpPr>
            <p:sp>
              <p:nvSpPr>
                <p:cNvPr id="39" name="iṥlïḍê">
                  <a:extLst>
                    <a:ext uri="{FF2B5EF4-FFF2-40B4-BE49-F238E27FC236}">
                      <a16:creationId xmlns:a16="http://schemas.microsoft.com/office/drawing/2014/main" id="{5528D428-05A8-45BB-9AC9-7270E3576F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6197" y="3320116"/>
                  <a:ext cx="195481" cy="34942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600" h="21600">
                      <a:moveTo>
                        <a:pt x="21375" y="21600"/>
                      </a:moveTo>
                      <a:cubicBezTo>
                        <a:pt x="21510" y="21380"/>
                        <a:pt x="21600" y="21148"/>
                        <a:pt x="21600" y="20904"/>
                      </a:cubicBezTo>
                      <a:lnTo>
                        <a:pt x="21600" y="662"/>
                      </a:lnTo>
                      <a:cubicBezTo>
                        <a:pt x="21600" y="430"/>
                        <a:pt x="21516" y="210"/>
                        <a:pt x="21395" y="0"/>
                      </a:cubicBezTo>
                      <a:lnTo>
                        <a:pt x="0" y="10182"/>
                      </a:lnTo>
                      <a:lnTo>
                        <a:pt x="21375" y="21600"/>
                      </a:lnTo>
                      <a:close/>
                      <a:moveTo>
                        <a:pt x="21375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ṥļïḋê">
                  <a:extLst>
                    <a:ext uri="{FF2B5EF4-FFF2-40B4-BE49-F238E27FC236}">
                      <a16:creationId xmlns:a16="http://schemas.microsoft.com/office/drawing/2014/main" id="{3A220ACD-0F7C-4E60-B46A-DE3ED13C2D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7580" y="3295523"/>
                  <a:ext cx="542203" cy="22953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2831" y="17713"/>
                      </a:lnTo>
                      <a:lnTo>
                        <a:pt x="13858" y="15745"/>
                      </a:lnTo>
                      <a:lnTo>
                        <a:pt x="21600" y="151"/>
                      </a:lnTo>
                      <a:cubicBezTo>
                        <a:pt x="21473" y="62"/>
                        <a:pt x="21341" y="0"/>
                        <a:pt x="21202" y="0"/>
                      </a:cubicBezTo>
                      <a:lnTo>
                        <a:pt x="399" y="0"/>
                      </a:lnTo>
                      <a:cubicBezTo>
                        <a:pt x="260" y="0"/>
                        <a:pt x="127" y="62"/>
                        <a:pt x="0" y="152"/>
                      </a:cubicBezTo>
                      <a:lnTo>
                        <a:pt x="7747" y="15753"/>
                      </a:lnTo>
                      <a:lnTo>
                        <a:pt x="8774" y="17722"/>
                      </a:ln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şlídé">
                  <a:extLst>
                    <a:ext uri="{FF2B5EF4-FFF2-40B4-BE49-F238E27FC236}">
                      <a16:creationId xmlns:a16="http://schemas.microsoft.com/office/drawing/2014/main" id="{B061015B-89AE-44A0-BD9E-F04E298012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7580" y="3508662"/>
                  <a:ext cx="541174" cy="18752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21217" y="21600"/>
                      </a:moveTo>
                      <a:cubicBezTo>
                        <a:pt x="21351" y="21600"/>
                        <a:pt x="21478" y="21530"/>
                        <a:pt x="21600" y="21429"/>
                      </a:cubicBezTo>
                      <a:lnTo>
                        <a:pt x="13810" y="0"/>
                      </a:lnTo>
                      <a:lnTo>
                        <a:pt x="10799" y="7018"/>
                      </a:lnTo>
                      <a:lnTo>
                        <a:pt x="7793" y="11"/>
                      </a:lnTo>
                      <a:lnTo>
                        <a:pt x="0" y="21430"/>
                      </a:lnTo>
                      <a:cubicBezTo>
                        <a:pt x="122" y="21529"/>
                        <a:pt x="249" y="21600"/>
                        <a:pt x="382" y="21600"/>
                      </a:cubicBezTo>
                      <a:lnTo>
                        <a:pt x="21217" y="21600"/>
                      </a:lnTo>
                      <a:close/>
                      <a:moveTo>
                        <a:pt x="21217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ļïḋê">
                  <a:extLst>
                    <a:ext uri="{FF2B5EF4-FFF2-40B4-BE49-F238E27FC236}">
                      <a16:creationId xmlns:a16="http://schemas.microsoft.com/office/drawing/2014/main" id="{144D07DB-E3C3-435C-8D09-FC97DED1B9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2888" y="3320116"/>
                  <a:ext cx="195481" cy="34942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1600" h="21600">
                      <a:moveTo>
                        <a:pt x="205" y="0"/>
                      </a:moveTo>
                      <a:cubicBezTo>
                        <a:pt x="84" y="210"/>
                        <a:pt x="0" y="430"/>
                        <a:pt x="0" y="662"/>
                      </a:cubicBezTo>
                      <a:lnTo>
                        <a:pt x="0" y="20904"/>
                      </a:lnTo>
                      <a:cubicBezTo>
                        <a:pt x="0" y="21149"/>
                        <a:pt x="90" y="21380"/>
                        <a:pt x="224" y="21600"/>
                      </a:cubicBezTo>
                      <a:lnTo>
                        <a:pt x="21600" y="10187"/>
                      </a:lnTo>
                      <a:lnTo>
                        <a:pt x="205" y="0"/>
                      </a:lnTo>
                      <a:close/>
                      <a:moveTo>
                        <a:pt x="205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ïṣḷîďe">
                <a:extLst>
                  <a:ext uri="{FF2B5EF4-FFF2-40B4-BE49-F238E27FC236}">
                    <a16:creationId xmlns:a16="http://schemas.microsoft.com/office/drawing/2014/main" id="{C5881B2E-8BFC-424F-87F0-20A8441BB333}"/>
                  </a:ext>
                </a:extLst>
              </p:cNvPr>
              <p:cNvGrpSpPr/>
              <p:nvPr/>
            </p:nvGrpSpPr>
            <p:grpSpPr>
              <a:xfrm>
                <a:off x="6535249" y="2975376"/>
                <a:ext cx="589987" cy="594386"/>
                <a:chOff x="6535249" y="2975376"/>
                <a:chExt cx="589987" cy="594386"/>
              </a:xfrm>
            </p:grpSpPr>
            <p:sp>
              <p:nvSpPr>
                <p:cNvPr id="33" name="iṣḻíḍé">
                  <a:extLst>
                    <a:ext uri="{FF2B5EF4-FFF2-40B4-BE49-F238E27FC236}">
                      <a16:creationId xmlns:a16="http://schemas.microsoft.com/office/drawing/2014/main" id="{F540D7BF-FCE6-4FDB-A624-F92DD20A87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35249" y="2975376"/>
                  <a:ext cx="589987" cy="59438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5"/>
                        <a:pt x="4835" y="21600"/>
                        <a:pt x="10800" y="21600"/>
                      </a:cubicBezTo>
                      <a:cubicBezTo>
                        <a:pt x="16765" y="21600"/>
                        <a:pt x="21600" y="16765"/>
                        <a:pt x="21600" y="10800"/>
                      </a:cubicBezTo>
                      <a:cubicBezTo>
                        <a:pt x="21600" y="4835"/>
                        <a:pt x="16765" y="0"/>
                        <a:pt x="10800" y="0"/>
                      </a:cubicBezTo>
                      <a:close/>
                      <a:moveTo>
                        <a:pt x="10800" y="19800"/>
                      </a:moveTo>
                      <a:cubicBezTo>
                        <a:pt x="5837" y="19800"/>
                        <a:pt x="1800" y="15763"/>
                        <a:pt x="1800" y="10800"/>
                      </a:cubicBezTo>
                      <a:cubicBezTo>
                        <a:pt x="1800" y="5837"/>
                        <a:pt x="5837" y="1800"/>
                        <a:pt x="10800" y="1800"/>
                      </a:cubicBezTo>
                      <a:cubicBezTo>
                        <a:pt x="15763" y="1800"/>
                        <a:pt x="19800" y="5837"/>
                        <a:pt x="19800" y="10800"/>
                      </a:cubicBezTo>
                      <a:cubicBezTo>
                        <a:pt x="19800" y="15763"/>
                        <a:pt x="15763" y="19800"/>
                        <a:pt x="10800" y="19800"/>
                      </a:cubicBezTo>
                      <a:close/>
                      <a:moveTo>
                        <a:pt x="10800" y="198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ṧlíḓè">
                  <a:extLst>
                    <a:ext uri="{FF2B5EF4-FFF2-40B4-BE49-F238E27FC236}">
                      <a16:creationId xmlns:a16="http://schemas.microsoft.com/office/drawing/2014/main" id="{1F77B02B-684B-4B39-8C3E-18605633ED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9134" y="3330357"/>
                  <a:ext cx="76821" cy="773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3150" y="0"/>
                      </a:moveTo>
                      <a:lnTo>
                        <a:pt x="0" y="21600"/>
                      </a:lnTo>
                      <a:lnTo>
                        <a:pt x="21600" y="8456"/>
                      </a:lnTo>
                      <a:lnTo>
                        <a:pt x="19944" y="1652"/>
                      </a:lnTo>
                      <a:lnTo>
                        <a:pt x="13150" y="0"/>
                      </a:lnTo>
                      <a:close/>
                      <a:moveTo>
                        <a:pt x="1315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ŝlíḍé">
                  <a:extLst>
                    <a:ext uri="{FF2B5EF4-FFF2-40B4-BE49-F238E27FC236}">
                      <a16:creationId xmlns:a16="http://schemas.microsoft.com/office/drawing/2014/main" id="{F07D69BD-FF4D-4984-A517-8A921E99BB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9134" y="3140483"/>
                  <a:ext cx="76821" cy="773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9946" y="19945"/>
                      </a:moveTo>
                      <a:lnTo>
                        <a:pt x="21600" y="13146"/>
                      </a:lnTo>
                      <a:lnTo>
                        <a:pt x="0" y="0"/>
                      </a:lnTo>
                      <a:lnTo>
                        <a:pt x="13149" y="21600"/>
                      </a:lnTo>
                      <a:lnTo>
                        <a:pt x="19946" y="19945"/>
                      </a:lnTo>
                      <a:close/>
                      <a:moveTo>
                        <a:pt x="19946" y="19945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ṧlíḓe">
                  <a:extLst>
                    <a:ext uri="{FF2B5EF4-FFF2-40B4-BE49-F238E27FC236}">
                      <a16:creationId xmlns:a16="http://schemas.microsoft.com/office/drawing/2014/main" id="{2C8C8776-CA13-41FD-81EB-7663455CF6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7602" y="3330357"/>
                  <a:ext cx="76821" cy="773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656" y="1653"/>
                      </a:moveTo>
                      <a:lnTo>
                        <a:pt x="0" y="8456"/>
                      </a:lnTo>
                      <a:lnTo>
                        <a:pt x="21600" y="21600"/>
                      </a:lnTo>
                      <a:lnTo>
                        <a:pt x="8447" y="0"/>
                      </a:lnTo>
                      <a:lnTo>
                        <a:pt x="1656" y="1653"/>
                      </a:lnTo>
                      <a:close/>
                      <a:moveTo>
                        <a:pt x="1656" y="1653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ṥḷïdé">
                  <a:extLst>
                    <a:ext uri="{FF2B5EF4-FFF2-40B4-BE49-F238E27FC236}">
                      <a16:creationId xmlns:a16="http://schemas.microsoft.com/office/drawing/2014/main" id="{178FF6F9-DC32-4E22-8D11-9AF87C0682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7602" y="3140483"/>
                  <a:ext cx="76821" cy="773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8453" y="21600"/>
                      </a:moveTo>
                      <a:lnTo>
                        <a:pt x="21600" y="0"/>
                      </a:lnTo>
                      <a:lnTo>
                        <a:pt x="0" y="13149"/>
                      </a:lnTo>
                      <a:lnTo>
                        <a:pt x="1649" y="19943"/>
                      </a:lnTo>
                      <a:lnTo>
                        <a:pt x="8453" y="21600"/>
                      </a:lnTo>
                      <a:close/>
                      <a:moveTo>
                        <a:pt x="8453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ślíḓê">
                  <a:extLst>
                    <a:ext uri="{FF2B5EF4-FFF2-40B4-BE49-F238E27FC236}">
                      <a16:creationId xmlns:a16="http://schemas.microsoft.com/office/drawing/2014/main" id="{BFCFEAB6-8107-4771-A71B-833A1C097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8997" y="3048642"/>
                  <a:ext cx="445563" cy="449917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1600" h="21600">
                      <a:moveTo>
                        <a:pt x="12911" y="8688"/>
                      </a:moveTo>
                      <a:lnTo>
                        <a:pt x="10802" y="0"/>
                      </a:lnTo>
                      <a:lnTo>
                        <a:pt x="8686" y="8688"/>
                      </a:lnTo>
                      <a:lnTo>
                        <a:pt x="0" y="10800"/>
                      </a:lnTo>
                      <a:lnTo>
                        <a:pt x="8686" y="12912"/>
                      </a:lnTo>
                      <a:lnTo>
                        <a:pt x="10802" y="21600"/>
                      </a:lnTo>
                      <a:lnTo>
                        <a:pt x="12915" y="12912"/>
                      </a:lnTo>
                      <a:lnTo>
                        <a:pt x="21600" y="10800"/>
                      </a:lnTo>
                      <a:lnTo>
                        <a:pt x="12911" y="8688"/>
                      </a:lnTo>
                      <a:close/>
                      <a:moveTo>
                        <a:pt x="10800" y="11860"/>
                      </a:moveTo>
                      <a:cubicBezTo>
                        <a:pt x="10218" y="11860"/>
                        <a:pt x="9746" y="11388"/>
                        <a:pt x="9746" y="10807"/>
                      </a:cubicBezTo>
                      <a:cubicBezTo>
                        <a:pt x="9746" y="10224"/>
                        <a:pt x="10218" y="9752"/>
                        <a:pt x="10800" y="9752"/>
                      </a:cubicBezTo>
                      <a:cubicBezTo>
                        <a:pt x="11382" y="9752"/>
                        <a:pt x="11854" y="10224"/>
                        <a:pt x="11854" y="10807"/>
                      </a:cubicBezTo>
                      <a:cubicBezTo>
                        <a:pt x="11854" y="11388"/>
                        <a:pt x="11382" y="11860"/>
                        <a:pt x="10800" y="11860"/>
                      </a:cubicBezTo>
                      <a:close/>
                      <a:moveTo>
                        <a:pt x="10800" y="1186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6" name="Connector: Elbow 136">
              <a:extLst>
                <a:ext uri="{FF2B5EF4-FFF2-40B4-BE49-F238E27FC236}">
                  <a16:creationId xmlns:a16="http://schemas.microsoft.com/office/drawing/2014/main" id="{54464DB8-19CE-4ED7-8E37-AC7970F23635}"/>
                </a:ext>
              </a:extLst>
            </p:cNvPr>
            <p:cNvCxnSpPr/>
            <p:nvPr/>
          </p:nvCxnSpPr>
          <p:spPr>
            <a:xfrm>
              <a:off x="7124311" y="2777789"/>
              <a:ext cx="1379656" cy="522247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or: Elbow 137">
              <a:extLst>
                <a:ext uri="{FF2B5EF4-FFF2-40B4-BE49-F238E27FC236}">
                  <a16:creationId xmlns:a16="http://schemas.microsoft.com/office/drawing/2014/main" id="{9B126E0F-0BE7-4D0D-86BD-5C2B0E4DF7C4}"/>
                </a:ext>
              </a:extLst>
            </p:cNvPr>
            <p:cNvCxnSpPr/>
            <p:nvPr/>
          </p:nvCxnSpPr>
          <p:spPr>
            <a:xfrm flipV="1">
              <a:off x="7996864" y="4280007"/>
              <a:ext cx="491191" cy="472821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or: Elbow 138">
              <a:extLst>
                <a:ext uri="{FF2B5EF4-FFF2-40B4-BE49-F238E27FC236}">
                  <a16:creationId xmlns:a16="http://schemas.microsoft.com/office/drawing/2014/main" id="{DD2FDBD0-6157-4855-AC5D-C5DA1FED06D8}"/>
                </a:ext>
              </a:extLst>
            </p:cNvPr>
            <p:cNvCxnSpPr/>
            <p:nvPr/>
          </p:nvCxnSpPr>
          <p:spPr>
            <a:xfrm rot="10800000" flipV="1">
              <a:off x="3675956" y="2732799"/>
              <a:ext cx="1203068" cy="326557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ş1íde">
              <a:extLst>
                <a:ext uri="{FF2B5EF4-FFF2-40B4-BE49-F238E27FC236}">
                  <a16:creationId xmlns:a16="http://schemas.microsoft.com/office/drawing/2014/main" id="{7EED9392-414C-446F-A172-E7FFC9ECF099}"/>
                </a:ext>
              </a:extLst>
            </p:cNvPr>
            <p:cNvGrpSpPr/>
            <p:nvPr/>
          </p:nvGrpSpPr>
          <p:grpSpPr>
            <a:xfrm>
              <a:off x="1463781" y="2732799"/>
              <a:ext cx="2125699" cy="650179"/>
              <a:chOff x="810691" y="4795941"/>
              <a:chExt cx="1548561" cy="650179"/>
            </a:xfrm>
          </p:grpSpPr>
          <p:sp>
            <p:nvSpPr>
              <p:cNvPr id="16" name="ïŝlïdé">
                <a:extLst>
                  <a:ext uri="{FF2B5EF4-FFF2-40B4-BE49-F238E27FC236}">
                    <a16:creationId xmlns:a16="http://schemas.microsoft.com/office/drawing/2014/main" id="{EC59DAC4-21FB-4615-AB4A-BB556C2F868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6265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7" name="îṩlïḍè">
                <a:extLst>
                  <a:ext uri="{FF2B5EF4-FFF2-40B4-BE49-F238E27FC236}">
                    <a16:creationId xmlns:a16="http://schemas.microsoft.com/office/drawing/2014/main" id="{1BAAA0B5-D322-438B-B9E7-2B023EB30F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ïşḷïḓé">
              <a:extLst>
                <a:ext uri="{FF2B5EF4-FFF2-40B4-BE49-F238E27FC236}">
                  <a16:creationId xmlns:a16="http://schemas.microsoft.com/office/drawing/2014/main" id="{F0B4A9EB-DA76-408F-B91A-A6A01FCB2584}"/>
                </a:ext>
              </a:extLst>
            </p:cNvPr>
            <p:cNvGrpSpPr/>
            <p:nvPr/>
          </p:nvGrpSpPr>
          <p:grpSpPr>
            <a:xfrm>
              <a:off x="8573718" y="2994147"/>
              <a:ext cx="2120745" cy="650179"/>
              <a:chOff x="810691" y="4795941"/>
              <a:chExt cx="1544952" cy="650179"/>
            </a:xfrm>
          </p:grpSpPr>
          <p:sp>
            <p:nvSpPr>
              <p:cNvPr id="14" name="íṩḷïḑé">
                <a:extLst>
                  <a:ext uri="{FF2B5EF4-FFF2-40B4-BE49-F238E27FC236}">
                    <a16:creationId xmlns:a16="http://schemas.microsoft.com/office/drawing/2014/main" id="{4659E641-7580-4058-8A89-F822C64972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5" name="îŝḻïḑê">
                <a:extLst>
                  <a:ext uri="{FF2B5EF4-FFF2-40B4-BE49-F238E27FC236}">
                    <a16:creationId xmlns:a16="http://schemas.microsoft.com/office/drawing/2014/main" id="{44D686EC-D1D2-402C-9CA4-53668304F4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1" name="íṧḻiḑe">
              <a:extLst>
                <a:ext uri="{FF2B5EF4-FFF2-40B4-BE49-F238E27FC236}">
                  <a16:creationId xmlns:a16="http://schemas.microsoft.com/office/drawing/2014/main" id="{1F0D7DD4-6DCF-4A64-92F6-67FD44A59092}"/>
                </a:ext>
              </a:extLst>
            </p:cNvPr>
            <p:cNvGrpSpPr/>
            <p:nvPr/>
          </p:nvGrpSpPr>
          <p:grpSpPr>
            <a:xfrm>
              <a:off x="8573718" y="3961105"/>
              <a:ext cx="2120745" cy="650179"/>
              <a:chOff x="810691" y="4795941"/>
              <a:chExt cx="1544952" cy="650179"/>
            </a:xfrm>
          </p:grpSpPr>
          <p:sp>
            <p:nvSpPr>
              <p:cNvPr id="12" name="ïšḷîḓè">
                <a:extLst>
                  <a:ext uri="{FF2B5EF4-FFF2-40B4-BE49-F238E27FC236}">
                    <a16:creationId xmlns:a16="http://schemas.microsoft.com/office/drawing/2014/main" id="{D1EA69BC-29C1-4978-81E0-13CA9EDED6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3" name="iṣḻíḍé">
                <a:extLst>
                  <a:ext uri="{FF2B5EF4-FFF2-40B4-BE49-F238E27FC236}">
                    <a16:creationId xmlns:a16="http://schemas.microsoft.com/office/drawing/2014/main" id="{54BCEA34-B76B-49E6-AA6E-4728643A2F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810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>
            <a:extLst>
              <a:ext uri="{FF2B5EF4-FFF2-40B4-BE49-F238E27FC236}">
                <a16:creationId xmlns:a16="http://schemas.microsoft.com/office/drawing/2014/main" id="{3782CCC3-7970-4F48-95D4-66ABC3CE50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21" r="8102"/>
          <a:stretch/>
        </p:blipFill>
        <p:spPr>
          <a:xfrm>
            <a:off x="4551055" y="3576735"/>
            <a:ext cx="3003180" cy="18288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id="{2EA2ED71-5ED7-4D68-8ACA-3CA00E53B6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2" b="20966"/>
          <a:stretch/>
        </p:blipFill>
        <p:spPr>
          <a:xfrm>
            <a:off x="1494684" y="3576854"/>
            <a:ext cx="3003180" cy="1828800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937151A9-47C9-4586-9AF4-E5822B1F54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8" b="16811"/>
          <a:stretch/>
        </p:blipFill>
        <p:spPr>
          <a:xfrm>
            <a:off x="1494684" y="1658251"/>
            <a:ext cx="3003180" cy="1828800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AEFA52DB-C7CB-4E85-8E32-82F24D5022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2" t="-98" r="1176" b="98"/>
          <a:stretch/>
        </p:blipFill>
        <p:spPr>
          <a:xfrm>
            <a:off x="4551055" y="1658251"/>
            <a:ext cx="3018978" cy="1861566"/>
          </a:xfrm>
          <a:prstGeom prst="rect">
            <a:avLst/>
          </a:prstGeom>
        </p:spPr>
      </p:pic>
      <p:sp>
        <p:nvSpPr>
          <p:cNvPr id="57" name="Rectangle 29">
            <a:extLst>
              <a:ext uri="{FF2B5EF4-FFF2-40B4-BE49-F238E27FC236}">
                <a16:creationId xmlns:a16="http://schemas.microsoft.com/office/drawing/2014/main" id="{BF1E80AF-D35A-49D8-A84F-2F6825E1CC0A}"/>
              </a:ext>
            </a:extLst>
          </p:cNvPr>
          <p:cNvSpPr/>
          <p:nvPr/>
        </p:nvSpPr>
        <p:spPr>
          <a:xfrm>
            <a:off x="3926364" y="2939880"/>
            <a:ext cx="571500" cy="571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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Rectangle 30">
            <a:extLst>
              <a:ext uri="{FF2B5EF4-FFF2-40B4-BE49-F238E27FC236}">
                <a16:creationId xmlns:a16="http://schemas.microsoft.com/office/drawing/2014/main" id="{99CF53C1-C23E-4004-8B10-C0672493910C}"/>
              </a:ext>
            </a:extLst>
          </p:cNvPr>
          <p:cNvSpPr/>
          <p:nvPr/>
        </p:nvSpPr>
        <p:spPr>
          <a:xfrm>
            <a:off x="4551055" y="2937953"/>
            <a:ext cx="571500" cy="571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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Rectangle 31">
            <a:extLst>
              <a:ext uri="{FF2B5EF4-FFF2-40B4-BE49-F238E27FC236}">
                <a16:creationId xmlns:a16="http://schemas.microsoft.com/office/drawing/2014/main" id="{3722F69E-0965-4C68-8F06-EDB208EB6F17}"/>
              </a:ext>
            </a:extLst>
          </p:cNvPr>
          <p:cNvSpPr/>
          <p:nvPr/>
        </p:nvSpPr>
        <p:spPr>
          <a:xfrm>
            <a:off x="4551055" y="3568530"/>
            <a:ext cx="571500" cy="571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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Rectangle 32">
            <a:extLst>
              <a:ext uri="{FF2B5EF4-FFF2-40B4-BE49-F238E27FC236}">
                <a16:creationId xmlns:a16="http://schemas.microsoft.com/office/drawing/2014/main" id="{CF9BE907-EB6D-4A88-A68E-EF74B4908498}"/>
              </a:ext>
            </a:extLst>
          </p:cNvPr>
          <p:cNvSpPr/>
          <p:nvPr/>
        </p:nvSpPr>
        <p:spPr>
          <a:xfrm>
            <a:off x="3926364" y="3568530"/>
            <a:ext cx="571500" cy="571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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2" name="TextBox 38">
            <a:extLst>
              <a:ext uri="{FF2B5EF4-FFF2-40B4-BE49-F238E27FC236}">
                <a16:creationId xmlns:a16="http://schemas.microsoft.com/office/drawing/2014/main" id="{3B400C27-2A98-405E-82C4-B14DD43C0C97}"/>
              </a:ext>
            </a:extLst>
          </p:cNvPr>
          <p:cNvSpPr txBox="1"/>
          <p:nvPr/>
        </p:nvSpPr>
        <p:spPr>
          <a:xfrm>
            <a:off x="8529459" y="1878233"/>
            <a:ext cx="244334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  <a:p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rerum facilis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nemo minima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unsers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sadips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</a:p>
        </p:txBody>
      </p:sp>
      <p:sp>
        <p:nvSpPr>
          <p:cNvPr id="65" name="TextBox 36">
            <a:extLst>
              <a:ext uri="{FF2B5EF4-FFF2-40B4-BE49-F238E27FC236}">
                <a16:creationId xmlns:a16="http://schemas.microsoft.com/office/drawing/2014/main" id="{81AEF692-3A6A-4BAC-AEE3-5BCAD17BC33F}"/>
              </a:ext>
            </a:extLst>
          </p:cNvPr>
          <p:cNvSpPr txBox="1"/>
          <p:nvPr/>
        </p:nvSpPr>
        <p:spPr>
          <a:xfrm>
            <a:off x="8524536" y="3753199"/>
            <a:ext cx="24482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  <a:p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rerum facilis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nemo minima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unsers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sadips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99449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2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0894A82D-0E21-4BC4-A6EB-42508FBF4938}"/>
              </a:ext>
            </a:extLst>
          </p:cNvPr>
          <p:cNvSpPr txBox="1"/>
          <p:nvPr/>
        </p:nvSpPr>
        <p:spPr>
          <a:xfrm>
            <a:off x="5788292" y="2759247"/>
            <a:ext cx="682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公司实力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Company Strengths</a:t>
            </a: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965E6BDF-D4E8-495F-A942-D77BAC0FB486}"/>
              </a:ext>
            </a:extLst>
          </p:cNvPr>
          <p:cNvSpPr/>
          <p:nvPr/>
        </p:nvSpPr>
        <p:spPr>
          <a:xfrm>
            <a:off x="4839671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id="{C2AAF0CD-2B77-4098-AACD-F8199B59E58E}"/>
              </a:ext>
            </a:extLst>
          </p:cNvPr>
          <p:cNvSpPr/>
          <p:nvPr/>
        </p:nvSpPr>
        <p:spPr>
          <a:xfrm>
            <a:off x="4839671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id="{1E254BD3-1222-45A2-92C6-9C535B2454B8}"/>
              </a:ext>
            </a:extLst>
          </p:cNvPr>
          <p:cNvSpPr/>
          <p:nvPr/>
        </p:nvSpPr>
        <p:spPr>
          <a:xfrm>
            <a:off x="7887477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93F952DF-E92F-48E7-90A7-E526C12EEA85}"/>
              </a:ext>
            </a:extLst>
          </p:cNvPr>
          <p:cNvSpPr/>
          <p:nvPr/>
        </p:nvSpPr>
        <p:spPr>
          <a:xfrm>
            <a:off x="7887477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5B509E-A7B5-4690-A833-30FEFC2D47B5}"/>
              </a:ext>
            </a:extLst>
          </p:cNvPr>
          <p:cNvSpPr txBox="1"/>
          <p:nvPr/>
        </p:nvSpPr>
        <p:spPr>
          <a:xfrm>
            <a:off x="5044387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27ECCE-F7BA-4BE9-8D2A-B317B09BC465}"/>
              </a:ext>
            </a:extLst>
          </p:cNvPr>
          <p:cNvSpPr txBox="1"/>
          <p:nvPr/>
        </p:nvSpPr>
        <p:spPr>
          <a:xfrm>
            <a:off x="8092193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51E562-064E-4AC8-B425-312EDC47BDCD}"/>
              </a:ext>
            </a:extLst>
          </p:cNvPr>
          <p:cNvSpPr txBox="1"/>
          <p:nvPr/>
        </p:nvSpPr>
        <p:spPr>
          <a:xfrm>
            <a:off x="5044387" y="4714394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EB2EDF-2F7E-4EBA-93D9-8C6A054B649A}"/>
              </a:ext>
            </a:extLst>
          </p:cNvPr>
          <p:cNvSpPr txBox="1"/>
          <p:nvPr/>
        </p:nvSpPr>
        <p:spPr>
          <a:xfrm>
            <a:off x="8092193" y="4714393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87BB1B-F3AC-447F-B205-C69D4F95868F}"/>
              </a:ext>
            </a:extLst>
          </p:cNvPr>
          <p:cNvSpPr/>
          <p:nvPr/>
        </p:nvSpPr>
        <p:spPr>
          <a:xfrm>
            <a:off x="4722705" y="3429000"/>
            <a:ext cx="6840000" cy="949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584221-F54E-465A-9D4A-2A78D344A5C8}"/>
              </a:ext>
            </a:extLst>
          </p:cNvPr>
          <p:cNvSpPr txBox="1"/>
          <p:nvPr/>
        </p:nvSpPr>
        <p:spPr>
          <a:xfrm>
            <a:off x="3298499" y="2528383"/>
            <a:ext cx="384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+mn-ea"/>
              </a:rPr>
              <a:t>03</a:t>
            </a:r>
            <a:endParaRPr lang="zh-CN" altLang="en-US" sz="72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6" name="流程图: 离页连接符 35">
            <a:extLst>
              <a:ext uri="{FF2B5EF4-FFF2-40B4-BE49-F238E27FC236}">
                <a16:creationId xmlns:a16="http://schemas.microsoft.com/office/drawing/2014/main" id="{EB33BDBB-19F3-4B0C-BEC4-BA09E1E5089D}"/>
              </a:ext>
            </a:extLst>
          </p:cNvPr>
          <p:cNvSpPr/>
          <p:nvPr/>
        </p:nvSpPr>
        <p:spPr>
          <a:xfrm rot="16200000">
            <a:off x="-1692043" y="841426"/>
            <a:ext cx="6858000" cy="5175149"/>
          </a:xfrm>
          <a:prstGeom prst="flowChartOffpageConnector">
            <a:avLst/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EED40AD0-C4CE-45DB-9137-7A780345BF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r="50572"/>
          <a:stretch/>
        </p:blipFill>
        <p:spPr>
          <a:xfrm flipH="1">
            <a:off x="-881453" y="0"/>
            <a:ext cx="4989609" cy="6858000"/>
          </a:xfrm>
          <a:custGeom>
            <a:avLst/>
            <a:gdLst>
              <a:gd name="connsiteX0" fmla="*/ 1035030 w 5175149"/>
              <a:gd name="connsiteY0" fmla="*/ 0 h 6858000"/>
              <a:gd name="connsiteX1" fmla="*/ 5175149 w 5175149"/>
              <a:gd name="connsiteY1" fmla="*/ 0 h 6858000"/>
              <a:gd name="connsiteX2" fmla="*/ 5175149 w 5175149"/>
              <a:gd name="connsiteY2" fmla="*/ 6858000 h 6858000"/>
              <a:gd name="connsiteX3" fmla="*/ 1035030 w 5175149"/>
              <a:gd name="connsiteY3" fmla="*/ 6858000 h 6858000"/>
              <a:gd name="connsiteX4" fmla="*/ 0 w 517514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5149" h="6858000">
                <a:moveTo>
                  <a:pt x="1035030" y="0"/>
                </a:moveTo>
                <a:lnTo>
                  <a:pt x="5175149" y="0"/>
                </a:lnTo>
                <a:lnTo>
                  <a:pt x="5175149" y="6858000"/>
                </a:lnTo>
                <a:lnTo>
                  <a:pt x="1035030" y="6858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9834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13b1ccb-96b1-425a-b772-6d604d2d84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2F3A184-51B5-4A67-85CD-554EAE3B59B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14482" y="1664803"/>
            <a:ext cx="9163036" cy="3506291"/>
            <a:chOff x="1514481" y="1664804"/>
            <a:chExt cx="9163034" cy="3506290"/>
          </a:xfrm>
        </p:grpSpPr>
        <p:grpSp>
          <p:nvGrpSpPr>
            <p:cNvPr id="3" name="iŝľíḍè">
              <a:extLst>
                <a:ext uri="{FF2B5EF4-FFF2-40B4-BE49-F238E27FC236}">
                  <a16:creationId xmlns:a16="http://schemas.microsoft.com/office/drawing/2014/main" id="{23C357DA-428B-42CB-BF14-A57291C1A30E}"/>
                </a:ext>
              </a:extLst>
            </p:cNvPr>
            <p:cNvGrpSpPr/>
            <p:nvPr/>
          </p:nvGrpSpPr>
          <p:grpSpPr>
            <a:xfrm>
              <a:off x="1989931" y="1664804"/>
              <a:ext cx="8212138" cy="1822450"/>
              <a:chOff x="1964848" y="2446220"/>
              <a:chExt cx="8212138" cy="1822450"/>
            </a:xfrm>
          </p:grpSpPr>
          <p:sp>
            <p:nvSpPr>
              <p:cNvPr id="14" name="ïşḻîḍé">
                <a:extLst>
                  <a:ext uri="{FF2B5EF4-FFF2-40B4-BE49-F238E27FC236}">
                    <a16:creationId xmlns:a16="http://schemas.microsoft.com/office/drawing/2014/main" id="{4C0C3D7C-B4D9-41C7-B226-F2DFB8684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1186" y="3474920"/>
                <a:ext cx="238125" cy="239713"/>
              </a:xfrm>
              <a:custGeom>
                <a:avLst/>
                <a:gdLst>
                  <a:gd name="T0" fmla="*/ 5 w 33"/>
                  <a:gd name="T1" fmla="*/ 27 h 33"/>
                  <a:gd name="T2" fmla="*/ 5 w 33"/>
                  <a:gd name="T3" fmla="*/ 6 h 33"/>
                  <a:gd name="T4" fmla="*/ 26 w 33"/>
                  <a:gd name="T5" fmla="*/ 6 h 33"/>
                  <a:gd name="T6" fmla="*/ 27 w 33"/>
                  <a:gd name="T7" fmla="*/ 27 h 33"/>
                  <a:gd name="T8" fmla="*/ 5 w 33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5" y="27"/>
                    </a:moveTo>
                    <a:cubicBezTo>
                      <a:pt x="0" y="21"/>
                      <a:pt x="0" y="11"/>
                      <a:pt x="5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32" y="11"/>
                      <a:pt x="33" y="21"/>
                      <a:pt x="27" y="27"/>
                    </a:cubicBezTo>
                    <a:cubicBezTo>
                      <a:pt x="21" y="33"/>
                      <a:pt x="11" y="33"/>
                      <a:pt x="5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ś1iḋê">
                <a:extLst>
                  <a:ext uri="{FF2B5EF4-FFF2-40B4-BE49-F238E27FC236}">
                    <a16:creationId xmlns:a16="http://schemas.microsoft.com/office/drawing/2014/main" id="{B12C21F2-490A-4BF9-9C8D-FBA547903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6711" y="3686058"/>
                <a:ext cx="244475" cy="247650"/>
              </a:xfrm>
              <a:custGeom>
                <a:avLst/>
                <a:gdLst>
                  <a:gd name="T0" fmla="*/ 5 w 34"/>
                  <a:gd name="T1" fmla="*/ 26 h 34"/>
                  <a:gd name="T2" fmla="*/ 7 w 34"/>
                  <a:gd name="T3" fmla="*/ 5 h 34"/>
                  <a:gd name="T4" fmla="*/ 28 w 34"/>
                  <a:gd name="T5" fmla="*/ 8 h 34"/>
                  <a:gd name="T6" fmla="*/ 26 w 34"/>
                  <a:gd name="T7" fmla="*/ 29 h 34"/>
                  <a:gd name="T8" fmla="*/ 5 w 34"/>
                  <a:gd name="T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6"/>
                    </a:moveTo>
                    <a:cubicBezTo>
                      <a:pt x="0" y="19"/>
                      <a:pt x="1" y="10"/>
                      <a:pt x="7" y="5"/>
                    </a:cubicBezTo>
                    <a:cubicBezTo>
                      <a:pt x="14" y="0"/>
                      <a:pt x="23" y="1"/>
                      <a:pt x="28" y="8"/>
                    </a:cubicBezTo>
                    <a:cubicBezTo>
                      <a:pt x="34" y="14"/>
                      <a:pt x="33" y="24"/>
                      <a:pt x="26" y="29"/>
                    </a:cubicBezTo>
                    <a:cubicBezTo>
                      <a:pt x="19" y="34"/>
                      <a:pt x="9" y="32"/>
                      <a:pt x="5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Sḻíḋé">
                <a:extLst>
                  <a:ext uri="{FF2B5EF4-FFF2-40B4-BE49-F238E27FC236}">
                    <a16:creationId xmlns:a16="http://schemas.microsoft.com/office/drawing/2014/main" id="{3B92D52C-930D-4F9F-A403-07FB58533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423" y="3868620"/>
                <a:ext cx="246063" cy="247650"/>
              </a:xfrm>
              <a:custGeom>
                <a:avLst/>
                <a:gdLst>
                  <a:gd name="T0" fmla="*/ 3 w 34"/>
                  <a:gd name="T1" fmla="*/ 23 h 34"/>
                  <a:gd name="T2" fmla="*/ 9 w 34"/>
                  <a:gd name="T3" fmla="*/ 3 h 34"/>
                  <a:gd name="T4" fmla="*/ 29 w 34"/>
                  <a:gd name="T5" fmla="*/ 9 h 34"/>
                  <a:gd name="T6" fmla="*/ 24 w 34"/>
                  <a:gd name="T7" fmla="*/ 30 h 34"/>
                  <a:gd name="T8" fmla="*/ 3 w 34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" y="23"/>
                    </a:moveTo>
                    <a:cubicBezTo>
                      <a:pt x="0" y="16"/>
                      <a:pt x="3" y="7"/>
                      <a:pt x="9" y="3"/>
                    </a:cubicBezTo>
                    <a:cubicBezTo>
                      <a:pt x="16" y="0"/>
                      <a:pt x="25" y="2"/>
                      <a:pt x="29" y="9"/>
                    </a:cubicBezTo>
                    <a:cubicBezTo>
                      <a:pt x="34" y="16"/>
                      <a:pt x="31" y="25"/>
                      <a:pt x="24" y="30"/>
                    </a:cubicBezTo>
                    <a:cubicBezTo>
                      <a:pt x="16" y="34"/>
                      <a:pt x="7" y="31"/>
                      <a:pt x="3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slíḋê">
                <a:extLst>
                  <a:ext uri="{FF2B5EF4-FFF2-40B4-BE49-F238E27FC236}">
                    <a16:creationId xmlns:a16="http://schemas.microsoft.com/office/drawing/2014/main" id="{7E81E380-3960-468A-97D3-7F2D739E7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086" y="3998795"/>
                <a:ext cx="223838" cy="241300"/>
              </a:xfrm>
              <a:custGeom>
                <a:avLst/>
                <a:gdLst>
                  <a:gd name="T0" fmla="*/ 1 w 31"/>
                  <a:gd name="T1" fmla="*/ 19 h 33"/>
                  <a:gd name="T2" fmla="*/ 11 w 31"/>
                  <a:gd name="T3" fmla="*/ 1 h 33"/>
                  <a:gd name="T4" fmla="*/ 22 w 31"/>
                  <a:gd name="T5" fmla="*/ 3 h 33"/>
                  <a:gd name="T6" fmla="*/ 30 w 31"/>
                  <a:gd name="T7" fmla="*/ 11 h 33"/>
                  <a:gd name="T8" fmla="*/ 29 w 31"/>
                  <a:gd name="T9" fmla="*/ 23 h 33"/>
                  <a:gd name="T10" fmla="*/ 20 w 31"/>
                  <a:gd name="T11" fmla="*/ 30 h 33"/>
                  <a:gd name="T12" fmla="*/ 1 w 31"/>
                  <a:gd name="T13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1" y="19"/>
                    </a:moveTo>
                    <a:cubicBezTo>
                      <a:pt x="0" y="11"/>
                      <a:pt x="4" y="4"/>
                      <a:pt x="11" y="1"/>
                    </a:cubicBezTo>
                    <a:cubicBezTo>
                      <a:pt x="15" y="0"/>
                      <a:pt x="19" y="1"/>
                      <a:pt x="22" y="3"/>
                    </a:cubicBezTo>
                    <a:cubicBezTo>
                      <a:pt x="25" y="4"/>
                      <a:pt x="28" y="7"/>
                      <a:pt x="30" y="11"/>
                    </a:cubicBezTo>
                    <a:cubicBezTo>
                      <a:pt x="31" y="15"/>
                      <a:pt x="31" y="19"/>
                      <a:pt x="29" y="23"/>
                    </a:cubicBezTo>
                    <a:cubicBezTo>
                      <a:pt x="27" y="26"/>
                      <a:pt x="24" y="29"/>
                      <a:pt x="20" y="30"/>
                    </a:cubicBezTo>
                    <a:cubicBezTo>
                      <a:pt x="11" y="33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ṡḻiḍé">
                <a:extLst>
                  <a:ext uri="{FF2B5EF4-FFF2-40B4-BE49-F238E27FC236}">
                    <a16:creationId xmlns:a16="http://schemas.microsoft.com/office/drawing/2014/main" id="{9C072F13-F257-4156-BC52-8C62AE80C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3586" y="4049595"/>
                <a:ext cx="230188" cy="219075"/>
              </a:xfrm>
              <a:custGeom>
                <a:avLst/>
                <a:gdLst>
                  <a:gd name="T0" fmla="*/ 1 w 32"/>
                  <a:gd name="T1" fmla="*/ 14 h 30"/>
                  <a:gd name="T2" fmla="*/ 16 w 32"/>
                  <a:gd name="T3" fmla="*/ 0 h 30"/>
                  <a:gd name="T4" fmla="*/ 31 w 32"/>
                  <a:gd name="T5" fmla="*/ 14 h 30"/>
                  <a:gd name="T6" fmla="*/ 16 w 32"/>
                  <a:gd name="T7" fmla="*/ 30 h 30"/>
                  <a:gd name="T8" fmla="*/ 1 w 32"/>
                  <a:gd name="T9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1" y="14"/>
                    </a:moveTo>
                    <a:cubicBezTo>
                      <a:pt x="2" y="6"/>
                      <a:pt x="9" y="0"/>
                      <a:pt x="16" y="0"/>
                    </a:cubicBezTo>
                    <a:cubicBezTo>
                      <a:pt x="23" y="0"/>
                      <a:pt x="30" y="6"/>
                      <a:pt x="31" y="14"/>
                    </a:cubicBezTo>
                    <a:cubicBezTo>
                      <a:pt x="32" y="23"/>
                      <a:pt x="25" y="30"/>
                      <a:pt x="16" y="30"/>
                    </a:cubicBezTo>
                    <a:cubicBezTo>
                      <a:pt x="7" y="30"/>
                      <a:pt x="0" y="23"/>
                      <a:pt x="1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ṥ1iďé">
                <a:extLst>
                  <a:ext uri="{FF2B5EF4-FFF2-40B4-BE49-F238E27FC236}">
                    <a16:creationId xmlns:a16="http://schemas.microsoft.com/office/drawing/2014/main" id="{CD495E88-D8BE-4B35-814F-02551B992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086" y="3998795"/>
                <a:ext cx="230188" cy="241300"/>
              </a:xfrm>
              <a:custGeom>
                <a:avLst/>
                <a:gdLst>
                  <a:gd name="T0" fmla="*/ 2 w 32"/>
                  <a:gd name="T1" fmla="*/ 11 h 33"/>
                  <a:gd name="T2" fmla="*/ 9 w 32"/>
                  <a:gd name="T3" fmla="*/ 3 h 33"/>
                  <a:gd name="T4" fmla="*/ 20 w 32"/>
                  <a:gd name="T5" fmla="*/ 1 h 33"/>
                  <a:gd name="T6" fmla="*/ 30 w 32"/>
                  <a:gd name="T7" fmla="*/ 19 h 33"/>
                  <a:gd name="T8" fmla="*/ 12 w 32"/>
                  <a:gd name="T9" fmla="*/ 30 h 33"/>
                  <a:gd name="T10" fmla="*/ 2 w 32"/>
                  <a:gd name="T11" fmla="*/ 23 h 33"/>
                  <a:gd name="T12" fmla="*/ 2 w 32"/>
                  <a:gd name="T13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2" y="11"/>
                    </a:moveTo>
                    <a:cubicBezTo>
                      <a:pt x="3" y="7"/>
                      <a:pt x="6" y="4"/>
                      <a:pt x="9" y="3"/>
                    </a:cubicBezTo>
                    <a:cubicBezTo>
                      <a:pt x="13" y="1"/>
                      <a:pt x="17" y="0"/>
                      <a:pt x="20" y="1"/>
                    </a:cubicBezTo>
                    <a:cubicBezTo>
                      <a:pt x="27" y="4"/>
                      <a:pt x="32" y="11"/>
                      <a:pt x="30" y="19"/>
                    </a:cubicBezTo>
                    <a:cubicBezTo>
                      <a:pt x="29" y="27"/>
                      <a:pt x="20" y="33"/>
                      <a:pt x="12" y="30"/>
                    </a:cubicBezTo>
                    <a:cubicBezTo>
                      <a:pt x="7" y="29"/>
                      <a:pt x="4" y="26"/>
                      <a:pt x="2" y="23"/>
                    </a:cubicBezTo>
                    <a:cubicBezTo>
                      <a:pt x="1" y="19"/>
                      <a:pt x="0" y="15"/>
                      <a:pt x="2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1íde">
                <a:extLst>
                  <a:ext uri="{FF2B5EF4-FFF2-40B4-BE49-F238E27FC236}">
                    <a16:creationId xmlns:a16="http://schemas.microsoft.com/office/drawing/2014/main" id="{1432C9A7-CF69-40D0-B293-E3C67C430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873" y="3868620"/>
                <a:ext cx="244475" cy="247650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3 h 34"/>
                  <a:gd name="T4" fmla="*/ 30 w 34"/>
                  <a:gd name="T5" fmla="*/ 23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7" y="0"/>
                      <a:pt x="24" y="3"/>
                    </a:cubicBezTo>
                    <a:cubicBezTo>
                      <a:pt x="31" y="7"/>
                      <a:pt x="34" y="16"/>
                      <a:pt x="30" y="23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ḻíḑè">
                <a:extLst>
                  <a:ext uri="{FF2B5EF4-FFF2-40B4-BE49-F238E27FC236}">
                    <a16:creationId xmlns:a16="http://schemas.microsoft.com/office/drawing/2014/main" id="{002765F9-2236-488A-A175-3CD36795D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173" y="3686058"/>
                <a:ext cx="238125" cy="247650"/>
              </a:xfrm>
              <a:custGeom>
                <a:avLst/>
                <a:gdLst>
                  <a:gd name="T0" fmla="*/ 5 w 33"/>
                  <a:gd name="T1" fmla="*/ 8 h 34"/>
                  <a:gd name="T2" fmla="*/ 26 w 33"/>
                  <a:gd name="T3" fmla="*/ 5 h 34"/>
                  <a:gd name="T4" fmla="*/ 29 w 33"/>
                  <a:gd name="T5" fmla="*/ 26 h 34"/>
                  <a:gd name="T6" fmla="*/ 8 w 33"/>
                  <a:gd name="T7" fmla="*/ 29 h 34"/>
                  <a:gd name="T8" fmla="*/ 5 w 33"/>
                  <a:gd name="T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5" y="8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10"/>
                      <a:pt x="33" y="19"/>
                      <a:pt x="29" y="26"/>
                    </a:cubicBezTo>
                    <a:cubicBezTo>
                      <a:pt x="24" y="32"/>
                      <a:pt x="14" y="34"/>
                      <a:pt x="8" y="29"/>
                    </a:cubicBezTo>
                    <a:cubicBezTo>
                      <a:pt x="1" y="24"/>
                      <a:pt x="0" y="14"/>
                      <a:pt x="5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ṣḷîde">
                <a:extLst>
                  <a:ext uri="{FF2B5EF4-FFF2-40B4-BE49-F238E27FC236}">
                    <a16:creationId xmlns:a16="http://schemas.microsoft.com/office/drawing/2014/main" id="{F0C3C3F5-3A80-4B7C-A538-F26563D1D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048" y="3474920"/>
                <a:ext cx="238125" cy="239713"/>
              </a:xfrm>
              <a:custGeom>
                <a:avLst/>
                <a:gdLst>
                  <a:gd name="T0" fmla="*/ 6 w 33"/>
                  <a:gd name="T1" fmla="*/ 6 h 33"/>
                  <a:gd name="T2" fmla="*/ 27 w 33"/>
                  <a:gd name="T3" fmla="*/ 6 h 33"/>
                  <a:gd name="T4" fmla="*/ 27 w 33"/>
                  <a:gd name="T5" fmla="*/ 27 h 33"/>
                  <a:gd name="T6" fmla="*/ 6 w 33"/>
                  <a:gd name="T7" fmla="*/ 27 h 33"/>
                  <a:gd name="T8" fmla="*/ 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6"/>
                    </a:moveTo>
                    <a:cubicBezTo>
                      <a:pt x="12" y="0"/>
                      <a:pt x="21" y="0"/>
                      <a:pt x="27" y="6"/>
                    </a:cubicBezTo>
                    <a:cubicBezTo>
                      <a:pt x="32" y="11"/>
                      <a:pt x="33" y="21"/>
                      <a:pt x="27" y="27"/>
                    </a:cubicBezTo>
                    <a:cubicBezTo>
                      <a:pt x="22" y="33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ṥḷïḑê">
                <a:extLst>
                  <a:ext uri="{FF2B5EF4-FFF2-40B4-BE49-F238E27FC236}">
                    <a16:creationId xmlns:a16="http://schemas.microsoft.com/office/drawing/2014/main" id="{2CEF3B0C-D655-4E92-92BE-376A19B3D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048" y="3030420"/>
                <a:ext cx="238125" cy="239713"/>
              </a:xfrm>
              <a:custGeom>
                <a:avLst/>
                <a:gdLst>
                  <a:gd name="T0" fmla="*/ 27 w 33"/>
                  <a:gd name="T1" fmla="*/ 6 h 33"/>
                  <a:gd name="T2" fmla="*/ 27 w 33"/>
                  <a:gd name="T3" fmla="*/ 27 h 33"/>
                  <a:gd name="T4" fmla="*/ 6 w 33"/>
                  <a:gd name="T5" fmla="*/ 27 h 33"/>
                  <a:gd name="T6" fmla="*/ 6 w 33"/>
                  <a:gd name="T7" fmla="*/ 6 h 33"/>
                  <a:gd name="T8" fmla="*/ 27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6"/>
                    </a:moveTo>
                    <a:cubicBezTo>
                      <a:pt x="33" y="13"/>
                      <a:pt x="32" y="22"/>
                      <a:pt x="27" y="27"/>
                    </a:cubicBezTo>
                    <a:cubicBezTo>
                      <a:pt x="21" y="33"/>
                      <a:pt x="12" y="33"/>
                      <a:pt x="6" y="27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0"/>
                      <a:pt x="27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şḻîďé">
                <a:extLst>
                  <a:ext uri="{FF2B5EF4-FFF2-40B4-BE49-F238E27FC236}">
                    <a16:creationId xmlns:a16="http://schemas.microsoft.com/office/drawing/2014/main" id="{A8EE6694-BFCF-4FBA-BA73-4C051AE45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6173" y="2811345"/>
                <a:ext cx="238125" cy="247650"/>
              </a:xfrm>
              <a:custGeom>
                <a:avLst/>
                <a:gdLst>
                  <a:gd name="T0" fmla="*/ 29 w 33"/>
                  <a:gd name="T1" fmla="*/ 8 h 34"/>
                  <a:gd name="T2" fmla="*/ 26 w 33"/>
                  <a:gd name="T3" fmla="*/ 29 h 34"/>
                  <a:gd name="T4" fmla="*/ 5 w 33"/>
                  <a:gd name="T5" fmla="*/ 27 h 34"/>
                  <a:gd name="T6" fmla="*/ 8 w 33"/>
                  <a:gd name="T7" fmla="*/ 5 h 34"/>
                  <a:gd name="T8" fmla="*/ 29 w 33"/>
                  <a:gd name="T9" fmla="*/ 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8"/>
                    </a:moveTo>
                    <a:cubicBezTo>
                      <a:pt x="33" y="15"/>
                      <a:pt x="32" y="24"/>
                      <a:pt x="26" y="29"/>
                    </a:cubicBezTo>
                    <a:cubicBezTo>
                      <a:pt x="20" y="34"/>
                      <a:pt x="11" y="33"/>
                      <a:pt x="5" y="27"/>
                    </a:cubicBezTo>
                    <a:cubicBezTo>
                      <a:pt x="0" y="20"/>
                      <a:pt x="1" y="11"/>
                      <a:pt x="8" y="5"/>
                    </a:cubicBezTo>
                    <a:cubicBezTo>
                      <a:pt x="14" y="0"/>
                      <a:pt x="24" y="2"/>
                      <a:pt x="29" y="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ś1íḍé">
                <a:extLst>
                  <a:ext uri="{FF2B5EF4-FFF2-40B4-BE49-F238E27FC236}">
                    <a16:creationId xmlns:a16="http://schemas.microsoft.com/office/drawing/2014/main" id="{C09D5A29-8C82-48BA-97AE-C53650E97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2873" y="2628783"/>
                <a:ext cx="244475" cy="247650"/>
              </a:xfrm>
              <a:custGeom>
                <a:avLst/>
                <a:gdLst>
                  <a:gd name="T0" fmla="*/ 30 w 34"/>
                  <a:gd name="T1" fmla="*/ 11 h 34"/>
                  <a:gd name="T2" fmla="*/ 24 w 34"/>
                  <a:gd name="T3" fmla="*/ 31 h 34"/>
                  <a:gd name="T4" fmla="*/ 4 w 34"/>
                  <a:gd name="T5" fmla="*/ 25 h 34"/>
                  <a:gd name="T6" fmla="*/ 10 w 34"/>
                  <a:gd name="T7" fmla="*/ 5 h 34"/>
                  <a:gd name="T8" fmla="*/ 30 w 34"/>
                  <a:gd name="T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1"/>
                    </a:moveTo>
                    <a:cubicBezTo>
                      <a:pt x="34" y="18"/>
                      <a:pt x="31" y="27"/>
                      <a:pt x="24" y="31"/>
                    </a:cubicBezTo>
                    <a:cubicBezTo>
                      <a:pt x="17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10" y="5"/>
                    </a:cubicBezTo>
                    <a:cubicBezTo>
                      <a:pt x="18" y="0"/>
                      <a:pt x="27" y="3"/>
                      <a:pt x="30" y="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ś1iḍe">
                <a:extLst>
                  <a:ext uri="{FF2B5EF4-FFF2-40B4-BE49-F238E27FC236}">
                    <a16:creationId xmlns:a16="http://schemas.microsoft.com/office/drawing/2014/main" id="{9C9AAE17-6409-442E-B254-06E0D1FE9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086" y="2504958"/>
                <a:ext cx="230188" cy="241300"/>
              </a:xfrm>
              <a:custGeom>
                <a:avLst/>
                <a:gdLst>
                  <a:gd name="T0" fmla="*/ 30 w 32"/>
                  <a:gd name="T1" fmla="*/ 14 h 33"/>
                  <a:gd name="T2" fmla="*/ 20 w 32"/>
                  <a:gd name="T3" fmla="*/ 32 h 33"/>
                  <a:gd name="T4" fmla="*/ 9 w 32"/>
                  <a:gd name="T5" fmla="*/ 31 h 33"/>
                  <a:gd name="T6" fmla="*/ 2 w 32"/>
                  <a:gd name="T7" fmla="*/ 22 h 33"/>
                  <a:gd name="T8" fmla="*/ 2 w 32"/>
                  <a:gd name="T9" fmla="*/ 11 h 33"/>
                  <a:gd name="T10" fmla="*/ 12 w 32"/>
                  <a:gd name="T11" fmla="*/ 3 h 33"/>
                  <a:gd name="T12" fmla="*/ 30 w 32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30" y="14"/>
                    </a:moveTo>
                    <a:cubicBezTo>
                      <a:pt x="32" y="22"/>
                      <a:pt x="27" y="29"/>
                      <a:pt x="20" y="32"/>
                    </a:cubicBezTo>
                    <a:cubicBezTo>
                      <a:pt x="17" y="33"/>
                      <a:pt x="13" y="32"/>
                      <a:pt x="9" y="31"/>
                    </a:cubicBezTo>
                    <a:cubicBezTo>
                      <a:pt x="6" y="29"/>
                      <a:pt x="3" y="26"/>
                      <a:pt x="2" y="22"/>
                    </a:cubicBezTo>
                    <a:cubicBezTo>
                      <a:pt x="0" y="18"/>
                      <a:pt x="1" y="14"/>
                      <a:pt x="2" y="11"/>
                    </a:cubicBezTo>
                    <a:cubicBezTo>
                      <a:pt x="4" y="7"/>
                      <a:pt x="7" y="4"/>
                      <a:pt x="12" y="3"/>
                    </a:cubicBezTo>
                    <a:cubicBezTo>
                      <a:pt x="20" y="0"/>
                      <a:pt x="29" y="6"/>
                      <a:pt x="30" y="1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ḷîḍê">
                <a:extLst>
                  <a:ext uri="{FF2B5EF4-FFF2-40B4-BE49-F238E27FC236}">
                    <a16:creationId xmlns:a16="http://schemas.microsoft.com/office/drawing/2014/main" id="{76CB518C-5CA0-4F71-82E9-F094A119B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3586" y="2476383"/>
                <a:ext cx="230188" cy="219075"/>
              </a:xfrm>
              <a:custGeom>
                <a:avLst/>
                <a:gdLst>
                  <a:gd name="T0" fmla="*/ 31 w 32"/>
                  <a:gd name="T1" fmla="*/ 16 h 30"/>
                  <a:gd name="T2" fmla="*/ 16 w 32"/>
                  <a:gd name="T3" fmla="*/ 30 h 30"/>
                  <a:gd name="T4" fmla="*/ 1 w 32"/>
                  <a:gd name="T5" fmla="*/ 16 h 30"/>
                  <a:gd name="T6" fmla="*/ 16 w 32"/>
                  <a:gd name="T7" fmla="*/ 0 h 30"/>
                  <a:gd name="T8" fmla="*/ 31 w 32"/>
                  <a:gd name="T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31" y="16"/>
                    </a:moveTo>
                    <a:cubicBezTo>
                      <a:pt x="30" y="24"/>
                      <a:pt x="23" y="30"/>
                      <a:pt x="16" y="30"/>
                    </a:cubicBezTo>
                    <a:cubicBezTo>
                      <a:pt x="9" y="30"/>
                      <a:pt x="2" y="24"/>
                      <a:pt x="1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1" y="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ṩľïḋè">
                <a:extLst>
                  <a:ext uri="{FF2B5EF4-FFF2-40B4-BE49-F238E27FC236}">
                    <a16:creationId xmlns:a16="http://schemas.microsoft.com/office/drawing/2014/main" id="{0AA75B49-4EEF-4B1A-B7B6-31C200B5E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086" y="2504958"/>
                <a:ext cx="223838" cy="241300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1 h 33"/>
                  <a:gd name="T4" fmla="*/ 11 w 31"/>
                  <a:gd name="T5" fmla="*/ 32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1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5" y="29"/>
                      <a:pt x="22" y="31"/>
                    </a:cubicBezTo>
                    <a:cubicBezTo>
                      <a:pt x="19" y="32"/>
                      <a:pt x="15" y="33"/>
                      <a:pt x="11" y="32"/>
                    </a:cubicBezTo>
                    <a:cubicBezTo>
                      <a:pt x="4" y="29"/>
                      <a:pt x="0" y="22"/>
                      <a:pt x="1" y="14"/>
                    </a:cubicBezTo>
                    <a:cubicBezTo>
                      <a:pt x="3" y="6"/>
                      <a:pt x="11" y="0"/>
                      <a:pt x="20" y="3"/>
                    </a:cubicBezTo>
                    <a:cubicBezTo>
                      <a:pt x="24" y="4"/>
                      <a:pt x="27" y="7"/>
                      <a:pt x="29" y="11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ś1iḓe">
                <a:extLst>
                  <a:ext uri="{FF2B5EF4-FFF2-40B4-BE49-F238E27FC236}">
                    <a16:creationId xmlns:a16="http://schemas.microsoft.com/office/drawing/2014/main" id="{D55E50BC-F212-4268-B0C1-F07E9A3E9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423" y="2628783"/>
                <a:ext cx="246063" cy="247650"/>
              </a:xfrm>
              <a:custGeom>
                <a:avLst/>
                <a:gdLst>
                  <a:gd name="T0" fmla="*/ 29 w 34"/>
                  <a:gd name="T1" fmla="*/ 25 h 34"/>
                  <a:gd name="T2" fmla="*/ 9 w 34"/>
                  <a:gd name="T3" fmla="*/ 31 h 34"/>
                  <a:gd name="T4" fmla="*/ 3 w 34"/>
                  <a:gd name="T5" fmla="*/ 11 h 34"/>
                  <a:gd name="T6" fmla="*/ 24 w 34"/>
                  <a:gd name="T7" fmla="*/ 5 h 34"/>
                  <a:gd name="T8" fmla="*/ 29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25"/>
                    </a:moveTo>
                    <a:cubicBezTo>
                      <a:pt x="25" y="32"/>
                      <a:pt x="16" y="34"/>
                      <a:pt x="9" y="31"/>
                    </a:cubicBezTo>
                    <a:cubicBezTo>
                      <a:pt x="3" y="27"/>
                      <a:pt x="0" y="18"/>
                      <a:pt x="3" y="11"/>
                    </a:cubicBezTo>
                    <a:cubicBezTo>
                      <a:pt x="7" y="3"/>
                      <a:pt x="16" y="0"/>
                      <a:pt x="24" y="5"/>
                    </a:cubicBezTo>
                    <a:cubicBezTo>
                      <a:pt x="31" y="9"/>
                      <a:pt x="34" y="18"/>
                      <a:pt x="29" y="2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ś1iḍè">
                <a:extLst>
                  <a:ext uri="{FF2B5EF4-FFF2-40B4-BE49-F238E27FC236}">
                    <a16:creationId xmlns:a16="http://schemas.microsoft.com/office/drawing/2014/main" id="{2582CD44-C4EF-43A6-B82F-EC20DA395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6711" y="2811345"/>
                <a:ext cx="244475" cy="247650"/>
              </a:xfrm>
              <a:custGeom>
                <a:avLst/>
                <a:gdLst>
                  <a:gd name="T0" fmla="*/ 28 w 34"/>
                  <a:gd name="T1" fmla="*/ 27 h 34"/>
                  <a:gd name="T2" fmla="*/ 7 w 34"/>
                  <a:gd name="T3" fmla="*/ 29 h 34"/>
                  <a:gd name="T4" fmla="*/ 5 w 34"/>
                  <a:gd name="T5" fmla="*/ 8 h 34"/>
                  <a:gd name="T6" fmla="*/ 26 w 34"/>
                  <a:gd name="T7" fmla="*/ 5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7" y="29"/>
                    </a:cubicBezTo>
                    <a:cubicBezTo>
                      <a:pt x="1" y="24"/>
                      <a:pt x="0" y="15"/>
                      <a:pt x="5" y="8"/>
                    </a:cubicBezTo>
                    <a:cubicBezTo>
                      <a:pt x="9" y="2"/>
                      <a:pt x="19" y="0"/>
                      <a:pt x="26" y="5"/>
                    </a:cubicBezTo>
                    <a:cubicBezTo>
                      <a:pt x="33" y="11"/>
                      <a:pt x="34" y="20"/>
                      <a:pt x="28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liḋê">
                <a:extLst>
                  <a:ext uri="{FF2B5EF4-FFF2-40B4-BE49-F238E27FC236}">
                    <a16:creationId xmlns:a16="http://schemas.microsoft.com/office/drawing/2014/main" id="{98C33A7F-81B2-4B40-A6F0-6DACB0FED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1186" y="3030420"/>
                <a:ext cx="238125" cy="239713"/>
              </a:xfrm>
              <a:custGeom>
                <a:avLst/>
                <a:gdLst>
                  <a:gd name="T0" fmla="*/ 26 w 33"/>
                  <a:gd name="T1" fmla="*/ 27 h 33"/>
                  <a:gd name="T2" fmla="*/ 5 w 33"/>
                  <a:gd name="T3" fmla="*/ 27 h 33"/>
                  <a:gd name="T4" fmla="*/ 5 w 33"/>
                  <a:gd name="T5" fmla="*/ 6 h 33"/>
                  <a:gd name="T6" fmla="*/ 27 w 33"/>
                  <a:gd name="T7" fmla="*/ 6 h 33"/>
                  <a:gd name="T8" fmla="*/ 26 w 33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27"/>
                    </a:moveTo>
                    <a:cubicBezTo>
                      <a:pt x="20" y="33"/>
                      <a:pt x="11" y="33"/>
                      <a:pt x="5" y="27"/>
                    </a:cubicBezTo>
                    <a:cubicBezTo>
                      <a:pt x="0" y="22"/>
                      <a:pt x="0" y="13"/>
                      <a:pt x="5" y="6"/>
                    </a:cubicBezTo>
                    <a:cubicBezTo>
                      <a:pt x="11" y="0"/>
                      <a:pt x="21" y="0"/>
                      <a:pt x="27" y="6"/>
                    </a:cubicBezTo>
                    <a:cubicBezTo>
                      <a:pt x="33" y="12"/>
                      <a:pt x="32" y="22"/>
                      <a:pt x="26" y="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ṧlîḓé">
                <a:extLst>
                  <a:ext uri="{FF2B5EF4-FFF2-40B4-BE49-F238E27FC236}">
                    <a16:creationId xmlns:a16="http://schemas.microsoft.com/office/drawing/2014/main" id="{EEC7BF67-F911-4267-9C46-D71E224D8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4848" y="3247908"/>
                <a:ext cx="238125" cy="241300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7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2" y="33"/>
                      <a:pt x="6" y="28"/>
                    </a:cubicBezTo>
                    <a:cubicBezTo>
                      <a:pt x="1" y="22"/>
                      <a:pt x="0" y="13"/>
                      <a:pt x="6" y="7"/>
                    </a:cubicBezTo>
                    <a:cubicBezTo>
                      <a:pt x="12" y="1"/>
                      <a:pt x="21" y="0"/>
                      <a:pt x="27" y="7"/>
                    </a:cubicBezTo>
                    <a:cubicBezTo>
                      <a:pt x="33" y="13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ļiḑé">
                <a:extLst>
                  <a:ext uri="{FF2B5EF4-FFF2-40B4-BE49-F238E27FC236}">
                    <a16:creationId xmlns:a16="http://schemas.microsoft.com/office/drawing/2014/main" id="{B2574987-853F-42AD-9BF7-19A8E5AEA20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282348" y="3365383"/>
                <a:ext cx="0" cy="276225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$1ïḍe">
                <a:extLst>
                  <a:ext uri="{FF2B5EF4-FFF2-40B4-BE49-F238E27FC236}">
                    <a16:creationId xmlns:a16="http://schemas.microsoft.com/office/drawing/2014/main" id="{EC0785A2-8CDC-430F-889B-E226A63C253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282348" y="3081220"/>
                <a:ext cx="0" cy="28416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ļïḓe">
                <a:extLst>
                  <a:ext uri="{FF2B5EF4-FFF2-40B4-BE49-F238E27FC236}">
                    <a16:creationId xmlns:a16="http://schemas.microsoft.com/office/drawing/2014/main" id="{5483C9DA-39A5-40A4-A5E9-AB951E46A3D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28411" y="3365383"/>
                <a:ext cx="0" cy="39370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šľíḋe">
                <a:extLst>
                  <a:ext uri="{FF2B5EF4-FFF2-40B4-BE49-F238E27FC236}">
                    <a16:creationId xmlns:a16="http://schemas.microsoft.com/office/drawing/2014/main" id="{7A7EB991-02BB-4F2A-B122-C413BFCBC47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528411" y="2898658"/>
                <a:ext cx="0" cy="466725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šlîḑè">
                <a:extLst>
                  <a:ext uri="{FF2B5EF4-FFF2-40B4-BE49-F238E27FC236}">
                    <a16:creationId xmlns:a16="http://schemas.microsoft.com/office/drawing/2014/main" id="{B0768667-22AB-4C2D-A802-313423991CE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795111" y="3365383"/>
                <a:ext cx="0" cy="55403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$ľíďé">
                <a:extLst>
                  <a:ext uri="{FF2B5EF4-FFF2-40B4-BE49-F238E27FC236}">
                    <a16:creationId xmlns:a16="http://schemas.microsoft.com/office/drawing/2014/main" id="{240C5787-560F-43A1-9BFD-3592E63BFC6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2795111" y="2738320"/>
                <a:ext cx="0" cy="62706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ļîďe">
                <a:extLst>
                  <a:ext uri="{FF2B5EF4-FFF2-40B4-BE49-F238E27FC236}">
                    <a16:creationId xmlns:a16="http://schemas.microsoft.com/office/drawing/2014/main" id="{F6568775-2B18-4555-A94E-B02C9E5C120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090386" y="3365383"/>
                <a:ext cx="0" cy="663575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ḻiḍê">
                <a:extLst>
                  <a:ext uri="{FF2B5EF4-FFF2-40B4-BE49-F238E27FC236}">
                    <a16:creationId xmlns:a16="http://schemas.microsoft.com/office/drawing/2014/main" id="{A18D1A34-9C01-41C2-8139-900A80AACC4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090386" y="2628783"/>
                <a:ext cx="0" cy="736600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ṡ1iḑê">
                <a:extLst>
                  <a:ext uri="{FF2B5EF4-FFF2-40B4-BE49-F238E27FC236}">
                    <a16:creationId xmlns:a16="http://schemas.microsoft.com/office/drawing/2014/main" id="{CABFE164-E69D-4848-BDD6-558859AF9DF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407886" y="3365383"/>
                <a:ext cx="0" cy="72866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ḻíḍê">
                <a:extLst>
                  <a:ext uri="{FF2B5EF4-FFF2-40B4-BE49-F238E27FC236}">
                    <a16:creationId xmlns:a16="http://schemas.microsoft.com/office/drawing/2014/main" id="{87A67EE3-DF6F-4D8C-8B75-18328561E1B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407886" y="2563695"/>
                <a:ext cx="0" cy="801688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ṥļîḓe">
                <a:extLst>
                  <a:ext uri="{FF2B5EF4-FFF2-40B4-BE49-F238E27FC236}">
                    <a16:creationId xmlns:a16="http://schemas.microsoft.com/office/drawing/2014/main" id="{F26AEF4F-6E2F-4CF0-B7A1-88B00D89A95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25386" y="3365383"/>
                <a:ext cx="0" cy="714375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$lïḋè">
                <a:extLst>
                  <a:ext uri="{FF2B5EF4-FFF2-40B4-BE49-F238E27FC236}">
                    <a16:creationId xmlns:a16="http://schemas.microsoft.com/office/drawing/2014/main" id="{9EA0B9C6-17D8-463C-8A29-2239B15F414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725386" y="2585920"/>
                <a:ext cx="0" cy="77946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ṡḻídê">
                <a:extLst>
                  <a:ext uri="{FF2B5EF4-FFF2-40B4-BE49-F238E27FC236}">
                    <a16:creationId xmlns:a16="http://schemas.microsoft.com/office/drawing/2014/main" id="{77254692-6B6C-4B09-8FF7-A74C8334460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022248" y="3365383"/>
                <a:ext cx="0" cy="60483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ľíḍe">
                <a:extLst>
                  <a:ext uri="{FF2B5EF4-FFF2-40B4-BE49-F238E27FC236}">
                    <a16:creationId xmlns:a16="http://schemas.microsoft.com/office/drawing/2014/main" id="{EB58D6EA-0585-4742-9DB4-0BD6F2B5F22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022248" y="2789120"/>
                <a:ext cx="0" cy="57626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îḋe">
                <a:extLst>
                  <a:ext uri="{FF2B5EF4-FFF2-40B4-BE49-F238E27FC236}">
                    <a16:creationId xmlns:a16="http://schemas.microsoft.com/office/drawing/2014/main" id="{48679DF7-8318-4F53-B74B-4BED824AF5D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288948" y="3357445"/>
                <a:ext cx="0" cy="52546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$ḻïḋè">
                <a:extLst>
                  <a:ext uri="{FF2B5EF4-FFF2-40B4-BE49-F238E27FC236}">
                    <a16:creationId xmlns:a16="http://schemas.microsoft.com/office/drawing/2014/main" id="{FF00C567-C466-437F-8B6F-19105F3F3DD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288948" y="2870083"/>
                <a:ext cx="0" cy="487363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ŝḷïḑe">
                <a:extLst>
                  <a:ext uri="{FF2B5EF4-FFF2-40B4-BE49-F238E27FC236}">
                    <a16:creationId xmlns:a16="http://schemas.microsoft.com/office/drawing/2014/main" id="{76EAC941-B756-4C55-8CE4-E984F7634DA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527073" y="3365383"/>
                <a:ext cx="0" cy="3063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ś1ïḑè">
                <a:extLst>
                  <a:ext uri="{FF2B5EF4-FFF2-40B4-BE49-F238E27FC236}">
                    <a16:creationId xmlns:a16="http://schemas.microsoft.com/office/drawing/2014/main" id="{518501F8-4B01-44AC-AD5F-7C68CBA36CE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4527073" y="3109795"/>
                <a:ext cx="0" cy="255588"/>
              </a:xfrm>
              <a:prstGeom prst="line">
                <a:avLst/>
              </a:prstGeom>
              <a:noFill/>
              <a:ln w="58738" cap="flat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šļïḋe">
                <a:extLst>
                  <a:ext uri="{FF2B5EF4-FFF2-40B4-BE49-F238E27FC236}">
                    <a16:creationId xmlns:a16="http://schemas.microsoft.com/office/drawing/2014/main" id="{02042FC9-1A44-4C34-BE48-FDE6146E3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7073" y="3016133"/>
                <a:ext cx="238125" cy="239713"/>
              </a:xfrm>
              <a:custGeom>
                <a:avLst/>
                <a:gdLst>
                  <a:gd name="T0" fmla="*/ 5 w 33"/>
                  <a:gd name="T1" fmla="*/ 7 h 33"/>
                  <a:gd name="T2" fmla="*/ 6 w 33"/>
                  <a:gd name="T3" fmla="*/ 27 h 33"/>
                  <a:gd name="T4" fmla="*/ 27 w 33"/>
                  <a:gd name="T5" fmla="*/ 28 h 33"/>
                  <a:gd name="T6" fmla="*/ 27 w 33"/>
                  <a:gd name="T7" fmla="*/ 6 h 33"/>
                  <a:gd name="T8" fmla="*/ 5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5" y="7"/>
                    </a:moveTo>
                    <a:cubicBezTo>
                      <a:pt x="0" y="13"/>
                      <a:pt x="0" y="22"/>
                      <a:pt x="6" y="27"/>
                    </a:cubicBezTo>
                    <a:cubicBezTo>
                      <a:pt x="11" y="33"/>
                      <a:pt x="20" y="33"/>
                      <a:pt x="27" y="28"/>
                    </a:cubicBezTo>
                    <a:cubicBezTo>
                      <a:pt x="33" y="22"/>
                      <a:pt x="33" y="12"/>
                      <a:pt x="27" y="6"/>
                    </a:cubicBezTo>
                    <a:cubicBezTo>
                      <a:pt x="21" y="0"/>
                      <a:pt x="11" y="1"/>
                      <a:pt x="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š1íḋé">
                <a:extLst>
                  <a:ext uri="{FF2B5EF4-FFF2-40B4-BE49-F238E27FC236}">
                    <a16:creationId xmlns:a16="http://schemas.microsoft.com/office/drawing/2014/main" id="{7B0A6BDD-87E9-4CB5-B7AF-B3C7C95D8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1011" y="2797058"/>
                <a:ext cx="246063" cy="247650"/>
              </a:xfrm>
              <a:custGeom>
                <a:avLst/>
                <a:gdLst>
                  <a:gd name="T0" fmla="*/ 5 w 34"/>
                  <a:gd name="T1" fmla="*/ 9 h 34"/>
                  <a:gd name="T2" fmla="*/ 8 w 34"/>
                  <a:gd name="T3" fmla="*/ 29 h 34"/>
                  <a:gd name="T4" fmla="*/ 28 w 34"/>
                  <a:gd name="T5" fmla="*/ 27 h 34"/>
                  <a:gd name="T6" fmla="*/ 26 w 34"/>
                  <a:gd name="T7" fmla="*/ 6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0" y="16"/>
                      <a:pt x="2" y="24"/>
                      <a:pt x="8" y="29"/>
                    </a:cubicBezTo>
                    <a:cubicBezTo>
                      <a:pt x="14" y="34"/>
                      <a:pt x="23" y="33"/>
                      <a:pt x="28" y="27"/>
                    </a:cubicBezTo>
                    <a:cubicBezTo>
                      <a:pt x="34" y="20"/>
                      <a:pt x="33" y="11"/>
                      <a:pt x="26" y="6"/>
                    </a:cubicBezTo>
                    <a:cubicBezTo>
                      <a:pt x="19" y="0"/>
                      <a:pt x="9" y="2"/>
                      <a:pt x="5" y="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S1iḋe">
                <a:extLst>
                  <a:ext uri="{FF2B5EF4-FFF2-40B4-BE49-F238E27FC236}">
                    <a16:creationId xmlns:a16="http://schemas.microsoft.com/office/drawing/2014/main" id="{74AF7AAB-4568-43A1-90E9-68CA8A9BA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311" y="2622433"/>
                <a:ext cx="246063" cy="247650"/>
              </a:xfrm>
              <a:custGeom>
                <a:avLst/>
                <a:gdLst>
                  <a:gd name="T0" fmla="*/ 3 w 34"/>
                  <a:gd name="T1" fmla="*/ 10 h 34"/>
                  <a:gd name="T2" fmla="*/ 9 w 34"/>
                  <a:gd name="T3" fmla="*/ 30 h 34"/>
                  <a:gd name="T4" fmla="*/ 29 w 34"/>
                  <a:gd name="T5" fmla="*/ 24 h 34"/>
                  <a:gd name="T6" fmla="*/ 24 w 34"/>
                  <a:gd name="T7" fmla="*/ 4 h 34"/>
                  <a:gd name="T8" fmla="*/ 3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" y="10"/>
                    </a:moveTo>
                    <a:cubicBezTo>
                      <a:pt x="0" y="18"/>
                      <a:pt x="3" y="27"/>
                      <a:pt x="9" y="30"/>
                    </a:cubicBezTo>
                    <a:cubicBezTo>
                      <a:pt x="16" y="34"/>
                      <a:pt x="25" y="32"/>
                      <a:pt x="29" y="24"/>
                    </a:cubicBezTo>
                    <a:cubicBezTo>
                      <a:pt x="34" y="18"/>
                      <a:pt x="32" y="8"/>
                      <a:pt x="24" y="4"/>
                    </a:cubicBezTo>
                    <a:cubicBezTo>
                      <a:pt x="16" y="0"/>
                      <a:pt x="7" y="3"/>
                      <a:pt x="3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ṣ1îḓè">
                <a:extLst>
                  <a:ext uri="{FF2B5EF4-FFF2-40B4-BE49-F238E27FC236}">
                    <a16:creationId xmlns:a16="http://schemas.microsoft.com/office/drawing/2014/main" id="{22B777E8-81F8-406C-A5C3-8AA0C9178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5386" y="2490670"/>
                <a:ext cx="223838" cy="239713"/>
              </a:xfrm>
              <a:custGeom>
                <a:avLst/>
                <a:gdLst>
                  <a:gd name="T0" fmla="*/ 1 w 31"/>
                  <a:gd name="T1" fmla="*/ 14 h 33"/>
                  <a:gd name="T2" fmla="*/ 11 w 31"/>
                  <a:gd name="T3" fmla="*/ 32 h 33"/>
                  <a:gd name="T4" fmla="*/ 22 w 31"/>
                  <a:gd name="T5" fmla="*/ 31 h 33"/>
                  <a:gd name="T6" fmla="*/ 30 w 31"/>
                  <a:gd name="T7" fmla="*/ 22 h 33"/>
                  <a:gd name="T8" fmla="*/ 29 w 31"/>
                  <a:gd name="T9" fmla="*/ 11 h 33"/>
                  <a:gd name="T10" fmla="*/ 20 w 31"/>
                  <a:gd name="T11" fmla="*/ 3 h 33"/>
                  <a:gd name="T12" fmla="*/ 1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1" y="14"/>
                    </a:moveTo>
                    <a:cubicBezTo>
                      <a:pt x="0" y="23"/>
                      <a:pt x="4" y="30"/>
                      <a:pt x="11" y="32"/>
                    </a:cubicBezTo>
                    <a:cubicBezTo>
                      <a:pt x="15" y="33"/>
                      <a:pt x="19" y="33"/>
                      <a:pt x="22" y="31"/>
                    </a:cubicBezTo>
                    <a:cubicBezTo>
                      <a:pt x="25" y="29"/>
                      <a:pt x="28" y="26"/>
                      <a:pt x="30" y="22"/>
                    </a:cubicBezTo>
                    <a:cubicBezTo>
                      <a:pt x="31" y="19"/>
                      <a:pt x="31" y="14"/>
                      <a:pt x="29" y="11"/>
                    </a:cubicBezTo>
                    <a:cubicBezTo>
                      <a:pt x="28" y="7"/>
                      <a:pt x="24" y="5"/>
                      <a:pt x="20" y="3"/>
                    </a:cubicBezTo>
                    <a:cubicBezTo>
                      <a:pt x="11" y="0"/>
                      <a:pt x="3" y="6"/>
                      <a:pt x="1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ṡḻiḓe">
                <a:extLst>
                  <a:ext uri="{FF2B5EF4-FFF2-40B4-BE49-F238E27FC236}">
                    <a16:creationId xmlns:a16="http://schemas.microsoft.com/office/drawing/2014/main" id="{786266C0-B880-40F8-B922-3E5B55BE0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7886" y="2462095"/>
                <a:ext cx="231775" cy="225425"/>
              </a:xfrm>
              <a:custGeom>
                <a:avLst/>
                <a:gdLst>
                  <a:gd name="T0" fmla="*/ 1 w 32"/>
                  <a:gd name="T1" fmla="*/ 16 h 31"/>
                  <a:gd name="T2" fmla="*/ 16 w 32"/>
                  <a:gd name="T3" fmla="*/ 30 h 31"/>
                  <a:gd name="T4" fmla="*/ 31 w 32"/>
                  <a:gd name="T5" fmla="*/ 16 h 31"/>
                  <a:gd name="T6" fmla="*/ 16 w 32"/>
                  <a:gd name="T7" fmla="*/ 0 h 31"/>
                  <a:gd name="T8" fmla="*/ 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6"/>
                    </a:moveTo>
                    <a:cubicBezTo>
                      <a:pt x="2" y="24"/>
                      <a:pt x="9" y="31"/>
                      <a:pt x="16" y="30"/>
                    </a:cubicBezTo>
                    <a:cubicBezTo>
                      <a:pt x="23" y="31"/>
                      <a:pt x="30" y="24"/>
                      <a:pt x="31" y="16"/>
                    </a:cubicBezTo>
                    <a:cubicBezTo>
                      <a:pt x="32" y="8"/>
                      <a:pt x="25" y="1"/>
                      <a:pt x="16" y="0"/>
                    </a:cubicBezTo>
                    <a:cubicBezTo>
                      <a:pt x="7" y="1"/>
                      <a:pt x="0" y="8"/>
                      <a:pt x="1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ṥľíḑè">
                <a:extLst>
                  <a:ext uri="{FF2B5EF4-FFF2-40B4-BE49-F238E27FC236}">
                    <a16:creationId xmlns:a16="http://schemas.microsoft.com/office/drawing/2014/main" id="{2E40D2BC-C18B-4143-A301-9A5E0D9D4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386" y="2490670"/>
                <a:ext cx="231775" cy="239713"/>
              </a:xfrm>
              <a:custGeom>
                <a:avLst/>
                <a:gdLst>
                  <a:gd name="T0" fmla="*/ 2 w 32"/>
                  <a:gd name="T1" fmla="*/ 22 h 33"/>
                  <a:gd name="T2" fmla="*/ 10 w 32"/>
                  <a:gd name="T3" fmla="*/ 31 h 33"/>
                  <a:gd name="T4" fmla="*/ 20 w 32"/>
                  <a:gd name="T5" fmla="*/ 32 h 33"/>
                  <a:gd name="T6" fmla="*/ 30 w 32"/>
                  <a:gd name="T7" fmla="*/ 14 h 33"/>
                  <a:gd name="T8" fmla="*/ 12 w 32"/>
                  <a:gd name="T9" fmla="*/ 3 h 33"/>
                  <a:gd name="T10" fmla="*/ 2 w 32"/>
                  <a:gd name="T11" fmla="*/ 11 h 33"/>
                  <a:gd name="T12" fmla="*/ 2 w 32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2" y="22"/>
                    </a:moveTo>
                    <a:cubicBezTo>
                      <a:pt x="3" y="26"/>
                      <a:pt x="6" y="29"/>
                      <a:pt x="10" y="31"/>
                    </a:cubicBezTo>
                    <a:cubicBezTo>
                      <a:pt x="13" y="33"/>
                      <a:pt x="17" y="33"/>
                      <a:pt x="20" y="32"/>
                    </a:cubicBezTo>
                    <a:cubicBezTo>
                      <a:pt x="27" y="30"/>
                      <a:pt x="32" y="23"/>
                      <a:pt x="30" y="14"/>
                    </a:cubicBezTo>
                    <a:cubicBezTo>
                      <a:pt x="29" y="6"/>
                      <a:pt x="20" y="0"/>
                      <a:pt x="12" y="3"/>
                    </a:cubicBezTo>
                    <a:cubicBezTo>
                      <a:pt x="8" y="5"/>
                      <a:pt x="4" y="7"/>
                      <a:pt x="2" y="11"/>
                    </a:cubicBezTo>
                    <a:cubicBezTo>
                      <a:pt x="1" y="14"/>
                      <a:pt x="0" y="19"/>
                      <a:pt x="2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ŝḻïḍè">
                <a:extLst>
                  <a:ext uri="{FF2B5EF4-FFF2-40B4-BE49-F238E27FC236}">
                    <a16:creationId xmlns:a16="http://schemas.microsoft.com/office/drawing/2014/main" id="{27DDA55E-32C3-475C-A534-097384E1F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7173" y="2622433"/>
                <a:ext cx="246063" cy="247650"/>
              </a:xfrm>
              <a:custGeom>
                <a:avLst/>
                <a:gdLst>
                  <a:gd name="T0" fmla="*/ 4 w 34"/>
                  <a:gd name="T1" fmla="*/ 24 h 34"/>
                  <a:gd name="T2" fmla="*/ 24 w 34"/>
                  <a:gd name="T3" fmla="*/ 30 h 34"/>
                  <a:gd name="T4" fmla="*/ 30 w 34"/>
                  <a:gd name="T5" fmla="*/ 10 h 34"/>
                  <a:gd name="T6" fmla="*/ 10 w 34"/>
                  <a:gd name="T7" fmla="*/ 4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9" y="32"/>
                      <a:pt x="18" y="34"/>
                      <a:pt x="24" y="30"/>
                    </a:cubicBezTo>
                    <a:cubicBezTo>
                      <a:pt x="31" y="27"/>
                      <a:pt x="34" y="18"/>
                      <a:pt x="30" y="10"/>
                    </a:cubicBezTo>
                    <a:cubicBezTo>
                      <a:pt x="27" y="3"/>
                      <a:pt x="18" y="0"/>
                      <a:pt x="10" y="4"/>
                    </a:cubicBezTo>
                    <a:cubicBezTo>
                      <a:pt x="2" y="8"/>
                      <a:pt x="0" y="18"/>
                      <a:pt x="4" y="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idé">
                <a:extLst>
                  <a:ext uri="{FF2B5EF4-FFF2-40B4-BE49-F238E27FC236}">
                    <a16:creationId xmlns:a16="http://schemas.microsoft.com/office/drawing/2014/main" id="{A2952565-F056-44C5-98EC-F453E0DAA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473" y="2797058"/>
                <a:ext cx="246063" cy="247650"/>
              </a:xfrm>
              <a:custGeom>
                <a:avLst/>
                <a:gdLst>
                  <a:gd name="T0" fmla="*/ 5 w 34"/>
                  <a:gd name="T1" fmla="*/ 27 h 34"/>
                  <a:gd name="T2" fmla="*/ 26 w 34"/>
                  <a:gd name="T3" fmla="*/ 29 h 34"/>
                  <a:gd name="T4" fmla="*/ 29 w 34"/>
                  <a:gd name="T5" fmla="*/ 9 h 34"/>
                  <a:gd name="T6" fmla="*/ 8 w 34"/>
                  <a:gd name="T7" fmla="*/ 6 h 34"/>
                  <a:gd name="T8" fmla="*/ 5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7"/>
                    </a:moveTo>
                    <a:cubicBezTo>
                      <a:pt x="11" y="33"/>
                      <a:pt x="20" y="34"/>
                      <a:pt x="26" y="29"/>
                    </a:cubicBezTo>
                    <a:cubicBezTo>
                      <a:pt x="32" y="24"/>
                      <a:pt x="34" y="16"/>
                      <a:pt x="29" y="9"/>
                    </a:cubicBezTo>
                    <a:cubicBezTo>
                      <a:pt x="24" y="2"/>
                      <a:pt x="14" y="0"/>
                      <a:pt x="8" y="6"/>
                    </a:cubicBezTo>
                    <a:cubicBezTo>
                      <a:pt x="1" y="11"/>
                      <a:pt x="0" y="20"/>
                      <a:pt x="5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ṥḻiḍê">
                <a:extLst>
                  <a:ext uri="{FF2B5EF4-FFF2-40B4-BE49-F238E27FC236}">
                    <a16:creationId xmlns:a16="http://schemas.microsoft.com/office/drawing/2014/main" id="{4697C9D5-7968-40FE-A68F-87A45F959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348" y="3016133"/>
                <a:ext cx="238125" cy="239713"/>
              </a:xfrm>
              <a:custGeom>
                <a:avLst/>
                <a:gdLst>
                  <a:gd name="T0" fmla="*/ 6 w 33"/>
                  <a:gd name="T1" fmla="*/ 28 h 33"/>
                  <a:gd name="T2" fmla="*/ 27 w 33"/>
                  <a:gd name="T3" fmla="*/ 27 h 33"/>
                  <a:gd name="T4" fmla="*/ 27 w 33"/>
                  <a:gd name="T5" fmla="*/ 7 h 33"/>
                  <a:gd name="T6" fmla="*/ 6 w 33"/>
                  <a:gd name="T7" fmla="*/ 6 h 33"/>
                  <a:gd name="T8" fmla="*/ 6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8"/>
                    </a:moveTo>
                    <a:cubicBezTo>
                      <a:pt x="12" y="33"/>
                      <a:pt x="22" y="33"/>
                      <a:pt x="27" y="27"/>
                    </a:cubicBezTo>
                    <a:cubicBezTo>
                      <a:pt x="33" y="22"/>
                      <a:pt x="33" y="13"/>
                      <a:pt x="27" y="7"/>
                    </a:cubicBezTo>
                    <a:cubicBezTo>
                      <a:pt x="22" y="1"/>
                      <a:pt x="12" y="0"/>
                      <a:pt x="6" y="6"/>
                    </a:cubicBezTo>
                    <a:cubicBezTo>
                      <a:pt x="0" y="12"/>
                      <a:pt x="0" y="22"/>
                      <a:pt x="6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ṡliḓê">
                <a:extLst>
                  <a:ext uri="{FF2B5EF4-FFF2-40B4-BE49-F238E27FC236}">
                    <a16:creationId xmlns:a16="http://schemas.microsoft.com/office/drawing/2014/main" id="{6FD87424-A3E2-44B3-B000-9B0925B6F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348" y="3466983"/>
                <a:ext cx="238125" cy="241300"/>
              </a:xfrm>
              <a:custGeom>
                <a:avLst/>
                <a:gdLst>
                  <a:gd name="T0" fmla="*/ 27 w 33"/>
                  <a:gd name="T1" fmla="*/ 26 h 33"/>
                  <a:gd name="T2" fmla="*/ 27 w 33"/>
                  <a:gd name="T3" fmla="*/ 5 h 33"/>
                  <a:gd name="T4" fmla="*/ 6 w 33"/>
                  <a:gd name="T5" fmla="*/ 5 h 33"/>
                  <a:gd name="T6" fmla="*/ 6 w 33"/>
                  <a:gd name="T7" fmla="*/ 26 h 33"/>
                  <a:gd name="T8" fmla="*/ 27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6"/>
                    </a:moveTo>
                    <a:cubicBezTo>
                      <a:pt x="33" y="20"/>
                      <a:pt x="33" y="11"/>
                      <a:pt x="27" y="5"/>
                    </a:cubicBezTo>
                    <a:cubicBezTo>
                      <a:pt x="22" y="0"/>
                      <a:pt x="12" y="0"/>
                      <a:pt x="6" y="5"/>
                    </a:cubicBezTo>
                    <a:cubicBezTo>
                      <a:pt x="0" y="11"/>
                      <a:pt x="0" y="20"/>
                      <a:pt x="6" y="26"/>
                    </a:cubicBezTo>
                    <a:cubicBezTo>
                      <a:pt x="12" y="33"/>
                      <a:pt x="22" y="32"/>
                      <a:pt x="27" y="2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lïḋê">
                <a:extLst>
                  <a:ext uri="{FF2B5EF4-FFF2-40B4-BE49-F238E27FC236}">
                    <a16:creationId xmlns:a16="http://schemas.microsoft.com/office/drawing/2014/main" id="{A5AA95DE-9957-4539-8547-FA6EB3677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473" y="3678120"/>
                <a:ext cx="246063" cy="241300"/>
              </a:xfrm>
              <a:custGeom>
                <a:avLst/>
                <a:gdLst>
                  <a:gd name="T0" fmla="*/ 29 w 34"/>
                  <a:gd name="T1" fmla="*/ 25 h 33"/>
                  <a:gd name="T2" fmla="*/ 26 w 34"/>
                  <a:gd name="T3" fmla="*/ 4 h 33"/>
                  <a:gd name="T4" fmla="*/ 5 w 34"/>
                  <a:gd name="T5" fmla="*/ 7 h 33"/>
                  <a:gd name="T6" fmla="*/ 8 w 34"/>
                  <a:gd name="T7" fmla="*/ 28 h 33"/>
                  <a:gd name="T8" fmla="*/ 29 w 34"/>
                  <a:gd name="T9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25"/>
                    </a:moveTo>
                    <a:cubicBezTo>
                      <a:pt x="34" y="18"/>
                      <a:pt x="32" y="9"/>
                      <a:pt x="26" y="4"/>
                    </a:cubicBezTo>
                    <a:cubicBezTo>
                      <a:pt x="20" y="0"/>
                      <a:pt x="11" y="1"/>
                      <a:pt x="5" y="7"/>
                    </a:cubicBezTo>
                    <a:cubicBezTo>
                      <a:pt x="0" y="13"/>
                      <a:pt x="1" y="23"/>
                      <a:pt x="8" y="28"/>
                    </a:cubicBezTo>
                    <a:cubicBezTo>
                      <a:pt x="14" y="33"/>
                      <a:pt x="24" y="32"/>
                      <a:pt x="29" y="2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ľîḑé">
                <a:extLst>
                  <a:ext uri="{FF2B5EF4-FFF2-40B4-BE49-F238E27FC236}">
                    <a16:creationId xmlns:a16="http://schemas.microsoft.com/office/drawing/2014/main" id="{8814A743-4DC0-4D71-B6B8-C9A8B2485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7173" y="3854333"/>
                <a:ext cx="246063" cy="247650"/>
              </a:xfrm>
              <a:custGeom>
                <a:avLst/>
                <a:gdLst>
                  <a:gd name="T0" fmla="*/ 30 w 34"/>
                  <a:gd name="T1" fmla="*/ 24 h 34"/>
                  <a:gd name="T2" fmla="*/ 24 w 34"/>
                  <a:gd name="T3" fmla="*/ 4 h 34"/>
                  <a:gd name="T4" fmla="*/ 4 w 34"/>
                  <a:gd name="T5" fmla="*/ 9 h 34"/>
                  <a:gd name="T6" fmla="*/ 10 w 34"/>
                  <a:gd name="T7" fmla="*/ 30 h 34"/>
                  <a:gd name="T8" fmla="*/ 30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4"/>
                    </a:moveTo>
                    <a:cubicBezTo>
                      <a:pt x="34" y="16"/>
                      <a:pt x="31" y="7"/>
                      <a:pt x="24" y="4"/>
                    </a:cubicBezTo>
                    <a:cubicBezTo>
                      <a:pt x="18" y="0"/>
                      <a:pt x="9" y="2"/>
                      <a:pt x="4" y="9"/>
                    </a:cubicBezTo>
                    <a:cubicBezTo>
                      <a:pt x="0" y="16"/>
                      <a:pt x="2" y="26"/>
                      <a:pt x="10" y="30"/>
                    </a:cubicBezTo>
                    <a:cubicBezTo>
                      <a:pt x="18" y="34"/>
                      <a:pt x="27" y="31"/>
                      <a:pt x="30" y="2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ṥlîḋè">
                <a:extLst>
                  <a:ext uri="{FF2B5EF4-FFF2-40B4-BE49-F238E27FC236}">
                    <a16:creationId xmlns:a16="http://schemas.microsoft.com/office/drawing/2014/main" id="{389B6709-D7AF-4E5D-AE19-3432F42B6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386" y="3984508"/>
                <a:ext cx="231775" cy="241300"/>
              </a:xfrm>
              <a:custGeom>
                <a:avLst/>
                <a:gdLst>
                  <a:gd name="T0" fmla="*/ 30 w 32"/>
                  <a:gd name="T1" fmla="*/ 19 h 33"/>
                  <a:gd name="T2" fmla="*/ 20 w 32"/>
                  <a:gd name="T3" fmla="*/ 1 h 33"/>
                  <a:gd name="T4" fmla="*/ 10 w 32"/>
                  <a:gd name="T5" fmla="*/ 3 h 33"/>
                  <a:gd name="T6" fmla="*/ 2 w 32"/>
                  <a:gd name="T7" fmla="*/ 11 h 33"/>
                  <a:gd name="T8" fmla="*/ 2 w 32"/>
                  <a:gd name="T9" fmla="*/ 23 h 33"/>
                  <a:gd name="T10" fmla="*/ 12 w 32"/>
                  <a:gd name="T11" fmla="*/ 30 h 33"/>
                  <a:gd name="T12" fmla="*/ 30 w 32"/>
                  <a:gd name="T13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30" y="19"/>
                    </a:moveTo>
                    <a:cubicBezTo>
                      <a:pt x="32" y="11"/>
                      <a:pt x="27" y="4"/>
                      <a:pt x="20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6" y="5"/>
                      <a:pt x="3" y="7"/>
                      <a:pt x="2" y="11"/>
                    </a:cubicBezTo>
                    <a:cubicBezTo>
                      <a:pt x="0" y="15"/>
                      <a:pt x="1" y="19"/>
                      <a:pt x="2" y="23"/>
                    </a:cubicBezTo>
                    <a:cubicBezTo>
                      <a:pt x="4" y="26"/>
                      <a:pt x="8" y="29"/>
                      <a:pt x="12" y="30"/>
                    </a:cubicBezTo>
                    <a:cubicBezTo>
                      <a:pt x="20" y="33"/>
                      <a:pt x="29" y="27"/>
                      <a:pt x="30" y="1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líde">
                <a:extLst>
                  <a:ext uri="{FF2B5EF4-FFF2-40B4-BE49-F238E27FC236}">
                    <a16:creationId xmlns:a16="http://schemas.microsoft.com/office/drawing/2014/main" id="{025F90FF-8D7D-458D-9785-AB54A0696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7886" y="4035308"/>
                <a:ext cx="231775" cy="227013"/>
              </a:xfrm>
              <a:custGeom>
                <a:avLst/>
                <a:gdLst>
                  <a:gd name="T0" fmla="*/ 31 w 32"/>
                  <a:gd name="T1" fmla="*/ 15 h 31"/>
                  <a:gd name="T2" fmla="*/ 16 w 32"/>
                  <a:gd name="T3" fmla="*/ 1 h 31"/>
                  <a:gd name="T4" fmla="*/ 1 w 32"/>
                  <a:gd name="T5" fmla="*/ 15 h 31"/>
                  <a:gd name="T6" fmla="*/ 16 w 32"/>
                  <a:gd name="T7" fmla="*/ 31 h 31"/>
                  <a:gd name="T8" fmla="*/ 3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5"/>
                    </a:moveTo>
                    <a:cubicBezTo>
                      <a:pt x="30" y="6"/>
                      <a:pt x="23" y="0"/>
                      <a:pt x="16" y="1"/>
                    </a:cubicBezTo>
                    <a:cubicBezTo>
                      <a:pt x="9" y="0"/>
                      <a:pt x="2" y="6"/>
                      <a:pt x="1" y="15"/>
                    </a:cubicBezTo>
                    <a:cubicBezTo>
                      <a:pt x="0" y="23"/>
                      <a:pt x="7" y="30"/>
                      <a:pt x="16" y="31"/>
                    </a:cubicBezTo>
                    <a:cubicBezTo>
                      <a:pt x="25" y="30"/>
                      <a:pt x="32" y="23"/>
                      <a:pt x="31" y="1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lîdè">
                <a:extLst>
                  <a:ext uri="{FF2B5EF4-FFF2-40B4-BE49-F238E27FC236}">
                    <a16:creationId xmlns:a16="http://schemas.microsoft.com/office/drawing/2014/main" id="{C657A851-29CC-4E05-8361-E06F39122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5386" y="3984508"/>
                <a:ext cx="223838" cy="241300"/>
              </a:xfrm>
              <a:custGeom>
                <a:avLst/>
                <a:gdLst>
                  <a:gd name="T0" fmla="*/ 30 w 31"/>
                  <a:gd name="T1" fmla="*/ 11 h 33"/>
                  <a:gd name="T2" fmla="*/ 22 w 31"/>
                  <a:gd name="T3" fmla="*/ 3 h 33"/>
                  <a:gd name="T4" fmla="*/ 11 w 31"/>
                  <a:gd name="T5" fmla="*/ 1 h 33"/>
                  <a:gd name="T6" fmla="*/ 1 w 31"/>
                  <a:gd name="T7" fmla="*/ 19 h 33"/>
                  <a:gd name="T8" fmla="*/ 20 w 31"/>
                  <a:gd name="T9" fmla="*/ 30 h 33"/>
                  <a:gd name="T10" fmla="*/ 29 w 31"/>
                  <a:gd name="T11" fmla="*/ 23 h 33"/>
                  <a:gd name="T12" fmla="*/ 30 w 31"/>
                  <a:gd name="T13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1"/>
                    </a:moveTo>
                    <a:cubicBezTo>
                      <a:pt x="28" y="7"/>
                      <a:pt x="25" y="5"/>
                      <a:pt x="22" y="3"/>
                    </a:cubicBezTo>
                    <a:cubicBezTo>
                      <a:pt x="19" y="1"/>
                      <a:pt x="15" y="0"/>
                      <a:pt x="11" y="1"/>
                    </a:cubicBezTo>
                    <a:cubicBezTo>
                      <a:pt x="4" y="4"/>
                      <a:pt x="0" y="11"/>
                      <a:pt x="1" y="19"/>
                    </a:cubicBezTo>
                    <a:cubicBezTo>
                      <a:pt x="3" y="27"/>
                      <a:pt x="11" y="33"/>
                      <a:pt x="20" y="30"/>
                    </a:cubicBezTo>
                    <a:cubicBezTo>
                      <a:pt x="24" y="29"/>
                      <a:pt x="28" y="26"/>
                      <a:pt x="29" y="23"/>
                    </a:cubicBezTo>
                    <a:cubicBezTo>
                      <a:pt x="31" y="19"/>
                      <a:pt x="31" y="15"/>
                      <a:pt x="30" y="1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ïḓe">
                <a:extLst>
                  <a:ext uri="{FF2B5EF4-FFF2-40B4-BE49-F238E27FC236}">
                    <a16:creationId xmlns:a16="http://schemas.microsoft.com/office/drawing/2014/main" id="{97C14B29-07AA-40C8-BDC8-0B417D61B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311" y="3854333"/>
                <a:ext cx="246063" cy="247650"/>
              </a:xfrm>
              <a:custGeom>
                <a:avLst/>
                <a:gdLst>
                  <a:gd name="T0" fmla="*/ 29 w 34"/>
                  <a:gd name="T1" fmla="*/ 9 h 34"/>
                  <a:gd name="T2" fmla="*/ 9 w 34"/>
                  <a:gd name="T3" fmla="*/ 4 h 34"/>
                  <a:gd name="T4" fmla="*/ 3 w 34"/>
                  <a:gd name="T5" fmla="*/ 24 h 34"/>
                  <a:gd name="T6" fmla="*/ 24 w 34"/>
                  <a:gd name="T7" fmla="*/ 30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3" y="7"/>
                      <a:pt x="0" y="16"/>
                      <a:pt x="3" y="24"/>
                    </a:cubicBezTo>
                    <a:cubicBezTo>
                      <a:pt x="7" y="31"/>
                      <a:pt x="16" y="34"/>
                      <a:pt x="24" y="30"/>
                    </a:cubicBezTo>
                    <a:cubicBezTo>
                      <a:pt x="32" y="26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ṩ1îďé">
                <a:extLst>
                  <a:ext uri="{FF2B5EF4-FFF2-40B4-BE49-F238E27FC236}">
                    <a16:creationId xmlns:a16="http://schemas.microsoft.com/office/drawing/2014/main" id="{A1F77660-7400-46FF-9428-CEAC8DADA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1011" y="3678120"/>
                <a:ext cx="246063" cy="241300"/>
              </a:xfrm>
              <a:custGeom>
                <a:avLst/>
                <a:gdLst>
                  <a:gd name="T0" fmla="*/ 28 w 34"/>
                  <a:gd name="T1" fmla="*/ 7 h 33"/>
                  <a:gd name="T2" fmla="*/ 8 w 34"/>
                  <a:gd name="T3" fmla="*/ 4 h 33"/>
                  <a:gd name="T4" fmla="*/ 5 w 34"/>
                  <a:gd name="T5" fmla="*/ 25 h 33"/>
                  <a:gd name="T6" fmla="*/ 26 w 34"/>
                  <a:gd name="T7" fmla="*/ 28 h 33"/>
                  <a:gd name="T8" fmla="*/ 28 w 34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8" y="7"/>
                    </a:moveTo>
                    <a:cubicBezTo>
                      <a:pt x="23" y="1"/>
                      <a:pt x="14" y="0"/>
                      <a:pt x="8" y="4"/>
                    </a:cubicBezTo>
                    <a:cubicBezTo>
                      <a:pt x="2" y="9"/>
                      <a:pt x="0" y="18"/>
                      <a:pt x="5" y="25"/>
                    </a:cubicBezTo>
                    <a:cubicBezTo>
                      <a:pt x="9" y="32"/>
                      <a:pt x="19" y="33"/>
                      <a:pt x="26" y="28"/>
                    </a:cubicBezTo>
                    <a:cubicBezTo>
                      <a:pt x="33" y="23"/>
                      <a:pt x="34" y="13"/>
                      <a:pt x="28" y="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ṩḻíďê">
                <a:extLst>
                  <a:ext uri="{FF2B5EF4-FFF2-40B4-BE49-F238E27FC236}">
                    <a16:creationId xmlns:a16="http://schemas.microsoft.com/office/drawing/2014/main" id="{4EF194E4-5E5E-4725-9D1C-428C86159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7073" y="3466983"/>
                <a:ext cx="238125" cy="241300"/>
              </a:xfrm>
              <a:custGeom>
                <a:avLst/>
                <a:gdLst>
                  <a:gd name="T0" fmla="*/ 27 w 33"/>
                  <a:gd name="T1" fmla="*/ 5 h 33"/>
                  <a:gd name="T2" fmla="*/ 6 w 33"/>
                  <a:gd name="T3" fmla="*/ 5 h 33"/>
                  <a:gd name="T4" fmla="*/ 5 w 33"/>
                  <a:gd name="T5" fmla="*/ 26 h 33"/>
                  <a:gd name="T6" fmla="*/ 27 w 33"/>
                  <a:gd name="T7" fmla="*/ 26 h 33"/>
                  <a:gd name="T8" fmla="*/ 27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5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2"/>
                      <a:pt x="21" y="33"/>
                      <a:pt x="27" y="26"/>
                    </a:cubicBezTo>
                    <a:cubicBezTo>
                      <a:pt x="33" y="20"/>
                      <a:pt x="33" y="11"/>
                      <a:pt x="27" y="5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ṥ1ïdé">
                <a:extLst>
                  <a:ext uri="{FF2B5EF4-FFF2-40B4-BE49-F238E27FC236}">
                    <a16:creationId xmlns:a16="http://schemas.microsoft.com/office/drawing/2014/main" id="{AB496815-CFD3-4FE6-BF5B-2D3389E5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673" y="3241558"/>
                <a:ext cx="238125" cy="239713"/>
              </a:xfrm>
              <a:custGeom>
                <a:avLst/>
                <a:gdLst>
                  <a:gd name="T0" fmla="*/ 26 w 33"/>
                  <a:gd name="T1" fmla="*/ 6 h 33"/>
                  <a:gd name="T2" fmla="*/ 5 w 33"/>
                  <a:gd name="T3" fmla="*/ 6 h 33"/>
                  <a:gd name="T4" fmla="*/ 5 w 33"/>
                  <a:gd name="T5" fmla="*/ 26 h 33"/>
                  <a:gd name="T6" fmla="*/ 27 w 33"/>
                  <a:gd name="T7" fmla="*/ 27 h 33"/>
                  <a:gd name="T8" fmla="*/ 2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6"/>
                    </a:moveTo>
                    <a:cubicBezTo>
                      <a:pt x="20" y="0"/>
                      <a:pt x="11" y="0"/>
                      <a:pt x="5" y="6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3"/>
                      <a:pt x="20" y="33"/>
                      <a:pt x="27" y="27"/>
                    </a:cubicBezTo>
                    <a:cubicBezTo>
                      <a:pt x="33" y="21"/>
                      <a:pt x="32" y="11"/>
                      <a:pt x="26" y="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ŝ1iḑe">
                <a:extLst>
                  <a:ext uri="{FF2B5EF4-FFF2-40B4-BE49-F238E27FC236}">
                    <a16:creationId xmlns:a16="http://schemas.microsoft.com/office/drawing/2014/main" id="{7E1569D9-2891-44C9-9785-CEEF5D126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236" y="3095508"/>
                <a:ext cx="0" cy="269875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ṣliḑe">
                <a:extLst>
                  <a:ext uri="{FF2B5EF4-FFF2-40B4-BE49-F238E27FC236}">
                    <a16:creationId xmlns:a16="http://schemas.microsoft.com/office/drawing/2014/main" id="{651F2E0B-2D18-43D4-A717-299399AFB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236" y="3365383"/>
                <a:ext cx="0" cy="292100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$ḷïḍê">
                <a:extLst>
                  <a:ext uri="{FF2B5EF4-FFF2-40B4-BE49-F238E27FC236}">
                    <a16:creationId xmlns:a16="http://schemas.microsoft.com/office/drawing/2014/main" id="{BA6188CE-F72C-4312-B0DF-33C491F17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298" y="2971683"/>
                <a:ext cx="0" cy="393700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ṡ1îḋé">
                <a:extLst>
                  <a:ext uri="{FF2B5EF4-FFF2-40B4-BE49-F238E27FC236}">
                    <a16:creationId xmlns:a16="http://schemas.microsoft.com/office/drawing/2014/main" id="{FF2D477C-DC0E-4B6D-8DA8-3973A2103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298" y="3365383"/>
                <a:ext cx="0" cy="466725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ṧ1íḓé">
                <a:extLst>
                  <a:ext uri="{FF2B5EF4-FFF2-40B4-BE49-F238E27FC236}">
                    <a16:creationId xmlns:a16="http://schemas.microsoft.com/office/drawing/2014/main" id="{387DB991-7AF2-4EC0-973D-2093F3A9B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998" y="2811345"/>
                <a:ext cx="0" cy="55403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ṡlíḋe">
                <a:extLst>
                  <a:ext uri="{FF2B5EF4-FFF2-40B4-BE49-F238E27FC236}">
                    <a16:creationId xmlns:a16="http://schemas.microsoft.com/office/drawing/2014/main" id="{D20D87B2-CBD5-4307-81CA-C50FA5CEA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998" y="3365383"/>
                <a:ext cx="0" cy="627063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sḻïdè">
                <a:extLst>
                  <a:ext uri="{FF2B5EF4-FFF2-40B4-BE49-F238E27FC236}">
                    <a16:creationId xmlns:a16="http://schemas.microsoft.com/office/drawing/2014/main" id="{23AC73A8-455D-4291-B36B-31B07784B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273" y="2701808"/>
                <a:ext cx="0" cy="663575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şḷïďê">
                <a:extLst>
                  <a:ext uri="{FF2B5EF4-FFF2-40B4-BE49-F238E27FC236}">
                    <a16:creationId xmlns:a16="http://schemas.microsoft.com/office/drawing/2014/main" id="{BC4415BE-12A8-4057-A48B-1A1FDF5AD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273" y="3365383"/>
                <a:ext cx="0" cy="736600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1íḍé">
                <a:extLst>
                  <a:ext uri="{FF2B5EF4-FFF2-40B4-BE49-F238E27FC236}">
                    <a16:creationId xmlns:a16="http://schemas.microsoft.com/office/drawing/2014/main" id="{2BD245E6-9E6A-4273-A646-7C729FB11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3773" y="2636720"/>
                <a:ext cx="0" cy="728663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$ľîďê">
                <a:extLst>
                  <a:ext uri="{FF2B5EF4-FFF2-40B4-BE49-F238E27FC236}">
                    <a16:creationId xmlns:a16="http://schemas.microsoft.com/office/drawing/2014/main" id="{C593C136-A527-4CF5-8B1A-1AB254CDB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3773" y="3365383"/>
                <a:ext cx="0" cy="801688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śḻîďè">
                <a:extLst>
                  <a:ext uri="{FF2B5EF4-FFF2-40B4-BE49-F238E27FC236}">
                    <a16:creationId xmlns:a16="http://schemas.microsoft.com/office/drawing/2014/main" id="{0B1A92F3-5148-415D-A81E-F3FBC18D4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1273" y="2658945"/>
                <a:ext cx="0" cy="70643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śḻîďè">
                <a:extLst>
                  <a:ext uri="{FF2B5EF4-FFF2-40B4-BE49-F238E27FC236}">
                    <a16:creationId xmlns:a16="http://schemas.microsoft.com/office/drawing/2014/main" id="{25E3F2D8-43E2-4F88-B9E4-3D9DA7DBD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1273" y="3365383"/>
                <a:ext cx="0" cy="787400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ṩľïdè">
                <a:extLst>
                  <a:ext uri="{FF2B5EF4-FFF2-40B4-BE49-F238E27FC236}">
                    <a16:creationId xmlns:a16="http://schemas.microsoft.com/office/drawing/2014/main" id="{A87FAC0A-79BA-4B7A-9668-5A9E0DF47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6548" y="2760545"/>
                <a:ext cx="0" cy="60483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ḻíḋê">
                <a:extLst>
                  <a:ext uri="{FF2B5EF4-FFF2-40B4-BE49-F238E27FC236}">
                    <a16:creationId xmlns:a16="http://schemas.microsoft.com/office/drawing/2014/main" id="{A49D322E-27AC-4499-85EE-59CFA7A7E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6548" y="3365383"/>
                <a:ext cx="0" cy="576263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ṧḻîḓe">
                <a:extLst>
                  <a:ext uri="{FF2B5EF4-FFF2-40B4-BE49-F238E27FC236}">
                    <a16:creationId xmlns:a16="http://schemas.microsoft.com/office/drawing/2014/main" id="{A781174E-4669-492D-8D94-CB26DE010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4836" y="2855795"/>
                <a:ext cx="0" cy="515938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ṥliďê">
                <a:extLst>
                  <a:ext uri="{FF2B5EF4-FFF2-40B4-BE49-F238E27FC236}">
                    <a16:creationId xmlns:a16="http://schemas.microsoft.com/office/drawing/2014/main" id="{B89DC997-E258-40C8-A5A9-89DBA016D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4836" y="3371733"/>
                <a:ext cx="0" cy="496888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ḻîdé">
                <a:extLst>
                  <a:ext uri="{FF2B5EF4-FFF2-40B4-BE49-F238E27FC236}">
                    <a16:creationId xmlns:a16="http://schemas.microsoft.com/office/drawing/2014/main" id="{EE5996A5-817D-4965-A7F1-2A35DF23A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2961" y="3066933"/>
                <a:ext cx="0" cy="298450"/>
              </a:xfrm>
              <a:prstGeom prst="line">
                <a:avLst/>
              </a:prstGeom>
              <a:noFill/>
              <a:ln w="587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ṩḻîḍê">
                <a:extLst>
                  <a:ext uri="{FF2B5EF4-FFF2-40B4-BE49-F238E27FC236}">
                    <a16:creationId xmlns:a16="http://schemas.microsoft.com/office/drawing/2014/main" id="{26B5159F-28B0-4454-B2A7-1ED04BD39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2961" y="3365383"/>
                <a:ext cx="0" cy="255588"/>
              </a:xfrm>
              <a:prstGeom prst="line">
                <a:avLst/>
              </a:prstGeom>
              <a:noFill/>
              <a:ln w="58738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1iḓé">
                <a:extLst>
                  <a:ext uri="{FF2B5EF4-FFF2-40B4-BE49-F238E27FC236}">
                    <a16:creationId xmlns:a16="http://schemas.microsoft.com/office/drawing/2014/main" id="{D7E8A3F9-F2A9-4774-A248-CA2E4A0A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8686" y="3247908"/>
                <a:ext cx="238125" cy="241300"/>
              </a:xfrm>
              <a:custGeom>
                <a:avLst/>
                <a:gdLst>
                  <a:gd name="T0" fmla="*/ 26 w 33"/>
                  <a:gd name="T1" fmla="*/ 6 h 33"/>
                  <a:gd name="T2" fmla="*/ 5 w 33"/>
                  <a:gd name="T3" fmla="*/ 6 h 33"/>
                  <a:gd name="T4" fmla="*/ 5 w 33"/>
                  <a:gd name="T5" fmla="*/ 26 h 33"/>
                  <a:gd name="T6" fmla="*/ 27 w 33"/>
                  <a:gd name="T7" fmla="*/ 27 h 33"/>
                  <a:gd name="T8" fmla="*/ 26 w 33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6" y="6"/>
                    </a:moveTo>
                    <a:cubicBezTo>
                      <a:pt x="20" y="0"/>
                      <a:pt x="11" y="0"/>
                      <a:pt x="5" y="6"/>
                    </a:cubicBezTo>
                    <a:cubicBezTo>
                      <a:pt x="0" y="11"/>
                      <a:pt x="0" y="20"/>
                      <a:pt x="5" y="26"/>
                    </a:cubicBezTo>
                    <a:cubicBezTo>
                      <a:pt x="11" y="33"/>
                      <a:pt x="21" y="33"/>
                      <a:pt x="27" y="27"/>
                    </a:cubicBezTo>
                    <a:cubicBezTo>
                      <a:pt x="33" y="21"/>
                      <a:pt x="32" y="11"/>
                      <a:pt x="26" y="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ŝ1ïde">
                <a:extLst>
                  <a:ext uri="{FF2B5EF4-FFF2-40B4-BE49-F238E27FC236}">
                    <a16:creationId xmlns:a16="http://schemas.microsoft.com/office/drawing/2014/main" id="{2F1E762C-19D4-4241-A61E-CF9EF40D9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2961" y="3452695"/>
                <a:ext cx="238125" cy="241300"/>
              </a:xfrm>
              <a:custGeom>
                <a:avLst/>
                <a:gdLst>
                  <a:gd name="T0" fmla="*/ 6 w 33"/>
                  <a:gd name="T1" fmla="*/ 26 h 33"/>
                  <a:gd name="T2" fmla="*/ 6 w 33"/>
                  <a:gd name="T3" fmla="*/ 5 h 33"/>
                  <a:gd name="T4" fmla="*/ 27 w 33"/>
                  <a:gd name="T5" fmla="*/ 5 h 33"/>
                  <a:gd name="T6" fmla="*/ 27 w 33"/>
                  <a:gd name="T7" fmla="*/ 27 h 33"/>
                  <a:gd name="T8" fmla="*/ 6 w 33"/>
                  <a:gd name="T9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26"/>
                    </a:move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1" y="0"/>
                      <a:pt x="27" y="5"/>
                    </a:cubicBezTo>
                    <a:cubicBezTo>
                      <a:pt x="33" y="11"/>
                      <a:pt x="33" y="21"/>
                      <a:pt x="27" y="27"/>
                    </a:cubicBezTo>
                    <a:cubicBezTo>
                      <a:pt x="21" y="33"/>
                      <a:pt x="11" y="32"/>
                      <a:pt x="6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$ļïdè">
                <a:extLst>
                  <a:ext uri="{FF2B5EF4-FFF2-40B4-BE49-F238E27FC236}">
                    <a16:creationId xmlns:a16="http://schemas.microsoft.com/office/drawing/2014/main" id="{70868E60-B382-460F-BEF4-11D7624CF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6898" y="3663833"/>
                <a:ext cx="246063" cy="247650"/>
              </a:xfrm>
              <a:custGeom>
                <a:avLst/>
                <a:gdLst>
                  <a:gd name="T0" fmla="*/ 5 w 34"/>
                  <a:gd name="T1" fmla="*/ 25 h 34"/>
                  <a:gd name="T2" fmla="*/ 8 w 34"/>
                  <a:gd name="T3" fmla="*/ 5 h 34"/>
                  <a:gd name="T4" fmla="*/ 28 w 34"/>
                  <a:gd name="T5" fmla="*/ 7 h 34"/>
                  <a:gd name="T6" fmla="*/ 26 w 34"/>
                  <a:gd name="T7" fmla="*/ 28 h 34"/>
                  <a:gd name="T8" fmla="*/ 5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25"/>
                    </a:moveTo>
                    <a:cubicBezTo>
                      <a:pt x="0" y="18"/>
                      <a:pt x="2" y="9"/>
                      <a:pt x="8" y="5"/>
                    </a:cubicBezTo>
                    <a:cubicBezTo>
                      <a:pt x="14" y="0"/>
                      <a:pt x="23" y="1"/>
                      <a:pt x="28" y="7"/>
                    </a:cubicBezTo>
                    <a:cubicBezTo>
                      <a:pt x="34" y="13"/>
                      <a:pt x="33" y="23"/>
                      <a:pt x="26" y="28"/>
                    </a:cubicBezTo>
                    <a:cubicBezTo>
                      <a:pt x="19" y="34"/>
                      <a:pt x="10" y="32"/>
                      <a:pt x="5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ŝļîḍè">
                <a:extLst>
                  <a:ext uri="{FF2B5EF4-FFF2-40B4-BE49-F238E27FC236}">
                    <a16:creationId xmlns:a16="http://schemas.microsoft.com/office/drawing/2014/main" id="{CF2D4697-25BE-4177-9B0D-EB3A010AF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0198" y="3838458"/>
                <a:ext cx="244475" cy="247650"/>
              </a:xfrm>
              <a:custGeom>
                <a:avLst/>
                <a:gdLst>
                  <a:gd name="T0" fmla="*/ 4 w 34"/>
                  <a:gd name="T1" fmla="*/ 24 h 34"/>
                  <a:gd name="T2" fmla="*/ 10 w 34"/>
                  <a:gd name="T3" fmla="*/ 4 h 34"/>
                  <a:gd name="T4" fmla="*/ 30 w 34"/>
                  <a:gd name="T5" fmla="*/ 9 h 34"/>
                  <a:gd name="T6" fmla="*/ 24 w 34"/>
                  <a:gd name="T7" fmla="*/ 30 h 34"/>
                  <a:gd name="T8" fmla="*/ 4 w 34"/>
                  <a:gd name="T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24"/>
                    </a:moveTo>
                    <a:cubicBezTo>
                      <a:pt x="0" y="16"/>
                      <a:pt x="3" y="7"/>
                      <a:pt x="10" y="4"/>
                    </a:cubicBezTo>
                    <a:cubicBezTo>
                      <a:pt x="16" y="0"/>
                      <a:pt x="25" y="2"/>
                      <a:pt x="30" y="9"/>
                    </a:cubicBezTo>
                    <a:cubicBezTo>
                      <a:pt x="34" y="16"/>
                      <a:pt x="32" y="26"/>
                      <a:pt x="24" y="30"/>
                    </a:cubicBezTo>
                    <a:cubicBezTo>
                      <a:pt x="16" y="34"/>
                      <a:pt x="7" y="31"/>
                      <a:pt x="4" y="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$líḑê">
                <a:extLst>
                  <a:ext uri="{FF2B5EF4-FFF2-40B4-BE49-F238E27FC236}">
                    <a16:creationId xmlns:a16="http://schemas.microsoft.com/office/drawing/2014/main" id="{5C088904-51D2-4D98-8A09-E5B8D9D7A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1273" y="3978158"/>
                <a:ext cx="223838" cy="231775"/>
              </a:xfrm>
              <a:custGeom>
                <a:avLst/>
                <a:gdLst>
                  <a:gd name="T0" fmla="*/ 1 w 31"/>
                  <a:gd name="T1" fmla="*/ 19 h 32"/>
                  <a:gd name="T2" fmla="*/ 12 w 31"/>
                  <a:gd name="T3" fmla="*/ 1 h 32"/>
                  <a:gd name="T4" fmla="*/ 22 w 31"/>
                  <a:gd name="T5" fmla="*/ 2 h 32"/>
                  <a:gd name="T6" fmla="*/ 30 w 31"/>
                  <a:gd name="T7" fmla="*/ 10 h 32"/>
                  <a:gd name="T8" fmla="*/ 29 w 31"/>
                  <a:gd name="T9" fmla="*/ 22 h 32"/>
                  <a:gd name="T10" fmla="*/ 20 w 31"/>
                  <a:gd name="T11" fmla="*/ 30 h 32"/>
                  <a:gd name="T12" fmla="*/ 1 w 31"/>
                  <a:gd name="T13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9"/>
                    </a:moveTo>
                    <a:cubicBezTo>
                      <a:pt x="0" y="10"/>
                      <a:pt x="5" y="3"/>
                      <a:pt x="12" y="1"/>
                    </a:cubicBezTo>
                    <a:cubicBezTo>
                      <a:pt x="15" y="0"/>
                      <a:pt x="19" y="0"/>
                      <a:pt x="22" y="2"/>
                    </a:cubicBezTo>
                    <a:cubicBezTo>
                      <a:pt x="26" y="4"/>
                      <a:pt x="28" y="7"/>
                      <a:pt x="30" y="10"/>
                    </a:cubicBezTo>
                    <a:cubicBezTo>
                      <a:pt x="31" y="14"/>
                      <a:pt x="31" y="19"/>
                      <a:pt x="29" y="22"/>
                    </a:cubicBezTo>
                    <a:cubicBezTo>
                      <a:pt x="28" y="25"/>
                      <a:pt x="24" y="28"/>
                      <a:pt x="20" y="30"/>
                    </a:cubicBezTo>
                    <a:cubicBezTo>
                      <a:pt x="12" y="32"/>
                      <a:pt x="3" y="27"/>
                      <a:pt x="1" y="1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ṧľiḋê">
                <a:extLst>
                  <a:ext uri="{FF2B5EF4-FFF2-40B4-BE49-F238E27FC236}">
                    <a16:creationId xmlns:a16="http://schemas.microsoft.com/office/drawing/2014/main" id="{AE073B17-A729-4EC8-8BDF-2E3543CD0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3773" y="4021020"/>
                <a:ext cx="230188" cy="225425"/>
              </a:xfrm>
              <a:custGeom>
                <a:avLst/>
                <a:gdLst>
                  <a:gd name="T0" fmla="*/ 1 w 32"/>
                  <a:gd name="T1" fmla="*/ 15 h 31"/>
                  <a:gd name="T2" fmla="*/ 16 w 32"/>
                  <a:gd name="T3" fmla="*/ 1 h 31"/>
                  <a:gd name="T4" fmla="*/ 31 w 32"/>
                  <a:gd name="T5" fmla="*/ 15 h 31"/>
                  <a:gd name="T6" fmla="*/ 16 w 32"/>
                  <a:gd name="T7" fmla="*/ 31 h 31"/>
                  <a:gd name="T8" fmla="*/ 1 w 32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1" y="15"/>
                    </a:moveTo>
                    <a:cubicBezTo>
                      <a:pt x="2" y="7"/>
                      <a:pt x="9" y="0"/>
                      <a:pt x="16" y="1"/>
                    </a:cubicBezTo>
                    <a:cubicBezTo>
                      <a:pt x="23" y="0"/>
                      <a:pt x="30" y="7"/>
                      <a:pt x="31" y="15"/>
                    </a:cubicBezTo>
                    <a:cubicBezTo>
                      <a:pt x="32" y="23"/>
                      <a:pt x="25" y="30"/>
                      <a:pt x="16" y="31"/>
                    </a:cubicBezTo>
                    <a:cubicBezTo>
                      <a:pt x="7" y="30"/>
                      <a:pt x="0" y="23"/>
                      <a:pt x="1" y="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ṥḷîḍe">
                <a:extLst>
                  <a:ext uri="{FF2B5EF4-FFF2-40B4-BE49-F238E27FC236}">
                    <a16:creationId xmlns:a16="http://schemas.microsoft.com/office/drawing/2014/main" id="{9E26C117-AB9D-4B70-9931-AA799BF21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4211" y="3978158"/>
                <a:ext cx="222250" cy="231775"/>
              </a:xfrm>
              <a:custGeom>
                <a:avLst/>
                <a:gdLst>
                  <a:gd name="T0" fmla="*/ 1 w 31"/>
                  <a:gd name="T1" fmla="*/ 10 h 32"/>
                  <a:gd name="T2" fmla="*/ 9 w 31"/>
                  <a:gd name="T3" fmla="*/ 2 h 32"/>
                  <a:gd name="T4" fmla="*/ 19 w 31"/>
                  <a:gd name="T5" fmla="*/ 1 h 32"/>
                  <a:gd name="T6" fmla="*/ 30 w 31"/>
                  <a:gd name="T7" fmla="*/ 19 h 32"/>
                  <a:gd name="T8" fmla="*/ 11 w 31"/>
                  <a:gd name="T9" fmla="*/ 30 h 32"/>
                  <a:gd name="T10" fmla="*/ 2 w 31"/>
                  <a:gd name="T11" fmla="*/ 22 h 32"/>
                  <a:gd name="T12" fmla="*/ 1 w 31"/>
                  <a:gd name="T13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2">
                    <a:moveTo>
                      <a:pt x="1" y="10"/>
                    </a:moveTo>
                    <a:cubicBezTo>
                      <a:pt x="3" y="7"/>
                      <a:pt x="5" y="4"/>
                      <a:pt x="9" y="2"/>
                    </a:cubicBezTo>
                    <a:cubicBezTo>
                      <a:pt x="12" y="0"/>
                      <a:pt x="16" y="0"/>
                      <a:pt x="19" y="1"/>
                    </a:cubicBezTo>
                    <a:cubicBezTo>
                      <a:pt x="26" y="3"/>
                      <a:pt x="31" y="10"/>
                      <a:pt x="30" y="19"/>
                    </a:cubicBezTo>
                    <a:cubicBezTo>
                      <a:pt x="28" y="27"/>
                      <a:pt x="19" y="32"/>
                      <a:pt x="11" y="30"/>
                    </a:cubicBezTo>
                    <a:cubicBezTo>
                      <a:pt x="7" y="28"/>
                      <a:pt x="3" y="25"/>
                      <a:pt x="2" y="22"/>
                    </a:cubicBezTo>
                    <a:cubicBezTo>
                      <a:pt x="0" y="19"/>
                      <a:pt x="0" y="14"/>
                      <a:pt x="1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ṩļïḋê">
                <a:extLst>
                  <a:ext uri="{FF2B5EF4-FFF2-40B4-BE49-F238E27FC236}">
                    <a16:creationId xmlns:a16="http://schemas.microsoft.com/office/drawing/2014/main" id="{AD645D5A-3C6C-44C7-96C7-74CF5A579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3061" y="3838458"/>
                <a:ext cx="246063" cy="247650"/>
              </a:xfrm>
              <a:custGeom>
                <a:avLst/>
                <a:gdLst>
                  <a:gd name="T0" fmla="*/ 4 w 34"/>
                  <a:gd name="T1" fmla="*/ 9 h 34"/>
                  <a:gd name="T2" fmla="*/ 24 w 34"/>
                  <a:gd name="T3" fmla="*/ 4 h 34"/>
                  <a:gd name="T4" fmla="*/ 30 w 34"/>
                  <a:gd name="T5" fmla="*/ 24 h 34"/>
                  <a:gd name="T6" fmla="*/ 10 w 34"/>
                  <a:gd name="T7" fmla="*/ 30 h 34"/>
                  <a:gd name="T8" fmla="*/ 4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4" y="9"/>
                    </a:moveTo>
                    <a:cubicBezTo>
                      <a:pt x="9" y="2"/>
                      <a:pt x="18" y="0"/>
                      <a:pt x="24" y="4"/>
                    </a:cubicBezTo>
                    <a:cubicBezTo>
                      <a:pt x="31" y="7"/>
                      <a:pt x="34" y="16"/>
                      <a:pt x="30" y="24"/>
                    </a:cubicBezTo>
                    <a:cubicBezTo>
                      <a:pt x="27" y="31"/>
                      <a:pt x="18" y="34"/>
                      <a:pt x="10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šľîḓé">
                <a:extLst>
                  <a:ext uri="{FF2B5EF4-FFF2-40B4-BE49-F238E27FC236}">
                    <a16:creationId xmlns:a16="http://schemas.microsoft.com/office/drawing/2014/main" id="{176CBD90-F073-4028-900D-898B13186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6361" y="3663833"/>
                <a:ext cx="244475" cy="247650"/>
              </a:xfrm>
              <a:custGeom>
                <a:avLst/>
                <a:gdLst>
                  <a:gd name="T0" fmla="*/ 6 w 34"/>
                  <a:gd name="T1" fmla="*/ 7 h 34"/>
                  <a:gd name="T2" fmla="*/ 26 w 34"/>
                  <a:gd name="T3" fmla="*/ 5 h 34"/>
                  <a:gd name="T4" fmla="*/ 29 w 34"/>
                  <a:gd name="T5" fmla="*/ 25 h 34"/>
                  <a:gd name="T6" fmla="*/ 8 w 34"/>
                  <a:gd name="T7" fmla="*/ 28 h 34"/>
                  <a:gd name="T8" fmla="*/ 6 w 34"/>
                  <a:gd name="T9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6" y="7"/>
                    </a:moveTo>
                    <a:cubicBezTo>
                      <a:pt x="11" y="1"/>
                      <a:pt x="20" y="0"/>
                      <a:pt x="26" y="5"/>
                    </a:cubicBezTo>
                    <a:cubicBezTo>
                      <a:pt x="32" y="9"/>
                      <a:pt x="34" y="18"/>
                      <a:pt x="29" y="25"/>
                    </a:cubicBezTo>
                    <a:cubicBezTo>
                      <a:pt x="24" y="32"/>
                      <a:pt x="15" y="34"/>
                      <a:pt x="8" y="28"/>
                    </a:cubicBezTo>
                    <a:cubicBezTo>
                      <a:pt x="1" y="23"/>
                      <a:pt x="0" y="13"/>
                      <a:pt x="6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ṧľïḓè">
                <a:extLst>
                  <a:ext uri="{FF2B5EF4-FFF2-40B4-BE49-F238E27FC236}">
                    <a16:creationId xmlns:a16="http://schemas.microsoft.com/office/drawing/2014/main" id="{6544AA82-66E6-42ED-90D0-6BC039EC7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8236" y="3452695"/>
                <a:ext cx="238125" cy="241300"/>
              </a:xfrm>
              <a:custGeom>
                <a:avLst/>
                <a:gdLst>
                  <a:gd name="T0" fmla="*/ 6 w 33"/>
                  <a:gd name="T1" fmla="*/ 5 h 33"/>
                  <a:gd name="T2" fmla="*/ 27 w 33"/>
                  <a:gd name="T3" fmla="*/ 5 h 33"/>
                  <a:gd name="T4" fmla="*/ 27 w 33"/>
                  <a:gd name="T5" fmla="*/ 26 h 33"/>
                  <a:gd name="T6" fmla="*/ 6 w 33"/>
                  <a:gd name="T7" fmla="*/ 27 h 33"/>
                  <a:gd name="T8" fmla="*/ 6 w 33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6" y="5"/>
                    </a:moveTo>
                    <a:cubicBezTo>
                      <a:pt x="12" y="0"/>
                      <a:pt x="22" y="0"/>
                      <a:pt x="27" y="5"/>
                    </a:cubicBezTo>
                    <a:cubicBezTo>
                      <a:pt x="33" y="11"/>
                      <a:pt x="33" y="20"/>
                      <a:pt x="27" y="26"/>
                    </a:cubicBezTo>
                    <a:cubicBezTo>
                      <a:pt x="22" y="32"/>
                      <a:pt x="12" y="33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ṡ1iďè">
                <a:extLst>
                  <a:ext uri="{FF2B5EF4-FFF2-40B4-BE49-F238E27FC236}">
                    <a16:creationId xmlns:a16="http://schemas.microsoft.com/office/drawing/2014/main" id="{52A28E86-FDE7-4887-99DD-175BFE553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8236" y="3000258"/>
                <a:ext cx="238125" cy="241300"/>
              </a:xfrm>
              <a:custGeom>
                <a:avLst/>
                <a:gdLst>
                  <a:gd name="T0" fmla="*/ 27 w 33"/>
                  <a:gd name="T1" fmla="*/ 7 h 33"/>
                  <a:gd name="T2" fmla="*/ 27 w 33"/>
                  <a:gd name="T3" fmla="*/ 28 h 33"/>
                  <a:gd name="T4" fmla="*/ 6 w 33"/>
                  <a:gd name="T5" fmla="*/ 28 h 33"/>
                  <a:gd name="T6" fmla="*/ 6 w 33"/>
                  <a:gd name="T7" fmla="*/ 6 h 33"/>
                  <a:gd name="T8" fmla="*/ 27 w 33"/>
                  <a:gd name="T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7"/>
                    </a:moveTo>
                    <a:cubicBezTo>
                      <a:pt x="33" y="13"/>
                      <a:pt x="33" y="22"/>
                      <a:pt x="27" y="28"/>
                    </a:cubicBezTo>
                    <a:cubicBezTo>
                      <a:pt x="22" y="33"/>
                      <a:pt x="12" y="33"/>
                      <a:pt x="6" y="28"/>
                    </a:cubicBezTo>
                    <a:cubicBezTo>
                      <a:pt x="0" y="22"/>
                      <a:pt x="0" y="12"/>
                      <a:pt x="6" y="6"/>
                    </a:cubicBezTo>
                    <a:cubicBezTo>
                      <a:pt x="12" y="0"/>
                      <a:pt x="22" y="1"/>
                      <a:pt x="27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$ḻîdé">
                <a:extLst>
                  <a:ext uri="{FF2B5EF4-FFF2-40B4-BE49-F238E27FC236}">
                    <a16:creationId xmlns:a16="http://schemas.microsoft.com/office/drawing/2014/main" id="{A4341E16-0261-4916-B6E0-D70F2975F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6361" y="2782770"/>
                <a:ext cx="244475" cy="247650"/>
              </a:xfrm>
              <a:custGeom>
                <a:avLst/>
                <a:gdLst>
                  <a:gd name="T0" fmla="*/ 29 w 34"/>
                  <a:gd name="T1" fmla="*/ 9 h 34"/>
                  <a:gd name="T2" fmla="*/ 26 w 34"/>
                  <a:gd name="T3" fmla="*/ 30 h 34"/>
                  <a:gd name="T4" fmla="*/ 6 w 34"/>
                  <a:gd name="T5" fmla="*/ 27 h 34"/>
                  <a:gd name="T6" fmla="*/ 8 w 34"/>
                  <a:gd name="T7" fmla="*/ 6 h 34"/>
                  <a:gd name="T8" fmla="*/ 29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9" y="9"/>
                    </a:moveTo>
                    <a:cubicBezTo>
                      <a:pt x="34" y="16"/>
                      <a:pt x="32" y="25"/>
                      <a:pt x="26" y="30"/>
                    </a:cubicBezTo>
                    <a:cubicBezTo>
                      <a:pt x="20" y="34"/>
                      <a:pt x="11" y="33"/>
                      <a:pt x="6" y="27"/>
                    </a:cubicBezTo>
                    <a:cubicBezTo>
                      <a:pt x="0" y="21"/>
                      <a:pt x="1" y="11"/>
                      <a:pt x="8" y="6"/>
                    </a:cubicBezTo>
                    <a:cubicBezTo>
                      <a:pt x="15" y="0"/>
                      <a:pt x="24" y="2"/>
                      <a:pt x="29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ṡľíḓê">
                <a:extLst>
                  <a:ext uri="{FF2B5EF4-FFF2-40B4-BE49-F238E27FC236}">
                    <a16:creationId xmlns:a16="http://schemas.microsoft.com/office/drawing/2014/main" id="{7CDEC89F-5B7F-40A4-B07B-CBC25F7D0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3061" y="2606558"/>
                <a:ext cx="246063" cy="249238"/>
              </a:xfrm>
              <a:custGeom>
                <a:avLst/>
                <a:gdLst>
                  <a:gd name="T0" fmla="*/ 30 w 34"/>
                  <a:gd name="T1" fmla="*/ 10 h 34"/>
                  <a:gd name="T2" fmla="*/ 24 w 34"/>
                  <a:gd name="T3" fmla="*/ 30 h 34"/>
                  <a:gd name="T4" fmla="*/ 4 w 34"/>
                  <a:gd name="T5" fmla="*/ 25 h 34"/>
                  <a:gd name="T6" fmla="*/ 10 w 34"/>
                  <a:gd name="T7" fmla="*/ 4 h 34"/>
                  <a:gd name="T8" fmla="*/ 30 w 34"/>
                  <a:gd name="T9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10"/>
                    </a:moveTo>
                    <a:cubicBezTo>
                      <a:pt x="34" y="18"/>
                      <a:pt x="31" y="27"/>
                      <a:pt x="24" y="30"/>
                    </a:cubicBez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8"/>
                      <a:pt x="10" y="4"/>
                    </a:cubicBezTo>
                    <a:cubicBezTo>
                      <a:pt x="18" y="0"/>
                      <a:pt x="27" y="3"/>
                      <a:pt x="30" y="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ṥḻíḍé">
                <a:extLst>
                  <a:ext uri="{FF2B5EF4-FFF2-40B4-BE49-F238E27FC236}">
                    <a16:creationId xmlns:a16="http://schemas.microsoft.com/office/drawing/2014/main" id="{8FC84A05-29E1-48C7-94FE-9BF81A593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4211" y="2482733"/>
                <a:ext cx="222250" cy="241300"/>
              </a:xfrm>
              <a:custGeom>
                <a:avLst/>
                <a:gdLst>
                  <a:gd name="T0" fmla="*/ 30 w 31"/>
                  <a:gd name="T1" fmla="*/ 14 h 33"/>
                  <a:gd name="T2" fmla="*/ 19 w 31"/>
                  <a:gd name="T3" fmla="*/ 31 h 33"/>
                  <a:gd name="T4" fmla="*/ 9 w 31"/>
                  <a:gd name="T5" fmla="*/ 30 h 33"/>
                  <a:gd name="T6" fmla="*/ 1 w 31"/>
                  <a:gd name="T7" fmla="*/ 22 h 33"/>
                  <a:gd name="T8" fmla="*/ 2 w 31"/>
                  <a:gd name="T9" fmla="*/ 10 h 33"/>
                  <a:gd name="T10" fmla="*/ 11 w 31"/>
                  <a:gd name="T11" fmla="*/ 3 h 33"/>
                  <a:gd name="T12" fmla="*/ 30 w 31"/>
                  <a:gd name="T13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14"/>
                    </a:moveTo>
                    <a:cubicBezTo>
                      <a:pt x="31" y="22"/>
                      <a:pt x="26" y="29"/>
                      <a:pt x="19" y="31"/>
                    </a:cubicBezTo>
                    <a:cubicBezTo>
                      <a:pt x="16" y="33"/>
                      <a:pt x="12" y="32"/>
                      <a:pt x="9" y="30"/>
                    </a:cubicBezTo>
                    <a:cubicBezTo>
                      <a:pt x="5" y="28"/>
                      <a:pt x="3" y="26"/>
                      <a:pt x="1" y="22"/>
                    </a:cubicBezTo>
                    <a:cubicBezTo>
                      <a:pt x="0" y="18"/>
                      <a:pt x="0" y="14"/>
                      <a:pt x="2" y="10"/>
                    </a:cubicBezTo>
                    <a:cubicBezTo>
                      <a:pt x="3" y="7"/>
                      <a:pt x="7" y="4"/>
                      <a:pt x="11" y="3"/>
                    </a:cubicBezTo>
                    <a:cubicBezTo>
                      <a:pt x="19" y="0"/>
                      <a:pt x="28" y="5"/>
                      <a:pt x="30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íṥ1îḑé">
                <a:extLst>
                  <a:ext uri="{FF2B5EF4-FFF2-40B4-BE49-F238E27FC236}">
                    <a16:creationId xmlns:a16="http://schemas.microsoft.com/office/drawing/2014/main" id="{B0A1537D-8D99-4781-9805-9460FAE77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3773" y="2446220"/>
                <a:ext cx="230188" cy="227013"/>
              </a:xfrm>
              <a:custGeom>
                <a:avLst/>
                <a:gdLst>
                  <a:gd name="T0" fmla="*/ 31 w 32"/>
                  <a:gd name="T1" fmla="*/ 16 h 31"/>
                  <a:gd name="T2" fmla="*/ 16 w 32"/>
                  <a:gd name="T3" fmla="*/ 30 h 31"/>
                  <a:gd name="T4" fmla="*/ 1 w 32"/>
                  <a:gd name="T5" fmla="*/ 16 h 31"/>
                  <a:gd name="T6" fmla="*/ 16 w 32"/>
                  <a:gd name="T7" fmla="*/ 0 h 31"/>
                  <a:gd name="T8" fmla="*/ 31 w 32"/>
                  <a:gd name="T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6"/>
                    </a:moveTo>
                    <a:cubicBezTo>
                      <a:pt x="30" y="24"/>
                      <a:pt x="23" y="31"/>
                      <a:pt x="16" y="30"/>
                    </a:cubicBezTo>
                    <a:cubicBezTo>
                      <a:pt x="9" y="31"/>
                      <a:pt x="2" y="24"/>
                      <a:pt x="1" y="16"/>
                    </a:cubicBezTo>
                    <a:cubicBezTo>
                      <a:pt x="0" y="8"/>
                      <a:pt x="7" y="1"/>
                      <a:pt x="16" y="0"/>
                    </a:cubicBezTo>
                    <a:cubicBezTo>
                      <a:pt x="25" y="1"/>
                      <a:pt x="32" y="8"/>
                      <a:pt x="31" y="1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ḷíḍê">
                <a:extLst>
                  <a:ext uri="{FF2B5EF4-FFF2-40B4-BE49-F238E27FC236}">
                    <a16:creationId xmlns:a16="http://schemas.microsoft.com/office/drawing/2014/main" id="{A9D4B95C-AE33-46BF-AA23-98C2312E6F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1273" y="2482733"/>
                <a:ext cx="223838" cy="241300"/>
              </a:xfrm>
              <a:custGeom>
                <a:avLst/>
                <a:gdLst>
                  <a:gd name="T0" fmla="*/ 30 w 31"/>
                  <a:gd name="T1" fmla="*/ 22 h 33"/>
                  <a:gd name="T2" fmla="*/ 22 w 31"/>
                  <a:gd name="T3" fmla="*/ 30 h 33"/>
                  <a:gd name="T4" fmla="*/ 12 w 31"/>
                  <a:gd name="T5" fmla="*/ 31 h 33"/>
                  <a:gd name="T6" fmla="*/ 1 w 31"/>
                  <a:gd name="T7" fmla="*/ 14 h 33"/>
                  <a:gd name="T8" fmla="*/ 20 w 31"/>
                  <a:gd name="T9" fmla="*/ 3 h 33"/>
                  <a:gd name="T10" fmla="*/ 29 w 31"/>
                  <a:gd name="T11" fmla="*/ 10 h 33"/>
                  <a:gd name="T12" fmla="*/ 30 w 31"/>
                  <a:gd name="T13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30" y="22"/>
                    </a:moveTo>
                    <a:cubicBezTo>
                      <a:pt x="28" y="26"/>
                      <a:pt x="26" y="28"/>
                      <a:pt x="22" y="30"/>
                    </a:cubicBezTo>
                    <a:cubicBezTo>
                      <a:pt x="19" y="32"/>
                      <a:pt x="15" y="33"/>
                      <a:pt x="12" y="31"/>
                    </a:cubicBezTo>
                    <a:cubicBezTo>
                      <a:pt x="5" y="29"/>
                      <a:pt x="0" y="22"/>
                      <a:pt x="1" y="14"/>
                    </a:cubicBezTo>
                    <a:cubicBezTo>
                      <a:pt x="3" y="5"/>
                      <a:pt x="12" y="0"/>
                      <a:pt x="20" y="3"/>
                    </a:cubicBezTo>
                    <a:cubicBezTo>
                      <a:pt x="24" y="4"/>
                      <a:pt x="28" y="7"/>
                      <a:pt x="29" y="10"/>
                    </a:cubicBezTo>
                    <a:cubicBezTo>
                      <a:pt x="31" y="14"/>
                      <a:pt x="31" y="18"/>
                      <a:pt x="3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ṥļíde">
                <a:extLst>
                  <a:ext uri="{FF2B5EF4-FFF2-40B4-BE49-F238E27FC236}">
                    <a16:creationId xmlns:a16="http://schemas.microsoft.com/office/drawing/2014/main" id="{1F1E91DE-CDA9-4856-ADB7-D21366A03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0198" y="2606558"/>
                <a:ext cx="244475" cy="249238"/>
              </a:xfrm>
              <a:custGeom>
                <a:avLst/>
                <a:gdLst>
                  <a:gd name="T0" fmla="*/ 30 w 34"/>
                  <a:gd name="T1" fmla="*/ 25 h 34"/>
                  <a:gd name="T2" fmla="*/ 10 w 34"/>
                  <a:gd name="T3" fmla="*/ 30 h 34"/>
                  <a:gd name="T4" fmla="*/ 4 w 34"/>
                  <a:gd name="T5" fmla="*/ 10 h 34"/>
                  <a:gd name="T6" fmla="*/ 24 w 34"/>
                  <a:gd name="T7" fmla="*/ 4 h 34"/>
                  <a:gd name="T8" fmla="*/ 30 w 34"/>
                  <a:gd name="T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25"/>
                    </a:moveTo>
                    <a:cubicBezTo>
                      <a:pt x="25" y="32"/>
                      <a:pt x="16" y="34"/>
                      <a:pt x="10" y="30"/>
                    </a:cubicBezTo>
                    <a:cubicBezTo>
                      <a:pt x="3" y="27"/>
                      <a:pt x="0" y="18"/>
                      <a:pt x="4" y="10"/>
                    </a:cubicBezTo>
                    <a:cubicBezTo>
                      <a:pt x="7" y="3"/>
                      <a:pt x="16" y="0"/>
                      <a:pt x="24" y="4"/>
                    </a:cubicBezTo>
                    <a:cubicBezTo>
                      <a:pt x="32" y="8"/>
                      <a:pt x="34" y="18"/>
                      <a:pt x="30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$ḷïdè">
                <a:extLst>
                  <a:ext uri="{FF2B5EF4-FFF2-40B4-BE49-F238E27FC236}">
                    <a16:creationId xmlns:a16="http://schemas.microsoft.com/office/drawing/2014/main" id="{9B39255E-F655-4612-9EF0-416ACC9CC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6898" y="2782770"/>
                <a:ext cx="246063" cy="247650"/>
              </a:xfrm>
              <a:custGeom>
                <a:avLst/>
                <a:gdLst>
                  <a:gd name="T0" fmla="*/ 28 w 34"/>
                  <a:gd name="T1" fmla="*/ 27 h 34"/>
                  <a:gd name="T2" fmla="*/ 8 w 34"/>
                  <a:gd name="T3" fmla="*/ 30 h 34"/>
                  <a:gd name="T4" fmla="*/ 5 w 34"/>
                  <a:gd name="T5" fmla="*/ 9 h 34"/>
                  <a:gd name="T6" fmla="*/ 26 w 34"/>
                  <a:gd name="T7" fmla="*/ 6 h 34"/>
                  <a:gd name="T8" fmla="*/ 28 w 34"/>
                  <a:gd name="T9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28" y="27"/>
                    </a:moveTo>
                    <a:cubicBezTo>
                      <a:pt x="23" y="33"/>
                      <a:pt x="14" y="34"/>
                      <a:pt x="8" y="30"/>
                    </a:cubicBezTo>
                    <a:cubicBezTo>
                      <a:pt x="2" y="25"/>
                      <a:pt x="0" y="16"/>
                      <a:pt x="5" y="9"/>
                    </a:cubicBezTo>
                    <a:cubicBezTo>
                      <a:pt x="10" y="2"/>
                      <a:pt x="19" y="0"/>
                      <a:pt x="26" y="6"/>
                    </a:cubicBezTo>
                    <a:cubicBezTo>
                      <a:pt x="33" y="11"/>
                      <a:pt x="34" y="21"/>
                      <a:pt x="28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S1îḋe">
                <a:extLst>
                  <a:ext uri="{FF2B5EF4-FFF2-40B4-BE49-F238E27FC236}">
                    <a16:creationId xmlns:a16="http://schemas.microsoft.com/office/drawing/2014/main" id="{EC27857A-236A-4C89-94B7-D5672DE35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22961" y="3000258"/>
                <a:ext cx="238125" cy="241300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6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1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6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ṧḻíḓè">
                <a:extLst>
                  <a:ext uri="{FF2B5EF4-FFF2-40B4-BE49-F238E27FC236}">
                    <a16:creationId xmlns:a16="http://schemas.microsoft.com/office/drawing/2014/main" id="{2BD15CF3-90A3-4E9C-AB1A-67B26FBFBE3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600473" y="3343158"/>
                <a:ext cx="0" cy="269875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ļíḋê">
                <a:extLst>
                  <a:ext uri="{FF2B5EF4-FFF2-40B4-BE49-F238E27FC236}">
                    <a16:creationId xmlns:a16="http://schemas.microsoft.com/office/drawing/2014/main" id="{06482576-8A52-48E2-8E63-0B8F7DA57C9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600473" y="3051058"/>
                <a:ext cx="0" cy="29210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sḻíḋe">
                <a:extLst>
                  <a:ext uri="{FF2B5EF4-FFF2-40B4-BE49-F238E27FC236}">
                    <a16:creationId xmlns:a16="http://schemas.microsoft.com/office/drawing/2014/main" id="{757657C2-F155-4DB9-A2F1-62FF8886B73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838598" y="3343158"/>
                <a:ext cx="0" cy="393700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śļïḑe">
                <a:extLst>
                  <a:ext uri="{FF2B5EF4-FFF2-40B4-BE49-F238E27FC236}">
                    <a16:creationId xmlns:a16="http://schemas.microsoft.com/office/drawing/2014/main" id="{0D7C13E2-AAF3-4FE2-B516-8EFD9D0E729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7838598" y="2876433"/>
                <a:ext cx="0" cy="466725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ṣľïḋé">
                <a:extLst>
                  <a:ext uri="{FF2B5EF4-FFF2-40B4-BE49-F238E27FC236}">
                    <a16:creationId xmlns:a16="http://schemas.microsoft.com/office/drawing/2014/main" id="{734C0D0E-1465-404E-8134-F71AF383BD4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105298" y="3343158"/>
                <a:ext cx="0" cy="554038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ṧḻîḓé">
                <a:extLst>
                  <a:ext uri="{FF2B5EF4-FFF2-40B4-BE49-F238E27FC236}">
                    <a16:creationId xmlns:a16="http://schemas.microsoft.com/office/drawing/2014/main" id="{4F97DBE7-2BD2-4EA1-B7B7-1FDB5D21F2B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105298" y="2716095"/>
                <a:ext cx="0" cy="62706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ṣḷiḋê">
                <a:extLst>
                  <a:ext uri="{FF2B5EF4-FFF2-40B4-BE49-F238E27FC236}">
                    <a16:creationId xmlns:a16="http://schemas.microsoft.com/office/drawing/2014/main" id="{A1807A88-5EE7-45C5-A5B4-DEDB519A3FE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402161" y="3343158"/>
                <a:ext cx="0" cy="663575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ṩḻïdê">
                <a:extLst>
                  <a:ext uri="{FF2B5EF4-FFF2-40B4-BE49-F238E27FC236}">
                    <a16:creationId xmlns:a16="http://schemas.microsoft.com/office/drawing/2014/main" id="{9E2DFC2B-FFA5-4C55-8F4D-BA04EC1B715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402161" y="2606558"/>
                <a:ext cx="0" cy="73660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şḷïḋê">
                <a:extLst>
                  <a:ext uri="{FF2B5EF4-FFF2-40B4-BE49-F238E27FC236}">
                    <a16:creationId xmlns:a16="http://schemas.microsoft.com/office/drawing/2014/main" id="{07E246C8-7BA2-4835-BF65-53F2D1EE202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719661" y="3343158"/>
                <a:ext cx="0" cy="728663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ṣlîḍe">
                <a:extLst>
                  <a:ext uri="{FF2B5EF4-FFF2-40B4-BE49-F238E27FC236}">
                    <a16:creationId xmlns:a16="http://schemas.microsoft.com/office/drawing/2014/main" id="{9DE57B91-E381-479F-BB7D-58FF4894E24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8719661" y="2541470"/>
                <a:ext cx="0" cy="8016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śḷïďè">
                <a:extLst>
                  <a:ext uri="{FF2B5EF4-FFF2-40B4-BE49-F238E27FC236}">
                    <a16:creationId xmlns:a16="http://schemas.microsoft.com/office/drawing/2014/main" id="{08952376-138E-4F1B-8EF3-F0245B9CE81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037161" y="3343158"/>
                <a:ext cx="0" cy="706438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$ľíḍé">
                <a:extLst>
                  <a:ext uri="{FF2B5EF4-FFF2-40B4-BE49-F238E27FC236}">
                    <a16:creationId xmlns:a16="http://schemas.microsoft.com/office/drawing/2014/main" id="{341ECC94-C55B-475F-8427-4566738A1C8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037161" y="2555758"/>
                <a:ext cx="0" cy="787400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s1îḍe">
                <a:extLst>
                  <a:ext uri="{FF2B5EF4-FFF2-40B4-BE49-F238E27FC236}">
                    <a16:creationId xmlns:a16="http://schemas.microsoft.com/office/drawing/2014/main" id="{73BC2BA6-61E0-46BE-975B-99A163E59B2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332436" y="3343158"/>
                <a:ext cx="0" cy="604838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sļîḑè">
                <a:extLst>
                  <a:ext uri="{FF2B5EF4-FFF2-40B4-BE49-F238E27FC236}">
                    <a16:creationId xmlns:a16="http://schemas.microsoft.com/office/drawing/2014/main" id="{EB78A7D9-1D47-4004-8BD3-A2624A9D1F9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332436" y="2760545"/>
                <a:ext cx="0" cy="582613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ŝľïḓe">
                <a:extLst>
                  <a:ext uri="{FF2B5EF4-FFF2-40B4-BE49-F238E27FC236}">
                    <a16:creationId xmlns:a16="http://schemas.microsoft.com/office/drawing/2014/main" id="{D7F456C3-58B6-41C8-9D31-8733E6C6371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599136" y="3336808"/>
                <a:ext cx="0" cy="517525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ślîḋê">
                <a:extLst>
                  <a:ext uri="{FF2B5EF4-FFF2-40B4-BE49-F238E27FC236}">
                    <a16:creationId xmlns:a16="http://schemas.microsoft.com/office/drawing/2014/main" id="{182D9AA1-6767-4192-A920-6497A210EE1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599136" y="2839920"/>
                <a:ext cx="0" cy="4968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ṥļíḓê">
                <a:extLst>
                  <a:ext uri="{FF2B5EF4-FFF2-40B4-BE49-F238E27FC236}">
                    <a16:creationId xmlns:a16="http://schemas.microsoft.com/office/drawing/2014/main" id="{772BA45A-6A2E-4C55-B5A8-E18189AF7AA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837261" y="3343158"/>
                <a:ext cx="0" cy="298450"/>
              </a:xfrm>
              <a:prstGeom prst="line">
                <a:avLst/>
              </a:prstGeom>
              <a:noFill/>
              <a:ln w="58738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şļiḍe">
                <a:extLst>
                  <a:ext uri="{FF2B5EF4-FFF2-40B4-BE49-F238E27FC236}">
                    <a16:creationId xmlns:a16="http://schemas.microsoft.com/office/drawing/2014/main" id="{5916EC0E-4833-4789-AB78-E0B9942BE13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9837261" y="3087570"/>
                <a:ext cx="0" cy="255588"/>
              </a:xfrm>
              <a:prstGeom prst="line">
                <a:avLst/>
              </a:prstGeom>
              <a:noFill/>
              <a:ln w="58738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ïsliḍè">
                <a:extLst>
                  <a:ext uri="{FF2B5EF4-FFF2-40B4-BE49-F238E27FC236}">
                    <a16:creationId xmlns:a16="http://schemas.microsoft.com/office/drawing/2014/main" id="{8FCCEA59-B093-4E57-97DB-C039FBF83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8861" y="3211395"/>
                <a:ext cx="238125" cy="241300"/>
              </a:xfrm>
              <a:custGeom>
                <a:avLst/>
                <a:gdLst>
                  <a:gd name="T0" fmla="*/ 27 w 33"/>
                  <a:gd name="T1" fmla="*/ 28 h 33"/>
                  <a:gd name="T2" fmla="*/ 6 w 33"/>
                  <a:gd name="T3" fmla="*/ 28 h 33"/>
                  <a:gd name="T4" fmla="*/ 5 w 33"/>
                  <a:gd name="T5" fmla="*/ 7 h 33"/>
                  <a:gd name="T6" fmla="*/ 27 w 33"/>
                  <a:gd name="T7" fmla="*/ 6 h 33"/>
                  <a:gd name="T8" fmla="*/ 27 w 33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7" y="28"/>
                    </a:moveTo>
                    <a:cubicBezTo>
                      <a:pt x="20" y="33"/>
                      <a:pt x="11" y="33"/>
                      <a:pt x="6" y="28"/>
                    </a:cubicBezTo>
                    <a:cubicBezTo>
                      <a:pt x="0" y="22"/>
                      <a:pt x="0" y="13"/>
                      <a:pt x="5" y="7"/>
                    </a:cubicBezTo>
                    <a:cubicBezTo>
                      <a:pt x="11" y="1"/>
                      <a:pt x="21" y="0"/>
                      <a:pt x="27" y="6"/>
                    </a:cubicBezTo>
                    <a:cubicBezTo>
                      <a:pt x="33" y="12"/>
                      <a:pt x="33" y="22"/>
                      <a:pt x="27" y="2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íṡ1íḓé">
              <a:extLst>
                <a:ext uri="{FF2B5EF4-FFF2-40B4-BE49-F238E27FC236}">
                  <a16:creationId xmlns:a16="http://schemas.microsoft.com/office/drawing/2014/main" id="{0D55974A-59E1-4AD9-82E1-5A1904C76965}"/>
                </a:ext>
              </a:extLst>
            </p:cNvPr>
            <p:cNvGrpSpPr/>
            <p:nvPr/>
          </p:nvGrpSpPr>
          <p:grpSpPr>
            <a:xfrm>
              <a:off x="1514481" y="3996964"/>
              <a:ext cx="9163034" cy="1174130"/>
              <a:chOff x="1682359" y="3996964"/>
              <a:chExt cx="9163034" cy="1174130"/>
            </a:xfrm>
          </p:grpSpPr>
          <p:grpSp>
            <p:nvGrpSpPr>
              <p:cNvPr id="5" name="íṣļíḑé">
                <a:extLst>
                  <a:ext uri="{FF2B5EF4-FFF2-40B4-BE49-F238E27FC236}">
                    <a16:creationId xmlns:a16="http://schemas.microsoft.com/office/drawing/2014/main" id="{B0BF913F-004E-425C-940A-B3484F78F540}"/>
                  </a:ext>
                </a:extLst>
              </p:cNvPr>
              <p:cNvGrpSpPr/>
              <p:nvPr/>
            </p:nvGrpSpPr>
            <p:grpSpPr>
              <a:xfrm>
                <a:off x="1682359" y="4104604"/>
                <a:ext cx="9163034" cy="981450"/>
                <a:chOff x="902916" y="4447035"/>
                <a:chExt cx="10584173" cy="981450"/>
              </a:xfrm>
            </p:grpSpPr>
            <p:sp>
              <p:nvSpPr>
                <p:cNvPr id="8" name="îśḷíde">
                  <a:extLst>
                    <a:ext uri="{FF2B5EF4-FFF2-40B4-BE49-F238E27FC236}">
                      <a16:creationId xmlns:a16="http://schemas.microsoft.com/office/drawing/2014/main" id="{855AE87E-1826-41C4-B33E-3A80A7978971}"/>
                    </a:ext>
                  </a:extLst>
                </p:cNvPr>
                <p:cNvSpPr txBox="1"/>
                <p:nvPr/>
              </p:nvSpPr>
              <p:spPr>
                <a:xfrm>
                  <a:off x="1486040" y="4447035"/>
                  <a:ext cx="1530800" cy="340519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9" name="ï$ľiďe">
                  <a:extLst>
                    <a:ext uri="{FF2B5EF4-FFF2-40B4-BE49-F238E27FC236}">
                      <a16:creationId xmlns:a16="http://schemas.microsoft.com/office/drawing/2014/main" id="{F212082D-8970-4DC3-9E42-12A574D4F11F}"/>
                    </a:ext>
                  </a:extLst>
                </p:cNvPr>
                <p:cNvSpPr txBox="1"/>
                <p:nvPr/>
              </p:nvSpPr>
              <p:spPr>
                <a:xfrm>
                  <a:off x="5447334" y="4447035"/>
                  <a:ext cx="1530800" cy="340519"/>
                </a:xfrm>
                <a:prstGeom prst="roundRect">
                  <a:avLst/>
                </a:prstGeom>
                <a:solidFill>
                  <a:schemeClr val="accent5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0" name="íṧḻiḑê">
                  <a:extLst>
                    <a:ext uri="{FF2B5EF4-FFF2-40B4-BE49-F238E27FC236}">
                      <a16:creationId xmlns:a16="http://schemas.microsoft.com/office/drawing/2014/main" id="{BCC9CEC3-4FB6-42C7-8B84-2583735B9622}"/>
                    </a:ext>
                  </a:extLst>
                </p:cNvPr>
                <p:cNvSpPr txBox="1"/>
                <p:nvPr/>
              </p:nvSpPr>
              <p:spPr>
                <a:xfrm>
                  <a:off x="9373165" y="4447035"/>
                  <a:ext cx="1530800" cy="340519"/>
                </a:xfrm>
                <a:prstGeom prst="roundRect">
                  <a:avLst/>
                </a:prstGeom>
                <a:solidFill>
                  <a:schemeClr val="accent3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1" name="îšľîdé">
                  <a:extLst>
                    <a:ext uri="{FF2B5EF4-FFF2-40B4-BE49-F238E27FC236}">
                      <a16:creationId xmlns:a16="http://schemas.microsoft.com/office/drawing/2014/main" id="{310FD333-D51A-4857-9DFA-1F047B252608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902916" y="4854255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2" name="ïŝlídé">
                  <a:extLst>
                    <a:ext uri="{FF2B5EF4-FFF2-40B4-BE49-F238E27FC236}">
                      <a16:creationId xmlns:a16="http://schemas.microsoft.com/office/drawing/2014/main" id="{C0464CE9-A7F2-4C97-8086-80ABE47F7BC8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4864210" y="4854255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3" name="iṡḻïdê">
                  <a:extLst>
                    <a:ext uri="{FF2B5EF4-FFF2-40B4-BE49-F238E27FC236}">
                      <a16:creationId xmlns:a16="http://schemas.microsoft.com/office/drawing/2014/main" id="{68582960-6850-4AA5-AF66-ED2769957DD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8790041" y="4854255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</p:grpSp>
          <p:cxnSp>
            <p:nvCxnSpPr>
              <p:cNvPr id="6" name="Straight Connector 122">
                <a:extLst>
                  <a:ext uri="{FF2B5EF4-FFF2-40B4-BE49-F238E27FC236}">
                    <a16:creationId xmlns:a16="http://schemas.microsoft.com/office/drawing/2014/main" id="{951B19FE-9B81-4C13-95FB-87DEAD653D6A}"/>
                  </a:ext>
                </a:extLst>
              </p:cNvPr>
              <p:cNvCxnSpPr/>
              <p:nvPr/>
            </p:nvCxnSpPr>
            <p:spPr>
              <a:xfrm>
                <a:off x="4541837" y="3996964"/>
                <a:ext cx="0" cy="117413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123">
                <a:extLst>
                  <a:ext uri="{FF2B5EF4-FFF2-40B4-BE49-F238E27FC236}">
                    <a16:creationId xmlns:a16="http://schemas.microsoft.com/office/drawing/2014/main" id="{C85F388C-685E-4572-9DF3-30F18F8904A6}"/>
                  </a:ext>
                </a:extLst>
              </p:cNvPr>
              <p:cNvCxnSpPr/>
              <p:nvPr/>
            </p:nvCxnSpPr>
            <p:spPr>
              <a:xfrm>
                <a:off x="7985919" y="3996964"/>
                <a:ext cx="0" cy="117413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8874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260662a-7873-4e97-bb41-57b173ab89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A93C381-511C-434D-9C2F-80EB9C226C9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30790" y="-39328"/>
            <a:ext cx="9014928" cy="6975351"/>
            <a:chOff x="1330790" y="-39328"/>
            <a:chExt cx="9014928" cy="6975351"/>
          </a:xfrm>
        </p:grpSpPr>
        <p:sp>
          <p:nvSpPr>
            <p:cNvPr id="3" name="ïṡľïḋê">
              <a:extLst>
                <a:ext uri="{FF2B5EF4-FFF2-40B4-BE49-F238E27FC236}">
                  <a16:creationId xmlns:a16="http://schemas.microsoft.com/office/drawing/2014/main" id="{562F3179-8719-428B-9E1D-341C78D7F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750" y="-39328"/>
              <a:ext cx="974889" cy="972368"/>
            </a:xfrm>
            <a:custGeom>
              <a:avLst/>
              <a:gdLst>
                <a:gd name="T0" fmla="*/ 346 w 346"/>
                <a:gd name="T1" fmla="*/ 346 h 346"/>
                <a:gd name="T2" fmla="*/ 0 w 346"/>
                <a:gd name="T3" fmla="*/ 0 h 346"/>
                <a:gd name="T4" fmla="*/ 84 w 346"/>
                <a:gd name="T5" fmla="*/ 0 h 346"/>
                <a:gd name="T6" fmla="*/ 346 w 346"/>
                <a:gd name="T7" fmla="*/ 262 h 346"/>
                <a:gd name="T8" fmla="*/ 346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346" y="346"/>
                  </a:moveTo>
                  <a:cubicBezTo>
                    <a:pt x="157" y="342"/>
                    <a:pt x="4" y="189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143"/>
                    <a:pt x="203" y="258"/>
                    <a:pt x="346" y="262"/>
                  </a:cubicBezTo>
                  <a:lnTo>
                    <a:pt x="346" y="3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íŝḻíḑê">
              <a:extLst>
                <a:ext uri="{FF2B5EF4-FFF2-40B4-BE49-F238E27FC236}">
                  <a16:creationId xmlns:a16="http://schemas.microsoft.com/office/drawing/2014/main" id="{B2FDC26B-AEFC-4E9B-85CD-A4D24425C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978" y="696246"/>
              <a:ext cx="972368" cy="1992599"/>
            </a:xfrm>
            <a:custGeom>
              <a:avLst/>
              <a:gdLst>
                <a:gd name="T0" fmla="*/ 0 w 346"/>
                <a:gd name="T1" fmla="*/ 624 h 708"/>
                <a:gd name="T2" fmla="*/ 262 w 346"/>
                <a:gd name="T3" fmla="*/ 354 h 708"/>
                <a:gd name="T4" fmla="*/ 0 w 346"/>
                <a:gd name="T5" fmla="*/ 84 h 708"/>
                <a:gd name="T6" fmla="*/ 0 w 346"/>
                <a:gd name="T7" fmla="*/ 0 h 708"/>
                <a:gd name="T8" fmla="*/ 346 w 346"/>
                <a:gd name="T9" fmla="*/ 354 h 708"/>
                <a:gd name="T10" fmla="*/ 0 w 346"/>
                <a:gd name="T11" fmla="*/ 708 h 708"/>
                <a:gd name="T12" fmla="*/ 0 w 346"/>
                <a:gd name="T13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0" y="624"/>
                  </a:moveTo>
                  <a:cubicBezTo>
                    <a:pt x="145" y="620"/>
                    <a:pt x="262" y="500"/>
                    <a:pt x="262" y="354"/>
                  </a:cubicBezTo>
                  <a:cubicBezTo>
                    <a:pt x="262" y="208"/>
                    <a:pt x="145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4"/>
                    <a:pt x="346" y="161"/>
                    <a:pt x="346" y="354"/>
                  </a:cubicBezTo>
                  <a:cubicBezTo>
                    <a:pt x="346" y="547"/>
                    <a:pt x="191" y="704"/>
                    <a:pt x="0" y="708"/>
                  </a:cubicBezTo>
                  <a:lnTo>
                    <a:pt x="0" y="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ïḍe">
              <a:extLst>
                <a:ext uri="{FF2B5EF4-FFF2-40B4-BE49-F238E27FC236}">
                  <a16:creationId xmlns:a16="http://schemas.microsoft.com/office/drawing/2014/main" id="{9DAD5314-BA51-4126-8FEE-65E6299B6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752" y="2452049"/>
              <a:ext cx="1992599" cy="1992599"/>
            </a:xfrm>
            <a:custGeom>
              <a:avLst/>
              <a:gdLst>
                <a:gd name="T0" fmla="*/ 354 w 708"/>
                <a:gd name="T1" fmla="*/ 708 h 708"/>
                <a:gd name="T2" fmla="*/ 0 w 708"/>
                <a:gd name="T3" fmla="*/ 354 h 708"/>
                <a:gd name="T4" fmla="*/ 346 w 708"/>
                <a:gd name="T5" fmla="*/ 0 h 708"/>
                <a:gd name="T6" fmla="*/ 346 w 708"/>
                <a:gd name="T7" fmla="*/ 84 h 708"/>
                <a:gd name="T8" fmla="*/ 84 w 708"/>
                <a:gd name="T9" fmla="*/ 354 h 708"/>
                <a:gd name="T10" fmla="*/ 354 w 708"/>
                <a:gd name="T11" fmla="*/ 624 h 708"/>
                <a:gd name="T12" fmla="*/ 624 w 708"/>
                <a:gd name="T13" fmla="*/ 362 h 708"/>
                <a:gd name="T14" fmla="*/ 708 w 708"/>
                <a:gd name="T15" fmla="*/ 362 h 708"/>
                <a:gd name="T16" fmla="*/ 354 w 708"/>
                <a:gd name="T17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54" y="708"/>
                  </a:moveTo>
                  <a:cubicBezTo>
                    <a:pt x="158" y="708"/>
                    <a:pt x="0" y="549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3"/>
                    <a:pt x="205" y="624"/>
                    <a:pt x="354" y="624"/>
                  </a:cubicBezTo>
                  <a:cubicBezTo>
                    <a:pt x="500" y="624"/>
                    <a:pt x="619" y="507"/>
                    <a:pt x="624" y="362"/>
                  </a:cubicBezTo>
                  <a:cubicBezTo>
                    <a:pt x="708" y="362"/>
                    <a:pt x="708" y="362"/>
                    <a:pt x="708" y="362"/>
                  </a:cubicBezTo>
                  <a:cubicBezTo>
                    <a:pt x="703" y="554"/>
                    <a:pt x="546" y="708"/>
                    <a:pt x="354" y="70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ṥlïdê">
              <a:extLst>
                <a:ext uri="{FF2B5EF4-FFF2-40B4-BE49-F238E27FC236}">
                  <a16:creationId xmlns:a16="http://schemas.microsoft.com/office/drawing/2014/main" id="{28C6DC31-4268-41CC-849B-6F06AB671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784" y="5963655"/>
              <a:ext cx="972368" cy="972368"/>
            </a:xfrm>
            <a:custGeom>
              <a:avLst/>
              <a:gdLst>
                <a:gd name="T0" fmla="*/ 262 w 346"/>
                <a:gd name="T1" fmla="*/ 346 h 346"/>
                <a:gd name="T2" fmla="*/ 0 w 346"/>
                <a:gd name="T3" fmla="*/ 84 h 346"/>
                <a:gd name="T4" fmla="*/ 0 w 346"/>
                <a:gd name="T5" fmla="*/ 0 h 346"/>
                <a:gd name="T6" fmla="*/ 346 w 346"/>
                <a:gd name="T7" fmla="*/ 346 h 346"/>
                <a:gd name="T8" fmla="*/ 262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262" y="346"/>
                  </a:moveTo>
                  <a:cubicBezTo>
                    <a:pt x="257" y="203"/>
                    <a:pt x="142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4"/>
                    <a:pt x="341" y="157"/>
                    <a:pt x="346" y="346"/>
                  </a:cubicBezTo>
                  <a:lnTo>
                    <a:pt x="262" y="3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sľïḑé">
              <a:extLst>
                <a:ext uri="{FF2B5EF4-FFF2-40B4-BE49-F238E27FC236}">
                  <a16:creationId xmlns:a16="http://schemas.microsoft.com/office/drawing/2014/main" id="{FFB3898A-C548-4EE4-8CBB-DFB973F5C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553" y="4207855"/>
              <a:ext cx="974889" cy="1992599"/>
            </a:xfrm>
            <a:custGeom>
              <a:avLst/>
              <a:gdLst>
                <a:gd name="T0" fmla="*/ 346 w 346"/>
                <a:gd name="T1" fmla="*/ 708 h 708"/>
                <a:gd name="T2" fmla="*/ 0 w 346"/>
                <a:gd name="T3" fmla="*/ 354 h 708"/>
                <a:gd name="T4" fmla="*/ 346 w 346"/>
                <a:gd name="T5" fmla="*/ 0 h 708"/>
                <a:gd name="T6" fmla="*/ 346 w 346"/>
                <a:gd name="T7" fmla="*/ 84 h 708"/>
                <a:gd name="T8" fmla="*/ 84 w 346"/>
                <a:gd name="T9" fmla="*/ 354 h 708"/>
                <a:gd name="T10" fmla="*/ 346 w 346"/>
                <a:gd name="T11" fmla="*/ 624 h 708"/>
                <a:gd name="T12" fmla="*/ 346 w 346"/>
                <a:gd name="T13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346" y="708"/>
                  </a:moveTo>
                  <a:cubicBezTo>
                    <a:pt x="154" y="704"/>
                    <a:pt x="0" y="547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0"/>
                    <a:pt x="200" y="620"/>
                    <a:pt x="346" y="624"/>
                  </a:cubicBezTo>
                  <a:lnTo>
                    <a:pt x="346" y="7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ḷíďê">
              <a:extLst>
                <a:ext uri="{FF2B5EF4-FFF2-40B4-BE49-F238E27FC236}">
                  <a16:creationId xmlns:a16="http://schemas.microsoft.com/office/drawing/2014/main" id="{473340B6-CD29-4F6E-850D-099BDCF9A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555" y="2452049"/>
              <a:ext cx="1992599" cy="1992599"/>
            </a:xfrm>
            <a:custGeom>
              <a:avLst/>
              <a:gdLst>
                <a:gd name="T0" fmla="*/ 362 w 708"/>
                <a:gd name="T1" fmla="*/ 624 h 708"/>
                <a:gd name="T2" fmla="*/ 624 w 708"/>
                <a:gd name="T3" fmla="*/ 354 h 708"/>
                <a:gd name="T4" fmla="*/ 354 w 708"/>
                <a:gd name="T5" fmla="*/ 84 h 708"/>
                <a:gd name="T6" fmla="*/ 84 w 708"/>
                <a:gd name="T7" fmla="*/ 346 h 708"/>
                <a:gd name="T8" fmla="*/ 0 w 708"/>
                <a:gd name="T9" fmla="*/ 346 h 708"/>
                <a:gd name="T10" fmla="*/ 354 w 708"/>
                <a:gd name="T11" fmla="*/ 0 h 708"/>
                <a:gd name="T12" fmla="*/ 708 w 708"/>
                <a:gd name="T13" fmla="*/ 354 h 708"/>
                <a:gd name="T14" fmla="*/ 362 w 708"/>
                <a:gd name="T15" fmla="*/ 708 h 708"/>
                <a:gd name="T16" fmla="*/ 362 w 708"/>
                <a:gd name="T17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62" y="624"/>
                  </a:moveTo>
                  <a:cubicBezTo>
                    <a:pt x="507" y="620"/>
                    <a:pt x="624" y="500"/>
                    <a:pt x="624" y="354"/>
                  </a:cubicBezTo>
                  <a:cubicBezTo>
                    <a:pt x="624" y="205"/>
                    <a:pt x="503" y="84"/>
                    <a:pt x="354" y="84"/>
                  </a:cubicBezTo>
                  <a:cubicBezTo>
                    <a:pt x="207" y="84"/>
                    <a:pt x="88" y="201"/>
                    <a:pt x="8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4" y="154"/>
                    <a:pt x="161" y="0"/>
                    <a:pt x="354" y="0"/>
                  </a:cubicBezTo>
                  <a:cubicBezTo>
                    <a:pt x="549" y="0"/>
                    <a:pt x="708" y="159"/>
                    <a:pt x="708" y="354"/>
                  </a:cubicBezTo>
                  <a:cubicBezTo>
                    <a:pt x="708" y="547"/>
                    <a:pt x="553" y="704"/>
                    <a:pt x="362" y="708"/>
                  </a:cubicBezTo>
                  <a:lnTo>
                    <a:pt x="362" y="62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ïďê">
              <a:extLst>
                <a:ext uri="{FF2B5EF4-FFF2-40B4-BE49-F238E27FC236}">
                  <a16:creationId xmlns:a16="http://schemas.microsoft.com/office/drawing/2014/main" id="{1C604631-8D99-4620-BCC2-D557444D4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77" y="1116933"/>
              <a:ext cx="113862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ṧḷîḓe">
              <a:extLst>
                <a:ext uri="{FF2B5EF4-FFF2-40B4-BE49-F238E27FC236}">
                  <a16:creationId xmlns:a16="http://schemas.microsoft.com/office/drawing/2014/main" id="{0515478B-0A0E-4BAD-9998-7E99E2ED0B0D}"/>
                </a:ext>
              </a:extLst>
            </p:cNvPr>
            <p:cNvGrpSpPr/>
            <p:nvPr/>
          </p:nvGrpSpPr>
          <p:grpSpPr>
            <a:xfrm>
              <a:off x="4529337" y="1425399"/>
              <a:ext cx="663958" cy="534275"/>
              <a:chOff x="2895600" y="1625601"/>
              <a:chExt cx="609600" cy="490537"/>
            </a:xfrm>
            <a:solidFill>
              <a:schemeClr val="tx2"/>
            </a:solidFill>
          </p:grpSpPr>
          <p:sp>
            <p:nvSpPr>
              <p:cNvPr id="51" name="isľïḑê">
                <a:extLst>
                  <a:ext uri="{FF2B5EF4-FFF2-40B4-BE49-F238E27FC236}">
                    <a16:creationId xmlns:a16="http://schemas.microsoft.com/office/drawing/2014/main" id="{AE07F0AC-026E-4301-9F50-2F69A2C5D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8625" y="2017713"/>
                <a:ext cx="100013" cy="98425"/>
              </a:xfrm>
              <a:custGeom>
                <a:avLst/>
                <a:gdLst>
                  <a:gd name="T0" fmla="*/ 75 w 149"/>
                  <a:gd name="T1" fmla="*/ 0 h 148"/>
                  <a:gd name="T2" fmla="*/ 0 w 149"/>
                  <a:gd name="T3" fmla="*/ 74 h 148"/>
                  <a:gd name="T4" fmla="*/ 75 w 149"/>
                  <a:gd name="T5" fmla="*/ 148 h 148"/>
                  <a:gd name="T6" fmla="*/ 149 w 149"/>
                  <a:gd name="T7" fmla="*/ 74 h 148"/>
                  <a:gd name="T8" fmla="*/ 75 w 149"/>
                  <a:gd name="T9" fmla="*/ 0 h 148"/>
                  <a:gd name="T10" fmla="*/ 75 w 149"/>
                  <a:gd name="T11" fmla="*/ 106 h 148"/>
                  <a:gd name="T12" fmla="*/ 43 w 149"/>
                  <a:gd name="T13" fmla="*/ 74 h 148"/>
                  <a:gd name="T14" fmla="*/ 75 w 149"/>
                  <a:gd name="T15" fmla="*/ 42 h 148"/>
                  <a:gd name="T16" fmla="*/ 107 w 149"/>
                  <a:gd name="T17" fmla="*/ 74 h 148"/>
                  <a:gd name="T18" fmla="*/ 75 w 149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8">
                    <a:moveTo>
                      <a:pt x="75" y="0"/>
                    </a:moveTo>
                    <a:cubicBezTo>
                      <a:pt x="34" y="0"/>
                      <a:pt x="0" y="33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116" y="148"/>
                      <a:pt x="149" y="115"/>
                      <a:pt x="149" y="74"/>
                    </a:cubicBezTo>
                    <a:cubicBezTo>
                      <a:pt x="149" y="33"/>
                      <a:pt x="116" y="0"/>
                      <a:pt x="75" y="0"/>
                    </a:cubicBezTo>
                    <a:close/>
                    <a:moveTo>
                      <a:pt x="75" y="106"/>
                    </a:moveTo>
                    <a:cubicBezTo>
                      <a:pt x="57" y="106"/>
                      <a:pt x="43" y="92"/>
                      <a:pt x="43" y="74"/>
                    </a:cubicBezTo>
                    <a:cubicBezTo>
                      <a:pt x="43" y="57"/>
                      <a:pt x="57" y="42"/>
                      <a:pt x="75" y="42"/>
                    </a:cubicBezTo>
                    <a:cubicBezTo>
                      <a:pt x="92" y="42"/>
                      <a:pt x="107" y="57"/>
                      <a:pt x="107" y="74"/>
                    </a:cubicBezTo>
                    <a:cubicBezTo>
                      <a:pt x="107" y="92"/>
                      <a:pt x="92" y="106"/>
                      <a:pt x="7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ṥ1íde">
                <a:extLst>
                  <a:ext uri="{FF2B5EF4-FFF2-40B4-BE49-F238E27FC236}">
                    <a16:creationId xmlns:a16="http://schemas.microsoft.com/office/drawing/2014/main" id="{EF42B0D8-9E52-40F3-8238-CEE9D1AAD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738" y="2017713"/>
                <a:ext cx="100013" cy="98425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4 w 148"/>
                  <a:gd name="T11" fmla="*/ 106 h 148"/>
                  <a:gd name="T12" fmla="*/ 42 w 148"/>
                  <a:gd name="T13" fmla="*/ 74 h 148"/>
                  <a:gd name="T14" fmla="*/ 74 w 148"/>
                  <a:gd name="T15" fmla="*/ 42 h 148"/>
                  <a:gd name="T16" fmla="*/ 106 w 148"/>
                  <a:gd name="T17" fmla="*/ 74 h 148"/>
                  <a:gd name="T18" fmla="*/ 74 w 148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4" y="106"/>
                    </a:moveTo>
                    <a:cubicBezTo>
                      <a:pt x="56" y="106"/>
                      <a:pt x="42" y="92"/>
                      <a:pt x="42" y="74"/>
                    </a:cubicBezTo>
                    <a:cubicBezTo>
                      <a:pt x="42" y="57"/>
                      <a:pt x="56" y="42"/>
                      <a:pt x="74" y="42"/>
                    </a:cubicBezTo>
                    <a:cubicBezTo>
                      <a:pt x="92" y="42"/>
                      <a:pt x="106" y="57"/>
                      <a:pt x="106" y="74"/>
                    </a:cubicBezTo>
                    <a:cubicBezTo>
                      <a:pt x="106" y="92"/>
                      <a:pt x="92" y="106"/>
                      <a:pt x="7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Sľîḋe">
                <a:extLst>
                  <a:ext uri="{FF2B5EF4-FFF2-40B4-BE49-F238E27FC236}">
                    <a16:creationId xmlns:a16="http://schemas.microsoft.com/office/drawing/2014/main" id="{EF3C8AAC-0E2A-4961-A741-3077CA3D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675" y="1793876"/>
                <a:ext cx="146050" cy="153988"/>
              </a:xfrm>
              <a:custGeom>
                <a:avLst/>
                <a:gdLst>
                  <a:gd name="T0" fmla="*/ 81 w 92"/>
                  <a:gd name="T1" fmla="*/ 24 h 97"/>
                  <a:gd name="T2" fmla="*/ 0 w 92"/>
                  <a:gd name="T3" fmla="*/ 0 h 97"/>
                  <a:gd name="T4" fmla="*/ 0 w 92"/>
                  <a:gd name="T5" fmla="*/ 91 h 97"/>
                  <a:gd name="T6" fmla="*/ 92 w 92"/>
                  <a:gd name="T7" fmla="*/ 97 h 97"/>
                  <a:gd name="T8" fmla="*/ 81 w 92"/>
                  <a:gd name="T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7">
                    <a:moveTo>
                      <a:pt x="81" y="24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92" y="97"/>
                    </a:lnTo>
                    <a:lnTo>
                      <a:pt x="8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ṣ1íḑé">
                <a:extLst>
                  <a:ext uri="{FF2B5EF4-FFF2-40B4-BE49-F238E27FC236}">
                    <a16:creationId xmlns:a16="http://schemas.microsoft.com/office/drawing/2014/main" id="{978193D4-212B-49DA-9A2C-9B5983027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663" y="1847851"/>
                <a:ext cx="103188" cy="100013"/>
              </a:xfrm>
              <a:custGeom>
                <a:avLst/>
                <a:gdLst>
                  <a:gd name="T0" fmla="*/ 0 w 65"/>
                  <a:gd name="T1" fmla="*/ 35 h 63"/>
                  <a:gd name="T2" fmla="*/ 56 w 65"/>
                  <a:gd name="T3" fmla="*/ 63 h 63"/>
                  <a:gd name="T4" fmla="*/ 65 w 65"/>
                  <a:gd name="T5" fmla="*/ 15 h 63"/>
                  <a:gd name="T6" fmla="*/ 14 w 65"/>
                  <a:gd name="T7" fmla="*/ 0 h 63"/>
                  <a:gd name="T8" fmla="*/ 0 w 65"/>
                  <a:gd name="T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3">
                    <a:moveTo>
                      <a:pt x="0" y="35"/>
                    </a:moveTo>
                    <a:lnTo>
                      <a:pt x="56" y="63"/>
                    </a:lnTo>
                    <a:lnTo>
                      <a:pt x="65" y="15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ṧ1ide">
                <a:extLst>
                  <a:ext uri="{FF2B5EF4-FFF2-40B4-BE49-F238E27FC236}">
                    <a16:creationId xmlns:a16="http://schemas.microsoft.com/office/drawing/2014/main" id="{7B899D4E-06C2-44DE-B40A-7CAC09295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413" y="1698626"/>
                <a:ext cx="165100" cy="192088"/>
              </a:xfrm>
              <a:custGeom>
                <a:avLst/>
                <a:gdLst>
                  <a:gd name="T0" fmla="*/ 104 w 104"/>
                  <a:gd name="T1" fmla="*/ 76 h 121"/>
                  <a:gd name="T2" fmla="*/ 39 w 104"/>
                  <a:gd name="T3" fmla="*/ 0 h 121"/>
                  <a:gd name="T4" fmla="*/ 0 w 104"/>
                  <a:gd name="T5" fmla="*/ 70 h 121"/>
                  <a:gd name="T6" fmla="*/ 79 w 104"/>
                  <a:gd name="T7" fmla="*/ 121 h 121"/>
                  <a:gd name="T8" fmla="*/ 104 w 104"/>
                  <a:gd name="T9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21">
                    <a:moveTo>
                      <a:pt x="104" y="76"/>
                    </a:moveTo>
                    <a:lnTo>
                      <a:pt x="39" y="0"/>
                    </a:lnTo>
                    <a:lnTo>
                      <a:pt x="0" y="70"/>
                    </a:lnTo>
                    <a:lnTo>
                      <a:pt x="79" y="121"/>
                    </a:lnTo>
                    <a:lnTo>
                      <a:pt x="104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ŝļíḓê">
                <a:extLst>
                  <a:ext uri="{FF2B5EF4-FFF2-40B4-BE49-F238E27FC236}">
                    <a16:creationId xmlns:a16="http://schemas.microsoft.com/office/drawing/2014/main" id="{05053B1A-1EE9-4100-B8DE-9D9A4579F1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0700" y="1690688"/>
                <a:ext cx="115888" cy="109538"/>
              </a:xfrm>
              <a:custGeom>
                <a:avLst/>
                <a:gdLst>
                  <a:gd name="T0" fmla="*/ 73 w 73"/>
                  <a:gd name="T1" fmla="*/ 43 h 69"/>
                  <a:gd name="T2" fmla="*/ 40 w 73"/>
                  <a:gd name="T3" fmla="*/ 0 h 69"/>
                  <a:gd name="T4" fmla="*/ 0 w 73"/>
                  <a:gd name="T5" fmla="*/ 30 h 69"/>
                  <a:gd name="T6" fmla="*/ 22 w 73"/>
                  <a:gd name="T7" fmla="*/ 69 h 69"/>
                  <a:gd name="T8" fmla="*/ 73 w 73"/>
                  <a:gd name="T9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9">
                    <a:moveTo>
                      <a:pt x="73" y="43"/>
                    </a:moveTo>
                    <a:lnTo>
                      <a:pt x="40" y="0"/>
                    </a:lnTo>
                    <a:lnTo>
                      <a:pt x="0" y="30"/>
                    </a:lnTo>
                    <a:lnTo>
                      <a:pt x="22" y="69"/>
                    </a:lnTo>
                    <a:lnTo>
                      <a:pt x="7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ṣļîďe">
                <a:extLst>
                  <a:ext uri="{FF2B5EF4-FFF2-40B4-BE49-F238E27FC236}">
                    <a16:creationId xmlns:a16="http://schemas.microsoft.com/office/drawing/2014/main" id="{96691894-F046-4C2A-A023-AEB24E039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7375" y="1625601"/>
                <a:ext cx="117475" cy="82550"/>
              </a:xfrm>
              <a:custGeom>
                <a:avLst/>
                <a:gdLst>
                  <a:gd name="T0" fmla="*/ 74 w 74"/>
                  <a:gd name="T1" fmla="*/ 22 h 52"/>
                  <a:gd name="T2" fmla="*/ 49 w 74"/>
                  <a:gd name="T3" fmla="*/ 0 h 52"/>
                  <a:gd name="T4" fmla="*/ 0 w 74"/>
                  <a:gd name="T5" fmla="*/ 13 h 52"/>
                  <a:gd name="T6" fmla="*/ 19 w 74"/>
                  <a:gd name="T7" fmla="*/ 52 h 52"/>
                  <a:gd name="T8" fmla="*/ 74 w 74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4" y="22"/>
                    </a:moveTo>
                    <a:lnTo>
                      <a:pt x="49" y="0"/>
                    </a:lnTo>
                    <a:lnTo>
                      <a:pt x="0" y="13"/>
                    </a:lnTo>
                    <a:lnTo>
                      <a:pt x="19" y="52"/>
                    </a:lnTo>
                    <a:lnTo>
                      <a:pt x="7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ṡḻîḓê">
                <a:extLst>
                  <a:ext uri="{FF2B5EF4-FFF2-40B4-BE49-F238E27FC236}">
                    <a16:creationId xmlns:a16="http://schemas.microsoft.com/office/drawing/2014/main" id="{DF512E2B-6E64-41D1-9043-237695FEB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600" y="1790701"/>
                <a:ext cx="609600" cy="214313"/>
              </a:xfrm>
              <a:custGeom>
                <a:avLst/>
                <a:gdLst>
                  <a:gd name="T0" fmla="*/ 864 w 913"/>
                  <a:gd name="T1" fmla="*/ 209 h 321"/>
                  <a:gd name="T2" fmla="*/ 844 w 913"/>
                  <a:gd name="T3" fmla="*/ 213 h 321"/>
                  <a:gd name="T4" fmla="*/ 746 w 913"/>
                  <a:gd name="T5" fmla="*/ 129 h 321"/>
                  <a:gd name="T6" fmla="*/ 760 w 913"/>
                  <a:gd name="T7" fmla="*/ 0 h 321"/>
                  <a:gd name="T8" fmla="*/ 663 w 913"/>
                  <a:gd name="T9" fmla="*/ 0 h 321"/>
                  <a:gd name="T10" fmla="*/ 699 w 913"/>
                  <a:gd name="T11" fmla="*/ 40 h 321"/>
                  <a:gd name="T12" fmla="*/ 674 w 913"/>
                  <a:gd name="T13" fmla="*/ 265 h 321"/>
                  <a:gd name="T14" fmla="*/ 86 w 913"/>
                  <a:gd name="T15" fmla="*/ 265 h 321"/>
                  <a:gd name="T16" fmla="*/ 63 w 913"/>
                  <a:gd name="T17" fmla="*/ 56 h 321"/>
                  <a:gd name="T18" fmla="*/ 111 w 913"/>
                  <a:gd name="T19" fmla="*/ 56 h 321"/>
                  <a:gd name="T20" fmla="*/ 111 w 913"/>
                  <a:gd name="T21" fmla="*/ 6 h 321"/>
                  <a:gd name="T22" fmla="*/ 111 w 913"/>
                  <a:gd name="T23" fmla="*/ 0 h 321"/>
                  <a:gd name="T24" fmla="*/ 0 w 913"/>
                  <a:gd name="T25" fmla="*/ 0 h 321"/>
                  <a:gd name="T26" fmla="*/ 35 w 913"/>
                  <a:gd name="T27" fmla="*/ 321 h 321"/>
                  <a:gd name="T28" fmla="*/ 724 w 913"/>
                  <a:gd name="T29" fmla="*/ 321 h 321"/>
                  <a:gd name="T30" fmla="*/ 740 w 913"/>
                  <a:gd name="T31" fmla="*/ 180 h 321"/>
                  <a:gd name="T32" fmla="*/ 817 w 913"/>
                  <a:gd name="T33" fmla="*/ 245 h 321"/>
                  <a:gd name="T34" fmla="*/ 815 w 913"/>
                  <a:gd name="T35" fmla="*/ 258 h 321"/>
                  <a:gd name="T36" fmla="*/ 864 w 913"/>
                  <a:gd name="T37" fmla="*/ 307 h 321"/>
                  <a:gd name="T38" fmla="*/ 913 w 913"/>
                  <a:gd name="T39" fmla="*/ 258 h 321"/>
                  <a:gd name="T40" fmla="*/ 864 w 913"/>
                  <a:gd name="T41" fmla="*/ 20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3" h="321">
                    <a:moveTo>
                      <a:pt x="864" y="209"/>
                    </a:moveTo>
                    <a:cubicBezTo>
                      <a:pt x="857" y="209"/>
                      <a:pt x="850" y="210"/>
                      <a:pt x="844" y="213"/>
                    </a:cubicBezTo>
                    <a:cubicBezTo>
                      <a:pt x="746" y="129"/>
                      <a:pt x="746" y="129"/>
                      <a:pt x="746" y="129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663" y="0"/>
                      <a:pt x="663" y="0"/>
                      <a:pt x="663" y="0"/>
                    </a:cubicBezTo>
                    <a:cubicBezTo>
                      <a:pt x="699" y="40"/>
                      <a:pt x="699" y="40"/>
                      <a:pt x="699" y="40"/>
                    </a:cubicBezTo>
                    <a:cubicBezTo>
                      <a:pt x="674" y="265"/>
                      <a:pt x="674" y="265"/>
                      <a:pt x="674" y="265"/>
                    </a:cubicBezTo>
                    <a:cubicBezTo>
                      <a:pt x="86" y="265"/>
                      <a:pt x="86" y="265"/>
                      <a:pt x="86" y="26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724" y="321"/>
                      <a:pt x="724" y="321"/>
                      <a:pt x="724" y="321"/>
                    </a:cubicBezTo>
                    <a:cubicBezTo>
                      <a:pt x="740" y="180"/>
                      <a:pt x="740" y="180"/>
                      <a:pt x="740" y="180"/>
                    </a:cubicBezTo>
                    <a:cubicBezTo>
                      <a:pt x="817" y="245"/>
                      <a:pt x="817" y="245"/>
                      <a:pt x="817" y="245"/>
                    </a:cubicBezTo>
                    <a:cubicBezTo>
                      <a:pt x="815" y="249"/>
                      <a:pt x="815" y="254"/>
                      <a:pt x="815" y="258"/>
                    </a:cubicBezTo>
                    <a:cubicBezTo>
                      <a:pt x="815" y="285"/>
                      <a:pt x="837" y="307"/>
                      <a:pt x="864" y="307"/>
                    </a:cubicBezTo>
                    <a:cubicBezTo>
                      <a:pt x="891" y="307"/>
                      <a:pt x="913" y="285"/>
                      <a:pt x="913" y="258"/>
                    </a:cubicBezTo>
                    <a:cubicBezTo>
                      <a:pt x="913" y="231"/>
                      <a:pt x="891" y="209"/>
                      <a:pt x="864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$1îḍè">
                <a:extLst>
                  <a:ext uri="{FF2B5EF4-FFF2-40B4-BE49-F238E27FC236}">
                    <a16:creationId xmlns:a16="http://schemas.microsoft.com/office/drawing/2014/main" id="{652872E8-B3C1-4129-834B-0AB85BC17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513" y="2047876"/>
                <a:ext cx="133350" cy="38100"/>
              </a:xfrm>
              <a:custGeom>
                <a:avLst/>
                <a:gdLst>
                  <a:gd name="T0" fmla="*/ 0 w 201"/>
                  <a:gd name="T1" fmla="*/ 0 h 56"/>
                  <a:gd name="T2" fmla="*/ 4 w 201"/>
                  <a:gd name="T3" fmla="*/ 28 h 56"/>
                  <a:gd name="T4" fmla="*/ 0 w 201"/>
                  <a:gd name="T5" fmla="*/ 56 h 56"/>
                  <a:gd name="T6" fmla="*/ 201 w 201"/>
                  <a:gd name="T7" fmla="*/ 56 h 56"/>
                  <a:gd name="T8" fmla="*/ 197 w 201"/>
                  <a:gd name="T9" fmla="*/ 28 h 56"/>
                  <a:gd name="T10" fmla="*/ 201 w 201"/>
                  <a:gd name="T11" fmla="*/ 0 h 56"/>
                  <a:gd name="T12" fmla="*/ 0 w 201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56">
                    <a:moveTo>
                      <a:pt x="0" y="0"/>
                    </a:moveTo>
                    <a:cubicBezTo>
                      <a:pt x="3" y="9"/>
                      <a:pt x="4" y="18"/>
                      <a:pt x="4" y="28"/>
                    </a:cubicBezTo>
                    <a:cubicBezTo>
                      <a:pt x="4" y="38"/>
                      <a:pt x="3" y="47"/>
                      <a:pt x="0" y="56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198" y="47"/>
                      <a:pt x="197" y="38"/>
                      <a:pt x="197" y="28"/>
                    </a:cubicBezTo>
                    <a:cubicBezTo>
                      <a:pt x="197" y="18"/>
                      <a:pt x="198" y="9"/>
                      <a:pt x="2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ṧļïḓê">
              <a:extLst>
                <a:ext uri="{FF2B5EF4-FFF2-40B4-BE49-F238E27FC236}">
                  <a16:creationId xmlns:a16="http://schemas.microsoft.com/office/drawing/2014/main" id="{86BB1BB2-1475-4F67-A4DC-2496E4334402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744380" y="1637338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şļïďè">
              <a:extLst>
                <a:ext uri="{FF2B5EF4-FFF2-40B4-BE49-F238E27FC236}">
                  <a16:creationId xmlns:a16="http://schemas.microsoft.com/office/drawing/2014/main" id="{AC177673-A2A6-443E-A775-F4665A66F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76" y="2872738"/>
              <a:ext cx="113862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iś1iḋé">
              <a:extLst>
                <a:ext uri="{FF2B5EF4-FFF2-40B4-BE49-F238E27FC236}">
                  <a16:creationId xmlns:a16="http://schemas.microsoft.com/office/drawing/2014/main" id="{F8449356-BB34-4C5B-8ECD-84616741F9B2}"/>
                </a:ext>
              </a:extLst>
            </p:cNvPr>
            <p:cNvGrpSpPr/>
            <p:nvPr/>
          </p:nvGrpSpPr>
          <p:grpSpPr>
            <a:xfrm>
              <a:off x="4593879" y="3185649"/>
              <a:ext cx="480237" cy="532973"/>
              <a:chOff x="7496175" y="163513"/>
              <a:chExt cx="549275" cy="609600"/>
            </a:xfrm>
            <a:solidFill>
              <a:schemeClr val="tx2"/>
            </a:solidFill>
          </p:grpSpPr>
          <p:sp>
            <p:nvSpPr>
              <p:cNvPr id="46" name="îślíḋé">
                <a:extLst>
                  <a:ext uri="{FF2B5EF4-FFF2-40B4-BE49-F238E27FC236}">
                    <a16:creationId xmlns:a16="http://schemas.microsoft.com/office/drawing/2014/main" id="{9E5EA5B8-7264-40C3-8268-EF9C32CF4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341313"/>
                <a:ext cx="1158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Sḷïďe">
                <a:extLst>
                  <a:ext uri="{FF2B5EF4-FFF2-40B4-BE49-F238E27FC236}">
                    <a16:creationId xmlns:a16="http://schemas.microsoft.com/office/drawing/2014/main" id="{1E04D305-1D0F-4C3D-8B36-4E9FFD11C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274638"/>
                <a:ext cx="11588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ṩ1iḍê">
                <a:extLst>
                  <a:ext uri="{FF2B5EF4-FFF2-40B4-BE49-F238E27FC236}">
                    <a16:creationId xmlns:a16="http://schemas.microsoft.com/office/drawing/2014/main" id="{F1EBD3A6-02A4-4F9C-BAA7-9CE6B346C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0950" y="468313"/>
                <a:ext cx="2079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ŝliḑê">
                <a:extLst>
                  <a:ext uri="{FF2B5EF4-FFF2-40B4-BE49-F238E27FC236}">
                    <a16:creationId xmlns:a16="http://schemas.microsoft.com/office/drawing/2014/main" id="{36B629EA-0F43-4A94-934F-DF3B4B0C7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175" y="163513"/>
                <a:ext cx="549275" cy="609600"/>
              </a:xfrm>
              <a:custGeom>
                <a:avLst/>
                <a:gdLst>
                  <a:gd name="T0" fmla="*/ 47 w 822"/>
                  <a:gd name="T1" fmla="*/ 0 h 912"/>
                  <a:gd name="T2" fmla="*/ 0 w 822"/>
                  <a:gd name="T3" fmla="*/ 865 h 912"/>
                  <a:gd name="T4" fmla="*/ 775 w 822"/>
                  <a:gd name="T5" fmla="*/ 912 h 912"/>
                  <a:gd name="T6" fmla="*/ 822 w 822"/>
                  <a:gd name="T7" fmla="*/ 47 h 912"/>
                  <a:gd name="T8" fmla="*/ 318 w 822"/>
                  <a:gd name="T9" fmla="*/ 856 h 912"/>
                  <a:gd name="T10" fmla="*/ 239 w 822"/>
                  <a:gd name="T11" fmla="*/ 872 h 912"/>
                  <a:gd name="T12" fmla="*/ 236 w 822"/>
                  <a:gd name="T13" fmla="*/ 788 h 912"/>
                  <a:gd name="T14" fmla="*/ 309 w 822"/>
                  <a:gd name="T15" fmla="*/ 773 h 912"/>
                  <a:gd name="T16" fmla="*/ 318 w 822"/>
                  <a:gd name="T17" fmla="*/ 856 h 912"/>
                  <a:gd name="T18" fmla="*/ 312 w 822"/>
                  <a:gd name="T19" fmla="*/ 734 h 912"/>
                  <a:gd name="T20" fmla="*/ 246 w 822"/>
                  <a:gd name="T21" fmla="*/ 718 h 912"/>
                  <a:gd name="T22" fmla="*/ 271 w 822"/>
                  <a:gd name="T23" fmla="*/ 655 h 912"/>
                  <a:gd name="T24" fmla="*/ 332 w 822"/>
                  <a:gd name="T25" fmla="*/ 670 h 912"/>
                  <a:gd name="T26" fmla="*/ 336 w 822"/>
                  <a:gd name="T27" fmla="*/ 608 h 912"/>
                  <a:gd name="T28" fmla="*/ 275 w 822"/>
                  <a:gd name="T29" fmla="*/ 623 h 912"/>
                  <a:gd name="T30" fmla="*/ 266 w 822"/>
                  <a:gd name="T31" fmla="*/ 574 h 912"/>
                  <a:gd name="T32" fmla="*/ 324 w 822"/>
                  <a:gd name="T33" fmla="*/ 558 h 912"/>
                  <a:gd name="T34" fmla="*/ 336 w 822"/>
                  <a:gd name="T35" fmla="*/ 608 h 912"/>
                  <a:gd name="T36" fmla="*/ 377 w 822"/>
                  <a:gd name="T37" fmla="*/ 872 h 912"/>
                  <a:gd name="T38" fmla="*/ 364 w 822"/>
                  <a:gd name="T39" fmla="*/ 788 h 912"/>
                  <a:gd name="T40" fmla="*/ 436 w 822"/>
                  <a:gd name="T41" fmla="*/ 773 h 912"/>
                  <a:gd name="T42" fmla="*/ 454 w 822"/>
                  <a:gd name="T43" fmla="*/ 856 h 912"/>
                  <a:gd name="T44" fmla="*/ 385 w 822"/>
                  <a:gd name="T45" fmla="*/ 655 h 912"/>
                  <a:gd name="T46" fmla="*/ 448 w 822"/>
                  <a:gd name="T47" fmla="*/ 670 h 912"/>
                  <a:gd name="T48" fmla="*/ 434 w 822"/>
                  <a:gd name="T49" fmla="*/ 734 h 912"/>
                  <a:gd name="T50" fmla="*/ 367 w 822"/>
                  <a:gd name="T51" fmla="*/ 718 h 912"/>
                  <a:gd name="T52" fmla="*/ 385 w 822"/>
                  <a:gd name="T53" fmla="*/ 655 h 912"/>
                  <a:gd name="T54" fmla="*/ 372 w 822"/>
                  <a:gd name="T55" fmla="*/ 574 h 912"/>
                  <a:gd name="T56" fmla="*/ 427 w 822"/>
                  <a:gd name="T57" fmla="*/ 558 h 912"/>
                  <a:gd name="T58" fmla="*/ 445 w 822"/>
                  <a:gd name="T59" fmla="*/ 608 h 912"/>
                  <a:gd name="T60" fmla="*/ 386 w 822"/>
                  <a:gd name="T61" fmla="*/ 623 h 912"/>
                  <a:gd name="T62" fmla="*/ 484 w 822"/>
                  <a:gd name="T63" fmla="*/ 608 h 912"/>
                  <a:gd name="T64" fmla="*/ 497 w 822"/>
                  <a:gd name="T65" fmla="*/ 558 h 912"/>
                  <a:gd name="T66" fmla="*/ 554 w 822"/>
                  <a:gd name="T67" fmla="*/ 574 h 912"/>
                  <a:gd name="T68" fmla="*/ 545 w 822"/>
                  <a:gd name="T69" fmla="*/ 623 h 912"/>
                  <a:gd name="T70" fmla="*/ 484 w 822"/>
                  <a:gd name="T71" fmla="*/ 608 h 912"/>
                  <a:gd name="T72" fmla="*/ 505 w 822"/>
                  <a:gd name="T73" fmla="*/ 655 h 912"/>
                  <a:gd name="T74" fmla="*/ 569 w 822"/>
                  <a:gd name="T75" fmla="*/ 670 h 912"/>
                  <a:gd name="T76" fmla="*/ 563 w 822"/>
                  <a:gd name="T77" fmla="*/ 734 h 912"/>
                  <a:gd name="T78" fmla="*/ 494 w 822"/>
                  <a:gd name="T79" fmla="*/ 718 h 912"/>
                  <a:gd name="T80" fmla="*/ 584 w 822"/>
                  <a:gd name="T81" fmla="*/ 872 h 912"/>
                  <a:gd name="T82" fmla="*/ 504 w 822"/>
                  <a:gd name="T83" fmla="*/ 856 h 912"/>
                  <a:gd name="T84" fmla="*/ 514 w 822"/>
                  <a:gd name="T85" fmla="*/ 773 h 912"/>
                  <a:gd name="T86" fmla="*/ 587 w 822"/>
                  <a:gd name="T87" fmla="*/ 788 h 912"/>
                  <a:gd name="T88" fmla="*/ 584 w 822"/>
                  <a:gd name="T89" fmla="*/ 872 h 912"/>
                  <a:gd name="T90" fmla="*/ 47 w 822"/>
                  <a:gd name="T91" fmla="*/ 534 h 912"/>
                  <a:gd name="T92" fmla="*/ 775 w 822"/>
                  <a:gd name="T93" fmla="*/ 4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2" h="912">
                    <a:moveTo>
                      <a:pt x="775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865"/>
                      <a:pt x="0" y="865"/>
                      <a:pt x="0" y="865"/>
                    </a:cubicBezTo>
                    <a:cubicBezTo>
                      <a:pt x="0" y="891"/>
                      <a:pt x="21" y="912"/>
                      <a:pt x="47" y="912"/>
                    </a:cubicBezTo>
                    <a:cubicBezTo>
                      <a:pt x="775" y="912"/>
                      <a:pt x="775" y="912"/>
                      <a:pt x="775" y="912"/>
                    </a:cubicBezTo>
                    <a:cubicBezTo>
                      <a:pt x="801" y="912"/>
                      <a:pt x="822" y="891"/>
                      <a:pt x="822" y="865"/>
                    </a:cubicBezTo>
                    <a:cubicBezTo>
                      <a:pt x="822" y="47"/>
                      <a:pt x="822" y="47"/>
                      <a:pt x="822" y="47"/>
                    </a:cubicBezTo>
                    <a:cubicBezTo>
                      <a:pt x="822" y="21"/>
                      <a:pt x="801" y="0"/>
                      <a:pt x="775" y="0"/>
                    </a:cubicBezTo>
                    <a:close/>
                    <a:moveTo>
                      <a:pt x="318" y="856"/>
                    </a:moveTo>
                    <a:cubicBezTo>
                      <a:pt x="318" y="865"/>
                      <a:pt x="310" y="872"/>
                      <a:pt x="301" y="872"/>
                    </a:cubicBezTo>
                    <a:cubicBezTo>
                      <a:pt x="239" y="872"/>
                      <a:pt x="239" y="872"/>
                      <a:pt x="239" y="872"/>
                    </a:cubicBezTo>
                    <a:cubicBezTo>
                      <a:pt x="230" y="872"/>
                      <a:pt x="224" y="865"/>
                      <a:pt x="225" y="856"/>
                    </a:cubicBezTo>
                    <a:cubicBezTo>
                      <a:pt x="236" y="788"/>
                      <a:pt x="236" y="788"/>
                      <a:pt x="236" y="788"/>
                    </a:cubicBezTo>
                    <a:cubicBezTo>
                      <a:pt x="237" y="780"/>
                      <a:pt x="245" y="773"/>
                      <a:pt x="254" y="773"/>
                    </a:cubicBezTo>
                    <a:cubicBezTo>
                      <a:pt x="309" y="773"/>
                      <a:pt x="309" y="773"/>
                      <a:pt x="309" y="773"/>
                    </a:cubicBezTo>
                    <a:cubicBezTo>
                      <a:pt x="317" y="773"/>
                      <a:pt x="324" y="780"/>
                      <a:pt x="323" y="788"/>
                    </a:cubicBezTo>
                    <a:lnTo>
                      <a:pt x="318" y="856"/>
                    </a:lnTo>
                    <a:close/>
                    <a:moveTo>
                      <a:pt x="328" y="718"/>
                    </a:moveTo>
                    <a:cubicBezTo>
                      <a:pt x="328" y="727"/>
                      <a:pt x="320" y="734"/>
                      <a:pt x="312" y="734"/>
                    </a:cubicBezTo>
                    <a:cubicBezTo>
                      <a:pt x="259" y="734"/>
                      <a:pt x="259" y="734"/>
                      <a:pt x="259" y="734"/>
                    </a:cubicBezTo>
                    <a:cubicBezTo>
                      <a:pt x="251" y="734"/>
                      <a:pt x="245" y="727"/>
                      <a:pt x="246" y="718"/>
                    </a:cubicBezTo>
                    <a:cubicBezTo>
                      <a:pt x="253" y="670"/>
                      <a:pt x="253" y="670"/>
                      <a:pt x="253" y="670"/>
                    </a:cubicBezTo>
                    <a:cubicBezTo>
                      <a:pt x="254" y="662"/>
                      <a:pt x="263" y="655"/>
                      <a:pt x="271" y="655"/>
                    </a:cubicBezTo>
                    <a:cubicBezTo>
                      <a:pt x="317" y="655"/>
                      <a:pt x="317" y="655"/>
                      <a:pt x="317" y="655"/>
                    </a:cubicBezTo>
                    <a:cubicBezTo>
                      <a:pt x="326" y="655"/>
                      <a:pt x="333" y="662"/>
                      <a:pt x="332" y="670"/>
                    </a:cubicBezTo>
                    <a:lnTo>
                      <a:pt x="328" y="718"/>
                    </a:lnTo>
                    <a:close/>
                    <a:moveTo>
                      <a:pt x="336" y="608"/>
                    </a:moveTo>
                    <a:cubicBezTo>
                      <a:pt x="335" y="616"/>
                      <a:pt x="327" y="623"/>
                      <a:pt x="319" y="623"/>
                    </a:cubicBezTo>
                    <a:cubicBezTo>
                      <a:pt x="275" y="623"/>
                      <a:pt x="275" y="623"/>
                      <a:pt x="275" y="623"/>
                    </a:cubicBezTo>
                    <a:cubicBezTo>
                      <a:pt x="266" y="623"/>
                      <a:pt x="260" y="616"/>
                      <a:pt x="261" y="608"/>
                    </a:cubicBezTo>
                    <a:cubicBezTo>
                      <a:pt x="266" y="574"/>
                      <a:pt x="266" y="574"/>
                      <a:pt x="266" y="574"/>
                    </a:cubicBezTo>
                    <a:cubicBezTo>
                      <a:pt x="268" y="565"/>
                      <a:pt x="276" y="558"/>
                      <a:pt x="285" y="558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32" y="558"/>
                      <a:pt x="339" y="566"/>
                      <a:pt x="338" y="574"/>
                    </a:cubicBezTo>
                    <a:lnTo>
                      <a:pt x="336" y="608"/>
                    </a:lnTo>
                    <a:close/>
                    <a:moveTo>
                      <a:pt x="439" y="872"/>
                    </a:moveTo>
                    <a:cubicBezTo>
                      <a:pt x="377" y="872"/>
                      <a:pt x="377" y="872"/>
                      <a:pt x="377" y="872"/>
                    </a:cubicBezTo>
                    <a:cubicBezTo>
                      <a:pt x="368" y="872"/>
                      <a:pt x="361" y="865"/>
                      <a:pt x="362" y="856"/>
                    </a:cubicBezTo>
                    <a:cubicBezTo>
                      <a:pt x="364" y="788"/>
                      <a:pt x="364" y="788"/>
                      <a:pt x="364" y="788"/>
                    </a:cubicBezTo>
                    <a:cubicBezTo>
                      <a:pt x="365" y="780"/>
                      <a:pt x="372" y="773"/>
                      <a:pt x="381" y="773"/>
                    </a:cubicBezTo>
                    <a:cubicBezTo>
                      <a:pt x="436" y="773"/>
                      <a:pt x="436" y="773"/>
                      <a:pt x="436" y="773"/>
                    </a:cubicBezTo>
                    <a:cubicBezTo>
                      <a:pt x="444" y="773"/>
                      <a:pt x="452" y="780"/>
                      <a:pt x="452" y="788"/>
                    </a:cubicBezTo>
                    <a:cubicBezTo>
                      <a:pt x="454" y="856"/>
                      <a:pt x="454" y="856"/>
                      <a:pt x="454" y="856"/>
                    </a:cubicBezTo>
                    <a:cubicBezTo>
                      <a:pt x="455" y="865"/>
                      <a:pt x="448" y="872"/>
                      <a:pt x="439" y="872"/>
                    </a:cubicBezTo>
                    <a:close/>
                    <a:moveTo>
                      <a:pt x="385" y="655"/>
                    </a:moveTo>
                    <a:cubicBezTo>
                      <a:pt x="432" y="655"/>
                      <a:pt x="432" y="655"/>
                      <a:pt x="432" y="655"/>
                    </a:cubicBezTo>
                    <a:cubicBezTo>
                      <a:pt x="440" y="655"/>
                      <a:pt x="448" y="662"/>
                      <a:pt x="448" y="670"/>
                    </a:cubicBezTo>
                    <a:cubicBezTo>
                      <a:pt x="450" y="718"/>
                      <a:pt x="450" y="718"/>
                      <a:pt x="450" y="718"/>
                    </a:cubicBezTo>
                    <a:cubicBezTo>
                      <a:pt x="450" y="727"/>
                      <a:pt x="443" y="734"/>
                      <a:pt x="434" y="734"/>
                    </a:cubicBezTo>
                    <a:cubicBezTo>
                      <a:pt x="382" y="734"/>
                      <a:pt x="382" y="734"/>
                      <a:pt x="382" y="734"/>
                    </a:cubicBezTo>
                    <a:cubicBezTo>
                      <a:pt x="374" y="734"/>
                      <a:pt x="367" y="727"/>
                      <a:pt x="367" y="718"/>
                    </a:cubicBezTo>
                    <a:cubicBezTo>
                      <a:pt x="369" y="670"/>
                      <a:pt x="369" y="670"/>
                      <a:pt x="369" y="670"/>
                    </a:cubicBezTo>
                    <a:cubicBezTo>
                      <a:pt x="369" y="662"/>
                      <a:pt x="377" y="655"/>
                      <a:pt x="385" y="655"/>
                    </a:cubicBezTo>
                    <a:close/>
                    <a:moveTo>
                      <a:pt x="370" y="608"/>
                    </a:moveTo>
                    <a:cubicBezTo>
                      <a:pt x="372" y="574"/>
                      <a:pt x="372" y="574"/>
                      <a:pt x="372" y="574"/>
                    </a:cubicBezTo>
                    <a:cubicBezTo>
                      <a:pt x="372" y="566"/>
                      <a:pt x="380" y="558"/>
                      <a:pt x="388" y="558"/>
                    </a:cubicBezTo>
                    <a:cubicBezTo>
                      <a:pt x="427" y="558"/>
                      <a:pt x="427" y="558"/>
                      <a:pt x="427" y="558"/>
                    </a:cubicBezTo>
                    <a:cubicBezTo>
                      <a:pt x="436" y="558"/>
                      <a:pt x="443" y="566"/>
                      <a:pt x="444" y="574"/>
                    </a:cubicBezTo>
                    <a:cubicBezTo>
                      <a:pt x="445" y="608"/>
                      <a:pt x="445" y="608"/>
                      <a:pt x="445" y="608"/>
                    </a:cubicBezTo>
                    <a:cubicBezTo>
                      <a:pt x="445" y="616"/>
                      <a:pt x="438" y="623"/>
                      <a:pt x="430" y="623"/>
                    </a:cubicBezTo>
                    <a:cubicBezTo>
                      <a:pt x="386" y="623"/>
                      <a:pt x="386" y="623"/>
                      <a:pt x="386" y="623"/>
                    </a:cubicBezTo>
                    <a:cubicBezTo>
                      <a:pt x="377" y="623"/>
                      <a:pt x="370" y="616"/>
                      <a:pt x="370" y="608"/>
                    </a:cubicBezTo>
                    <a:close/>
                    <a:moveTo>
                      <a:pt x="484" y="608"/>
                    </a:moveTo>
                    <a:cubicBezTo>
                      <a:pt x="482" y="574"/>
                      <a:pt x="482" y="574"/>
                      <a:pt x="482" y="574"/>
                    </a:cubicBezTo>
                    <a:cubicBezTo>
                      <a:pt x="481" y="566"/>
                      <a:pt x="488" y="558"/>
                      <a:pt x="497" y="558"/>
                    </a:cubicBezTo>
                    <a:cubicBezTo>
                      <a:pt x="536" y="558"/>
                      <a:pt x="536" y="558"/>
                      <a:pt x="536" y="558"/>
                    </a:cubicBezTo>
                    <a:cubicBezTo>
                      <a:pt x="544" y="558"/>
                      <a:pt x="552" y="565"/>
                      <a:pt x="554" y="574"/>
                    </a:cubicBezTo>
                    <a:cubicBezTo>
                      <a:pt x="559" y="608"/>
                      <a:pt x="559" y="608"/>
                      <a:pt x="559" y="608"/>
                    </a:cubicBezTo>
                    <a:cubicBezTo>
                      <a:pt x="560" y="616"/>
                      <a:pt x="554" y="623"/>
                      <a:pt x="545" y="623"/>
                    </a:cubicBezTo>
                    <a:cubicBezTo>
                      <a:pt x="501" y="623"/>
                      <a:pt x="501" y="623"/>
                      <a:pt x="501" y="623"/>
                    </a:cubicBezTo>
                    <a:cubicBezTo>
                      <a:pt x="493" y="623"/>
                      <a:pt x="485" y="616"/>
                      <a:pt x="484" y="608"/>
                    </a:cubicBezTo>
                    <a:close/>
                    <a:moveTo>
                      <a:pt x="490" y="670"/>
                    </a:moveTo>
                    <a:cubicBezTo>
                      <a:pt x="490" y="662"/>
                      <a:pt x="496" y="655"/>
                      <a:pt x="505" y="655"/>
                    </a:cubicBezTo>
                    <a:cubicBezTo>
                      <a:pt x="551" y="655"/>
                      <a:pt x="551" y="655"/>
                      <a:pt x="551" y="655"/>
                    </a:cubicBezTo>
                    <a:cubicBezTo>
                      <a:pt x="560" y="655"/>
                      <a:pt x="568" y="662"/>
                      <a:pt x="569" y="670"/>
                    </a:cubicBezTo>
                    <a:cubicBezTo>
                      <a:pt x="576" y="718"/>
                      <a:pt x="576" y="718"/>
                      <a:pt x="576" y="718"/>
                    </a:cubicBezTo>
                    <a:cubicBezTo>
                      <a:pt x="578" y="727"/>
                      <a:pt x="572" y="734"/>
                      <a:pt x="563" y="734"/>
                    </a:cubicBezTo>
                    <a:cubicBezTo>
                      <a:pt x="511" y="734"/>
                      <a:pt x="511" y="734"/>
                      <a:pt x="511" y="734"/>
                    </a:cubicBezTo>
                    <a:cubicBezTo>
                      <a:pt x="502" y="734"/>
                      <a:pt x="494" y="727"/>
                      <a:pt x="494" y="718"/>
                    </a:cubicBezTo>
                    <a:lnTo>
                      <a:pt x="490" y="670"/>
                    </a:lnTo>
                    <a:close/>
                    <a:moveTo>
                      <a:pt x="584" y="872"/>
                    </a:moveTo>
                    <a:cubicBezTo>
                      <a:pt x="521" y="872"/>
                      <a:pt x="521" y="872"/>
                      <a:pt x="521" y="872"/>
                    </a:cubicBezTo>
                    <a:cubicBezTo>
                      <a:pt x="512" y="872"/>
                      <a:pt x="505" y="865"/>
                      <a:pt x="504" y="856"/>
                    </a:cubicBezTo>
                    <a:cubicBezTo>
                      <a:pt x="499" y="788"/>
                      <a:pt x="499" y="788"/>
                      <a:pt x="499" y="788"/>
                    </a:cubicBezTo>
                    <a:cubicBezTo>
                      <a:pt x="498" y="780"/>
                      <a:pt x="505" y="773"/>
                      <a:pt x="514" y="773"/>
                    </a:cubicBezTo>
                    <a:cubicBezTo>
                      <a:pt x="569" y="773"/>
                      <a:pt x="569" y="773"/>
                      <a:pt x="569" y="773"/>
                    </a:cubicBezTo>
                    <a:cubicBezTo>
                      <a:pt x="577" y="773"/>
                      <a:pt x="585" y="780"/>
                      <a:pt x="587" y="788"/>
                    </a:cubicBezTo>
                    <a:cubicBezTo>
                      <a:pt x="597" y="856"/>
                      <a:pt x="597" y="856"/>
                      <a:pt x="597" y="856"/>
                    </a:cubicBezTo>
                    <a:cubicBezTo>
                      <a:pt x="598" y="865"/>
                      <a:pt x="592" y="872"/>
                      <a:pt x="584" y="872"/>
                    </a:cubicBezTo>
                    <a:close/>
                    <a:moveTo>
                      <a:pt x="775" y="534"/>
                    </a:moveTo>
                    <a:cubicBezTo>
                      <a:pt x="47" y="534"/>
                      <a:pt x="47" y="534"/>
                      <a:pt x="47" y="534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775" y="47"/>
                      <a:pt x="775" y="47"/>
                      <a:pt x="775" y="47"/>
                    </a:cubicBezTo>
                    <a:lnTo>
                      <a:pt x="775" y="5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ḷîḓê">
                <a:extLst>
                  <a:ext uri="{FF2B5EF4-FFF2-40B4-BE49-F238E27FC236}">
                    <a16:creationId xmlns:a16="http://schemas.microsoft.com/office/drawing/2014/main" id="{CDEFB5D2-BD9A-4184-BB33-F61401474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675" y="228601"/>
                <a:ext cx="285750" cy="212725"/>
              </a:xfrm>
              <a:custGeom>
                <a:avLst/>
                <a:gdLst>
                  <a:gd name="T0" fmla="*/ 31 w 428"/>
                  <a:gd name="T1" fmla="*/ 318 h 318"/>
                  <a:gd name="T2" fmla="*/ 396 w 428"/>
                  <a:gd name="T3" fmla="*/ 318 h 318"/>
                  <a:gd name="T4" fmla="*/ 428 w 428"/>
                  <a:gd name="T5" fmla="*/ 287 h 318"/>
                  <a:gd name="T6" fmla="*/ 428 w 428"/>
                  <a:gd name="T7" fmla="*/ 31 h 318"/>
                  <a:gd name="T8" fmla="*/ 396 w 428"/>
                  <a:gd name="T9" fmla="*/ 0 h 318"/>
                  <a:gd name="T10" fmla="*/ 31 w 428"/>
                  <a:gd name="T11" fmla="*/ 0 h 318"/>
                  <a:gd name="T12" fmla="*/ 0 w 428"/>
                  <a:gd name="T13" fmla="*/ 31 h 318"/>
                  <a:gd name="T14" fmla="*/ 0 w 428"/>
                  <a:gd name="T15" fmla="*/ 287 h 318"/>
                  <a:gd name="T16" fmla="*/ 31 w 428"/>
                  <a:gd name="T17" fmla="*/ 318 h 318"/>
                  <a:gd name="T18" fmla="*/ 252 w 428"/>
                  <a:gd name="T19" fmla="*/ 190 h 318"/>
                  <a:gd name="T20" fmla="*/ 225 w 428"/>
                  <a:gd name="T21" fmla="*/ 177 h 318"/>
                  <a:gd name="T22" fmla="*/ 187 w 428"/>
                  <a:gd name="T23" fmla="*/ 165 h 318"/>
                  <a:gd name="T24" fmla="*/ 170 w 428"/>
                  <a:gd name="T25" fmla="*/ 159 h 318"/>
                  <a:gd name="T26" fmla="*/ 144 w 428"/>
                  <a:gd name="T27" fmla="*/ 144 h 318"/>
                  <a:gd name="T28" fmla="*/ 133 w 428"/>
                  <a:gd name="T29" fmla="*/ 115 h 318"/>
                  <a:gd name="T30" fmla="*/ 137 w 428"/>
                  <a:gd name="T31" fmla="*/ 99 h 318"/>
                  <a:gd name="T32" fmla="*/ 149 w 428"/>
                  <a:gd name="T33" fmla="*/ 84 h 318"/>
                  <a:gd name="T34" fmla="*/ 170 w 428"/>
                  <a:gd name="T35" fmla="*/ 74 h 318"/>
                  <a:gd name="T36" fmla="*/ 201 w 428"/>
                  <a:gd name="T37" fmla="*/ 70 h 318"/>
                  <a:gd name="T38" fmla="*/ 201 w 428"/>
                  <a:gd name="T39" fmla="*/ 59 h 318"/>
                  <a:gd name="T40" fmla="*/ 210 w 428"/>
                  <a:gd name="T41" fmla="*/ 50 h 318"/>
                  <a:gd name="T42" fmla="*/ 218 w 428"/>
                  <a:gd name="T43" fmla="*/ 50 h 318"/>
                  <a:gd name="T44" fmla="*/ 227 w 428"/>
                  <a:gd name="T45" fmla="*/ 59 h 318"/>
                  <a:gd name="T46" fmla="*/ 227 w 428"/>
                  <a:gd name="T47" fmla="*/ 62 h 318"/>
                  <a:gd name="T48" fmla="*/ 236 w 428"/>
                  <a:gd name="T49" fmla="*/ 73 h 318"/>
                  <a:gd name="T50" fmla="*/ 262 w 428"/>
                  <a:gd name="T51" fmla="*/ 80 h 318"/>
                  <a:gd name="T52" fmla="*/ 289 w 428"/>
                  <a:gd name="T53" fmla="*/ 97 h 318"/>
                  <a:gd name="T54" fmla="*/ 283 w 428"/>
                  <a:gd name="T55" fmla="*/ 105 h 318"/>
                  <a:gd name="T56" fmla="*/ 269 w 428"/>
                  <a:gd name="T57" fmla="*/ 107 h 318"/>
                  <a:gd name="T58" fmla="*/ 246 w 428"/>
                  <a:gd name="T59" fmla="*/ 94 h 318"/>
                  <a:gd name="T60" fmla="*/ 207 w 428"/>
                  <a:gd name="T61" fmla="*/ 88 h 318"/>
                  <a:gd name="T62" fmla="*/ 179 w 428"/>
                  <a:gd name="T63" fmla="*/ 94 h 318"/>
                  <a:gd name="T64" fmla="*/ 170 w 428"/>
                  <a:gd name="T65" fmla="*/ 108 h 318"/>
                  <a:gd name="T66" fmla="*/ 172 w 428"/>
                  <a:gd name="T67" fmla="*/ 118 h 318"/>
                  <a:gd name="T68" fmla="*/ 178 w 428"/>
                  <a:gd name="T69" fmla="*/ 125 h 318"/>
                  <a:gd name="T70" fmla="*/ 188 w 428"/>
                  <a:gd name="T71" fmla="*/ 131 h 318"/>
                  <a:gd name="T72" fmla="*/ 204 w 428"/>
                  <a:gd name="T73" fmla="*/ 137 h 318"/>
                  <a:gd name="T74" fmla="*/ 242 w 428"/>
                  <a:gd name="T75" fmla="*/ 149 h 318"/>
                  <a:gd name="T76" fmla="*/ 259 w 428"/>
                  <a:gd name="T77" fmla="*/ 155 h 318"/>
                  <a:gd name="T78" fmla="*/ 285 w 428"/>
                  <a:gd name="T79" fmla="*/ 170 h 318"/>
                  <a:gd name="T80" fmla="*/ 297 w 428"/>
                  <a:gd name="T81" fmla="*/ 199 h 318"/>
                  <a:gd name="T82" fmla="*/ 294 w 428"/>
                  <a:gd name="T83" fmla="*/ 218 h 318"/>
                  <a:gd name="T84" fmla="*/ 282 w 428"/>
                  <a:gd name="T85" fmla="*/ 233 h 318"/>
                  <a:gd name="T86" fmla="*/ 260 w 428"/>
                  <a:gd name="T87" fmla="*/ 244 h 318"/>
                  <a:gd name="T88" fmla="*/ 227 w 428"/>
                  <a:gd name="T89" fmla="*/ 248 h 318"/>
                  <a:gd name="T90" fmla="*/ 227 w 428"/>
                  <a:gd name="T91" fmla="*/ 259 h 318"/>
                  <a:gd name="T92" fmla="*/ 218 w 428"/>
                  <a:gd name="T93" fmla="*/ 268 h 318"/>
                  <a:gd name="T94" fmla="*/ 210 w 428"/>
                  <a:gd name="T95" fmla="*/ 268 h 318"/>
                  <a:gd name="T96" fmla="*/ 201 w 428"/>
                  <a:gd name="T97" fmla="*/ 259 h 318"/>
                  <a:gd name="T98" fmla="*/ 201 w 428"/>
                  <a:gd name="T99" fmla="*/ 257 h 318"/>
                  <a:gd name="T100" fmla="*/ 192 w 428"/>
                  <a:gd name="T101" fmla="*/ 247 h 318"/>
                  <a:gd name="T102" fmla="*/ 160 w 428"/>
                  <a:gd name="T103" fmla="*/ 239 h 318"/>
                  <a:gd name="T104" fmla="*/ 130 w 428"/>
                  <a:gd name="T105" fmla="*/ 221 h 318"/>
                  <a:gd name="T106" fmla="*/ 137 w 428"/>
                  <a:gd name="T107" fmla="*/ 213 h 318"/>
                  <a:gd name="T108" fmla="*/ 150 w 428"/>
                  <a:gd name="T109" fmla="*/ 211 h 318"/>
                  <a:gd name="T110" fmla="*/ 175 w 428"/>
                  <a:gd name="T111" fmla="*/ 224 h 318"/>
                  <a:gd name="T112" fmla="*/ 215 w 428"/>
                  <a:gd name="T113" fmla="*/ 230 h 318"/>
                  <a:gd name="T114" fmla="*/ 250 w 428"/>
                  <a:gd name="T115" fmla="*/ 224 h 318"/>
                  <a:gd name="T116" fmla="*/ 260 w 428"/>
                  <a:gd name="T117" fmla="*/ 206 h 318"/>
                  <a:gd name="T118" fmla="*/ 252 w 428"/>
                  <a:gd name="T119" fmla="*/ 19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8" h="318">
                    <a:moveTo>
                      <a:pt x="31" y="318"/>
                    </a:moveTo>
                    <a:cubicBezTo>
                      <a:pt x="396" y="318"/>
                      <a:pt x="396" y="318"/>
                      <a:pt x="396" y="318"/>
                    </a:cubicBezTo>
                    <a:cubicBezTo>
                      <a:pt x="414" y="318"/>
                      <a:pt x="428" y="304"/>
                      <a:pt x="428" y="287"/>
                    </a:cubicBezTo>
                    <a:cubicBezTo>
                      <a:pt x="428" y="31"/>
                      <a:pt x="428" y="31"/>
                      <a:pt x="428" y="31"/>
                    </a:cubicBezTo>
                    <a:cubicBezTo>
                      <a:pt x="428" y="14"/>
                      <a:pt x="414" y="0"/>
                      <a:pt x="39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304"/>
                      <a:pt x="14" y="318"/>
                      <a:pt x="31" y="318"/>
                    </a:cubicBezTo>
                    <a:close/>
                    <a:moveTo>
                      <a:pt x="252" y="190"/>
                    </a:moveTo>
                    <a:cubicBezTo>
                      <a:pt x="247" y="185"/>
                      <a:pt x="238" y="181"/>
                      <a:pt x="225" y="177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3" y="164"/>
                      <a:pt x="175" y="161"/>
                      <a:pt x="170" y="159"/>
                    </a:cubicBezTo>
                    <a:cubicBezTo>
                      <a:pt x="170" y="159"/>
                      <a:pt x="152" y="152"/>
                      <a:pt x="144" y="144"/>
                    </a:cubicBezTo>
                    <a:cubicBezTo>
                      <a:pt x="137" y="137"/>
                      <a:pt x="133" y="127"/>
                      <a:pt x="133" y="115"/>
                    </a:cubicBezTo>
                    <a:cubicBezTo>
                      <a:pt x="133" y="109"/>
                      <a:pt x="134" y="104"/>
                      <a:pt x="137" y="99"/>
                    </a:cubicBezTo>
                    <a:cubicBezTo>
                      <a:pt x="139" y="93"/>
                      <a:pt x="143" y="88"/>
                      <a:pt x="149" y="84"/>
                    </a:cubicBezTo>
                    <a:cubicBezTo>
                      <a:pt x="154" y="80"/>
                      <a:pt x="161" y="77"/>
                      <a:pt x="170" y="74"/>
                    </a:cubicBezTo>
                    <a:cubicBezTo>
                      <a:pt x="178" y="71"/>
                      <a:pt x="189" y="70"/>
                      <a:pt x="201" y="70"/>
                    </a:cubicBezTo>
                    <a:cubicBezTo>
                      <a:pt x="201" y="59"/>
                      <a:pt x="201" y="59"/>
                      <a:pt x="201" y="59"/>
                    </a:cubicBezTo>
                    <a:cubicBezTo>
                      <a:pt x="201" y="54"/>
                      <a:pt x="205" y="50"/>
                      <a:pt x="210" y="50"/>
                    </a:cubicBezTo>
                    <a:cubicBezTo>
                      <a:pt x="218" y="50"/>
                      <a:pt x="218" y="50"/>
                      <a:pt x="218" y="50"/>
                    </a:cubicBezTo>
                    <a:cubicBezTo>
                      <a:pt x="223" y="50"/>
                      <a:pt x="227" y="54"/>
                      <a:pt x="227" y="59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7" y="67"/>
                      <a:pt x="231" y="72"/>
                      <a:pt x="236" y="73"/>
                    </a:cubicBezTo>
                    <a:cubicBezTo>
                      <a:pt x="236" y="73"/>
                      <a:pt x="251" y="76"/>
                      <a:pt x="262" y="80"/>
                    </a:cubicBezTo>
                    <a:cubicBezTo>
                      <a:pt x="273" y="85"/>
                      <a:pt x="282" y="91"/>
                      <a:pt x="289" y="97"/>
                    </a:cubicBezTo>
                    <a:cubicBezTo>
                      <a:pt x="283" y="105"/>
                      <a:pt x="283" y="105"/>
                      <a:pt x="283" y="105"/>
                    </a:cubicBezTo>
                    <a:cubicBezTo>
                      <a:pt x="279" y="109"/>
                      <a:pt x="273" y="109"/>
                      <a:pt x="269" y="107"/>
                    </a:cubicBezTo>
                    <a:cubicBezTo>
                      <a:pt x="269" y="107"/>
                      <a:pt x="257" y="98"/>
                      <a:pt x="246" y="94"/>
                    </a:cubicBezTo>
                    <a:cubicBezTo>
                      <a:pt x="234" y="90"/>
                      <a:pt x="221" y="88"/>
                      <a:pt x="207" y="88"/>
                    </a:cubicBezTo>
                    <a:cubicBezTo>
                      <a:pt x="194" y="88"/>
                      <a:pt x="185" y="90"/>
                      <a:pt x="179" y="94"/>
                    </a:cubicBezTo>
                    <a:cubicBezTo>
                      <a:pt x="173" y="98"/>
                      <a:pt x="170" y="103"/>
                      <a:pt x="170" y="108"/>
                    </a:cubicBezTo>
                    <a:cubicBezTo>
                      <a:pt x="170" y="112"/>
                      <a:pt x="171" y="115"/>
                      <a:pt x="172" y="118"/>
                    </a:cubicBezTo>
                    <a:cubicBezTo>
                      <a:pt x="173" y="121"/>
                      <a:pt x="175" y="123"/>
                      <a:pt x="178" y="125"/>
                    </a:cubicBezTo>
                    <a:cubicBezTo>
                      <a:pt x="180" y="127"/>
                      <a:pt x="184" y="129"/>
                      <a:pt x="188" y="131"/>
                    </a:cubicBezTo>
                    <a:cubicBezTo>
                      <a:pt x="193" y="133"/>
                      <a:pt x="198" y="135"/>
                      <a:pt x="204" y="137"/>
                    </a:cubicBezTo>
                    <a:cubicBezTo>
                      <a:pt x="242" y="149"/>
                      <a:pt x="242" y="149"/>
                      <a:pt x="242" y="149"/>
                    </a:cubicBezTo>
                    <a:cubicBezTo>
                      <a:pt x="246" y="151"/>
                      <a:pt x="254" y="154"/>
                      <a:pt x="259" y="155"/>
                    </a:cubicBezTo>
                    <a:cubicBezTo>
                      <a:pt x="259" y="155"/>
                      <a:pt x="276" y="163"/>
                      <a:pt x="285" y="170"/>
                    </a:cubicBezTo>
                    <a:cubicBezTo>
                      <a:pt x="293" y="178"/>
                      <a:pt x="297" y="188"/>
                      <a:pt x="297" y="199"/>
                    </a:cubicBezTo>
                    <a:cubicBezTo>
                      <a:pt x="297" y="206"/>
                      <a:pt x="296" y="212"/>
                      <a:pt x="294" y="218"/>
                    </a:cubicBezTo>
                    <a:cubicBezTo>
                      <a:pt x="291" y="223"/>
                      <a:pt x="287" y="228"/>
                      <a:pt x="282" y="233"/>
                    </a:cubicBezTo>
                    <a:cubicBezTo>
                      <a:pt x="276" y="237"/>
                      <a:pt x="269" y="241"/>
                      <a:pt x="260" y="244"/>
                    </a:cubicBezTo>
                    <a:cubicBezTo>
                      <a:pt x="251" y="246"/>
                      <a:pt x="240" y="248"/>
                      <a:pt x="227" y="248"/>
                    </a:cubicBezTo>
                    <a:cubicBezTo>
                      <a:pt x="227" y="259"/>
                      <a:pt x="227" y="259"/>
                      <a:pt x="227" y="259"/>
                    </a:cubicBezTo>
                    <a:cubicBezTo>
                      <a:pt x="227" y="264"/>
                      <a:pt x="223" y="268"/>
                      <a:pt x="218" y="268"/>
                    </a:cubicBezTo>
                    <a:cubicBezTo>
                      <a:pt x="210" y="268"/>
                      <a:pt x="210" y="268"/>
                      <a:pt x="210" y="268"/>
                    </a:cubicBezTo>
                    <a:cubicBezTo>
                      <a:pt x="205" y="268"/>
                      <a:pt x="201" y="264"/>
                      <a:pt x="201" y="259"/>
                    </a:cubicBezTo>
                    <a:cubicBezTo>
                      <a:pt x="201" y="257"/>
                      <a:pt x="201" y="257"/>
                      <a:pt x="201" y="257"/>
                    </a:cubicBezTo>
                    <a:cubicBezTo>
                      <a:pt x="201" y="252"/>
                      <a:pt x="197" y="247"/>
                      <a:pt x="192" y="247"/>
                    </a:cubicBezTo>
                    <a:cubicBezTo>
                      <a:pt x="192" y="247"/>
                      <a:pt x="173" y="244"/>
                      <a:pt x="160" y="239"/>
                    </a:cubicBezTo>
                    <a:cubicBezTo>
                      <a:pt x="148" y="234"/>
                      <a:pt x="138" y="228"/>
                      <a:pt x="130" y="221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40" y="209"/>
                      <a:pt x="146" y="209"/>
                      <a:pt x="150" y="211"/>
                    </a:cubicBezTo>
                    <a:cubicBezTo>
                      <a:pt x="150" y="211"/>
                      <a:pt x="162" y="220"/>
                      <a:pt x="175" y="224"/>
                    </a:cubicBezTo>
                    <a:cubicBezTo>
                      <a:pt x="187" y="228"/>
                      <a:pt x="200" y="230"/>
                      <a:pt x="215" y="230"/>
                    </a:cubicBezTo>
                    <a:cubicBezTo>
                      <a:pt x="231" y="230"/>
                      <a:pt x="243" y="228"/>
                      <a:pt x="250" y="224"/>
                    </a:cubicBezTo>
                    <a:cubicBezTo>
                      <a:pt x="256" y="219"/>
                      <a:pt x="260" y="214"/>
                      <a:pt x="260" y="206"/>
                    </a:cubicBezTo>
                    <a:cubicBezTo>
                      <a:pt x="260" y="200"/>
                      <a:pt x="257" y="194"/>
                      <a:pt x="25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îṣľîdè">
              <a:extLst>
                <a:ext uri="{FF2B5EF4-FFF2-40B4-BE49-F238E27FC236}">
                  <a16:creationId xmlns:a16="http://schemas.microsoft.com/office/drawing/2014/main" id="{10B33DF8-B56F-4B57-8AD8-2AEE0F58A888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3728233" y="4398605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$ḻídè">
              <a:extLst>
                <a:ext uri="{FF2B5EF4-FFF2-40B4-BE49-F238E27FC236}">
                  <a16:creationId xmlns:a16="http://schemas.microsoft.com/office/drawing/2014/main" id="{1071E21D-F299-47C7-B02D-421585692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80" y="2872736"/>
              <a:ext cx="114114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ïśḷiḓé">
              <a:extLst>
                <a:ext uri="{FF2B5EF4-FFF2-40B4-BE49-F238E27FC236}">
                  <a16:creationId xmlns:a16="http://schemas.microsoft.com/office/drawing/2014/main" id="{03104D1B-E7CD-4F9B-868E-784C4922F42E}"/>
                </a:ext>
              </a:extLst>
            </p:cNvPr>
            <p:cNvGrpSpPr/>
            <p:nvPr/>
          </p:nvGrpSpPr>
          <p:grpSpPr>
            <a:xfrm>
              <a:off x="6315603" y="3137293"/>
              <a:ext cx="620498" cy="622109"/>
              <a:chOff x="1981200" y="1565276"/>
              <a:chExt cx="609601" cy="611188"/>
            </a:xfrm>
            <a:solidFill>
              <a:schemeClr val="tx2"/>
            </a:solidFill>
          </p:grpSpPr>
          <p:sp>
            <p:nvSpPr>
              <p:cNvPr id="38" name="îṧḻídè">
                <a:extLst>
                  <a:ext uri="{FF2B5EF4-FFF2-40B4-BE49-F238E27FC236}">
                    <a16:creationId xmlns:a16="http://schemas.microsoft.com/office/drawing/2014/main" id="{979940EF-FB59-4DD2-B2DE-E699DFA8C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ľïḑe">
                <a:extLst>
                  <a:ext uri="{FF2B5EF4-FFF2-40B4-BE49-F238E27FC236}">
                    <a16:creationId xmlns:a16="http://schemas.microsoft.com/office/drawing/2014/main" id="{630C682B-17BC-4A07-A9E8-33B8A1017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ṡļíďé">
                <a:extLst>
                  <a:ext uri="{FF2B5EF4-FFF2-40B4-BE49-F238E27FC236}">
                    <a16:creationId xmlns:a16="http://schemas.microsoft.com/office/drawing/2014/main" id="{2D5BAEF6-2717-47AD-A738-6F0967C09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šlîḍe">
                <a:extLst>
                  <a:ext uri="{FF2B5EF4-FFF2-40B4-BE49-F238E27FC236}">
                    <a16:creationId xmlns:a16="http://schemas.microsoft.com/office/drawing/2014/main" id="{8332716C-3ACF-4D95-81FA-2AE58F63F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$ľîḑè">
                <a:extLst>
                  <a:ext uri="{FF2B5EF4-FFF2-40B4-BE49-F238E27FC236}">
                    <a16:creationId xmlns:a16="http://schemas.microsoft.com/office/drawing/2014/main" id="{F6FDDD13-DCC6-48FD-BA90-340B922FB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ŝļïḍê">
                <a:extLst>
                  <a:ext uri="{FF2B5EF4-FFF2-40B4-BE49-F238E27FC236}">
                    <a16:creationId xmlns:a16="http://schemas.microsoft.com/office/drawing/2014/main" id="{09136051-6EE1-45E8-878C-0BA8D8C37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ļíďe">
                <a:extLst>
                  <a:ext uri="{FF2B5EF4-FFF2-40B4-BE49-F238E27FC236}">
                    <a16:creationId xmlns:a16="http://schemas.microsoft.com/office/drawing/2014/main" id="{ED0BB020-1C83-451F-8AE5-A1DDF4919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ṧḻiḑé">
                <a:extLst>
                  <a:ext uri="{FF2B5EF4-FFF2-40B4-BE49-F238E27FC236}">
                    <a16:creationId xmlns:a16="http://schemas.microsoft.com/office/drawing/2014/main" id="{9ACBD244-44EB-4468-BF72-2898DD146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ïślíḑe">
              <a:extLst>
                <a:ext uri="{FF2B5EF4-FFF2-40B4-BE49-F238E27FC236}">
                  <a16:creationId xmlns:a16="http://schemas.microsoft.com/office/drawing/2014/main" id="{906B002F-8EDB-4BE9-9174-2FBCED2FC7AB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7415537" y="2399867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ľîḑê">
              <a:extLst>
                <a:ext uri="{FF2B5EF4-FFF2-40B4-BE49-F238E27FC236}">
                  <a16:creationId xmlns:a16="http://schemas.microsoft.com/office/drawing/2014/main" id="{D464DE84-032F-40C8-B726-3C7A384E9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80" y="4626023"/>
              <a:ext cx="1141147" cy="114114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íṧľïḓè">
              <a:extLst>
                <a:ext uri="{FF2B5EF4-FFF2-40B4-BE49-F238E27FC236}">
                  <a16:creationId xmlns:a16="http://schemas.microsoft.com/office/drawing/2014/main" id="{6A437D9A-6370-4DB3-B29C-C44599AA9DEE}"/>
                </a:ext>
              </a:extLst>
            </p:cNvPr>
            <p:cNvGrpSpPr/>
            <p:nvPr/>
          </p:nvGrpSpPr>
          <p:grpSpPr>
            <a:xfrm>
              <a:off x="6315596" y="4937880"/>
              <a:ext cx="556096" cy="532544"/>
              <a:chOff x="5699125" y="234951"/>
              <a:chExt cx="487363" cy="466725"/>
            </a:xfrm>
            <a:solidFill>
              <a:schemeClr val="tx2"/>
            </a:solidFill>
          </p:grpSpPr>
          <p:sp>
            <p:nvSpPr>
              <p:cNvPr id="33" name="ïś1idê">
                <a:extLst>
                  <a:ext uri="{FF2B5EF4-FFF2-40B4-BE49-F238E27FC236}">
                    <a16:creationId xmlns:a16="http://schemas.microsoft.com/office/drawing/2014/main" id="{FC472B48-3131-40E7-9E61-6AC803F2E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$ḻïḋê">
                <a:extLst>
                  <a:ext uri="{FF2B5EF4-FFF2-40B4-BE49-F238E27FC236}">
                    <a16:creationId xmlns:a16="http://schemas.microsoft.com/office/drawing/2014/main" id="{EE37FED9-4A6B-4FA7-8176-760BE7342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ṡḻíḋé">
                <a:extLst>
                  <a:ext uri="{FF2B5EF4-FFF2-40B4-BE49-F238E27FC236}">
                    <a16:creationId xmlns:a16="http://schemas.microsoft.com/office/drawing/2014/main" id="{FF155943-9692-476F-A2B8-9711E78C7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ḷîḓè">
                <a:extLst>
                  <a:ext uri="{FF2B5EF4-FFF2-40B4-BE49-F238E27FC236}">
                    <a16:creationId xmlns:a16="http://schemas.microsoft.com/office/drawing/2014/main" id="{24A210F7-D734-401C-B5EC-4C5B41922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ṩ1íḓè">
                <a:extLst>
                  <a:ext uri="{FF2B5EF4-FFF2-40B4-BE49-F238E27FC236}">
                    <a16:creationId xmlns:a16="http://schemas.microsoft.com/office/drawing/2014/main" id="{CACE860E-E48C-458C-8EBC-748FA3BF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íṡľïḑé">
              <a:extLst>
                <a:ext uri="{FF2B5EF4-FFF2-40B4-BE49-F238E27FC236}">
                  <a16:creationId xmlns:a16="http://schemas.microsoft.com/office/drawing/2014/main" id="{1936E822-08B0-43E5-A6BF-436E85111A9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355142" y="5117964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ïṣľïḋè">
              <a:extLst>
                <a:ext uri="{FF2B5EF4-FFF2-40B4-BE49-F238E27FC236}">
                  <a16:creationId xmlns:a16="http://schemas.microsoft.com/office/drawing/2014/main" id="{E6C4D8AB-26F1-46F7-8CAE-647D30292C82}"/>
                </a:ext>
              </a:extLst>
            </p:cNvPr>
            <p:cNvGrpSpPr/>
            <p:nvPr/>
          </p:nvGrpSpPr>
          <p:grpSpPr>
            <a:xfrm>
              <a:off x="1330790" y="1445058"/>
              <a:ext cx="2530363" cy="1006991"/>
              <a:chOff x="8328246" y="2276873"/>
              <a:chExt cx="2198694" cy="1006991"/>
            </a:xfrm>
          </p:grpSpPr>
          <p:sp>
            <p:nvSpPr>
              <p:cNvPr id="31" name="ïśḷiḑè">
                <a:extLst>
                  <a:ext uri="{FF2B5EF4-FFF2-40B4-BE49-F238E27FC236}">
                    <a16:creationId xmlns:a16="http://schemas.microsoft.com/office/drawing/2014/main" id="{70DA90B7-D65D-4366-88BE-30F936E29975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2" name="ïSḻíde">
                <a:extLst>
                  <a:ext uri="{FF2B5EF4-FFF2-40B4-BE49-F238E27FC236}">
                    <a16:creationId xmlns:a16="http://schemas.microsoft.com/office/drawing/2014/main" id="{DE854A14-8EB9-47F3-94F1-83A0D64F2B8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2" name="işḷíďè">
              <a:extLst>
                <a:ext uri="{FF2B5EF4-FFF2-40B4-BE49-F238E27FC236}">
                  <a16:creationId xmlns:a16="http://schemas.microsoft.com/office/drawing/2014/main" id="{2B52BDF8-C0F1-47B6-8A6F-EBC0B74C23C0}"/>
                </a:ext>
              </a:extLst>
            </p:cNvPr>
            <p:cNvGrpSpPr/>
            <p:nvPr/>
          </p:nvGrpSpPr>
          <p:grpSpPr>
            <a:xfrm>
              <a:off x="7796537" y="2178659"/>
              <a:ext cx="2549181" cy="1006991"/>
              <a:chOff x="1197898" y="2503545"/>
              <a:chExt cx="2198693" cy="1006991"/>
            </a:xfrm>
          </p:grpSpPr>
          <p:sp>
            <p:nvSpPr>
              <p:cNvPr id="29" name="iṧḻîḑê">
                <a:extLst>
                  <a:ext uri="{FF2B5EF4-FFF2-40B4-BE49-F238E27FC236}">
                    <a16:creationId xmlns:a16="http://schemas.microsoft.com/office/drawing/2014/main" id="{35DA74CD-1ADD-4C3A-9D97-CD8A37258884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0" name="iśļîdé">
                <a:extLst>
                  <a:ext uri="{FF2B5EF4-FFF2-40B4-BE49-F238E27FC236}">
                    <a16:creationId xmlns:a16="http://schemas.microsoft.com/office/drawing/2014/main" id="{C2C97B83-AEE2-4AE6-998C-A22AED05DD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3" name="išḷîḍe">
              <a:extLst>
                <a:ext uri="{FF2B5EF4-FFF2-40B4-BE49-F238E27FC236}">
                  <a16:creationId xmlns:a16="http://schemas.microsoft.com/office/drawing/2014/main" id="{17E6823B-7E14-4277-8A55-B54861FE3D48}"/>
                </a:ext>
              </a:extLst>
            </p:cNvPr>
            <p:cNvGrpSpPr/>
            <p:nvPr/>
          </p:nvGrpSpPr>
          <p:grpSpPr>
            <a:xfrm>
              <a:off x="1330790" y="4444648"/>
              <a:ext cx="2530363" cy="1006991"/>
              <a:chOff x="8328246" y="2276873"/>
              <a:chExt cx="2198694" cy="1006991"/>
            </a:xfrm>
          </p:grpSpPr>
          <p:sp>
            <p:nvSpPr>
              <p:cNvPr id="27" name="ïsľîḋê">
                <a:extLst>
                  <a:ext uri="{FF2B5EF4-FFF2-40B4-BE49-F238E27FC236}">
                    <a16:creationId xmlns:a16="http://schemas.microsoft.com/office/drawing/2014/main" id="{D6770834-817F-46E4-84AC-452376834FAD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íṡḻíḋê">
                <a:extLst>
                  <a:ext uri="{FF2B5EF4-FFF2-40B4-BE49-F238E27FC236}">
                    <a16:creationId xmlns:a16="http://schemas.microsoft.com/office/drawing/2014/main" id="{039CFA21-265B-4EB7-9F35-643F768E17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4" name="îŝḻíḍé">
              <a:extLst>
                <a:ext uri="{FF2B5EF4-FFF2-40B4-BE49-F238E27FC236}">
                  <a16:creationId xmlns:a16="http://schemas.microsoft.com/office/drawing/2014/main" id="{85F6A1B3-0D39-46E1-A1A2-175F4B16EAA0}"/>
                </a:ext>
              </a:extLst>
            </p:cNvPr>
            <p:cNvGrpSpPr/>
            <p:nvPr/>
          </p:nvGrpSpPr>
          <p:grpSpPr>
            <a:xfrm>
              <a:off x="7736142" y="4918916"/>
              <a:ext cx="2549181" cy="1006991"/>
              <a:chOff x="1197898" y="2503545"/>
              <a:chExt cx="2198693" cy="1006991"/>
            </a:xfrm>
          </p:grpSpPr>
          <p:sp>
            <p:nvSpPr>
              <p:cNvPr id="25" name="ïs1íďé">
                <a:extLst>
                  <a:ext uri="{FF2B5EF4-FFF2-40B4-BE49-F238E27FC236}">
                    <a16:creationId xmlns:a16="http://schemas.microsoft.com/office/drawing/2014/main" id="{AB67CEED-CEE5-4EF7-9411-D0D683C2117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íṧlïḋê">
                <a:extLst>
                  <a:ext uri="{FF2B5EF4-FFF2-40B4-BE49-F238E27FC236}">
                    <a16:creationId xmlns:a16="http://schemas.microsoft.com/office/drawing/2014/main" id="{E4EAF0A0-14E4-4B3C-9EE8-832A60BBE1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432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šľîḓè">
            <a:extLst>
              <a:ext uri="{FF2B5EF4-FFF2-40B4-BE49-F238E27FC236}">
                <a16:creationId xmlns:a16="http://schemas.microsoft.com/office/drawing/2014/main" id="{5D479267-5C27-4532-B4D8-9DFD077572F9}"/>
              </a:ext>
            </a:extLst>
          </p:cNvPr>
          <p:cNvSpPr txBox="1"/>
          <p:nvPr/>
        </p:nvSpPr>
        <p:spPr>
          <a:xfrm>
            <a:off x="412046" y="3848513"/>
            <a:ext cx="5405879" cy="52835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0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如需更改请在（设置形状格式）菜单下（文本选项）中调整</a:t>
            </a:r>
          </a:p>
        </p:txBody>
      </p:sp>
      <p:sp>
        <p:nvSpPr>
          <p:cNvPr id="4" name="is1ïde">
            <a:extLst>
              <a:ext uri="{FF2B5EF4-FFF2-40B4-BE49-F238E27FC236}">
                <a16:creationId xmlns:a16="http://schemas.microsoft.com/office/drawing/2014/main" id="{E7968055-5B11-4D38-8602-0CB4E559DCB6}"/>
              </a:ext>
            </a:extLst>
          </p:cNvPr>
          <p:cNvSpPr txBox="1"/>
          <p:nvPr/>
        </p:nvSpPr>
        <p:spPr>
          <a:xfrm>
            <a:off x="2362493" y="3459267"/>
            <a:ext cx="1569660" cy="369332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标题文本预设</a:t>
            </a:r>
          </a:p>
        </p:txBody>
      </p:sp>
      <p:sp>
        <p:nvSpPr>
          <p:cNvPr id="5" name="îSľïḋê">
            <a:extLst>
              <a:ext uri="{FF2B5EF4-FFF2-40B4-BE49-F238E27FC236}">
                <a16:creationId xmlns:a16="http://schemas.microsoft.com/office/drawing/2014/main" id="{8CE3AE1A-01B2-4B55-BEDE-F3150B35BAA6}"/>
              </a:ext>
            </a:extLst>
          </p:cNvPr>
          <p:cNvSpPr txBox="1"/>
          <p:nvPr/>
        </p:nvSpPr>
        <p:spPr>
          <a:xfrm>
            <a:off x="7139993" y="2015050"/>
            <a:ext cx="4100352" cy="52835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此部分内容作为文字排版占位显示（建议使用主题字体）通常规则为在</a:t>
            </a:r>
            <a:r>
              <a:rPr lang="en-US" altLang="zh-CN" sz="1000" dirty="0"/>
              <a:t>PPT</a:t>
            </a:r>
            <a:r>
              <a:rPr lang="zh-CN" altLang="en-US" sz="1000" dirty="0"/>
              <a:t>文档下中英文各使用一种字体以保持全文档统一</a:t>
            </a:r>
          </a:p>
        </p:txBody>
      </p:sp>
      <p:sp>
        <p:nvSpPr>
          <p:cNvPr id="6" name="ïśḻiḑè">
            <a:extLst>
              <a:ext uri="{FF2B5EF4-FFF2-40B4-BE49-F238E27FC236}">
                <a16:creationId xmlns:a16="http://schemas.microsoft.com/office/drawing/2014/main" id="{DBFB2639-F86A-4880-AD1C-DD0388A32F3B}"/>
              </a:ext>
            </a:extLst>
          </p:cNvPr>
          <p:cNvSpPr/>
          <p:nvPr/>
        </p:nvSpPr>
        <p:spPr>
          <a:xfrm>
            <a:off x="6534551" y="1987184"/>
            <a:ext cx="568767" cy="5687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ś1íḍè">
            <a:extLst>
              <a:ext uri="{FF2B5EF4-FFF2-40B4-BE49-F238E27FC236}">
                <a16:creationId xmlns:a16="http://schemas.microsoft.com/office/drawing/2014/main" id="{63EBCA25-B261-4CB3-8CA9-396F3A64856D}"/>
              </a:ext>
            </a:extLst>
          </p:cNvPr>
          <p:cNvSpPr txBox="1"/>
          <p:nvPr/>
        </p:nvSpPr>
        <p:spPr>
          <a:xfrm>
            <a:off x="7139993" y="2911104"/>
            <a:ext cx="4100352" cy="52835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此部分内容作为文字排版占位显示（建议使用主题字体）通常规则为在</a:t>
            </a:r>
            <a:r>
              <a:rPr lang="en-US" altLang="zh-CN" sz="1000" dirty="0"/>
              <a:t>PPT</a:t>
            </a:r>
            <a:r>
              <a:rPr lang="zh-CN" altLang="en-US" sz="1000" dirty="0"/>
              <a:t>文档下中英文各使用一种字体以保持全文档统一</a:t>
            </a:r>
          </a:p>
        </p:txBody>
      </p:sp>
      <p:sp>
        <p:nvSpPr>
          <p:cNvPr id="8" name="íšliďê">
            <a:extLst>
              <a:ext uri="{FF2B5EF4-FFF2-40B4-BE49-F238E27FC236}">
                <a16:creationId xmlns:a16="http://schemas.microsoft.com/office/drawing/2014/main" id="{344C7594-54E0-40E3-AD19-917F98A7BA40}"/>
              </a:ext>
            </a:extLst>
          </p:cNvPr>
          <p:cNvSpPr/>
          <p:nvPr/>
        </p:nvSpPr>
        <p:spPr>
          <a:xfrm>
            <a:off x="6534551" y="2883238"/>
            <a:ext cx="568767" cy="5687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ṩḻiḍê">
            <a:extLst>
              <a:ext uri="{FF2B5EF4-FFF2-40B4-BE49-F238E27FC236}">
                <a16:creationId xmlns:a16="http://schemas.microsoft.com/office/drawing/2014/main" id="{639312C7-7D62-4429-B0DD-3ED8A0DCE4E2}"/>
              </a:ext>
            </a:extLst>
          </p:cNvPr>
          <p:cNvSpPr txBox="1"/>
          <p:nvPr/>
        </p:nvSpPr>
        <p:spPr>
          <a:xfrm>
            <a:off x="7139993" y="3793579"/>
            <a:ext cx="4100352" cy="52835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此部分内容作为文字排版占位显示（建议使用主题字体）通常规则为在</a:t>
            </a:r>
            <a:r>
              <a:rPr lang="en-US" altLang="zh-CN" sz="1000"/>
              <a:t>PPT</a:t>
            </a:r>
            <a:r>
              <a:rPr lang="zh-CN" altLang="en-US" sz="1000"/>
              <a:t>文档下中英文各使用一种字体以保持全文档统一</a:t>
            </a:r>
          </a:p>
        </p:txBody>
      </p:sp>
      <p:sp>
        <p:nvSpPr>
          <p:cNvPr id="10" name="iṡļïde">
            <a:extLst>
              <a:ext uri="{FF2B5EF4-FFF2-40B4-BE49-F238E27FC236}">
                <a16:creationId xmlns:a16="http://schemas.microsoft.com/office/drawing/2014/main" id="{BC89D030-B849-483F-AA75-6B7F44498AB8}"/>
              </a:ext>
            </a:extLst>
          </p:cNvPr>
          <p:cNvSpPr/>
          <p:nvPr/>
        </p:nvSpPr>
        <p:spPr>
          <a:xfrm>
            <a:off x="6534551" y="3765713"/>
            <a:ext cx="568767" cy="5687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íṣļiďè">
            <a:extLst>
              <a:ext uri="{FF2B5EF4-FFF2-40B4-BE49-F238E27FC236}">
                <a16:creationId xmlns:a16="http://schemas.microsoft.com/office/drawing/2014/main" id="{52A9F393-813F-4F31-8253-712A5CEE6FAF}"/>
              </a:ext>
            </a:extLst>
          </p:cNvPr>
          <p:cNvSpPr txBox="1"/>
          <p:nvPr/>
        </p:nvSpPr>
        <p:spPr>
          <a:xfrm>
            <a:off x="7139993" y="4689634"/>
            <a:ext cx="4100352" cy="52835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此部分内容作为文字排版占位显示（建议使用主题字体）通常规则为在</a:t>
            </a:r>
            <a:r>
              <a:rPr lang="en-US" altLang="zh-CN" sz="1000"/>
              <a:t>PPT</a:t>
            </a:r>
            <a:r>
              <a:rPr lang="zh-CN" altLang="en-US" sz="1000"/>
              <a:t>文档下中英文各使用一种字体以保持全文档统一</a:t>
            </a:r>
          </a:p>
        </p:txBody>
      </p:sp>
      <p:sp>
        <p:nvSpPr>
          <p:cNvPr id="12" name="îsliḋè">
            <a:extLst>
              <a:ext uri="{FF2B5EF4-FFF2-40B4-BE49-F238E27FC236}">
                <a16:creationId xmlns:a16="http://schemas.microsoft.com/office/drawing/2014/main" id="{50E3CBDA-BCA8-4EB2-88A4-79111ECD2A87}"/>
              </a:ext>
            </a:extLst>
          </p:cNvPr>
          <p:cNvSpPr/>
          <p:nvPr/>
        </p:nvSpPr>
        <p:spPr>
          <a:xfrm>
            <a:off x="6534551" y="4661768"/>
            <a:ext cx="568767" cy="5687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šļîḑè">
            <a:extLst>
              <a:ext uri="{FF2B5EF4-FFF2-40B4-BE49-F238E27FC236}">
                <a16:creationId xmlns:a16="http://schemas.microsoft.com/office/drawing/2014/main" id="{829BD0DB-F893-480F-B452-33C6863A7D1E}"/>
              </a:ext>
            </a:extLst>
          </p:cNvPr>
          <p:cNvSpPr txBox="1"/>
          <p:nvPr/>
        </p:nvSpPr>
        <p:spPr>
          <a:xfrm>
            <a:off x="6534551" y="2084218"/>
            <a:ext cx="595035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4" name="ïṥ1ídê">
            <a:extLst>
              <a:ext uri="{FF2B5EF4-FFF2-40B4-BE49-F238E27FC236}">
                <a16:creationId xmlns:a16="http://schemas.microsoft.com/office/drawing/2014/main" id="{6564FD1D-70AC-4B3C-8462-1EAF5CA166DF}"/>
              </a:ext>
            </a:extLst>
          </p:cNvPr>
          <p:cNvSpPr txBox="1"/>
          <p:nvPr/>
        </p:nvSpPr>
        <p:spPr>
          <a:xfrm>
            <a:off x="6533399" y="2982755"/>
            <a:ext cx="595035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70%</a:t>
            </a:r>
          </a:p>
        </p:txBody>
      </p:sp>
      <p:sp>
        <p:nvSpPr>
          <p:cNvPr id="15" name="iŝḻidè">
            <a:extLst>
              <a:ext uri="{FF2B5EF4-FFF2-40B4-BE49-F238E27FC236}">
                <a16:creationId xmlns:a16="http://schemas.microsoft.com/office/drawing/2014/main" id="{339D72FC-7C1B-4DC4-B127-E26357402C6F}"/>
              </a:ext>
            </a:extLst>
          </p:cNvPr>
          <p:cNvSpPr txBox="1"/>
          <p:nvPr/>
        </p:nvSpPr>
        <p:spPr>
          <a:xfrm>
            <a:off x="6537623" y="3865230"/>
            <a:ext cx="595035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6" name="îṥlïdê">
            <a:extLst>
              <a:ext uri="{FF2B5EF4-FFF2-40B4-BE49-F238E27FC236}">
                <a16:creationId xmlns:a16="http://schemas.microsoft.com/office/drawing/2014/main" id="{65672766-F222-4D1D-9A7A-43B176DDBA21}"/>
              </a:ext>
            </a:extLst>
          </p:cNvPr>
          <p:cNvSpPr txBox="1"/>
          <p:nvPr/>
        </p:nvSpPr>
        <p:spPr>
          <a:xfrm>
            <a:off x="6533399" y="4761285"/>
            <a:ext cx="595035" cy="3385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40%</a:t>
            </a:r>
          </a:p>
        </p:txBody>
      </p:sp>
      <p:cxnSp>
        <p:nvCxnSpPr>
          <p:cNvPr id="17" name="Straight Connector 35">
            <a:extLst>
              <a:ext uri="{FF2B5EF4-FFF2-40B4-BE49-F238E27FC236}">
                <a16:creationId xmlns:a16="http://schemas.microsoft.com/office/drawing/2014/main" id="{63440185-DCE9-4E10-A446-360B01D0777D}"/>
              </a:ext>
            </a:extLst>
          </p:cNvPr>
          <p:cNvCxnSpPr/>
          <p:nvPr/>
        </p:nvCxnSpPr>
        <p:spPr>
          <a:xfrm>
            <a:off x="6102149" y="1448780"/>
            <a:ext cx="0" cy="4144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isliḍé">
            <a:extLst>
              <a:ext uri="{FF2B5EF4-FFF2-40B4-BE49-F238E27FC236}">
                <a16:creationId xmlns:a16="http://schemas.microsoft.com/office/drawing/2014/main" id="{A7A95572-083A-4A8B-B38C-E28587F2840C}"/>
              </a:ext>
            </a:extLst>
          </p:cNvPr>
          <p:cNvGrpSpPr/>
          <p:nvPr/>
        </p:nvGrpSpPr>
        <p:grpSpPr>
          <a:xfrm>
            <a:off x="667027" y="2368260"/>
            <a:ext cx="5002722" cy="1009418"/>
            <a:chOff x="38765" y="1803577"/>
            <a:chExt cx="8847120" cy="1471937"/>
          </a:xfrm>
        </p:grpSpPr>
        <p:sp>
          <p:nvSpPr>
            <p:cNvPr id="32" name="ïsḻîḍê">
              <a:extLst>
                <a:ext uri="{FF2B5EF4-FFF2-40B4-BE49-F238E27FC236}">
                  <a16:creationId xmlns:a16="http://schemas.microsoft.com/office/drawing/2014/main" id="{F1D90FEA-DC17-4D88-B040-27496252F16D}"/>
                </a:ext>
              </a:extLst>
            </p:cNvPr>
            <p:cNvSpPr/>
            <p:nvPr/>
          </p:nvSpPr>
          <p:spPr>
            <a:xfrm>
              <a:off x="38765" y="1903085"/>
              <a:ext cx="6489813" cy="1358046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líďé">
              <a:extLst>
                <a:ext uri="{FF2B5EF4-FFF2-40B4-BE49-F238E27FC236}">
                  <a16:creationId xmlns:a16="http://schemas.microsoft.com/office/drawing/2014/main" id="{3976418F-602B-46E8-A2C6-9392047B6F76}"/>
                </a:ext>
              </a:extLst>
            </p:cNvPr>
            <p:cNvSpPr/>
            <p:nvPr/>
          </p:nvSpPr>
          <p:spPr>
            <a:xfrm>
              <a:off x="1189755" y="1803577"/>
              <a:ext cx="5877136" cy="1465558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ṩḻídé">
              <a:extLst>
                <a:ext uri="{FF2B5EF4-FFF2-40B4-BE49-F238E27FC236}">
                  <a16:creationId xmlns:a16="http://schemas.microsoft.com/office/drawing/2014/main" id="{497928FE-DD8A-4DA9-BB0C-F10D41EB03DC}"/>
                </a:ext>
              </a:extLst>
            </p:cNvPr>
            <p:cNvSpPr/>
            <p:nvPr/>
          </p:nvSpPr>
          <p:spPr>
            <a:xfrm>
              <a:off x="2233303" y="1819246"/>
              <a:ext cx="5956337" cy="1450560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şļïde">
              <a:extLst>
                <a:ext uri="{FF2B5EF4-FFF2-40B4-BE49-F238E27FC236}">
                  <a16:creationId xmlns:a16="http://schemas.microsoft.com/office/drawing/2014/main" id="{80D200B6-AFB9-4CC7-80B3-5F037B8A68AE}"/>
                </a:ext>
              </a:extLst>
            </p:cNvPr>
            <p:cNvSpPr/>
            <p:nvPr/>
          </p:nvSpPr>
          <p:spPr>
            <a:xfrm>
              <a:off x="3111226" y="2047372"/>
              <a:ext cx="5774659" cy="1228142"/>
            </a:xfrm>
            <a:custGeom>
              <a:avLst/>
              <a:gdLst>
                <a:gd name="connsiteX0" fmla="*/ 0 w 1795861"/>
                <a:gd name="connsiteY0" fmla="*/ 1723829 h 1723829"/>
                <a:gd name="connsiteX1" fmla="*/ 865569 w 1795861"/>
                <a:gd name="connsiteY1" fmla="*/ 0 h 1723829"/>
                <a:gd name="connsiteX2" fmla="*/ 1795861 w 1795861"/>
                <a:gd name="connsiteY2" fmla="*/ 1723829 h 1723829"/>
                <a:gd name="connsiteX3" fmla="*/ 0 w 179586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35151"/>
                <a:gd name="connsiteY0" fmla="*/ 1723829 h 1723829"/>
                <a:gd name="connsiteX1" fmla="*/ 887143 w 1835151"/>
                <a:gd name="connsiteY1" fmla="*/ 0 h 1723829"/>
                <a:gd name="connsiteX2" fmla="*/ 1817435 w 1835151"/>
                <a:gd name="connsiteY2" fmla="*/ 1723829 h 1723829"/>
                <a:gd name="connsiteX3" fmla="*/ 21574 w 1835151"/>
                <a:gd name="connsiteY3" fmla="*/ 1723829 h 1723829"/>
                <a:gd name="connsiteX0" fmla="*/ 21574 w 1817435"/>
                <a:gd name="connsiteY0" fmla="*/ 1723829 h 1723829"/>
                <a:gd name="connsiteX1" fmla="*/ 887143 w 1817435"/>
                <a:gd name="connsiteY1" fmla="*/ 0 h 1723829"/>
                <a:gd name="connsiteX2" fmla="*/ 1817435 w 1817435"/>
                <a:gd name="connsiteY2" fmla="*/ 1723829 h 1723829"/>
                <a:gd name="connsiteX3" fmla="*/ 21574 w 1817435"/>
                <a:gd name="connsiteY3" fmla="*/ 1723829 h 1723829"/>
                <a:gd name="connsiteX0" fmla="*/ 0 w 1795861"/>
                <a:gd name="connsiteY0" fmla="*/ 1723829 h 1723835"/>
                <a:gd name="connsiteX1" fmla="*/ 865569 w 1795861"/>
                <a:gd name="connsiteY1" fmla="*/ 0 h 1723835"/>
                <a:gd name="connsiteX2" fmla="*/ 1795861 w 1795861"/>
                <a:gd name="connsiteY2" fmla="*/ 1723829 h 1723835"/>
                <a:gd name="connsiteX3" fmla="*/ 0 w 1795861"/>
                <a:gd name="connsiteY3" fmla="*/ 1723829 h 172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5861" h="1723835">
                  <a:moveTo>
                    <a:pt x="0" y="1723829"/>
                  </a:moveTo>
                  <a:cubicBezTo>
                    <a:pt x="492651" y="1727609"/>
                    <a:pt x="566259" y="0"/>
                    <a:pt x="865569" y="0"/>
                  </a:cubicBezTo>
                  <a:cubicBezTo>
                    <a:pt x="1164879" y="0"/>
                    <a:pt x="1203522" y="1721281"/>
                    <a:pt x="1795861" y="1723829"/>
                  </a:cubicBezTo>
                  <a:lnTo>
                    <a:pt x="0" y="1723829"/>
                  </a:lnTo>
                  <a:close/>
                </a:path>
              </a:pathLst>
            </a:cu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9" name="îṣ1ïḍé">
            <a:extLst>
              <a:ext uri="{FF2B5EF4-FFF2-40B4-BE49-F238E27FC236}">
                <a16:creationId xmlns:a16="http://schemas.microsoft.com/office/drawing/2014/main" id="{04E9CB69-01C3-4B29-9ACC-4C67B14CA9F2}"/>
              </a:ext>
            </a:extLst>
          </p:cNvPr>
          <p:cNvSpPr txBox="1"/>
          <p:nvPr/>
        </p:nvSpPr>
        <p:spPr>
          <a:xfrm>
            <a:off x="2102812" y="1985131"/>
            <a:ext cx="526106" cy="2974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333" b="1">
                <a:solidFill>
                  <a:schemeClr val="bg1">
                    <a:lumMod val="50000"/>
                  </a:schemeClr>
                </a:solidFill>
              </a:rPr>
              <a:t>30%</a:t>
            </a:r>
          </a:p>
        </p:txBody>
      </p:sp>
      <p:sp>
        <p:nvSpPr>
          <p:cNvPr id="20" name="i$ḷïďè">
            <a:extLst>
              <a:ext uri="{FF2B5EF4-FFF2-40B4-BE49-F238E27FC236}">
                <a16:creationId xmlns:a16="http://schemas.microsoft.com/office/drawing/2014/main" id="{697A4D4B-381A-4236-9D14-22108F8B8241}"/>
              </a:ext>
            </a:extLst>
          </p:cNvPr>
          <p:cNvSpPr txBox="1"/>
          <p:nvPr/>
        </p:nvSpPr>
        <p:spPr>
          <a:xfrm>
            <a:off x="2673584" y="1812682"/>
            <a:ext cx="526106" cy="2974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333" b="1">
                <a:solidFill>
                  <a:schemeClr val="bg1">
                    <a:lumMod val="50000"/>
                  </a:schemeClr>
                </a:solidFill>
              </a:rPr>
              <a:t>70%</a:t>
            </a:r>
          </a:p>
        </p:txBody>
      </p:sp>
      <p:sp>
        <p:nvSpPr>
          <p:cNvPr id="21" name="í$1iḓè">
            <a:extLst>
              <a:ext uri="{FF2B5EF4-FFF2-40B4-BE49-F238E27FC236}">
                <a16:creationId xmlns:a16="http://schemas.microsoft.com/office/drawing/2014/main" id="{3301332E-5F91-483B-9EBD-64203373E393}"/>
              </a:ext>
            </a:extLst>
          </p:cNvPr>
          <p:cNvSpPr txBox="1"/>
          <p:nvPr/>
        </p:nvSpPr>
        <p:spPr>
          <a:xfrm>
            <a:off x="3285991" y="1951802"/>
            <a:ext cx="526106" cy="2974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333" b="1">
                <a:solidFill>
                  <a:schemeClr val="bg1">
                    <a:lumMod val="50000"/>
                  </a:schemeClr>
                </a:solidFill>
              </a:rPr>
              <a:t>50%</a:t>
            </a:r>
          </a:p>
        </p:txBody>
      </p:sp>
      <p:sp>
        <p:nvSpPr>
          <p:cNvPr id="22" name="îṣḷiďé">
            <a:extLst>
              <a:ext uri="{FF2B5EF4-FFF2-40B4-BE49-F238E27FC236}">
                <a16:creationId xmlns:a16="http://schemas.microsoft.com/office/drawing/2014/main" id="{29FC64A2-56F8-4E52-8163-F5BE1F9EFF8C}"/>
              </a:ext>
            </a:extLst>
          </p:cNvPr>
          <p:cNvSpPr txBox="1"/>
          <p:nvPr/>
        </p:nvSpPr>
        <p:spPr>
          <a:xfrm>
            <a:off x="3766796" y="2117385"/>
            <a:ext cx="526106" cy="297454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333" b="1">
                <a:solidFill>
                  <a:schemeClr val="bg1">
                    <a:lumMod val="50000"/>
                  </a:schemeClr>
                </a:solidFill>
              </a:rPr>
              <a:t>40%</a:t>
            </a:r>
          </a:p>
        </p:txBody>
      </p:sp>
      <p:grpSp>
        <p:nvGrpSpPr>
          <p:cNvPr id="23" name="iş1îḍe">
            <a:extLst>
              <a:ext uri="{FF2B5EF4-FFF2-40B4-BE49-F238E27FC236}">
                <a16:creationId xmlns:a16="http://schemas.microsoft.com/office/drawing/2014/main" id="{868DE8A6-3AEE-453A-AB85-3827ADF89A30}"/>
              </a:ext>
            </a:extLst>
          </p:cNvPr>
          <p:cNvGrpSpPr/>
          <p:nvPr/>
        </p:nvGrpSpPr>
        <p:grpSpPr>
          <a:xfrm>
            <a:off x="1555517" y="4637711"/>
            <a:ext cx="3183603" cy="172232"/>
            <a:chOff x="3632609" y="4343239"/>
            <a:chExt cx="4541393" cy="245688"/>
          </a:xfrm>
        </p:grpSpPr>
        <p:sp>
          <p:nvSpPr>
            <p:cNvPr id="24" name="íśļïďe">
              <a:extLst>
                <a:ext uri="{FF2B5EF4-FFF2-40B4-BE49-F238E27FC236}">
                  <a16:creationId xmlns:a16="http://schemas.microsoft.com/office/drawing/2014/main" id="{F31CA0D0-9E56-4A3F-8AF8-42F1A1D5D74A}"/>
                </a:ext>
              </a:extLst>
            </p:cNvPr>
            <p:cNvSpPr/>
            <p:nvPr/>
          </p:nvSpPr>
          <p:spPr>
            <a:xfrm>
              <a:off x="3632609" y="4388132"/>
              <a:ext cx="158953" cy="158953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dê">
              <a:extLst>
                <a:ext uri="{FF2B5EF4-FFF2-40B4-BE49-F238E27FC236}">
                  <a16:creationId xmlns:a16="http://schemas.microsoft.com/office/drawing/2014/main" id="{FDC992ED-7C20-4CD4-B661-342E5C36420D}"/>
                </a:ext>
              </a:extLst>
            </p:cNvPr>
            <p:cNvSpPr/>
            <p:nvPr/>
          </p:nvSpPr>
          <p:spPr>
            <a:xfrm>
              <a:off x="4855395" y="4385779"/>
              <a:ext cx="158953" cy="158953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ŝlíḋé">
              <a:extLst>
                <a:ext uri="{FF2B5EF4-FFF2-40B4-BE49-F238E27FC236}">
                  <a16:creationId xmlns:a16="http://schemas.microsoft.com/office/drawing/2014/main" id="{FF3A5F97-BEB2-4AC6-92AA-DC34CEAE0E7D}"/>
                </a:ext>
              </a:extLst>
            </p:cNvPr>
            <p:cNvSpPr txBox="1"/>
            <p:nvPr/>
          </p:nvSpPr>
          <p:spPr>
            <a:xfrm>
              <a:off x="5060262" y="4347455"/>
              <a:ext cx="631122" cy="241472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</a:rPr>
                <a:t>Data 2</a:t>
              </a:r>
            </a:p>
          </p:txBody>
        </p:sp>
        <p:sp>
          <p:nvSpPr>
            <p:cNvPr id="27" name="ïṡľídê">
              <a:extLst>
                <a:ext uri="{FF2B5EF4-FFF2-40B4-BE49-F238E27FC236}">
                  <a16:creationId xmlns:a16="http://schemas.microsoft.com/office/drawing/2014/main" id="{73B9EEB6-7DB5-4F96-8F8F-5507F7569D78}"/>
                </a:ext>
              </a:extLst>
            </p:cNvPr>
            <p:cNvSpPr/>
            <p:nvPr/>
          </p:nvSpPr>
          <p:spPr>
            <a:xfrm>
              <a:off x="6124010" y="4387843"/>
              <a:ext cx="158953" cy="158953"/>
            </a:xfrm>
            <a:prstGeom prst="ellipse">
              <a:avLst/>
            </a:pr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ṧlídè">
              <a:extLst>
                <a:ext uri="{FF2B5EF4-FFF2-40B4-BE49-F238E27FC236}">
                  <a16:creationId xmlns:a16="http://schemas.microsoft.com/office/drawing/2014/main" id="{0B139A03-9F0D-4C58-9537-8A595D8B8EEE}"/>
                </a:ext>
              </a:extLst>
            </p:cNvPr>
            <p:cNvSpPr txBox="1"/>
            <p:nvPr/>
          </p:nvSpPr>
          <p:spPr>
            <a:xfrm>
              <a:off x="6328878" y="4345304"/>
              <a:ext cx="631122" cy="241473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</a:rPr>
                <a:t>Data 3</a:t>
              </a:r>
            </a:p>
          </p:txBody>
        </p:sp>
        <p:sp>
          <p:nvSpPr>
            <p:cNvPr id="29" name="íṡḷîḑe">
              <a:extLst>
                <a:ext uri="{FF2B5EF4-FFF2-40B4-BE49-F238E27FC236}">
                  <a16:creationId xmlns:a16="http://schemas.microsoft.com/office/drawing/2014/main" id="{79176E45-E1F3-4EDB-A478-D9BDD0F329CD}"/>
                </a:ext>
              </a:extLst>
            </p:cNvPr>
            <p:cNvSpPr/>
            <p:nvPr/>
          </p:nvSpPr>
          <p:spPr>
            <a:xfrm>
              <a:off x="7338012" y="4395153"/>
              <a:ext cx="158953" cy="158953"/>
            </a:xfrm>
            <a:prstGeom prst="ellipse">
              <a:avLst/>
            </a:pr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ṡlîḑê">
              <a:extLst>
                <a:ext uri="{FF2B5EF4-FFF2-40B4-BE49-F238E27FC236}">
                  <a16:creationId xmlns:a16="http://schemas.microsoft.com/office/drawing/2014/main" id="{13D5419F-01F1-476F-A80F-0CC077E64F75}"/>
                </a:ext>
              </a:extLst>
            </p:cNvPr>
            <p:cNvSpPr txBox="1"/>
            <p:nvPr/>
          </p:nvSpPr>
          <p:spPr>
            <a:xfrm>
              <a:off x="7542880" y="4344182"/>
              <a:ext cx="631122" cy="241473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</a:rPr>
                <a:t>Data 4</a:t>
              </a:r>
            </a:p>
          </p:txBody>
        </p:sp>
        <p:sp>
          <p:nvSpPr>
            <p:cNvPr id="31" name="iṥ1íḍê">
              <a:extLst>
                <a:ext uri="{FF2B5EF4-FFF2-40B4-BE49-F238E27FC236}">
                  <a16:creationId xmlns:a16="http://schemas.microsoft.com/office/drawing/2014/main" id="{26BC1344-97AF-4281-95EA-CEA387662295}"/>
                </a:ext>
              </a:extLst>
            </p:cNvPr>
            <p:cNvSpPr txBox="1"/>
            <p:nvPr/>
          </p:nvSpPr>
          <p:spPr>
            <a:xfrm>
              <a:off x="3846261" y="4343239"/>
              <a:ext cx="631122" cy="241473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</a:rPr>
                <a:t>Data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081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slïde">
            <a:extLst>
              <a:ext uri="{FF2B5EF4-FFF2-40B4-BE49-F238E27FC236}">
                <a16:creationId xmlns:a16="http://schemas.microsoft.com/office/drawing/2014/main" id="{CA7C9C50-7624-4DB4-861C-122247C0B1D5}"/>
              </a:ext>
            </a:extLst>
          </p:cNvPr>
          <p:cNvGrpSpPr/>
          <p:nvPr/>
        </p:nvGrpSpPr>
        <p:grpSpPr>
          <a:xfrm>
            <a:off x="858520" y="1630469"/>
            <a:ext cx="10474960" cy="4174795"/>
            <a:chOff x="839416" y="1630469"/>
            <a:chExt cx="10474960" cy="4174795"/>
          </a:xfrm>
        </p:grpSpPr>
        <p:grpSp>
          <p:nvGrpSpPr>
            <p:cNvPr id="5" name="í$ḻîḋé">
              <a:extLst>
                <a:ext uri="{FF2B5EF4-FFF2-40B4-BE49-F238E27FC236}">
                  <a16:creationId xmlns:a16="http://schemas.microsoft.com/office/drawing/2014/main" id="{C568273C-A5C7-4BA0-A12E-B3A561765567}"/>
                </a:ext>
              </a:extLst>
            </p:cNvPr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8" name="îšḻíḋê">
                <a:extLst>
                  <a:ext uri="{FF2B5EF4-FFF2-40B4-BE49-F238E27FC236}">
                    <a16:creationId xmlns:a16="http://schemas.microsoft.com/office/drawing/2014/main" id="{B4951420-0C29-4359-9215-FBF41FC8CD96}"/>
                  </a:ext>
                </a:extLst>
              </p:cNvPr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1" name="iṥḻîḋé">
                  <a:extLst>
                    <a:ext uri="{FF2B5EF4-FFF2-40B4-BE49-F238E27FC236}">
                      <a16:creationId xmlns:a16="http://schemas.microsoft.com/office/drawing/2014/main" id="{AB3B8DE9-A236-4DCF-B36A-3FE2DA821392}"/>
                    </a:ext>
                  </a:extLst>
                </p:cNvPr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ş1ïḓé">
                  <a:extLst>
                    <a:ext uri="{FF2B5EF4-FFF2-40B4-BE49-F238E27FC236}">
                      <a16:creationId xmlns:a16="http://schemas.microsoft.com/office/drawing/2014/main" id="{32F4DD63-ECFE-48D4-9277-FFD1A0F5F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9" name="íšḻiḑê">
                <a:extLst>
                  <a:ext uri="{FF2B5EF4-FFF2-40B4-BE49-F238E27FC236}">
                    <a16:creationId xmlns:a16="http://schemas.microsoft.com/office/drawing/2014/main" id="{1166A2B6-7233-43CA-82B1-9703B1D5B406}"/>
                  </a:ext>
                </a:extLst>
              </p:cNvPr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49" name="íşlíďe">
                  <a:extLst>
                    <a:ext uri="{FF2B5EF4-FFF2-40B4-BE49-F238E27FC236}">
                      <a16:creationId xmlns:a16="http://schemas.microsoft.com/office/drawing/2014/main" id="{ABBBDF91-E017-4A83-B30A-4175A7C1D609}"/>
                    </a:ext>
                  </a:extLst>
                </p:cNvPr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śļíḋe">
                  <a:extLst>
                    <a:ext uri="{FF2B5EF4-FFF2-40B4-BE49-F238E27FC236}">
                      <a16:creationId xmlns:a16="http://schemas.microsoft.com/office/drawing/2014/main" id="{810450A1-88CB-482D-AB67-D24B224BA1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iŝ1iďe">
                <a:extLst>
                  <a:ext uri="{FF2B5EF4-FFF2-40B4-BE49-F238E27FC236}">
                    <a16:creationId xmlns:a16="http://schemas.microsoft.com/office/drawing/2014/main" id="{F17064B5-0D33-4E93-ACA6-77D1CC56E71A}"/>
                  </a:ext>
                </a:extLst>
              </p:cNvPr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7" name="îṥľïḍé">
                  <a:extLst>
                    <a:ext uri="{FF2B5EF4-FFF2-40B4-BE49-F238E27FC236}">
                      <a16:creationId xmlns:a16="http://schemas.microsoft.com/office/drawing/2014/main" id="{BE18EADC-6464-4B6B-ADF8-A8A78B6A5017}"/>
                    </a:ext>
                  </a:extLst>
                </p:cNvPr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śḷiḑé">
                  <a:extLst>
                    <a:ext uri="{FF2B5EF4-FFF2-40B4-BE49-F238E27FC236}">
                      <a16:creationId xmlns:a16="http://schemas.microsoft.com/office/drawing/2014/main" id="{D7A01C3D-F19A-4B31-B617-C71F1934C0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î$lîďê">
                <a:extLst>
                  <a:ext uri="{FF2B5EF4-FFF2-40B4-BE49-F238E27FC236}">
                    <a16:creationId xmlns:a16="http://schemas.microsoft.com/office/drawing/2014/main" id="{1F55654C-FB61-4D38-9350-7663F34ED44D}"/>
                  </a:ext>
                </a:extLst>
              </p:cNvPr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2" name="íŝ1îḑe">
                <a:extLst>
                  <a:ext uri="{FF2B5EF4-FFF2-40B4-BE49-F238E27FC236}">
                    <a16:creationId xmlns:a16="http://schemas.microsoft.com/office/drawing/2014/main" id="{2C6E530F-D111-4CBD-B284-BE5AC90ECD28}"/>
                  </a:ext>
                </a:extLst>
              </p:cNvPr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43" name="iṣ1íďè">
                <a:extLst>
                  <a:ext uri="{FF2B5EF4-FFF2-40B4-BE49-F238E27FC236}">
                    <a16:creationId xmlns:a16="http://schemas.microsoft.com/office/drawing/2014/main" id="{4F3B7E32-E51D-4F86-ADF7-516470237339}"/>
                  </a:ext>
                </a:extLst>
              </p:cNvPr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44" name="ïšlïdé">
                <a:extLst>
                  <a:ext uri="{FF2B5EF4-FFF2-40B4-BE49-F238E27FC236}">
                    <a16:creationId xmlns:a16="http://schemas.microsoft.com/office/drawing/2014/main" id="{3CA34BD8-2411-48AE-AD9F-42A3756BA1F5}"/>
                  </a:ext>
                </a:extLst>
              </p:cNvPr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45" name="iṩļídé">
                <a:extLst>
                  <a:ext uri="{FF2B5EF4-FFF2-40B4-BE49-F238E27FC236}">
                    <a16:creationId xmlns:a16="http://schemas.microsoft.com/office/drawing/2014/main" id="{D812578D-E8DA-4587-B8FA-E3A535E32737}"/>
                  </a:ext>
                </a:extLst>
              </p:cNvPr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46" name="ïsľîḓé">
                <a:extLst>
                  <a:ext uri="{FF2B5EF4-FFF2-40B4-BE49-F238E27FC236}">
                    <a16:creationId xmlns:a16="http://schemas.microsoft.com/office/drawing/2014/main" id="{6F86E77D-5E2B-4752-9864-C4C5EF92CA88}"/>
                  </a:ext>
                </a:extLst>
              </p:cNvPr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" name="íşliḓé">
              <a:extLst>
                <a:ext uri="{FF2B5EF4-FFF2-40B4-BE49-F238E27FC236}">
                  <a16:creationId xmlns:a16="http://schemas.microsoft.com/office/drawing/2014/main" id="{96BD0DAD-FB73-4F47-B516-FCBAF90EFE1D}"/>
                </a:ext>
              </a:extLst>
            </p:cNvPr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7" name="îsḻiḓé">
                <a:extLst>
                  <a:ext uri="{FF2B5EF4-FFF2-40B4-BE49-F238E27FC236}">
                    <a16:creationId xmlns:a16="http://schemas.microsoft.com/office/drawing/2014/main" id="{87EF91A8-0609-4039-9358-50065467D71D}"/>
                  </a:ext>
                </a:extLst>
              </p:cNvPr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1" name="ïSľîďè">
                  <a:extLst>
                    <a:ext uri="{FF2B5EF4-FFF2-40B4-BE49-F238E27FC236}">
                      <a16:creationId xmlns:a16="http://schemas.microsoft.com/office/drawing/2014/main" id="{0FEC062F-4E16-4FB0-87A7-513CC891616E}"/>
                    </a:ext>
                  </a:extLst>
                </p:cNvPr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" name="íşlîďê">
                  <a:extLst>
                    <a:ext uri="{FF2B5EF4-FFF2-40B4-BE49-F238E27FC236}">
                      <a16:creationId xmlns:a16="http://schemas.microsoft.com/office/drawing/2014/main" id="{DA0DDDF8-9923-42BA-8241-8DF40171A2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582682" y="3643499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3" name="isḻíḓé">
                    <a:extLst>
                      <a:ext uri="{FF2B5EF4-FFF2-40B4-BE49-F238E27FC236}">
                        <a16:creationId xmlns:a16="http://schemas.microsoft.com/office/drawing/2014/main" id="{BA9700E4-43C0-4D3C-BA4B-EB43CAE7F0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îṥľíḍé">
                    <a:extLst>
                      <a:ext uri="{FF2B5EF4-FFF2-40B4-BE49-F238E27FC236}">
                        <a16:creationId xmlns:a16="http://schemas.microsoft.com/office/drawing/2014/main" id="{7F8F3C5D-3ADD-4A34-B751-3580110397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íŝ1îḍé">
                    <a:extLst>
                      <a:ext uri="{FF2B5EF4-FFF2-40B4-BE49-F238E27FC236}">
                        <a16:creationId xmlns:a16="http://schemas.microsoft.com/office/drawing/2014/main" id="{CB88AF81-8969-4C9D-969E-1FFD294F291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ísļíḓè">
                    <a:extLst>
                      <a:ext uri="{FF2B5EF4-FFF2-40B4-BE49-F238E27FC236}">
                        <a16:creationId xmlns:a16="http://schemas.microsoft.com/office/drawing/2014/main" id="{DEB5FA65-AA60-4256-8241-E9D0E04E2A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îṩḻíḍê">
                    <a:extLst>
                      <a:ext uri="{FF2B5EF4-FFF2-40B4-BE49-F238E27FC236}">
                        <a16:creationId xmlns:a16="http://schemas.microsoft.com/office/drawing/2014/main" id="{F08BE456-D25C-4148-814F-AED57835F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8" name="îṩ1îdè">
                <a:extLst>
                  <a:ext uri="{FF2B5EF4-FFF2-40B4-BE49-F238E27FC236}">
                    <a16:creationId xmlns:a16="http://schemas.microsoft.com/office/drawing/2014/main" id="{3DEF6F49-DE35-4135-BC52-BDA8C5CF0809}"/>
                  </a:ext>
                </a:extLst>
              </p:cNvPr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1" name="ïsḻïḓe">
                  <a:extLst>
                    <a:ext uri="{FF2B5EF4-FFF2-40B4-BE49-F238E27FC236}">
                      <a16:creationId xmlns:a16="http://schemas.microsoft.com/office/drawing/2014/main" id="{4D5457AC-659B-4268-AB97-CC34962267B9}"/>
                    </a:ext>
                  </a:extLst>
                </p:cNvPr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2" name="íṩļíḓè">
                  <a:extLst>
                    <a:ext uri="{FF2B5EF4-FFF2-40B4-BE49-F238E27FC236}">
                      <a16:creationId xmlns:a16="http://schemas.microsoft.com/office/drawing/2014/main" id="{7210BF46-43E5-4CDE-805E-39F615F299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3" name="îṧḷïḑé">
                    <a:extLst>
                      <a:ext uri="{FF2B5EF4-FFF2-40B4-BE49-F238E27FC236}">
                        <a16:creationId xmlns:a16="http://schemas.microsoft.com/office/drawing/2014/main" id="{06EF0FA2-9437-4746-953F-EB10861FC6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" name="iṥḷîḋe">
                    <a:extLst>
                      <a:ext uri="{FF2B5EF4-FFF2-40B4-BE49-F238E27FC236}">
                        <a16:creationId xmlns:a16="http://schemas.microsoft.com/office/drawing/2014/main" id="{59B86C53-374D-478E-847B-4CB89CF8A7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" name="îṡļïḍê">
                    <a:extLst>
                      <a:ext uri="{FF2B5EF4-FFF2-40B4-BE49-F238E27FC236}">
                        <a16:creationId xmlns:a16="http://schemas.microsoft.com/office/drawing/2014/main" id="{D5C21A56-51E9-472B-8017-0BA385F6114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ïṣľîḑè">
                    <a:extLst>
                      <a:ext uri="{FF2B5EF4-FFF2-40B4-BE49-F238E27FC236}">
                        <a16:creationId xmlns:a16="http://schemas.microsoft.com/office/drawing/2014/main" id="{E0611B53-EFC2-493D-9155-31A218785A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ïṡlîḍe">
                    <a:extLst>
                      <a:ext uri="{FF2B5EF4-FFF2-40B4-BE49-F238E27FC236}">
                        <a16:creationId xmlns:a16="http://schemas.microsoft.com/office/drawing/2014/main" id="{BD6E9B62-5FE5-41AD-B8EE-126766E7A3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ïṩḻiďé">
                    <a:extLst>
                      <a:ext uri="{FF2B5EF4-FFF2-40B4-BE49-F238E27FC236}">
                        <a16:creationId xmlns:a16="http://schemas.microsoft.com/office/drawing/2014/main" id="{CB36769D-E45B-48EB-9214-8AB5C99071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ïṡļiḍe">
                    <a:extLst>
                      <a:ext uri="{FF2B5EF4-FFF2-40B4-BE49-F238E27FC236}">
                        <a16:creationId xmlns:a16="http://schemas.microsoft.com/office/drawing/2014/main" id="{0D37E3C1-7C0F-49DE-8CC7-F0473B6324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îS1ïḓe">
                    <a:extLst>
                      <a:ext uri="{FF2B5EF4-FFF2-40B4-BE49-F238E27FC236}">
                        <a16:creationId xmlns:a16="http://schemas.microsoft.com/office/drawing/2014/main" id="{B2E3E8FD-691E-4A15-8FE4-439CA5E624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9" name="iṩlïḋe">
                <a:extLst>
                  <a:ext uri="{FF2B5EF4-FFF2-40B4-BE49-F238E27FC236}">
                    <a16:creationId xmlns:a16="http://schemas.microsoft.com/office/drawing/2014/main" id="{3ADAD309-1C4E-4C81-BDAC-06364428E62F}"/>
                  </a:ext>
                </a:extLst>
              </p:cNvPr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6" name="ísḷide">
                  <a:extLst>
                    <a:ext uri="{FF2B5EF4-FFF2-40B4-BE49-F238E27FC236}">
                      <a16:creationId xmlns:a16="http://schemas.microsoft.com/office/drawing/2014/main" id="{AFAF77FA-60AE-4D0A-9B80-D4D59696EF12}"/>
                    </a:ext>
                  </a:extLst>
                </p:cNvPr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7" name="íŝ1iďe">
                  <a:extLst>
                    <a:ext uri="{FF2B5EF4-FFF2-40B4-BE49-F238E27FC236}">
                      <a16:creationId xmlns:a16="http://schemas.microsoft.com/office/drawing/2014/main" id="{70851C0B-8BC4-4FBE-9DD1-24725B3E79A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8" name="îs1íde">
                    <a:extLst>
                      <a:ext uri="{FF2B5EF4-FFF2-40B4-BE49-F238E27FC236}">
                        <a16:creationId xmlns:a16="http://schemas.microsoft.com/office/drawing/2014/main" id="{3E429B48-22FF-4C78-8B5F-00A9CC7EDC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íṥ1îďê">
                    <a:extLst>
                      <a:ext uri="{FF2B5EF4-FFF2-40B4-BE49-F238E27FC236}">
                        <a16:creationId xmlns:a16="http://schemas.microsoft.com/office/drawing/2014/main" id="{1A996C3F-AC5C-463C-9FF7-3D61DD83C3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iṩľïde">
                    <a:extLst>
                      <a:ext uri="{FF2B5EF4-FFF2-40B4-BE49-F238E27FC236}">
                        <a16:creationId xmlns:a16="http://schemas.microsoft.com/office/drawing/2014/main" id="{F7953AD4-7CE3-4FFF-90D7-4FC0E267A88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íŝlíďé">
                <a:extLst>
                  <a:ext uri="{FF2B5EF4-FFF2-40B4-BE49-F238E27FC236}">
                    <a16:creationId xmlns:a16="http://schemas.microsoft.com/office/drawing/2014/main" id="{AFDAD795-90B0-4FBB-9CE0-F3EDF7009495}"/>
                  </a:ext>
                </a:extLst>
              </p:cNvPr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1" name="iṧļiḋe">
                <a:extLst>
                  <a:ext uri="{FF2B5EF4-FFF2-40B4-BE49-F238E27FC236}">
                    <a16:creationId xmlns:a16="http://schemas.microsoft.com/office/drawing/2014/main" id="{2815E555-1DC8-4701-9081-000473D04AC4}"/>
                  </a:ext>
                </a:extLst>
              </p:cNvPr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12" name="íṧľïḑê">
                <a:extLst>
                  <a:ext uri="{FF2B5EF4-FFF2-40B4-BE49-F238E27FC236}">
                    <a16:creationId xmlns:a16="http://schemas.microsoft.com/office/drawing/2014/main" id="{465FD37B-3F05-40F3-B576-82D80FB1D61A}"/>
                  </a:ext>
                </a:extLst>
              </p:cNvPr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3" name="îṩlíḓê">
                <a:extLst>
                  <a:ext uri="{FF2B5EF4-FFF2-40B4-BE49-F238E27FC236}">
                    <a16:creationId xmlns:a16="http://schemas.microsoft.com/office/drawing/2014/main" id="{7B22ED0B-37C4-4FF5-A66C-67075D50CF42}"/>
                  </a:ext>
                </a:extLst>
              </p:cNvPr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14" name="iS1íďè">
                <a:extLst>
                  <a:ext uri="{FF2B5EF4-FFF2-40B4-BE49-F238E27FC236}">
                    <a16:creationId xmlns:a16="http://schemas.microsoft.com/office/drawing/2014/main" id="{97BA4A6F-FB1D-4BC8-8EE8-061D3C4B0935}"/>
                  </a:ext>
                </a:extLst>
              </p:cNvPr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</a:p>
            </p:txBody>
          </p:sp>
          <p:sp>
            <p:nvSpPr>
              <p:cNvPr id="15" name="îṩ1îḓè">
                <a:extLst>
                  <a:ext uri="{FF2B5EF4-FFF2-40B4-BE49-F238E27FC236}">
                    <a16:creationId xmlns:a16="http://schemas.microsoft.com/office/drawing/2014/main" id="{A14D0216-D5A6-4063-80E2-D0832FBBED76}"/>
                  </a:ext>
                </a:extLst>
              </p:cNvPr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117" name="矩形 116">
            <a:extLst>
              <a:ext uri="{FF2B5EF4-FFF2-40B4-BE49-F238E27FC236}">
                <a16:creationId xmlns:a16="http://schemas.microsoft.com/office/drawing/2014/main" id="{6DC9E700-8196-4004-81EB-E5C36CAF9650}"/>
              </a:ext>
            </a:extLst>
          </p:cNvPr>
          <p:cNvSpPr>
            <a:spLocks noChangeAspect="1"/>
          </p:cNvSpPr>
          <p:nvPr/>
        </p:nvSpPr>
        <p:spPr>
          <a:xfrm>
            <a:off x="2638269" y="1795274"/>
            <a:ext cx="6685613" cy="376065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49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0894A82D-0E21-4BC4-A6EB-42508FBF4938}"/>
              </a:ext>
            </a:extLst>
          </p:cNvPr>
          <p:cNvSpPr txBox="1"/>
          <p:nvPr/>
        </p:nvSpPr>
        <p:spPr>
          <a:xfrm>
            <a:off x="5788292" y="2759247"/>
            <a:ext cx="682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未来展望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Future Prospects</a:t>
            </a: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965E6BDF-D4E8-495F-A942-D77BAC0FB486}"/>
              </a:ext>
            </a:extLst>
          </p:cNvPr>
          <p:cNvSpPr/>
          <p:nvPr/>
        </p:nvSpPr>
        <p:spPr>
          <a:xfrm>
            <a:off x="4839671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id="{C2AAF0CD-2B77-4098-AACD-F8199B59E58E}"/>
              </a:ext>
            </a:extLst>
          </p:cNvPr>
          <p:cNvSpPr/>
          <p:nvPr/>
        </p:nvSpPr>
        <p:spPr>
          <a:xfrm>
            <a:off x="4839671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id="{1E254BD3-1222-45A2-92C6-9C535B2454B8}"/>
              </a:ext>
            </a:extLst>
          </p:cNvPr>
          <p:cNvSpPr/>
          <p:nvPr/>
        </p:nvSpPr>
        <p:spPr>
          <a:xfrm>
            <a:off x="7887477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93F952DF-E92F-48E7-90A7-E526C12EEA85}"/>
              </a:ext>
            </a:extLst>
          </p:cNvPr>
          <p:cNvSpPr/>
          <p:nvPr/>
        </p:nvSpPr>
        <p:spPr>
          <a:xfrm>
            <a:off x="7887477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5B509E-A7B5-4690-A833-30FEFC2D47B5}"/>
              </a:ext>
            </a:extLst>
          </p:cNvPr>
          <p:cNvSpPr txBox="1"/>
          <p:nvPr/>
        </p:nvSpPr>
        <p:spPr>
          <a:xfrm>
            <a:off x="5044387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27ECCE-F7BA-4BE9-8D2A-B317B09BC465}"/>
              </a:ext>
            </a:extLst>
          </p:cNvPr>
          <p:cNvSpPr txBox="1"/>
          <p:nvPr/>
        </p:nvSpPr>
        <p:spPr>
          <a:xfrm>
            <a:off x="8092193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51E562-064E-4AC8-B425-312EDC47BDCD}"/>
              </a:ext>
            </a:extLst>
          </p:cNvPr>
          <p:cNvSpPr txBox="1"/>
          <p:nvPr/>
        </p:nvSpPr>
        <p:spPr>
          <a:xfrm>
            <a:off x="5044387" y="4714394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EB2EDF-2F7E-4EBA-93D9-8C6A054B649A}"/>
              </a:ext>
            </a:extLst>
          </p:cNvPr>
          <p:cNvSpPr txBox="1"/>
          <p:nvPr/>
        </p:nvSpPr>
        <p:spPr>
          <a:xfrm>
            <a:off x="8092193" y="4714393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87BB1B-F3AC-447F-B205-C69D4F95868F}"/>
              </a:ext>
            </a:extLst>
          </p:cNvPr>
          <p:cNvSpPr/>
          <p:nvPr/>
        </p:nvSpPr>
        <p:spPr>
          <a:xfrm>
            <a:off x="4722705" y="3429000"/>
            <a:ext cx="6840000" cy="949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584221-F54E-465A-9D4A-2A78D344A5C8}"/>
              </a:ext>
            </a:extLst>
          </p:cNvPr>
          <p:cNvSpPr txBox="1"/>
          <p:nvPr/>
        </p:nvSpPr>
        <p:spPr>
          <a:xfrm>
            <a:off x="3298499" y="2528383"/>
            <a:ext cx="384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+mn-ea"/>
              </a:rPr>
              <a:t>04</a:t>
            </a:r>
            <a:endParaRPr lang="zh-CN" altLang="en-US" sz="72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6" name="流程图: 离页连接符 35">
            <a:extLst>
              <a:ext uri="{FF2B5EF4-FFF2-40B4-BE49-F238E27FC236}">
                <a16:creationId xmlns:a16="http://schemas.microsoft.com/office/drawing/2014/main" id="{EB33BDBB-19F3-4B0C-BEC4-BA09E1E5089D}"/>
              </a:ext>
            </a:extLst>
          </p:cNvPr>
          <p:cNvSpPr/>
          <p:nvPr/>
        </p:nvSpPr>
        <p:spPr>
          <a:xfrm rot="16200000">
            <a:off x="-1692043" y="841426"/>
            <a:ext cx="6858000" cy="5175149"/>
          </a:xfrm>
          <a:prstGeom prst="flowChartOffpageConnector">
            <a:avLst/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EED40AD0-C4CE-45DB-9137-7A780345BF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r="50572"/>
          <a:stretch/>
        </p:blipFill>
        <p:spPr>
          <a:xfrm flipH="1">
            <a:off x="-881453" y="0"/>
            <a:ext cx="4989609" cy="6858000"/>
          </a:xfrm>
          <a:custGeom>
            <a:avLst/>
            <a:gdLst>
              <a:gd name="connsiteX0" fmla="*/ 1035030 w 5175149"/>
              <a:gd name="connsiteY0" fmla="*/ 0 h 6858000"/>
              <a:gd name="connsiteX1" fmla="*/ 5175149 w 5175149"/>
              <a:gd name="connsiteY1" fmla="*/ 0 h 6858000"/>
              <a:gd name="connsiteX2" fmla="*/ 5175149 w 5175149"/>
              <a:gd name="connsiteY2" fmla="*/ 6858000 h 6858000"/>
              <a:gd name="connsiteX3" fmla="*/ 1035030 w 5175149"/>
              <a:gd name="connsiteY3" fmla="*/ 6858000 h 6858000"/>
              <a:gd name="connsiteX4" fmla="*/ 0 w 517514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5149" h="6858000">
                <a:moveTo>
                  <a:pt x="1035030" y="0"/>
                </a:moveTo>
                <a:lnTo>
                  <a:pt x="5175149" y="0"/>
                </a:lnTo>
                <a:lnTo>
                  <a:pt x="5175149" y="6858000"/>
                </a:lnTo>
                <a:lnTo>
                  <a:pt x="1035030" y="6858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3588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359A3AB-410A-49E6-B515-27E9EDE6DAD2}"/>
              </a:ext>
            </a:extLst>
          </p:cNvPr>
          <p:cNvCxnSpPr/>
          <p:nvPr/>
        </p:nvCxnSpPr>
        <p:spPr>
          <a:xfrm>
            <a:off x="-91270" y="2914759"/>
            <a:ext cx="122832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1C8502E-2B65-4938-98F5-F843E1807E29}"/>
              </a:ext>
            </a:extLst>
          </p:cNvPr>
          <p:cNvGrpSpPr/>
          <p:nvPr/>
        </p:nvGrpSpPr>
        <p:grpSpPr>
          <a:xfrm>
            <a:off x="-91270" y="2902059"/>
            <a:ext cx="12283270" cy="3429000"/>
            <a:chOff x="-41275" y="3429000"/>
            <a:chExt cx="12283270" cy="342900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9930938-5FDE-4A1C-951A-4406B30BBCE2}"/>
                </a:ext>
              </a:extLst>
            </p:cNvPr>
            <p:cNvCxnSpPr/>
            <p:nvPr/>
          </p:nvCxnSpPr>
          <p:spPr>
            <a:xfrm flipV="1">
              <a:off x="-41275" y="3429000"/>
              <a:ext cx="12283270" cy="3429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3951F01-83BB-4D8A-875F-81E3C2641B9C}"/>
                </a:ext>
              </a:extLst>
            </p:cNvPr>
            <p:cNvSpPr txBox="1"/>
            <p:nvPr/>
          </p:nvSpPr>
          <p:spPr>
            <a:xfrm rot="20664372">
              <a:off x="2002543" y="5704327"/>
              <a:ext cx="23209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2000" b="1" dirty="0">
                <a:solidFill>
                  <a:schemeClr val="accent1"/>
                </a:solidFill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2"/>
                  </a:solidFill>
                </a:rPr>
                <a:t>输入内容</a:t>
              </a:r>
              <a:endParaRPr lang="en-US" altLang="zh-CN" sz="2000" b="1" dirty="0">
                <a:solidFill>
                  <a:schemeClr val="tx2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3B90076-62E1-4554-B07A-3F0390C9ED41}"/>
                </a:ext>
              </a:extLst>
            </p:cNvPr>
            <p:cNvSpPr txBox="1"/>
            <p:nvPr/>
          </p:nvSpPr>
          <p:spPr>
            <a:xfrm rot="20664372">
              <a:off x="4434354" y="5016541"/>
              <a:ext cx="23209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2000" b="1" dirty="0">
                <a:solidFill>
                  <a:schemeClr val="accent1"/>
                </a:solidFill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2"/>
                  </a:solidFill>
                </a:rPr>
                <a:t>输入内容</a:t>
              </a:r>
              <a:endParaRPr lang="en-US" altLang="zh-CN" sz="2000" b="1" dirty="0">
                <a:solidFill>
                  <a:schemeClr val="tx2"/>
                </a:solidFill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CBA4507-0D5A-4E34-9151-D6CD8FB2DE1B}"/>
              </a:ext>
            </a:extLst>
          </p:cNvPr>
          <p:cNvCxnSpPr>
            <a:cxnSpLocks/>
          </p:cNvCxnSpPr>
          <p:nvPr/>
        </p:nvCxnSpPr>
        <p:spPr>
          <a:xfrm flipV="1">
            <a:off x="6605484" y="2902059"/>
            <a:ext cx="5586516" cy="411867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FB1D1501-7BA9-4A50-A65B-BC7347311419}"/>
              </a:ext>
            </a:extLst>
          </p:cNvPr>
          <p:cNvSpPr txBox="1"/>
          <p:nvPr/>
        </p:nvSpPr>
        <p:spPr>
          <a:xfrm rot="19364193">
            <a:off x="8175505" y="4728764"/>
            <a:ext cx="232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b="1" dirty="0">
                <a:solidFill>
                  <a:schemeClr val="accent1"/>
                </a:solidFill>
              </a:rPr>
              <a:t>标题文本预设</a:t>
            </a:r>
            <a:endParaRPr lang="en-US" altLang="zh-CN" sz="2000" b="1" dirty="0">
              <a:solidFill>
                <a:schemeClr val="accent1"/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z="2000" b="1" dirty="0">
                <a:solidFill>
                  <a:schemeClr val="tx2"/>
                </a:solidFill>
              </a:rPr>
              <a:t>输入内容</a:t>
            </a:r>
            <a:endParaRPr lang="en-US" altLang="zh-CN" sz="2000" b="1" dirty="0">
              <a:solidFill>
                <a:schemeClr val="tx2"/>
              </a:solidFill>
            </a:endParaRPr>
          </a:p>
        </p:txBody>
      </p:sp>
      <p:sp>
        <p:nvSpPr>
          <p:cNvPr id="25" name="任意多边形 11">
            <a:extLst>
              <a:ext uri="{FF2B5EF4-FFF2-40B4-BE49-F238E27FC236}">
                <a16:creationId xmlns:a16="http://schemas.microsoft.com/office/drawing/2014/main" id="{02920A3D-55BC-41EE-9E10-3A9DF412C992}"/>
              </a:ext>
            </a:extLst>
          </p:cNvPr>
          <p:cNvSpPr/>
          <p:nvPr/>
        </p:nvSpPr>
        <p:spPr>
          <a:xfrm rot="5400000">
            <a:off x="2182602" y="2243849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6" name="任意多边形 12">
            <a:extLst>
              <a:ext uri="{FF2B5EF4-FFF2-40B4-BE49-F238E27FC236}">
                <a16:creationId xmlns:a16="http://schemas.microsoft.com/office/drawing/2014/main" id="{3C7E682F-E092-46ED-BB05-4FE329606158}"/>
              </a:ext>
            </a:extLst>
          </p:cNvPr>
          <p:cNvSpPr/>
          <p:nvPr/>
        </p:nvSpPr>
        <p:spPr>
          <a:xfrm rot="5400000">
            <a:off x="1485293" y="1475959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7" name="任意多边形 17">
            <a:extLst>
              <a:ext uri="{FF2B5EF4-FFF2-40B4-BE49-F238E27FC236}">
                <a16:creationId xmlns:a16="http://schemas.microsoft.com/office/drawing/2014/main" id="{01901E84-CB71-42F9-86C6-34CD031211C6}"/>
              </a:ext>
            </a:extLst>
          </p:cNvPr>
          <p:cNvSpPr/>
          <p:nvPr/>
        </p:nvSpPr>
        <p:spPr>
          <a:xfrm rot="5400000">
            <a:off x="4350544" y="2243849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8" name="任意多边形 19">
            <a:extLst>
              <a:ext uri="{FF2B5EF4-FFF2-40B4-BE49-F238E27FC236}">
                <a16:creationId xmlns:a16="http://schemas.microsoft.com/office/drawing/2014/main" id="{1552A8FC-D96A-4F79-B7CD-A17D23C80805}"/>
              </a:ext>
            </a:extLst>
          </p:cNvPr>
          <p:cNvSpPr/>
          <p:nvPr/>
        </p:nvSpPr>
        <p:spPr>
          <a:xfrm rot="5400000">
            <a:off x="3653235" y="1475959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29" name="任意多边形 22">
            <a:extLst>
              <a:ext uri="{FF2B5EF4-FFF2-40B4-BE49-F238E27FC236}">
                <a16:creationId xmlns:a16="http://schemas.microsoft.com/office/drawing/2014/main" id="{A6394A20-6176-4837-A63E-DF18B260AFD9}"/>
              </a:ext>
            </a:extLst>
          </p:cNvPr>
          <p:cNvSpPr/>
          <p:nvPr/>
        </p:nvSpPr>
        <p:spPr>
          <a:xfrm rot="5400000">
            <a:off x="6518486" y="2243849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0" name="任意多边形 24">
            <a:extLst>
              <a:ext uri="{FF2B5EF4-FFF2-40B4-BE49-F238E27FC236}">
                <a16:creationId xmlns:a16="http://schemas.microsoft.com/office/drawing/2014/main" id="{BB4CC2A2-E074-4B7F-BDAF-B36DF3A7FD03}"/>
              </a:ext>
            </a:extLst>
          </p:cNvPr>
          <p:cNvSpPr/>
          <p:nvPr/>
        </p:nvSpPr>
        <p:spPr>
          <a:xfrm rot="5400000">
            <a:off x="5821177" y="1475959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1" name="任意多边形 26">
            <a:extLst>
              <a:ext uri="{FF2B5EF4-FFF2-40B4-BE49-F238E27FC236}">
                <a16:creationId xmlns:a16="http://schemas.microsoft.com/office/drawing/2014/main" id="{996E5A19-200A-4164-B11A-5D4C44D0FA8D}"/>
              </a:ext>
            </a:extLst>
          </p:cNvPr>
          <p:cNvSpPr/>
          <p:nvPr/>
        </p:nvSpPr>
        <p:spPr>
          <a:xfrm rot="5400000">
            <a:off x="8686427" y="2243849"/>
            <a:ext cx="1222981" cy="1346771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32" name="任意多边形 28">
            <a:extLst>
              <a:ext uri="{FF2B5EF4-FFF2-40B4-BE49-F238E27FC236}">
                <a16:creationId xmlns:a16="http://schemas.microsoft.com/office/drawing/2014/main" id="{31E21D74-0F2A-42EC-B22C-BDAA99EFF2CA}"/>
              </a:ext>
            </a:extLst>
          </p:cNvPr>
          <p:cNvSpPr/>
          <p:nvPr/>
        </p:nvSpPr>
        <p:spPr>
          <a:xfrm rot="5400000">
            <a:off x="7989118" y="1475959"/>
            <a:ext cx="2617599" cy="2882552"/>
          </a:xfrm>
          <a:custGeom>
            <a:avLst/>
            <a:gdLst>
              <a:gd name="connsiteX0" fmla="*/ 0 w 1247369"/>
              <a:gd name="connsiteY0" fmla="*/ 749943 h 1373627"/>
              <a:gd name="connsiteX1" fmla="*/ 497991 w 1247369"/>
              <a:gd name="connsiteY1" fmla="*/ 138930 h 1373627"/>
              <a:gd name="connsiteX2" fmla="*/ 532396 w 1247369"/>
              <a:gd name="connsiteY2" fmla="*/ 135461 h 1373627"/>
              <a:gd name="connsiteX3" fmla="*/ 623684 w 1247369"/>
              <a:gd name="connsiteY3" fmla="*/ 0 h 1373627"/>
              <a:gd name="connsiteX4" fmla="*/ 714972 w 1247369"/>
              <a:gd name="connsiteY4" fmla="*/ 135461 h 1373627"/>
              <a:gd name="connsiteX5" fmla="*/ 749379 w 1247369"/>
              <a:gd name="connsiteY5" fmla="*/ 138930 h 1373627"/>
              <a:gd name="connsiteX6" fmla="*/ 1247369 w 1247369"/>
              <a:gd name="connsiteY6" fmla="*/ 749943 h 1373627"/>
              <a:gd name="connsiteX7" fmla="*/ 623685 w 1247369"/>
              <a:gd name="connsiteY7" fmla="*/ 1373627 h 1373627"/>
              <a:gd name="connsiteX8" fmla="*/ 0 w 1247369"/>
              <a:gd name="connsiteY8" fmla="*/ 749943 h 137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7369" h="1373627">
                <a:moveTo>
                  <a:pt x="0" y="749943"/>
                </a:moveTo>
                <a:cubicBezTo>
                  <a:pt x="0" y="448548"/>
                  <a:pt x="213788" y="197086"/>
                  <a:pt x="497991" y="138930"/>
                </a:cubicBezTo>
                <a:lnTo>
                  <a:pt x="532396" y="135461"/>
                </a:lnTo>
                <a:lnTo>
                  <a:pt x="623684" y="0"/>
                </a:lnTo>
                <a:lnTo>
                  <a:pt x="714972" y="135461"/>
                </a:lnTo>
                <a:lnTo>
                  <a:pt x="749379" y="138930"/>
                </a:lnTo>
                <a:cubicBezTo>
                  <a:pt x="1033581" y="197086"/>
                  <a:pt x="1247369" y="448548"/>
                  <a:pt x="1247369" y="749943"/>
                </a:cubicBezTo>
                <a:cubicBezTo>
                  <a:pt x="1247369" y="1094394"/>
                  <a:pt x="968136" y="1373627"/>
                  <a:pt x="623685" y="1373627"/>
                </a:cubicBezTo>
                <a:cubicBezTo>
                  <a:pt x="279233" y="1373627"/>
                  <a:pt x="0" y="1094394"/>
                  <a:pt x="0" y="749943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A6F402-4DD4-4D3D-8F3A-360FA7B5C02B}"/>
              </a:ext>
            </a:extLst>
          </p:cNvPr>
          <p:cNvGrpSpPr/>
          <p:nvPr/>
        </p:nvGrpSpPr>
        <p:grpSpPr>
          <a:xfrm>
            <a:off x="2219777" y="2403602"/>
            <a:ext cx="1027265" cy="1027265"/>
            <a:chOff x="2269772" y="2930543"/>
            <a:chExt cx="1027265" cy="1027265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207437A-A9A3-44EC-93EB-DB0738B0E5EF}"/>
                </a:ext>
              </a:extLst>
            </p:cNvPr>
            <p:cNvSpPr/>
            <p:nvPr/>
          </p:nvSpPr>
          <p:spPr>
            <a:xfrm>
              <a:off x="2269772" y="2930543"/>
              <a:ext cx="1027265" cy="10272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CC63F5B0-F31A-43C0-B789-8E38B1D33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2522294" y="3173082"/>
              <a:ext cx="505638" cy="505824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BEA6806-EE77-4B6B-A010-5D0AE73996A5}"/>
              </a:ext>
            </a:extLst>
          </p:cNvPr>
          <p:cNvGrpSpPr/>
          <p:nvPr/>
        </p:nvGrpSpPr>
        <p:grpSpPr>
          <a:xfrm>
            <a:off x="4387719" y="2403602"/>
            <a:ext cx="1027265" cy="1027265"/>
            <a:chOff x="4437714" y="2930543"/>
            <a:chExt cx="1027265" cy="1027265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BD55B80-6575-4222-93A3-52B196D4E591}"/>
                </a:ext>
              </a:extLst>
            </p:cNvPr>
            <p:cNvSpPr/>
            <p:nvPr/>
          </p:nvSpPr>
          <p:spPr>
            <a:xfrm>
              <a:off x="4437714" y="2930543"/>
              <a:ext cx="1027265" cy="102726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C0275948-FA77-4352-B4A7-5F4A6A5CD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4709362" y="3189126"/>
              <a:ext cx="492786" cy="492786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6E484E1-E7F1-4E76-AD07-080D55D9B0BB}"/>
              </a:ext>
            </a:extLst>
          </p:cNvPr>
          <p:cNvGrpSpPr/>
          <p:nvPr/>
        </p:nvGrpSpPr>
        <p:grpSpPr>
          <a:xfrm>
            <a:off x="8723602" y="2403602"/>
            <a:ext cx="1027265" cy="1027265"/>
            <a:chOff x="8773597" y="2930543"/>
            <a:chExt cx="1027265" cy="1027265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72E97CC-91CB-41F1-A8FF-F8DC67706091}"/>
                </a:ext>
              </a:extLst>
            </p:cNvPr>
            <p:cNvSpPr/>
            <p:nvPr/>
          </p:nvSpPr>
          <p:spPr>
            <a:xfrm>
              <a:off x="8773597" y="2930543"/>
              <a:ext cx="1027265" cy="10272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9511514-9D4C-43F2-A683-EA6EBC741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9023482" y="3173082"/>
              <a:ext cx="511620" cy="505824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AEC3963-2963-404A-8E20-77F29F52085C}"/>
              </a:ext>
            </a:extLst>
          </p:cNvPr>
          <p:cNvGrpSpPr/>
          <p:nvPr/>
        </p:nvGrpSpPr>
        <p:grpSpPr>
          <a:xfrm>
            <a:off x="6555661" y="2403602"/>
            <a:ext cx="1027265" cy="1027265"/>
            <a:chOff x="6605656" y="2930543"/>
            <a:chExt cx="1027265" cy="102726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73AF726-910E-4CAB-B50C-9902B1932CDB}"/>
                </a:ext>
              </a:extLst>
            </p:cNvPr>
            <p:cNvSpPr/>
            <p:nvPr/>
          </p:nvSpPr>
          <p:spPr>
            <a:xfrm>
              <a:off x="6605656" y="2930543"/>
              <a:ext cx="1027265" cy="10272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方正兰亭细黑_GBK" panose="02000000000000000000" pitchFamily="2" charset="-122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60DBB078-8214-47B0-99DE-0951A9938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6865030" y="3173081"/>
              <a:ext cx="505120" cy="505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931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śḷíḍe">
            <a:extLst>
              <a:ext uri="{FF2B5EF4-FFF2-40B4-BE49-F238E27FC236}">
                <a16:creationId xmlns:a16="http://schemas.microsoft.com/office/drawing/2014/main" id="{C741CE0A-C471-4E82-8987-396F6682D6A5}"/>
              </a:ext>
            </a:extLst>
          </p:cNvPr>
          <p:cNvSpPr>
            <a:spLocks/>
          </p:cNvSpPr>
          <p:nvPr/>
        </p:nvSpPr>
        <p:spPr bwMode="auto">
          <a:xfrm>
            <a:off x="7393279" y="1934083"/>
            <a:ext cx="422411" cy="42578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iṣlíďê">
            <a:extLst>
              <a:ext uri="{FF2B5EF4-FFF2-40B4-BE49-F238E27FC236}">
                <a16:creationId xmlns:a16="http://schemas.microsoft.com/office/drawing/2014/main" id="{6B79289B-656B-480B-90BC-B14C4A04C410}"/>
              </a:ext>
            </a:extLst>
          </p:cNvPr>
          <p:cNvSpPr>
            <a:spLocks/>
          </p:cNvSpPr>
          <p:nvPr/>
        </p:nvSpPr>
        <p:spPr bwMode="auto">
          <a:xfrm>
            <a:off x="7393279" y="2911891"/>
            <a:ext cx="422411" cy="42578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îşḷîḑé">
            <a:extLst>
              <a:ext uri="{FF2B5EF4-FFF2-40B4-BE49-F238E27FC236}">
                <a16:creationId xmlns:a16="http://schemas.microsoft.com/office/drawing/2014/main" id="{F0B83AB6-DB40-4F73-A90D-CA30C22B5BF0}"/>
              </a:ext>
            </a:extLst>
          </p:cNvPr>
          <p:cNvSpPr>
            <a:spLocks/>
          </p:cNvSpPr>
          <p:nvPr/>
        </p:nvSpPr>
        <p:spPr bwMode="auto">
          <a:xfrm>
            <a:off x="7393279" y="3889698"/>
            <a:ext cx="422411" cy="42578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sľiḑè">
            <a:extLst>
              <a:ext uri="{FF2B5EF4-FFF2-40B4-BE49-F238E27FC236}">
                <a16:creationId xmlns:a16="http://schemas.microsoft.com/office/drawing/2014/main" id="{76DDF247-AC77-4450-A886-5995D150678C}"/>
              </a:ext>
            </a:extLst>
          </p:cNvPr>
          <p:cNvSpPr>
            <a:spLocks/>
          </p:cNvSpPr>
          <p:nvPr/>
        </p:nvSpPr>
        <p:spPr bwMode="auto">
          <a:xfrm>
            <a:off x="7389769" y="4867505"/>
            <a:ext cx="422411" cy="425789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ïśḻïḋè">
            <a:extLst>
              <a:ext uri="{FF2B5EF4-FFF2-40B4-BE49-F238E27FC236}">
                <a16:creationId xmlns:a16="http://schemas.microsoft.com/office/drawing/2014/main" id="{826AAF58-3219-4B32-99B3-7E0CA9D01E04}"/>
              </a:ext>
            </a:extLst>
          </p:cNvPr>
          <p:cNvGrpSpPr/>
          <p:nvPr/>
        </p:nvGrpSpPr>
        <p:grpSpPr>
          <a:xfrm>
            <a:off x="7815689" y="1850452"/>
            <a:ext cx="4446758" cy="593051"/>
            <a:chOff x="7026124" y="1263543"/>
            <a:chExt cx="4446739" cy="593048"/>
          </a:xfrm>
        </p:grpSpPr>
        <p:sp>
          <p:nvSpPr>
            <p:cNvPr id="22" name="îṣ1ïḓê">
              <a:extLst>
                <a:ext uri="{FF2B5EF4-FFF2-40B4-BE49-F238E27FC236}">
                  <a16:creationId xmlns:a16="http://schemas.microsoft.com/office/drawing/2014/main" id="{4D44E06D-50FF-4C78-A948-813B4D77C5E5}"/>
                </a:ext>
              </a:extLst>
            </p:cNvPr>
            <p:cNvSpPr txBox="1"/>
            <p:nvPr/>
          </p:nvSpPr>
          <p:spPr>
            <a:xfrm>
              <a:off x="7026125" y="1632875"/>
              <a:ext cx="4446738" cy="223716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23" name="iṧļîdê">
              <a:extLst>
                <a:ext uri="{FF2B5EF4-FFF2-40B4-BE49-F238E27FC236}">
                  <a16:creationId xmlns:a16="http://schemas.microsoft.com/office/drawing/2014/main" id="{9E056103-4666-4896-A8C5-B7BFCBDF535B}"/>
                </a:ext>
              </a:extLst>
            </p:cNvPr>
            <p:cNvSpPr/>
            <p:nvPr/>
          </p:nvSpPr>
          <p:spPr>
            <a:xfrm>
              <a:off x="7026124" y="1263543"/>
              <a:ext cx="4446738" cy="369332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0" name="îSḷiďè">
            <a:extLst>
              <a:ext uri="{FF2B5EF4-FFF2-40B4-BE49-F238E27FC236}">
                <a16:creationId xmlns:a16="http://schemas.microsoft.com/office/drawing/2014/main" id="{99DF8166-0919-4408-AB28-E904CED39575}"/>
              </a:ext>
            </a:extLst>
          </p:cNvPr>
          <p:cNvGrpSpPr/>
          <p:nvPr/>
        </p:nvGrpSpPr>
        <p:grpSpPr>
          <a:xfrm>
            <a:off x="7815689" y="2828358"/>
            <a:ext cx="4446758" cy="593051"/>
            <a:chOff x="7026124" y="1263543"/>
            <a:chExt cx="4446739" cy="593048"/>
          </a:xfrm>
        </p:grpSpPr>
        <p:sp>
          <p:nvSpPr>
            <p:cNvPr id="20" name="íṣḷîḍé">
              <a:extLst>
                <a:ext uri="{FF2B5EF4-FFF2-40B4-BE49-F238E27FC236}">
                  <a16:creationId xmlns:a16="http://schemas.microsoft.com/office/drawing/2014/main" id="{A7A7B628-61C6-40A3-9C9D-CCB4CA6530AF}"/>
                </a:ext>
              </a:extLst>
            </p:cNvPr>
            <p:cNvSpPr txBox="1"/>
            <p:nvPr/>
          </p:nvSpPr>
          <p:spPr>
            <a:xfrm>
              <a:off x="7026125" y="1632875"/>
              <a:ext cx="4446738" cy="223716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21" name="íṩļíḓé">
              <a:extLst>
                <a:ext uri="{FF2B5EF4-FFF2-40B4-BE49-F238E27FC236}">
                  <a16:creationId xmlns:a16="http://schemas.microsoft.com/office/drawing/2014/main" id="{C31FF8FC-E5D4-4E56-86B2-F147F0325FAB}"/>
                </a:ext>
              </a:extLst>
            </p:cNvPr>
            <p:cNvSpPr/>
            <p:nvPr/>
          </p:nvSpPr>
          <p:spPr>
            <a:xfrm>
              <a:off x="7026124" y="1263543"/>
              <a:ext cx="4446738" cy="369332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1" name="iṣľîďe">
            <a:extLst>
              <a:ext uri="{FF2B5EF4-FFF2-40B4-BE49-F238E27FC236}">
                <a16:creationId xmlns:a16="http://schemas.microsoft.com/office/drawing/2014/main" id="{CA131650-BFA6-4A22-8065-F584061BEC6D}"/>
              </a:ext>
            </a:extLst>
          </p:cNvPr>
          <p:cNvGrpSpPr/>
          <p:nvPr/>
        </p:nvGrpSpPr>
        <p:grpSpPr>
          <a:xfrm>
            <a:off x="7815689" y="3805299"/>
            <a:ext cx="4446758" cy="593051"/>
            <a:chOff x="7026124" y="1263543"/>
            <a:chExt cx="4446739" cy="593048"/>
          </a:xfrm>
        </p:grpSpPr>
        <p:sp>
          <p:nvSpPr>
            <p:cNvPr id="18" name="iśḷíďé">
              <a:extLst>
                <a:ext uri="{FF2B5EF4-FFF2-40B4-BE49-F238E27FC236}">
                  <a16:creationId xmlns:a16="http://schemas.microsoft.com/office/drawing/2014/main" id="{47995B3C-270B-4548-A19E-6887925FB84A}"/>
                </a:ext>
              </a:extLst>
            </p:cNvPr>
            <p:cNvSpPr txBox="1"/>
            <p:nvPr/>
          </p:nvSpPr>
          <p:spPr>
            <a:xfrm>
              <a:off x="7026125" y="1632875"/>
              <a:ext cx="4446738" cy="223716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此部分内容作为文字排版占位显示（建议使用主题字体）</a:t>
              </a:r>
            </a:p>
          </p:txBody>
        </p:sp>
        <p:sp>
          <p:nvSpPr>
            <p:cNvPr id="19" name="ïšľïḑè">
              <a:extLst>
                <a:ext uri="{FF2B5EF4-FFF2-40B4-BE49-F238E27FC236}">
                  <a16:creationId xmlns:a16="http://schemas.microsoft.com/office/drawing/2014/main" id="{26869E28-6847-4DB0-9644-57733873B5CA}"/>
                </a:ext>
              </a:extLst>
            </p:cNvPr>
            <p:cNvSpPr/>
            <p:nvPr/>
          </p:nvSpPr>
          <p:spPr>
            <a:xfrm>
              <a:off x="7026124" y="1263543"/>
              <a:ext cx="4446738" cy="369332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2" name="iṧ1îḋé">
            <a:extLst>
              <a:ext uri="{FF2B5EF4-FFF2-40B4-BE49-F238E27FC236}">
                <a16:creationId xmlns:a16="http://schemas.microsoft.com/office/drawing/2014/main" id="{FA563D98-C975-4EC8-8E7C-C765252F057D}"/>
              </a:ext>
            </a:extLst>
          </p:cNvPr>
          <p:cNvGrpSpPr/>
          <p:nvPr/>
        </p:nvGrpSpPr>
        <p:grpSpPr>
          <a:xfrm>
            <a:off x="7815689" y="4786363"/>
            <a:ext cx="4446758" cy="593051"/>
            <a:chOff x="7026124" y="1263543"/>
            <a:chExt cx="4446739" cy="593048"/>
          </a:xfrm>
        </p:grpSpPr>
        <p:sp>
          <p:nvSpPr>
            <p:cNvPr id="16" name="îš1ïḋê">
              <a:extLst>
                <a:ext uri="{FF2B5EF4-FFF2-40B4-BE49-F238E27FC236}">
                  <a16:creationId xmlns:a16="http://schemas.microsoft.com/office/drawing/2014/main" id="{2431C864-997F-4E22-9FB1-23210030987E}"/>
                </a:ext>
              </a:extLst>
            </p:cNvPr>
            <p:cNvSpPr txBox="1"/>
            <p:nvPr/>
          </p:nvSpPr>
          <p:spPr>
            <a:xfrm>
              <a:off x="7026125" y="1632875"/>
              <a:ext cx="4446738" cy="223716"/>
            </a:xfrm>
            <a:prstGeom prst="rect">
              <a:avLst/>
            </a:prstGeom>
            <a:noFill/>
          </p:spPr>
          <p:txBody>
            <a:bodyPr wrap="square" lIns="144000" tIns="0" rIns="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此部分内容作为文字排版占位显示（建议使用主题字体）</a:t>
              </a:r>
            </a:p>
          </p:txBody>
        </p:sp>
        <p:sp>
          <p:nvSpPr>
            <p:cNvPr id="17" name="ïşḻîďê">
              <a:extLst>
                <a:ext uri="{FF2B5EF4-FFF2-40B4-BE49-F238E27FC236}">
                  <a16:creationId xmlns:a16="http://schemas.microsoft.com/office/drawing/2014/main" id="{1BBC50A2-4D74-48DC-A383-752EC477D06C}"/>
                </a:ext>
              </a:extLst>
            </p:cNvPr>
            <p:cNvSpPr/>
            <p:nvPr/>
          </p:nvSpPr>
          <p:spPr>
            <a:xfrm>
              <a:off x="7026124" y="1263543"/>
              <a:ext cx="4446738" cy="369332"/>
            </a:xfrm>
            <a:prstGeom prst="rect">
              <a:avLst/>
            </a:prstGeom>
          </p:spPr>
          <p:txBody>
            <a:bodyPr wrap="none" lIns="144000" tIns="0" rIns="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aphicFrame>
        <p:nvGraphicFramePr>
          <p:cNvPr id="76" name="Chart 23">
            <a:extLst>
              <a:ext uri="{FF2B5EF4-FFF2-40B4-BE49-F238E27FC236}">
                <a16:creationId xmlns:a16="http://schemas.microsoft.com/office/drawing/2014/main" id="{8CB6BEF3-26CF-4D2B-AB14-C4288D5D9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5385210"/>
              </p:ext>
            </p:extLst>
          </p:nvPr>
        </p:nvGraphicFramePr>
        <p:xfrm>
          <a:off x="685270" y="1850452"/>
          <a:ext cx="6189663" cy="3685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71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Graphic spid="7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3C20B72-7E91-4556-B62C-3AC94C7C405B}"/>
              </a:ext>
            </a:extLst>
          </p:cNvPr>
          <p:cNvSpPr/>
          <p:nvPr/>
        </p:nvSpPr>
        <p:spPr>
          <a:xfrm>
            <a:off x="7007942" y="1700224"/>
            <a:ext cx="24641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关于我们(About Us)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11E075-0400-4655-868E-C94C28088A4F}"/>
              </a:ext>
            </a:extLst>
          </p:cNvPr>
          <p:cNvSpPr/>
          <p:nvPr/>
        </p:nvSpPr>
        <p:spPr>
          <a:xfrm>
            <a:off x="7025574" y="2468729"/>
            <a:ext cx="24465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企业文化</a:t>
            </a:r>
            <a:endParaRPr lang="en-US" altLang="zh-CN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(Corporate Culture)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5D666C1-3C13-4FD1-BFE0-324AA7824EA0}"/>
              </a:ext>
            </a:extLst>
          </p:cNvPr>
          <p:cNvSpPr/>
          <p:nvPr/>
        </p:nvSpPr>
        <p:spPr>
          <a:xfrm>
            <a:off x="7025574" y="3622614"/>
            <a:ext cx="26516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公司实力</a:t>
            </a:r>
            <a:endParaRPr lang="en-US" altLang="zh-CN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(Company Strengths)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650AD60-FE06-4B74-B810-9F2C03A78AFD}"/>
              </a:ext>
            </a:extLst>
          </p:cNvPr>
          <p:cNvSpPr/>
          <p:nvPr/>
        </p:nvSpPr>
        <p:spPr>
          <a:xfrm>
            <a:off x="7025574" y="4776499"/>
            <a:ext cx="22990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未来展望</a:t>
            </a:r>
            <a:endParaRPr lang="en-US" altLang="zh-CN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</a:rPr>
              <a:t>(Future Prospects)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41B911-FF04-406B-966A-8202EFBD159E}"/>
              </a:ext>
            </a:extLst>
          </p:cNvPr>
          <p:cNvSpPr txBox="1"/>
          <p:nvPr/>
        </p:nvSpPr>
        <p:spPr>
          <a:xfrm>
            <a:off x="4414282" y="2909280"/>
            <a:ext cx="173915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accent5">
                    <a:lumMod val="50000"/>
                  </a:schemeClr>
                </a:solidFill>
              </a:rPr>
              <a:t>目录</a:t>
            </a:r>
            <a:endParaRPr lang="en-US" altLang="zh-CN" sz="48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dist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CONTENTS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流程图: 离页连接符 9">
            <a:extLst>
              <a:ext uri="{FF2B5EF4-FFF2-40B4-BE49-F238E27FC236}">
                <a16:creationId xmlns:a16="http://schemas.microsoft.com/office/drawing/2014/main" id="{B7449201-0762-461F-9E94-3B0C4736434D}"/>
              </a:ext>
            </a:extLst>
          </p:cNvPr>
          <p:cNvSpPr/>
          <p:nvPr/>
        </p:nvSpPr>
        <p:spPr>
          <a:xfrm rot="16200000">
            <a:off x="-1692043" y="841426"/>
            <a:ext cx="6858000" cy="5175149"/>
          </a:xfrm>
          <a:prstGeom prst="flowChartOffpageConnector">
            <a:avLst/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51D8C57-A94F-42F7-B8B0-CF18A2E215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r="50572"/>
          <a:stretch/>
        </p:blipFill>
        <p:spPr>
          <a:xfrm flipH="1">
            <a:off x="-881453" y="0"/>
            <a:ext cx="4989609" cy="6858000"/>
          </a:xfrm>
          <a:custGeom>
            <a:avLst/>
            <a:gdLst>
              <a:gd name="connsiteX0" fmla="*/ 1035030 w 5175149"/>
              <a:gd name="connsiteY0" fmla="*/ 0 h 6858000"/>
              <a:gd name="connsiteX1" fmla="*/ 5175149 w 5175149"/>
              <a:gd name="connsiteY1" fmla="*/ 0 h 6858000"/>
              <a:gd name="connsiteX2" fmla="*/ 5175149 w 5175149"/>
              <a:gd name="connsiteY2" fmla="*/ 6858000 h 6858000"/>
              <a:gd name="connsiteX3" fmla="*/ 1035030 w 5175149"/>
              <a:gd name="connsiteY3" fmla="*/ 6858000 h 6858000"/>
              <a:gd name="connsiteX4" fmla="*/ 0 w 517514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5149" h="6858000">
                <a:moveTo>
                  <a:pt x="1035030" y="0"/>
                </a:moveTo>
                <a:lnTo>
                  <a:pt x="5175149" y="0"/>
                </a:lnTo>
                <a:lnTo>
                  <a:pt x="5175149" y="6858000"/>
                </a:lnTo>
                <a:lnTo>
                  <a:pt x="1035030" y="6858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3087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îṣļïďê">
            <a:extLst>
              <a:ext uri="{FF2B5EF4-FFF2-40B4-BE49-F238E27FC236}">
                <a16:creationId xmlns:a16="http://schemas.microsoft.com/office/drawing/2014/main" id="{61514443-F42B-4C32-AA5A-F0D7A1D8EE4C}"/>
              </a:ext>
            </a:extLst>
          </p:cNvPr>
          <p:cNvSpPr/>
          <p:nvPr/>
        </p:nvSpPr>
        <p:spPr bwMode="auto">
          <a:xfrm>
            <a:off x="6437618" y="4830428"/>
            <a:ext cx="2195910" cy="192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14" name="íŝļîḍè">
            <a:extLst>
              <a:ext uri="{FF2B5EF4-FFF2-40B4-BE49-F238E27FC236}">
                <a16:creationId xmlns:a16="http://schemas.microsoft.com/office/drawing/2014/main" id="{3289C12A-56B8-4DC2-98D8-55170AF5353C}"/>
              </a:ext>
            </a:extLst>
          </p:cNvPr>
          <p:cNvSpPr txBox="1"/>
          <p:nvPr/>
        </p:nvSpPr>
        <p:spPr bwMode="auto">
          <a:xfrm>
            <a:off x="6437618" y="4410463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accent3"/>
                </a:solidFill>
              </a:rPr>
              <a:t>标题文本预设</a:t>
            </a:r>
            <a:endParaRPr lang="en-US" altLang="zh-CN" b="1" dirty="0">
              <a:solidFill>
                <a:schemeClr val="accent3"/>
              </a:solidFill>
            </a:endParaRPr>
          </a:p>
        </p:txBody>
      </p:sp>
      <p:sp>
        <p:nvSpPr>
          <p:cNvPr id="16" name="íşļîďe">
            <a:extLst>
              <a:ext uri="{FF2B5EF4-FFF2-40B4-BE49-F238E27FC236}">
                <a16:creationId xmlns:a16="http://schemas.microsoft.com/office/drawing/2014/main" id="{C2E58D8C-137D-4FA6-A4EF-62A3835ABAE5}"/>
              </a:ext>
            </a:extLst>
          </p:cNvPr>
          <p:cNvSpPr/>
          <p:nvPr/>
        </p:nvSpPr>
        <p:spPr bwMode="auto">
          <a:xfrm>
            <a:off x="759021" y="4309377"/>
            <a:ext cx="2195910" cy="1834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17" name="îṡ1îďe">
            <a:extLst>
              <a:ext uri="{FF2B5EF4-FFF2-40B4-BE49-F238E27FC236}">
                <a16:creationId xmlns:a16="http://schemas.microsoft.com/office/drawing/2014/main" id="{838BBEC4-D51B-44E7-8C01-819E9ED250C9}"/>
              </a:ext>
            </a:extLst>
          </p:cNvPr>
          <p:cNvSpPr txBox="1"/>
          <p:nvPr/>
        </p:nvSpPr>
        <p:spPr bwMode="auto">
          <a:xfrm>
            <a:off x="759021" y="3889412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accent1"/>
                </a:solidFill>
              </a:rPr>
              <a:t>标题文本预设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18" name="ïṥ1ïḍè">
            <a:extLst>
              <a:ext uri="{FF2B5EF4-FFF2-40B4-BE49-F238E27FC236}">
                <a16:creationId xmlns:a16="http://schemas.microsoft.com/office/drawing/2014/main" id="{8A58E017-BB48-4AC1-B843-051ACA00E0AE}"/>
              </a:ext>
            </a:extLst>
          </p:cNvPr>
          <p:cNvSpPr/>
          <p:nvPr/>
        </p:nvSpPr>
        <p:spPr bwMode="auto">
          <a:xfrm>
            <a:off x="3602979" y="4830429"/>
            <a:ext cx="2195910" cy="131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endParaRPr lang="en-US" altLang="zh-CN" sz="900" dirty="0"/>
          </a:p>
        </p:txBody>
      </p:sp>
      <p:sp>
        <p:nvSpPr>
          <p:cNvPr id="20" name="íṩľiḍê">
            <a:extLst>
              <a:ext uri="{FF2B5EF4-FFF2-40B4-BE49-F238E27FC236}">
                <a16:creationId xmlns:a16="http://schemas.microsoft.com/office/drawing/2014/main" id="{B7611EB9-711C-4772-9291-1DABD3C432BD}"/>
              </a:ext>
            </a:extLst>
          </p:cNvPr>
          <p:cNvSpPr txBox="1"/>
          <p:nvPr/>
        </p:nvSpPr>
        <p:spPr bwMode="auto">
          <a:xfrm>
            <a:off x="3602979" y="4410464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accent1"/>
                </a:solidFill>
              </a:rPr>
              <a:t>标题文本预设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1" name="ïṡļíďé">
            <a:extLst>
              <a:ext uri="{FF2B5EF4-FFF2-40B4-BE49-F238E27FC236}">
                <a16:creationId xmlns:a16="http://schemas.microsoft.com/office/drawing/2014/main" id="{6A814CD6-D44A-421C-B307-B2110DCB088B}"/>
              </a:ext>
            </a:extLst>
          </p:cNvPr>
          <p:cNvSpPr/>
          <p:nvPr/>
        </p:nvSpPr>
        <p:spPr bwMode="auto">
          <a:xfrm>
            <a:off x="9304451" y="4309376"/>
            <a:ext cx="2195910" cy="1414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algn="ctr">
              <a:lnSpc>
                <a:spcPct val="150000"/>
              </a:lnSpc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3" name="îṧḷíḓê">
            <a:extLst>
              <a:ext uri="{FF2B5EF4-FFF2-40B4-BE49-F238E27FC236}">
                <a16:creationId xmlns:a16="http://schemas.microsoft.com/office/drawing/2014/main" id="{560C5DDA-ADA1-49F9-87B1-CC376D06E8B4}"/>
              </a:ext>
            </a:extLst>
          </p:cNvPr>
          <p:cNvSpPr txBox="1"/>
          <p:nvPr/>
        </p:nvSpPr>
        <p:spPr bwMode="auto">
          <a:xfrm>
            <a:off x="9304451" y="3889411"/>
            <a:ext cx="2195910" cy="41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zh-CN" altLang="en-US" b="1" dirty="0">
                <a:solidFill>
                  <a:schemeClr val="accent1"/>
                </a:solidFill>
              </a:rPr>
              <a:t>标题文本预设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45079D7-D266-4B6E-A87B-81ABF24C8C33}"/>
              </a:ext>
            </a:extLst>
          </p:cNvPr>
          <p:cNvCxnSpPr/>
          <p:nvPr/>
        </p:nvCxnSpPr>
        <p:spPr>
          <a:xfrm>
            <a:off x="3180837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D57803E4-0505-405C-986C-208614459B01}"/>
              </a:ext>
            </a:extLst>
          </p:cNvPr>
          <p:cNvCxnSpPr/>
          <p:nvPr/>
        </p:nvCxnSpPr>
        <p:spPr>
          <a:xfrm>
            <a:off x="6134349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77694F9-C61D-4ADE-A9AD-87B486DD5299}"/>
              </a:ext>
            </a:extLst>
          </p:cNvPr>
          <p:cNvCxnSpPr/>
          <p:nvPr/>
        </p:nvCxnSpPr>
        <p:spPr>
          <a:xfrm>
            <a:off x="8968989" y="3950783"/>
            <a:ext cx="0" cy="21928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" name="Chart 13">
            <a:extLst>
              <a:ext uri="{FF2B5EF4-FFF2-40B4-BE49-F238E27FC236}">
                <a16:creationId xmlns:a16="http://schemas.microsoft.com/office/drawing/2014/main" id="{3018A1C1-E7F8-4C43-8890-DE8FD48C57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6276055"/>
              </p:ext>
            </p:extLst>
          </p:nvPr>
        </p:nvGraphicFramePr>
        <p:xfrm>
          <a:off x="2954931" y="1323754"/>
          <a:ext cx="6014058" cy="2105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204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20" grpId="0"/>
      <p:bldP spid="21" grpId="0"/>
      <p:bldP spid="23" grpId="0"/>
      <p:bldGraphic spid="10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2" name="Shape 102">
            <a:extLst>
              <a:ext uri="{FF2B5EF4-FFF2-40B4-BE49-F238E27FC236}">
                <a16:creationId xmlns:a16="http://schemas.microsoft.com/office/drawing/2014/main" id="{9BC0ED51-8E24-46FB-830C-6664E7E2ACF3}"/>
              </a:ext>
            </a:extLst>
          </p:cNvPr>
          <p:cNvGrpSpPr/>
          <p:nvPr/>
        </p:nvGrpSpPr>
        <p:grpSpPr>
          <a:xfrm>
            <a:off x="860019" y="1697989"/>
            <a:ext cx="10471961" cy="3462021"/>
            <a:chOff x="2749952" y="1834595"/>
            <a:chExt cx="19912374" cy="8647558"/>
          </a:xfrm>
        </p:grpSpPr>
        <p:sp>
          <p:nvSpPr>
            <p:cNvPr id="583" name="Shape 103">
              <a:extLst>
                <a:ext uri="{FF2B5EF4-FFF2-40B4-BE49-F238E27FC236}">
                  <a16:creationId xmlns:a16="http://schemas.microsoft.com/office/drawing/2014/main" id="{B7151114-E95C-46E9-A4CE-2B1581F59FED}"/>
                </a:ext>
              </a:extLst>
            </p:cNvPr>
            <p:cNvSpPr txBox="1"/>
            <p:nvPr/>
          </p:nvSpPr>
          <p:spPr>
            <a:xfrm>
              <a:off x="2876951" y="4027065"/>
              <a:ext cx="5788051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4" name="Shape 104">
              <a:extLst>
                <a:ext uri="{FF2B5EF4-FFF2-40B4-BE49-F238E27FC236}">
                  <a16:creationId xmlns:a16="http://schemas.microsoft.com/office/drawing/2014/main" id="{17AAE982-5337-4D36-98B3-1FB6AF9DDA5C}"/>
                </a:ext>
              </a:extLst>
            </p:cNvPr>
            <p:cNvSpPr txBox="1"/>
            <p:nvPr/>
          </p:nvSpPr>
          <p:spPr>
            <a:xfrm>
              <a:off x="2749952" y="3294803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5" name="Shape 105">
              <a:extLst>
                <a:ext uri="{FF2B5EF4-FFF2-40B4-BE49-F238E27FC236}">
                  <a16:creationId xmlns:a16="http://schemas.microsoft.com/office/drawing/2014/main" id="{470999C4-9863-4413-8A79-9D90E2C55009}"/>
                </a:ext>
              </a:extLst>
            </p:cNvPr>
            <p:cNvSpPr txBox="1"/>
            <p:nvPr/>
          </p:nvSpPr>
          <p:spPr>
            <a:xfrm>
              <a:off x="9725028" y="4027065"/>
              <a:ext cx="5987619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6" name="Shape 106">
              <a:extLst>
                <a:ext uri="{FF2B5EF4-FFF2-40B4-BE49-F238E27FC236}">
                  <a16:creationId xmlns:a16="http://schemas.microsoft.com/office/drawing/2014/main" id="{7FCF0134-9B9C-4B88-9B4D-5E124D79200E}"/>
                </a:ext>
              </a:extLst>
            </p:cNvPr>
            <p:cNvSpPr txBox="1"/>
            <p:nvPr/>
          </p:nvSpPr>
          <p:spPr>
            <a:xfrm>
              <a:off x="9623429" y="3294803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7" name="Shape 107">
              <a:extLst>
                <a:ext uri="{FF2B5EF4-FFF2-40B4-BE49-F238E27FC236}">
                  <a16:creationId xmlns:a16="http://schemas.microsoft.com/office/drawing/2014/main" id="{97A68D8D-54FB-4B77-B5C1-EE16AB74B01C}"/>
                </a:ext>
              </a:extLst>
            </p:cNvPr>
            <p:cNvSpPr txBox="1"/>
            <p:nvPr/>
          </p:nvSpPr>
          <p:spPr>
            <a:xfrm>
              <a:off x="16674707" y="4027065"/>
              <a:ext cx="5987619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8" name="Shape 108">
              <a:extLst>
                <a:ext uri="{FF2B5EF4-FFF2-40B4-BE49-F238E27FC236}">
                  <a16:creationId xmlns:a16="http://schemas.microsoft.com/office/drawing/2014/main" id="{91DC206F-09D6-4458-9F4F-9DD6B644DD34}"/>
                </a:ext>
              </a:extLst>
            </p:cNvPr>
            <p:cNvSpPr txBox="1"/>
            <p:nvPr/>
          </p:nvSpPr>
          <p:spPr>
            <a:xfrm>
              <a:off x="16573106" y="3294803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89" name="Shape 109">
              <a:extLst>
                <a:ext uri="{FF2B5EF4-FFF2-40B4-BE49-F238E27FC236}">
                  <a16:creationId xmlns:a16="http://schemas.microsoft.com/office/drawing/2014/main" id="{DE7F0735-FF50-48A6-B3D1-2CEDCEB33901}"/>
                </a:ext>
              </a:extLst>
            </p:cNvPr>
            <p:cNvSpPr txBox="1"/>
            <p:nvPr/>
          </p:nvSpPr>
          <p:spPr>
            <a:xfrm>
              <a:off x="2876953" y="9070484"/>
              <a:ext cx="5788050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0" name="Shape 110">
              <a:extLst>
                <a:ext uri="{FF2B5EF4-FFF2-40B4-BE49-F238E27FC236}">
                  <a16:creationId xmlns:a16="http://schemas.microsoft.com/office/drawing/2014/main" id="{CE8755E8-A22E-4822-9797-57D7305C304C}"/>
                </a:ext>
              </a:extLst>
            </p:cNvPr>
            <p:cNvSpPr txBox="1"/>
            <p:nvPr/>
          </p:nvSpPr>
          <p:spPr>
            <a:xfrm>
              <a:off x="2749952" y="8338225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1" name="Shape 111">
              <a:extLst>
                <a:ext uri="{FF2B5EF4-FFF2-40B4-BE49-F238E27FC236}">
                  <a16:creationId xmlns:a16="http://schemas.microsoft.com/office/drawing/2014/main" id="{404107B9-5649-49E5-8B3A-92A23A9B7810}"/>
                </a:ext>
              </a:extLst>
            </p:cNvPr>
            <p:cNvSpPr txBox="1"/>
            <p:nvPr/>
          </p:nvSpPr>
          <p:spPr>
            <a:xfrm>
              <a:off x="9725027" y="9070484"/>
              <a:ext cx="5987617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2" name="Shape 112">
              <a:extLst>
                <a:ext uri="{FF2B5EF4-FFF2-40B4-BE49-F238E27FC236}">
                  <a16:creationId xmlns:a16="http://schemas.microsoft.com/office/drawing/2014/main" id="{1612FE95-8C1D-4553-828D-F01B94A054DB}"/>
                </a:ext>
              </a:extLst>
            </p:cNvPr>
            <p:cNvSpPr txBox="1"/>
            <p:nvPr/>
          </p:nvSpPr>
          <p:spPr>
            <a:xfrm>
              <a:off x="9623429" y="8338225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dk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3" name="Shape 113">
              <a:extLst>
                <a:ext uri="{FF2B5EF4-FFF2-40B4-BE49-F238E27FC236}">
                  <a16:creationId xmlns:a16="http://schemas.microsoft.com/office/drawing/2014/main" id="{DA258D9D-6139-4548-B54B-C2B7C2B0FC88}"/>
                </a:ext>
              </a:extLst>
            </p:cNvPr>
            <p:cNvSpPr txBox="1"/>
            <p:nvPr/>
          </p:nvSpPr>
          <p:spPr>
            <a:xfrm>
              <a:off x="16674707" y="9070484"/>
              <a:ext cx="5987619" cy="141166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buSzPct val="25000"/>
                <a:buNone/>
              </a:pPr>
              <a:r>
                <a:rPr lang="zh-CN" altLang="en-US" sz="1600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此部分内容作为文字排版占位显示（建议使用主题字体）</a:t>
              </a:r>
              <a:endParaRPr 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4" name="Shape 114">
              <a:extLst>
                <a:ext uri="{FF2B5EF4-FFF2-40B4-BE49-F238E27FC236}">
                  <a16:creationId xmlns:a16="http://schemas.microsoft.com/office/drawing/2014/main" id="{DFDB58E1-14AB-4F40-87E5-90311349123E}"/>
                </a:ext>
              </a:extLst>
            </p:cNvPr>
            <p:cNvSpPr txBox="1"/>
            <p:nvPr/>
          </p:nvSpPr>
          <p:spPr>
            <a:xfrm>
              <a:off x="16573106" y="8338225"/>
              <a:ext cx="5054588" cy="58477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panose="02000505000000020004"/>
                  <a:sym typeface="Montserrat" panose="02000505000000020004"/>
                </a:rPr>
                <a:t>标题文本预设</a:t>
              </a:r>
              <a:endParaRPr 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595" name="Shape 115">
              <a:extLst>
                <a:ext uri="{FF2B5EF4-FFF2-40B4-BE49-F238E27FC236}">
                  <a16:creationId xmlns:a16="http://schemas.microsoft.com/office/drawing/2014/main" id="{4AC634E2-5E22-48FB-B83E-50A05813B6FA}"/>
                </a:ext>
              </a:extLst>
            </p:cNvPr>
            <p:cNvSpPr/>
            <p:nvPr/>
          </p:nvSpPr>
          <p:spPr>
            <a:xfrm>
              <a:off x="4585585" y="2100117"/>
              <a:ext cx="1304541" cy="77195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4122" h="357484">
                  <a:moveTo>
                    <a:pt x="504737" y="5588"/>
                  </a:moveTo>
                  <a:cubicBezTo>
                    <a:pt x="519365" y="4728"/>
                    <a:pt x="532702" y="5158"/>
                    <a:pt x="544749" y="6447"/>
                  </a:cubicBezTo>
                  <a:cubicBezTo>
                    <a:pt x="556796" y="7306"/>
                    <a:pt x="567982" y="11603"/>
                    <a:pt x="576587" y="13751"/>
                  </a:cubicBezTo>
                  <a:cubicBezTo>
                    <a:pt x="585192" y="15900"/>
                    <a:pt x="592506" y="19767"/>
                    <a:pt x="596808" y="21915"/>
                  </a:cubicBezTo>
                  <a:cubicBezTo>
                    <a:pt x="601541" y="23634"/>
                    <a:pt x="604122" y="25352"/>
                    <a:pt x="604122" y="25352"/>
                  </a:cubicBezTo>
                  <a:cubicBezTo>
                    <a:pt x="604122" y="25352"/>
                    <a:pt x="603262" y="27930"/>
                    <a:pt x="601541" y="33516"/>
                  </a:cubicBezTo>
                  <a:cubicBezTo>
                    <a:pt x="599820" y="38242"/>
                    <a:pt x="598099" y="45976"/>
                    <a:pt x="595087" y="53710"/>
                  </a:cubicBezTo>
                  <a:cubicBezTo>
                    <a:pt x="592075" y="61015"/>
                    <a:pt x="589064" y="70467"/>
                    <a:pt x="585192" y="81209"/>
                  </a:cubicBezTo>
                  <a:cubicBezTo>
                    <a:pt x="581750" y="91521"/>
                    <a:pt x="577877" y="101833"/>
                    <a:pt x="573575" y="112145"/>
                  </a:cubicBezTo>
                  <a:cubicBezTo>
                    <a:pt x="569703" y="122886"/>
                    <a:pt x="565401" y="134487"/>
                    <a:pt x="560668" y="145229"/>
                  </a:cubicBezTo>
                  <a:cubicBezTo>
                    <a:pt x="555505" y="155541"/>
                    <a:pt x="550772" y="167142"/>
                    <a:pt x="544749" y="177454"/>
                  </a:cubicBezTo>
                  <a:cubicBezTo>
                    <a:pt x="533563" y="198508"/>
                    <a:pt x="519365" y="218702"/>
                    <a:pt x="503016" y="237607"/>
                  </a:cubicBezTo>
                  <a:cubicBezTo>
                    <a:pt x="494841" y="247490"/>
                    <a:pt x="485806" y="256083"/>
                    <a:pt x="476341" y="265106"/>
                  </a:cubicBezTo>
                  <a:cubicBezTo>
                    <a:pt x="467306" y="273699"/>
                    <a:pt x="456980" y="281863"/>
                    <a:pt x="446654" y="289597"/>
                  </a:cubicBezTo>
                  <a:cubicBezTo>
                    <a:pt x="435898" y="297331"/>
                    <a:pt x="425142" y="304635"/>
                    <a:pt x="413956" y="311080"/>
                  </a:cubicBezTo>
                  <a:cubicBezTo>
                    <a:pt x="402770" y="317525"/>
                    <a:pt x="391584" y="323541"/>
                    <a:pt x="380398" y="328697"/>
                  </a:cubicBezTo>
                  <a:cubicBezTo>
                    <a:pt x="369211" y="334282"/>
                    <a:pt x="358455" y="339009"/>
                    <a:pt x="348130" y="342876"/>
                  </a:cubicBezTo>
                  <a:cubicBezTo>
                    <a:pt x="337804" y="346743"/>
                    <a:pt x="327478" y="349750"/>
                    <a:pt x="319304" y="352758"/>
                  </a:cubicBezTo>
                  <a:cubicBezTo>
                    <a:pt x="312850" y="354906"/>
                    <a:pt x="307257" y="356195"/>
                    <a:pt x="302524" y="357484"/>
                  </a:cubicBezTo>
                  <a:cubicBezTo>
                    <a:pt x="304675" y="351469"/>
                    <a:pt x="307257" y="345024"/>
                    <a:pt x="310269" y="337720"/>
                  </a:cubicBezTo>
                  <a:cubicBezTo>
                    <a:pt x="321025" y="311080"/>
                    <a:pt x="337374" y="276277"/>
                    <a:pt x="356734" y="243623"/>
                  </a:cubicBezTo>
                  <a:cubicBezTo>
                    <a:pt x="366630" y="226866"/>
                    <a:pt x="377386" y="210968"/>
                    <a:pt x="388142" y="196789"/>
                  </a:cubicBezTo>
                  <a:cubicBezTo>
                    <a:pt x="393735" y="189914"/>
                    <a:pt x="399328" y="183040"/>
                    <a:pt x="404491" y="176595"/>
                  </a:cubicBezTo>
                  <a:cubicBezTo>
                    <a:pt x="410084" y="170579"/>
                    <a:pt x="415677" y="164994"/>
                    <a:pt x="420410" y="159838"/>
                  </a:cubicBezTo>
                  <a:cubicBezTo>
                    <a:pt x="426003" y="155111"/>
                    <a:pt x="430736" y="150815"/>
                    <a:pt x="435038" y="146948"/>
                  </a:cubicBezTo>
                  <a:cubicBezTo>
                    <a:pt x="439340" y="142651"/>
                    <a:pt x="444073" y="140073"/>
                    <a:pt x="447515" y="137495"/>
                  </a:cubicBezTo>
                  <a:cubicBezTo>
                    <a:pt x="454399" y="132769"/>
                    <a:pt x="458271" y="130191"/>
                    <a:pt x="458271" y="130191"/>
                  </a:cubicBezTo>
                  <a:cubicBezTo>
                    <a:pt x="458271" y="130191"/>
                    <a:pt x="453968" y="132339"/>
                    <a:pt x="446654" y="136636"/>
                  </a:cubicBezTo>
                  <a:cubicBezTo>
                    <a:pt x="443213" y="139214"/>
                    <a:pt x="438480" y="141362"/>
                    <a:pt x="433747" y="145229"/>
                  </a:cubicBezTo>
                  <a:cubicBezTo>
                    <a:pt x="429015" y="148666"/>
                    <a:pt x="423852" y="152533"/>
                    <a:pt x="417828" y="156830"/>
                  </a:cubicBezTo>
                  <a:cubicBezTo>
                    <a:pt x="412666" y="161986"/>
                    <a:pt x="406642" y="167142"/>
                    <a:pt x="400619" y="172728"/>
                  </a:cubicBezTo>
                  <a:cubicBezTo>
                    <a:pt x="394595" y="178743"/>
                    <a:pt x="388572" y="185188"/>
                    <a:pt x="382119" y="191633"/>
                  </a:cubicBezTo>
                  <a:cubicBezTo>
                    <a:pt x="370072" y="205382"/>
                    <a:pt x="357595" y="220850"/>
                    <a:pt x="346409" y="236748"/>
                  </a:cubicBezTo>
                  <a:cubicBezTo>
                    <a:pt x="324036" y="268543"/>
                    <a:pt x="304675" y="302917"/>
                    <a:pt x="291338" y="329126"/>
                  </a:cubicBezTo>
                  <a:cubicBezTo>
                    <a:pt x="288757" y="334282"/>
                    <a:pt x="286605" y="339009"/>
                    <a:pt x="284454" y="343735"/>
                  </a:cubicBezTo>
                  <a:cubicBezTo>
                    <a:pt x="283163" y="340298"/>
                    <a:pt x="281873" y="336431"/>
                    <a:pt x="281012" y="332564"/>
                  </a:cubicBezTo>
                  <a:cubicBezTo>
                    <a:pt x="278431" y="323970"/>
                    <a:pt x="275849" y="313229"/>
                    <a:pt x="274128" y="301628"/>
                  </a:cubicBezTo>
                  <a:cubicBezTo>
                    <a:pt x="272407" y="290027"/>
                    <a:pt x="271977" y="277566"/>
                    <a:pt x="271547" y="263817"/>
                  </a:cubicBezTo>
                  <a:cubicBezTo>
                    <a:pt x="272407" y="237178"/>
                    <a:pt x="276710" y="207101"/>
                    <a:pt x="287466" y="177454"/>
                  </a:cubicBezTo>
                  <a:cubicBezTo>
                    <a:pt x="292629" y="162845"/>
                    <a:pt x="299513" y="148237"/>
                    <a:pt x="308117" y="134487"/>
                  </a:cubicBezTo>
                  <a:cubicBezTo>
                    <a:pt x="315862" y="120308"/>
                    <a:pt x="326187" y="106989"/>
                    <a:pt x="336513" y="94099"/>
                  </a:cubicBezTo>
                  <a:cubicBezTo>
                    <a:pt x="347699" y="81639"/>
                    <a:pt x="360176" y="69608"/>
                    <a:pt x="372653" y="59296"/>
                  </a:cubicBezTo>
                  <a:cubicBezTo>
                    <a:pt x="386421" y="48984"/>
                    <a:pt x="400189" y="39531"/>
                    <a:pt x="414817" y="31797"/>
                  </a:cubicBezTo>
                  <a:cubicBezTo>
                    <a:pt x="430305" y="24493"/>
                    <a:pt x="444503" y="17618"/>
                    <a:pt x="459992" y="13751"/>
                  </a:cubicBezTo>
                  <a:cubicBezTo>
                    <a:pt x="475911" y="9884"/>
                    <a:pt x="490539" y="6877"/>
                    <a:pt x="504737" y="5588"/>
                  </a:cubicBezTo>
                  <a:close/>
                  <a:moveTo>
                    <a:pt x="20243" y="0"/>
                  </a:moveTo>
                  <a:cubicBezTo>
                    <a:pt x="20243" y="0"/>
                    <a:pt x="23255" y="860"/>
                    <a:pt x="28419" y="2578"/>
                  </a:cubicBezTo>
                  <a:cubicBezTo>
                    <a:pt x="33152" y="4297"/>
                    <a:pt x="40898" y="6016"/>
                    <a:pt x="48643" y="9024"/>
                  </a:cubicBezTo>
                  <a:cubicBezTo>
                    <a:pt x="55959" y="12032"/>
                    <a:pt x="65425" y="15039"/>
                    <a:pt x="76183" y="18907"/>
                  </a:cubicBezTo>
                  <a:cubicBezTo>
                    <a:pt x="86510" y="22344"/>
                    <a:pt x="96838" y="26211"/>
                    <a:pt x="107596" y="30079"/>
                  </a:cubicBezTo>
                  <a:cubicBezTo>
                    <a:pt x="117923" y="34376"/>
                    <a:pt x="129541" y="38672"/>
                    <a:pt x="140299" y="43399"/>
                  </a:cubicBezTo>
                  <a:cubicBezTo>
                    <a:pt x="150627" y="48126"/>
                    <a:pt x="162245" y="53282"/>
                    <a:pt x="172572" y="59298"/>
                  </a:cubicBezTo>
                  <a:cubicBezTo>
                    <a:pt x="193658" y="70470"/>
                    <a:pt x="213882" y="84649"/>
                    <a:pt x="232816" y="100978"/>
                  </a:cubicBezTo>
                  <a:cubicBezTo>
                    <a:pt x="242713" y="109142"/>
                    <a:pt x="251319" y="118165"/>
                    <a:pt x="260355" y="127618"/>
                  </a:cubicBezTo>
                  <a:cubicBezTo>
                    <a:pt x="267671" y="134923"/>
                    <a:pt x="274125" y="143087"/>
                    <a:pt x="280580" y="151681"/>
                  </a:cubicBezTo>
                  <a:cubicBezTo>
                    <a:pt x="269392" y="184767"/>
                    <a:pt x="261646" y="221291"/>
                    <a:pt x="259495" y="258244"/>
                  </a:cubicBezTo>
                  <a:cubicBezTo>
                    <a:pt x="252610" y="254807"/>
                    <a:pt x="245725" y="250940"/>
                    <a:pt x="238840" y="247072"/>
                  </a:cubicBezTo>
                  <a:cubicBezTo>
                    <a:pt x="222058" y="237190"/>
                    <a:pt x="206137" y="226447"/>
                    <a:pt x="191936" y="215705"/>
                  </a:cubicBezTo>
                  <a:cubicBezTo>
                    <a:pt x="185051" y="210119"/>
                    <a:pt x="178166" y="204533"/>
                    <a:pt x="171712" y="199377"/>
                  </a:cubicBezTo>
                  <a:cubicBezTo>
                    <a:pt x="165687" y="193791"/>
                    <a:pt x="160093" y="188205"/>
                    <a:pt x="154930" y="183478"/>
                  </a:cubicBezTo>
                  <a:cubicBezTo>
                    <a:pt x="150196" y="177892"/>
                    <a:pt x="145893" y="173166"/>
                    <a:pt x="142020" y="168439"/>
                  </a:cubicBezTo>
                  <a:cubicBezTo>
                    <a:pt x="137717" y="164572"/>
                    <a:pt x="135135" y="159845"/>
                    <a:pt x="132984" y="156408"/>
                  </a:cubicBezTo>
                  <a:cubicBezTo>
                    <a:pt x="127820" y="149533"/>
                    <a:pt x="125238" y="145665"/>
                    <a:pt x="125238" y="145665"/>
                  </a:cubicBezTo>
                  <a:cubicBezTo>
                    <a:pt x="125238" y="145665"/>
                    <a:pt x="127390" y="149962"/>
                    <a:pt x="132123" y="157267"/>
                  </a:cubicBezTo>
                  <a:cubicBezTo>
                    <a:pt x="134275" y="160705"/>
                    <a:pt x="136426" y="165431"/>
                    <a:pt x="140299" y="170158"/>
                  </a:cubicBezTo>
                  <a:cubicBezTo>
                    <a:pt x="143742" y="174884"/>
                    <a:pt x="147614" y="180041"/>
                    <a:pt x="151918" y="186056"/>
                  </a:cubicBezTo>
                  <a:cubicBezTo>
                    <a:pt x="157081" y="191213"/>
                    <a:pt x="162245" y="197228"/>
                    <a:pt x="167839" y="203244"/>
                  </a:cubicBezTo>
                  <a:cubicBezTo>
                    <a:pt x="173863" y="209260"/>
                    <a:pt x="180318" y="215275"/>
                    <a:pt x="186773" y="221721"/>
                  </a:cubicBezTo>
                  <a:cubicBezTo>
                    <a:pt x="200542" y="233752"/>
                    <a:pt x="216034" y="245783"/>
                    <a:pt x="231955" y="257385"/>
                  </a:cubicBezTo>
                  <a:cubicBezTo>
                    <a:pt x="240992" y="263401"/>
                    <a:pt x="250028" y="268987"/>
                    <a:pt x="258634" y="274573"/>
                  </a:cubicBezTo>
                  <a:cubicBezTo>
                    <a:pt x="258634" y="293909"/>
                    <a:pt x="259495" y="312815"/>
                    <a:pt x="262507" y="331722"/>
                  </a:cubicBezTo>
                  <a:cubicBezTo>
                    <a:pt x="261216" y="331722"/>
                    <a:pt x="260355" y="332151"/>
                    <a:pt x="259065" y="332151"/>
                  </a:cubicBezTo>
                  <a:cubicBezTo>
                    <a:pt x="232385" y="331292"/>
                    <a:pt x="202264" y="326995"/>
                    <a:pt x="173003" y="316253"/>
                  </a:cubicBezTo>
                  <a:cubicBezTo>
                    <a:pt x="157942" y="311096"/>
                    <a:pt x="143311" y="304221"/>
                    <a:pt x="129541" y="295628"/>
                  </a:cubicBezTo>
                  <a:cubicBezTo>
                    <a:pt x="115341" y="287893"/>
                    <a:pt x="102002" y="277581"/>
                    <a:pt x="89092" y="267268"/>
                  </a:cubicBezTo>
                  <a:cubicBezTo>
                    <a:pt x="76613" y="256096"/>
                    <a:pt x="64995" y="243635"/>
                    <a:pt x="54237" y="230744"/>
                  </a:cubicBezTo>
                  <a:cubicBezTo>
                    <a:pt x="43910" y="217424"/>
                    <a:pt x="34443" y="203674"/>
                    <a:pt x="26698" y="189064"/>
                  </a:cubicBezTo>
                  <a:cubicBezTo>
                    <a:pt x="19382" y="173595"/>
                    <a:pt x="12497" y="159416"/>
                    <a:pt x="8625" y="143947"/>
                  </a:cubicBezTo>
                  <a:cubicBezTo>
                    <a:pt x="4752" y="128048"/>
                    <a:pt x="1309" y="113439"/>
                    <a:pt x="449" y="99259"/>
                  </a:cubicBezTo>
                  <a:cubicBezTo>
                    <a:pt x="-412" y="84649"/>
                    <a:pt x="18" y="70899"/>
                    <a:pt x="1309" y="59298"/>
                  </a:cubicBezTo>
                  <a:cubicBezTo>
                    <a:pt x="2170" y="47266"/>
                    <a:pt x="6473" y="35665"/>
                    <a:pt x="8625" y="27500"/>
                  </a:cubicBezTo>
                  <a:cubicBezTo>
                    <a:pt x="11206" y="18907"/>
                    <a:pt x="14649" y="11602"/>
                    <a:pt x="16800" y="7305"/>
                  </a:cubicBezTo>
                  <a:cubicBezTo>
                    <a:pt x="18522" y="2578"/>
                    <a:pt x="20243" y="0"/>
                    <a:pt x="20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596" name="Shape 116">
              <a:extLst>
                <a:ext uri="{FF2B5EF4-FFF2-40B4-BE49-F238E27FC236}">
                  <a16:creationId xmlns:a16="http://schemas.microsoft.com/office/drawing/2014/main" id="{CBEB80CF-74B5-4FEB-B767-C6DEB7A8B11E}"/>
                </a:ext>
              </a:extLst>
            </p:cNvPr>
            <p:cNvSpPr/>
            <p:nvPr/>
          </p:nvSpPr>
          <p:spPr>
            <a:xfrm>
              <a:off x="4585584" y="6649586"/>
              <a:ext cx="1304540" cy="1183279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33" h="5571">
                  <a:moveTo>
                    <a:pt x="5610" y="5305"/>
                  </a:moveTo>
                  <a:lnTo>
                    <a:pt x="3222" y="1273"/>
                  </a:lnTo>
                  <a:lnTo>
                    <a:pt x="3895" y="136"/>
                  </a:lnTo>
                  <a:lnTo>
                    <a:pt x="3666" y="0"/>
                  </a:lnTo>
                  <a:lnTo>
                    <a:pt x="3067" y="1012"/>
                  </a:lnTo>
                  <a:lnTo>
                    <a:pt x="2467" y="0"/>
                  </a:lnTo>
                  <a:lnTo>
                    <a:pt x="2238" y="136"/>
                  </a:lnTo>
                  <a:lnTo>
                    <a:pt x="2912" y="1273"/>
                  </a:lnTo>
                  <a:lnTo>
                    <a:pt x="523" y="5305"/>
                  </a:lnTo>
                  <a:lnTo>
                    <a:pt x="0" y="5305"/>
                  </a:lnTo>
                  <a:lnTo>
                    <a:pt x="0" y="5571"/>
                  </a:lnTo>
                  <a:lnTo>
                    <a:pt x="6133" y="5571"/>
                  </a:lnTo>
                  <a:lnTo>
                    <a:pt x="6133" y="5305"/>
                  </a:lnTo>
                  <a:lnTo>
                    <a:pt x="5610" y="5305"/>
                  </a:lnTo>
                  <a:close/>
                  <a:moveTo>
                    <a:pt x="3067" y="1535"/>
                  </a:moveTo>
                  <a:lnTo>
                    <a:pt x="5301" y="5305"/>
                  </a:lnTo>
                  <a:lnTo>
                    <a:pt x="3978" y="5305"/>
                  </a:lnTo>
                  <a:cubicBezTo>
                    <a:pt x="4007" y="4980"/>
                    <a:pt x="4031" y="4225"/>
                    <a:pt x="3682" y="3820"/>
                  </a:cubicBezTo>
                  <a:cubicBezTo>
                    <a:pt x="3526" y="3639"/>
                    <a:pt x="3319" y="3548"/>
                    <a:pt x="3067" y="3548"/>
                  </a:cubicBezTo>
                  <a:cubicBezTo>
                    <a:pt x="2814" y="3548"/>
                    <a:pt x="2607" y="3639"/>
                    <a:pt x="2452" y="3820"/>
                  </a:cubicBezTo>
                  <a:cubicBezTo>
                    <a:pt x="2103" y="4225"/>
                    <a:pt x="2126" y="4980"/>
                    <a:pt x="2155" y="5305"/>
                  </a:cubicBezTo>
                  <a:lnTo>
                    <a:pt x="833" y="5305"/>
                  </a:lnTo>
                  <a:lnTo>
                    <a:pt x="3067" y="1535"/>
                  </a:lnTo>
                  <a:close/>
                  <a:moveTo>
                    <a:pt x="2422" y="5305"/>
                  </a:moveTo>
                  <a:cubicBezTo>
                    <a:pt x="2389" y="4965"/>
                    <a:pt x="2386" y="4305"/>
                    <a:pt x="2654" y="3994"/>
                  </a:cubicBezTo>
                  <a:cubicBezTo>
                    <a:pt x="2758" y="3873"/>
                    <a:pt x="2893" y="3814"/>
                    <a:pt x="3067" y="3814"/>
                  </a:cubicBezTo>
                  <a:cubicBezTo>
                    <a:pt x="3241" y="3814"/>
                    <a:pt x="3376" y="3873"/>
                    <a:pt x="3479" y="3993"/>
                  </a:cubicBezTo>
                  <a:cubicBezTo>
                    <a:pt x="3769" y="4330"/>
                    <a:pt x="3736" y="5030"/>
                    <a:pt x="3710" y="5305"/>
                  </a:cubicBezTo>
                  <a:lnTo>
                    <a:pt x="2422" y="530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597" name="Shape 117">
              <a:extLst>
                <a:ext uri="{FF2B5EF4-FFF2-40B4-BE49-F238E27FC236}">
                  <a16:creationId xmlns:a16="http://schemas.microsoft.com/office/drawing/2014/main" id="{EE0BA2F9-BD12-4EB9-A390-5071771DD96C}"/>
                </a:ext>
              </a:extLst>
            </p:cNvPr>
            <p:cNvSpPr/>
            <p:nvPr/>
          </p:nvSpPr>
          <p:spPr>
            <a:xfrm>
              <a:off x="11560635" y="1834595"/>
              <a:ext cx="1018997" cy="130299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6382" h="605663">
                  <a:moveTo>
                    <a:pt x="303279" y="208701"/>
                  </a:moveTo>
                  <a:cubicBezTo>
                    <a:pt x="252219" y="208701"/>
                    <a:pt x="210907" y="250140"/>
                    <a:pt x="210907" y="300943"/>
                  </a:cubicBezTo>
                  <a:cubicBezTo>
                    <a:pt x="210907" y="351838"/>
                    <a:pt x="252405" y="393092"/>
                    <a:pt x="303279" y="393092"/>
                  </a:cubicBezTo>
                  <a:cubicBezTo>
                    <a:pt x="354153" y="393092"/>
                    <a:pt x="395558" y="351746"/>
                    <a:pt x="395558" y="300943"/>
                  </a:cubicBezTo>
                  <a:cubicBezTo>
                    <a:pt x="395558" y="249955"/>
                    <a:pt x="354246" y="208701"/>
                    <a:pt x="303279" y="208701"/>
                  </a:cubicBezTo>
                  <a:close/>
                  <a:moveTo>
                    <a:pt x="303279" y="158176"/>
                  </a:moveTo>
                  <a:cubicBezTo>
                    <a:pt x="382097" y="158176"/>
                    <a:pt x="446339" y="222143"/>
                    <a:pt x="446339" y="301036"/>
                  </a:cubicBezTo>
                  <a:cubicBezTo>
                    <a:pt x="446339" y="379928"/>
                    <a:pt x="382190" y="443895"/>
                    <a:pt x="303279" y="443895"/>
                  </a:cubicBezTo>
                  <a:cubicBezTo>
                    <a:pt x="224276" y="443895"/>
                    <a:pt x="160126" y="379743"/>
                    <a:pt x="160126" y="301036"/>
                  </a:cubicBezTo>
                  <a:cubicBezTo>
                    <a:pt x="160126" y="222143"/>
                    <a:pt x="224369" y="158176"/>
                    <a:pt x="303279" y="158176"/>
                  </a:cubicBezTo>
                  <a:close/>
                  <a:moveTo>
                    <a:pt x="303301" y="60649"/>
                  </a:moveTo>
                  <a:lnTo>
                    <a:pt x="240162" y="123685"/>
                  </a:lnTo>
                  <a:cubicBezTo>
                    <a:pt x="234962" y="128876"/>
                    <a:pt x="228463" y="131472"/>
                    <a:pt x="222056" y="131472"/>
                  </a:cubicBezTo>
                  <a:lnTo>
                    <a:pt x="131711" y="131472"/>
                  </a:lnTo>
                  <a:lnTo>
                    <a:pt x="131711" y="221669"/>
                  </a:lnTo>
                  <a:cubicBezTo>
                    <a:pt x="131711" y="228066"/>
                    <a:pt x="129111" y="234555"/>
                    <a:pt x="123911" y="239746"/>
                  </a:cubicBezTo>
                  <a:lnTo>
                    <a:pt x="60586" y="302875"/>
                  </a:lnTo>
                  <a:lnTo>
                    <a:pt x="123725" y="365911"/>
                  </a:lnTo>
                  <a:cubicBezTo>
                    <a:pt x="128925" y="371102"/>
                    <a:pt x="131525" y="377498"/>
                    <a:pt x="131525" y="383987"/>
                  </a:cubicBezTo>
                  <a:lnTo>
                    <a:pt x="131525" y="474184"/>
                  </a:lnTo>
                  <a:lnTo>
                    <a:pt x="221963" y="474184"/>
                  </a:lnTo>
                  <a:cubicBezTo>
                    <a:pt x="228370" y="474184"/>
                    <a:pt x="234777" y="476780"/>
                    <a:pt x="239976" y="481971"/>
                  </a:cubicBezTo>
                  <a:lnTo>
                    <a:pt x="303301" y="545100"/>
                  </a:lnTo>
                  <a:lnTo>
                    <a:pt x="366441" y="482064"/>
                  </a:lnTo>
                  <a:cubicBezTo>
                    <a:pt x="371641" y="476872"/>
                    <a:pt x="378047" y="474277"/>
                    <a:pt x="384454" y="474277"/>
                  </a:cubicBezTo>
                  <a:lnTo>
                    <a:pt x="474892" y="474277"/>
                  </a:lnTo>
                  <a:lnTo>
                    <a:pt x="474892" y="384080"/>
                  </a:lnTo>
                  <a:cubicBezTo>
                    <a:pt x="474892" y="377683"/>
                    <a:pt x="477492" y="371194"/>
                    <a:pt x="482692" y="366003"/>
                  </a:cubicBezTo>
                  <a:lnTo>
                    <a:pt x="545924" y="302875"/>
                  </a:lnTo>
                  <a:lnTo>
                    <a:pt x="482784" y="239839"/>
                  </a:lnTo>
                  <a:cubicBezTo>
                    <a:pt x="477585" y="234647"/>
                    <a:pt x="474985" y="228251"/>
                    <a:pt x="474985" y="221762"/>
                  </a:cubicBezTo>
                  <a:lnTo>
                    <a:pt x="474985" y="131565"/>
                  </a:lnTo>
                  <a:lnTo>
                    <a:pt x="384640" y="131565"/>
                  </a:lnTo>
                  <a:cubicBezTo>
                    <a:pt x="378140" y="131565"/>
                    <a:pt x="371733" y="128969"/>
                    <a:pt x="366534" y="123778"/>
                  </a:cubicBezTo>
                  <a:close/>
                  <a:moveTo>
                    <a:pt x="303290" y="0"/>
                  </a:moveTo>
                  <a:cubicBezTo>
                    <a:pt x="309755" y="0"/>
                    <a:pt x="316208" y="2573"/>
                    <a:pt x="321315" y="7718"/>
                  </a:cubicBezTo>
                  <a:lnTo>
                    <a:pt x="394854" y="81136"/>
                  </a:lnTo>
                  <a:lnTo>
                    <a:pt x="499405" y="81136"/>
                  </a:lnTo>
                  <a:cubicBezTo>
                    <a:pt x="513611" y="81136"/>
                    <a:pt x="525218" y="92723"/>
                    <a:pt x="525218" y="106999"/>
                  </a:cubicBezTo>
                  <a:lnTo>
                    <a:pt x="525218" y="211380"/>
                  </a:lnTo>
                  <a:lnTo>
                    <a:pt x="598757" y="284798"/>
                  </a:lnTo>
                  <a:cubicBezTo>
                    <a:pt x="608785" y="294810"/>
                    <a:pt x="609063" y="310754"/>
                    <a:pt x="598757" y="320951"/>
                  </a:cubicBezTo>
                  <a:lnTo>
                    <a:pt x="525218" y="394369"/>
                  </a:lnTo>
                  <a:lnTo>
                    <a:pt x="525218" y="498657"/>
                  </a:lnTo>
                  <a:cubicBezTo>
                    <a:pt x="525218" y="512840"/>
                    <a:pt x="513611" y="524520"/>
                    <a:pt x="499405" y="524520"/>
                  </a:cubicBezTo>
                  <a:lnTo>
                    <a:pt x="394854" y="524520"/>
                  </a:lnTo>
                  <a:lnTo>
                    <a:pt x="321315" y="597939"/>
                  </a:lnTo>
                  <a:cubicBezTo>
                    <a:pt x="310358" y="608877"/>
                    <a:pt x="294852" y="607579"/>
                    <a:pt x="285195" y="597939"/>
                  </a:cubicBezTo>
                  <a:lnTo>
                    <a:pt x="211656" y="524520"/>
                  </a:lnTo>
                  <a:lnTo>
                    <a:pt x="107198" y="524520"/>
                  </a:lnTo>
                  <a:cubicBezTo>
                    <a:pt x="92898" y="524520"/>
                    <a:pt x="81292" y="512840"/>
                    <a:pt x="81292" y="498657"/>
                  </a:cubicBezTo>
                  <a:lnTo>
                    <a:pt x="81292" y="394369"/>
                  </a:lnTo>
                  <a:lnTo>
                    <a:pt x="7660" y="320951"/>
                  </a:lnTo>
                  <a:cubicBezTo>
                    <a:pt x="-2368" y="310939"/>
                    <a:pt x="-2739" y="295180"/>
                    <a:pt x="7660" y="284798"/>
                  </a:cubicBezTo>
                  <a:lnTo>
                    <a:pt x="81199" y="211380"/>
                  </a:lnTo>
                  <a:lnTo>
                    <a:pt x="81199" y="107092"/>
                  </a:lnTo>
                  <a:cubicBezTo>
                    <a:pt x="81199" y="92909"/>
                    <a:pt x="92806" y="81229"/>
                    <a:pt x="107012" y="81229"/>
                  </a:cubicBezTo>
                  <a:lnTo>
                    <a:pt x="211656" y="81229"/>
                  </a:lnTo>
                  <a:lnTo>
                    <a:pt x="285195" y="7718"/>
                  </a:lnTo>
                  <a:cubicBezTo>
                    <a:pt x="290349" y="2573"/>
                    <a:pt x="296825" y="0"/>
                    <a:pt x="3032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598" name="Shape 118">
              <a:extLst>
                <a:ext uri="{FF2B5EF4-FFF2-40B4-BE49-F238E27FC236}">
                  <a16:creationId xmlns:a16="http://schemas.microsoft.com/office/drawing/2014/main" id="{ADBD896B-9675-4599-BFC5-742B8FA27980}"/>
                </a:ext>
              </a:extLst>
            </p:cNvPr>
            <p:cNvSpPr/>
            <p:nvPr/>
          </p:nvSpPr>
          <p:spPr>
            <a:xfrm>
              <a:off x="18475021" y="1904877"/>
              <a:ext cx="1161681" cy="1162427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  <a:gd name="T66" fmla="*/ 372171 w 604011"/>
                <a:gd name="T67" fmla="*/ 372171 w 604011"/>
                <a:gd name="T68" fmla="*/ 372171 w 604011"/>
                <a:gd name="T69" fmla="*/ 372171 w 604011"/>
                <a:gd name="T70" fmla="*/ 372171 w 604011"/>
                <a:gd name="T71" fmla="*/ 372171 w 604011"/>
                <a:gd name="T72" fmla="*/ 372171 w 604011"/>
                <a:gd name="T73" fmla="*/ 372171 w 604011"/>
                <a:gd name="T74" fmla="*/ 372171 w 604011"/>
                <a:gd name="T75" fmla="*/ 372171 w 604011"/>
                <a:gd name="T76" fmla="*/ 372171 w 604011"/>
                <a:gd name="T77" fmla="*/ 372171 w 604011"/>
                <a:gd name="T78" fmla="*/ 372171 w 604011"/>
                <a:gd name="T79" fmla="*/ 372171 w 604011"/>
                <a:gd name="T80" fmla="*/ 372171 w 604011"/>
                <a:gd name="T81" fmla="*/ 372171 w 604011"/>
                <a:gd name="T82" fmla="*/ 372171 w 604011"/>
                <a:gd name="T83" fmla="*/ 372171 w 604011"/>
                <a:gd name="T84" fmla="*/ 372171 w 604011"/>
                <a:gd name="T85" fmla="*/ 372171 w 604011"/>
                <a:gd name="T86" fmla="*/ 372171 w 604011"/>
                <a:gd name="T87" fmla="*/ 372171 w 604011"/>
                <a:gd name="T88" fmla="*/ 372171 w 604011"/>
                <a:gd name="T89" fmla="*/ 372171 w 604011"/>
                <a:gd name="T90" fmla="*/ 372171 w 604011"/>
                <a:gd name="T91" fmla="*/ 372171 w 604011"/>
                <a:gd name="T92" fmla="*/ 372171 w 604011"/>
                <a:gd name="T93" fmla="*/ 372171 w 604011"/>
                <a:gd name="T94" fmla="*/ 372171 w 604011"/>
                <a:gd name="T95" fmla="*/ 372171 w 604011"/>
                <a:gd name="T96" fmla="*/ 372171 w 604011"/>
                <a:gd name="T97" fmla="*/ 372171 w 604011"/>
                <a:gd name="T98" fmla="*/ 372171 w 604011"/>
                <a:gd name="T99" fmla="*/ 372171 w 604011"/>
                <a:gd name="T100" fmla="*/ 372171 w 604011"/>
                <a:gd name="T101" fmla="*/ 372171 w 604011"/>
                <a:gd name="T102" fmla="*/ 372171 w 604011"/>
                <a:gd name="T103" fmla="*/ 372171 w 604011"/>
                <a:gd name="T104" fmla="*/ 372171 w 604011"/>
                <a:gd name="T105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60" h="5319">
                  <a:moveTo>
                    <a:pt x="5853" y="2556"/>
                  </a:moveTo>
                  <a:lnTo>
                    <a:pt x="4830" y="2556"/>
                  </a:lnTo>
                  <a:lnTo>
                    <a:pt x="5502" y="1884"/>
                  </a:lnTo>
                  <a:cubicBezTo>
                    <a:pt x="5544" y="1842"/>
                    <a:pt x="5544" y="1775"/>
                    <a:pt x="5502" y="1733"/>
                  </a:cubicBezTo>
                  <a:cubicBezTo>
                    <a:pt x="5460" y="1692"/>
                    <a:pt x="5393" y="1692"/>
                    <a:pt x="5351" y="1733"/>
                  </a:cubicBezTo>
                  <a:lnTo>
                    <a:pt x="4528" y="2556"/>
                  </a:lnTo>
                  <a:lnTo>
                    <a:pt x="3662" y="2556"/>
                  </a:lnTo>
                  <a:lnTo>
                    <a:pt x="3413" y="2125"/>
                  </a:lnTo>
                  <a:lnTo>
                    <a:pt x="3843" y="1380"/>
                  </a:lnTo>
                  <a:lnTo>
                    <a:pt x="4973" y="1077"/>
                  </a:lnTo>
                  <a:cubicBezTo>
                    <a:pt x="5029" y="1062"/>
                    <a:pt x="5063" y="1004"/>
                    <a:pt x="5048" y="947"/>
                  </a:cubicBezTo>
                  <a:cubicBezTo>
                    <a:pt x="5033" y="890"/>
                    <a:pt x="4974" y="856"/>
                    <a:pt x="4917" y="871"/>
                  </a:cubicBezTo>
                  <a:lnTo>
                    <a:pt x="3994" y="1119"/>
                  </a:lnTo>
                  <a:lnTo>
                    <a:pt x="4507" y="229"/>
                  </a:lnTo>
                  <a:cubicBezTo>
                    <a:pt x="4537" y="178"/>
                    <a:pt x="4519" y="113"/>
                    <a:pt x="4468" y="83"/>
                  </a:cubicBezTo>
                  <a:cubicBezTo>
                    <a:pt x="4417" y="54"/>
                    <a:pt x="4352" y="71"/>
                    <a:pt x="4323" y="122"/>
                  </a:cubicBezTo>
                  <a:lnTo>
                    <a:pt x="3811" y="1009"/>
                  </a:lnTo>
                  <a:lnTo>
                    <a:pt x="3565" y="90"/>
                  </a:lnTo>
                  <a:cubicBezTo>
                    <a:pt x="3550" y="33"/>
                    <a:pt x="3491" y="0"/>
                    <a:pt x="3434" y="15"/>
                  </a:cubicBezTo>
                  <a:cubicBezTo>
                    <a:pt x="3377" y="30"/>
                    <a:pt x="3343" y="89"/>
                    <a:pt x="3359" y="146"/>
                  </a:cubicBezTo>
                  <a:lnTo>
                    <a:pt x="3660" y="1270"/>
                  </a:lnTo>
                  <a:lnTo>
                    <a:pt x="3224" y="2025"/>
                  </a:lnTo>
                  <a:lnTo>
                    <a:pt x="2731" y="2025"/>
                  </a:lnTo>
                  <a:lnTo>
                    <a:pt x="2299" y="1275"/>
                  </a:lnTo>
                  <a:lnTo>
                    <a:pt x="2601" y="146"/>
                  </a:lnTo>
                  <a:cubicBezTo>
                    <a:pt x="2617" y="89"/>
                    <a:pt x="2583" y="30"/>
                    <a:pt x="2526" y="15"/>
                  </a:cubicBezTo>
                  <a:cubicBezTo>
                    <a:pt x="2469" y="0"/>
                    <a:pt x="2410" y="33"/>
                    <a:pt x="2395" y="90"/>
                  </a:cubicBezTo>
                  <a:lnTo>
                    <a:pt x="2148" y="1014"/>
                  </a:lnTo>
                  <a:lnTo>
                    <a:pt x="1634" y="124"/>
                  </a:lnTo>
                  <a:cubicBezTo>
                    <a:pt x="1605" y="73"/>
                    <a:pt x="1539" y="56"/>
                    <a:pt x="1488" y="85"/>
                  </a:cubicBezTo>
                  <a:cubicBezTo>
                    <a:pt x="1437" y="115"/>
                    <a:pt x="1420" y="180"/>
                    <a:pt x="1449" y="231"/>
                  </a:cubicBezTo>
                  <a:lnTo>
                    <a:pt x="1961" y="1117"/>
                  </a:lnTo>
                  <a:lnTo>
                    <a:pt x="1043" y="871"/>
                  </a:lnTo>
                  <a:cubicBezTo>
                    <a:pt x="986" y="856"/>
                    <a:pt x="927" y="890"/>
                    <a:pt x="912" y="947"/>
                  </a:cubicBezTo>
                  <a:cubicBezTo>
                    <a:pt x="897" y="1004"/>
                    <a:pt x="931" y="1062"/>
                    <a:pt x="987" y="1077"/>
                  </a:cubicBezTo>
                  <a:lnTo>
                    <a:pt x="2112" y="1379"/>
                  </a:lnTo>
                  <a:lnTo>
                    <a:pt x="2552" y="2140"/>
                  </a:lnTo>
                  <a:lnTo>
                    <a:pt x="2311" y="2556"/>
                  </a:lnTo>
                  <a:lnTo>
                    <a:pt x="1432" y="2556"/>
                  </a:lnTo>
                  <a:lnTo>
                    <a:pt x="609" y="1733"/>
                  </a:lnTo>
                  <a:cubicBezTo>
                    <a:pt x="567" y="1692"/>
                    <a:pt x="500" y="1692"/>
                    <a:pt x="458" y="1733"/>
                  </a:cubicBezTo>
                  <a:cubicBezTo>
                    <a:pt x="416" y="1775"/>
                    <a:pt x="416" y="1842"/>
                    <a:pt x="458" y="1884"/>
                  </a:cubicBezTo>
                  <a:lnTo>
                    <a:pt x="1130" y="2556"/>
                  </a:lnTo>
                  <a:lnTo>
                    <a:pt x="107" y="2556"/>
                  </a:lnTo>
                  <a:cubicBezTo>
                    <a:pt x="48" y="2556"/>
                    <a:pt x="0" y="2604"/>
                    <a:pt x="0" y="2663"/>
                  </a:cubicBezTo>
                  <a:cubicBezTo>
                    <a:pt x="0" y="2722"/>
                    <a:pt x="48" y="2770"/>
                    <a:pt x="107" y="2770"/>
                  </a:cubicBezTo>
                  <a:lnTo>
                    <a:pt x="1134" y="2770"/>
                  </a:lnTo>
                  <a:lnTo>
                    <a:pt x="458" y="3446"/>
                  </a:lnTo>
                  <a:cubicBezTo>
                    <a:pt x="416" y="3488"/>
                    <a:pt x="416" y="3555"/>
                    <a:pt x="458" y="3597"/>
                  </a:cubicBezTo>
                  <a:cubicBezTo>
                    <a:pt x="479" y="3618"/>
                    <a:pt x="506" y="3628"/>
                    <a:pt x="533" y="3628"/>
                  </a:cubicBezTo>
                  <a:cubicBezTo>
                    <a:pt x="561" y="3628"/>
                    <a:pt x="588" y="3618"/>
                    <a:pt x="609" y="3597"/>
                  </a:cubicBezTo>
                  <a:lnTo>
                    <a:pt x="1436" y="2770"/>
                  </a:lnTo>
                  <a:lnTo>
                    <a:pt x="2311" y="2770"/>
                  </a:lnTo>
                  <a:lnTo>
                    <a:pt x="2553" y="3188"/>
                  </a:lnTo>
                  <a:lnTo>
                    <a:pt x="2112" y="3951"/>
                  </a:lnTo>
                  <a:lnTo>
                    <a:pt x="987" y="4253"/>
                  </a:lnTo>
                  <a:cubicBezTo>
                    <a:pt x="931" y="4268"/>
                    <a:pt x="897" y="4326"/>
                    <a:pt x="912" y="4383"/>
                  </a:cubicBezTo>
                  <a:cubicBezTo>
                    <a:pt x="925" y="4431"/>
                    <a:pt x="968" y="4462"/>
                    <a:pt x="1015" y="4462"/>
                  </a:cubicBezTo>
                  <a:cubicBezTo>
                    <a:pt x="1024" y="4462"/>
                    <a:pt x="1033" y="4461"/>
                    <a:pt x="1043" y="4459"/>
                  </a:cubicBezTo>
                  <a:lnTo>
                    <a:pt x="1961" y="4213"/>
                  </a:lnTo>
                  <a:lnTo>
                    <a:pt x="1449" y="5099"/>
                  </a:lnTo>
                  <a:cubicBezTo>
                    <a:pt x="1420" y="5150"/>
                    <a:pt x="1437" y="5215"/>
                    <a:pt x="1488" y="5245"/>
                  </a:cubicBezTo>
                  <a:cubicBezTo>
                    <a:pt x="1505" y="5255"/>
                    <a:pt x="1524" y="5259"/>
                    <a:pt x="1542" y="5259"/>
                  </a:cubicBezTo>
                  <a:cubicBezTo>
                    <a:pt x="1579" y="5259"/>
                    <a:pt x="1614" y="5240"/>
                    <a:pt x="1634" y="5206"/>
                  </a:cubicBezTo>
                  <a:lnTo>
                    <a:pt x="2148" y="4316"/>
                  </a:lnTo>
                  <a:lnTo>
                    <a:pt x="2395" y="5240"/>
                  </a:lnTo>
                  <a:cubicBezTo>
                    <a:pt x="2408" y="5287"/>
                    <a:pt x="2451" y="5319"/>
                    <a:pt x="2498" y="5319"/>
                  </a:cubicBezTo>
                  <a:cubicBezTo>
                    <a:pt x="2507" y="5319"/>
                    <a:pt x="2517" y="5318"/>
                    <a:pt x="2526" y="5315"/>
                  </a:cubicBezTo>
                  <a:cubicBezTo>
                    <a:pt x="2583" y="5300"/>
                    <a:pt x="2617" y="5241"/>
                    <a:pt x="2601" y="5184"/>
                  </a:cubicBezTo>
                  <a:lnTo>
                    <a:pt x="2299" y="4055"/>
                  </a:lnTo>
                  <a:lnTo>
                    <a:pt x="2734" y="3302"/>
                  </a:lnTo>
                  <a:lnTo>
                    <a:pt x="3222" y="3302"/>
                  </a:lnTo>
                  <a:lnTo>
                    <a:pt x="3660" y="4060"/>
                  </a:lnTo>
                  <a:lnTo>
                    <a:pt x="3359" y="5184"/>
                  </a:lnTo>
                  <a:cubicBezTo>
                    <a:pt x="3343" y="5241"/>
                    <a:pt x="3377" y="5300"/>
                    <a:pt x="3434" y="5315"/>
                  </a:cubicBezTo>
                  <a:cubicBezTo>
                    <a:pt x="3443" y="5318"/>
                    <a:pt x="3453" y="5319"/>
                    <a:pt x="3462" y="5319"/>
                  </a:cubicBezTo>
                  <a:cubicBezTo>
                    <a:pt x="3509" y="5319"/>
                    <a:pt x="3552" y="5287"/>
                    <a:pt x="3565" y="5240"/>
                  </a:cubicBezTo>
                  <a:lnTo>
                    <a:pt x="3811" y="4321"/>
                  </a:lnTo>
                  <a:lnTo>
                    <a:pt x="4323" y="5208"/>
                  </a:lnTo>
                  <a:cubicBezTo>
                    <a:pt x="4342" y="5242"/>
                    <a:pt x="4378" y="5261"/>
                    <a:pt x="4415" y="5261"/>
                  </a:cubicBezTo>
                  <a:cubicBezTo>
                    <a:pt x="4433" y="5261"/>
                    <a:pt x="4452" y="5256"/>
                    <a:pt x="4468" y="5247"/>
                  </a:cubicBezTo>
                  <a:cubicBezTo>
                    <a:pt x="4519" y="5217"/>
                    <a:pt x="4537" y="5152"/>
                    <a:pt x="4507" y="5101"/>
                  </a:cubicBezTo>
                  <a:lnTo>
                    <a:pt x="3994" y="4211"/>
                  </a:lnTo>
                  <a:lnTo>
                    <a:pt x="4917" y="4459"/>
                  </a:lnTo>
                  <a:cubicBezTo>
                    <a:pt x="4927" y="4461"/>
                    <a:pt x="4936" y="4462"/>
                    <a:pt x="4945" y="4462"/>
                  </a:cubicBezTo>
                  <a:cubicBezTo>
                    <a:pt x="4992" y="4462"/>
                    <a:pt x="5035" y="4431"/>
                    <a:pt x="5048" y="4383"/>
                  </a:cubicBezTo>
                  <a:cubicBezTo>
                    <a:pt x="5063" y="4326"/>
                    <a:pt x="5029" y="4268"/>
                    <a:pt x="4973" y="4253"/>
                  </a:cubicBezTo>
                  <a:lnTo>
                    <a:pt x="3843" y="3950"/>
                  </a:lnTo>
                  <a:lnTo>
                    <a:pt x="3412" y="3203"/>
                  </a:lnTo>
                  <a:lnTo>
                    <a:pt x="3662" y="2770"/>
                  </a:lnTo>
                  <a:lnTo>
                    <a:pt x="4524" y="2770"/>
                  </a:lnTo>
                  <a:lnTo>
                    <a:pt x="5351" y="3597"/>
                  </a:lnTo>
                  <a:cubicBezTo>
                    <a:pt x="5372" y="3618"/>
                    <a:pt x="5399" y="3628"/>
                    <a:pt x="5427" y="3628"/>
                  </a:cubicBezTo>
                  <a:cubicBezTo>
                    <a:pt x="5454" y="3628"/>
                    <a:pt x="5481" y="3618"/>
                    <a:pt x="5502" y="3597"/>
                  </a:cubicBezTo>
                  <a:cubicBezTo>
                    <a:pt x="5544" y="3555"/>
                    <a:pt x="5544" y="3488"/>
                    <a:pt x="5502" y="3446"/>
                  </a:cubicBezTo>
                  <a:lnTo>
                    <a:pt x="4826" y="2770"/>
                  </a:lnTo>
                  <a:lnTo>
                    <a:pt x="5853" y="2770"/>
                  </a:lnTo>
                  <a:cubicBezTo>
                    <a:pt x="5912" y="2770"/>
                    <a:pt x="5960" y="2722"/>
                    <a:pt x="5960" y="2663"/>
                  </a:cubicBezTo>
                  <a:cubicBezTo>
                    <a:pt x="5960" y="2604"/>
                    <a:pt x="5912" y="2556"/>
                    <a:pt x="5853" y="2556"/>
                  </a:cubicBezTo>
                  <a:close/>
                  <a:moveTo>
                    <a:pt x="3232" y="3088"/>
                  </a:moveTo>
                  <a:lnTo>
                    <a:pt x="2741" y="3088"/>
                  </a:lnTo>
                  <a:lnTo>
                    <a:pt x="2496" y="2663"/>
                  </a:lnTo>
                  <a:lnTo>
                    <a:pt x="2741" y="2238"/>
                  </a:lnTo>
                  <a:lnTo>
                    <a:pt x="3232" y="2238"/>
                  </a:lnTo>
                  <a:lnTo>
                    <a:pt x="3477" y="2663"/>
                  </a:lnTo>
                  <a:lnTo>
                    <a:pt x="3232" y="308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599" name="Shape 119">
              <a:extLst>
                <a:ext uri="{FF2B5EF4-FFF2-40B4-BE49-F238E27FC236}">
                  <a16:creationId xmlns:a16="http://schemas.microsoft.com/office/drawing/2014/main" id="{C59834EB-A70F-47DC-9743-603D5887A94A}"/>
                </a:ext>
              </a:extLst>
            </p:cNvPr>
            <p:cNvSpPr/>
            <p:nvPr/>
          </p:nvSpPr>
          <p:spPr>
            <a:xfrm>
              <a:off x="11560807" y="6590034"/>
              <a:ext cx="1018825" cy="130238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4734" h="603735">
                  <a:moveTo>
                    <a:pt x="29477" y="172006"/>
                  </a:moveTo>
                  <a:cubicBezTo>
                    <a:pt x="29272" y="175279"/>
                    <a:pt x="29067" y="178347"/>
                    <a:pt x="28862" y="181620"/>
                  </a:cubicBezTo>
                  <a:cubicBezTo>
                    <a:pt x="26199" y="242986"/>
                    <a:pt x="38286" y="332581"/>
                    <a:pt x="111625" y="411743"/>
                  </a:cubicBezTo>
                  <a:cubicBezTo>
                    <a:pt x="183940" y="489678"/>
                    <a:pt x="206679" y="552067"/>
                    <a:pt x="213030" y="590318"/>
                  </a:cubicBezTo>
                  <a:cubicBezTo>
                    <a:pt x="192749" y="583977"/>
                    <a:pt x="172878" y="575590"/>
                    <a:pt x="153826" y="564749"/>
                  </a:cubicBezTo>
                  <a:cubicBezTo>
                    <a:pt x="14522" y="486200"/>
                    <a:pt x="-38536" y="313966"/>
                    <a:pt x="29477" y="172006"/>
                  </a:cubicBezTo>
                  <a:close/>
                  <a:moveTo>
                    <a:pt x="127815" y="55220"/>
                  </a:moveTo>
                  <a:cubicBezTo>
                    <a:pt x="114908" y="97769"/>
                    <a:pt x="110196" y="156886"/>
                    <a:pt x="139903" y="225619"/>
                  </a:cubicBezTo>
                  <a:cubicBezTo>
                    <a:pt x="194606" y="352241"/>
                    <a:pt x="314460" y="384767"/>
                    <a:pt x="410958" y="410746"/>
                  </a:cubicBezTo>
                  <a:cubicBezTo>
                    <a:pt x="471397" y="427110"/>
                    <a:pt x="524665" y="441634"/>
                    <a:pt x="550685" y="474159"/>
                  </a:cubicBezTo>
                  <a:cubicBezTo>
                    <a:pt x="483485" y="570712"/>
                    <a:pt x="367728" y="617556"/>
                    <a:pt x="255660" y="600168"/>
                  </a:cubicBezTo>
                  <a:cubicBezTo>
                    <a:pt x="251767" y="555574"/>
                    <a:pt x="230050" y="479069"/>
                    <a:pt x="141747" y="383948"/>
                  </a:cubicBezTo>
                  <a:cubicBezTo>
                    <a:pt x="91552" y="329740"/>
                    <a:pt x="67171" y="263667"/>
                    <a:pt x="69630" y="187366"/>
                  </a:cubicBezTo>
                  <a:cubicBezTo>
                    <a:pt x="71064" y="143181"/>
                    <a:pt x="81717" y="106565"/>
                    <a:pt x="88274" y="88768"/>
                  </a:cubicBezTo>
                  <a:cubicBezTo>
                    <a:pt x="100566" y="76290"/>
                    <a:pt x="113883" y="65243"/>
                    <a:pt x="127815" y="55220"/>
                  </a:cubicBezTo>
                  <a:close/>
                  <a:moveTo>
                    <a:pt x="318263" y="407"/>
                  </a:moveTo>
                  <a:cubicBezTo>
                    <a:pt x="363462" y="2759"/>
                    <a:pt x="408839" y="15339"/>
                    <a:pt x="450939" y="39067"/>
                  </a:cubicBezTo>
                  <a:cubicBezTo>
                    <a:pt x="592092" y="118434"/>
                    <a:pt x="644537" y="294349"/>
                    <a:pt x="572629" y="437332"/>
                  </a:cubicBezTo>
                  <a:cubicBezTo>
                    <a:pt x="537188" y="402558"/>
                    <a:pt x="480645" y="387217"/>
                    <a:pt x="421643" y="371261"/>
                  </a:cubicBezTo>
                  <a:cubicBezTo>
                    <a:pt x="329249" y="346306"/>
                    <a:pt x="224358" y="318078"/>
                    <a:pt x="177444" y="209460"/>
                  </a:cubicBezTo>
                  <a:cubicBezTo>
                    <a:pt x="138724" y="119866"/>
                    <a:pt x="169659" y="50727"/>
                    <a:pt x="186663" y="23112"/>
                  </a:cubicBezTo>
                  <a:cubicBezTo>
                    <a:pt x="228045" y="5930"/>
                    <a:pt x="273065" y="-1946"/>
                    <a:pt x="318263" y="40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600" name="Shape 120">
              <a:extLst>
                <a:ext uri="{FF2B5EF4-FFF2-40B4-BE49-F238E27FC236}">
                  <a16:creationId xmlns:a16="http://schemas.microsoft.com/office/drawing/2014/main" id="{28FC636B-E3CD-4FD4-9219-A0A176FBB2FC}"/>
                </a:ext>
              </a:extLst>
            </p:cNvPr>
            <p:cNvSpPr/>
            <p:nvPr/>
          </p:nvSpPr>
          <p:spPr>
            <a:xfrm>
              <a:off x="18617878" y="6588956"/>
              <a:ext cx="1018825" cy="1304540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  <a:gd name="T58" fmla="*/ 372171 w 604011"/>
                <a:gd name="T59" fmla="*/ 372171 w 604011"/>
                <a:gd name="T60" fmla="*/ 372171 w 604011"/>
                <a:gd name="T61" fmla="*/ 372171 w 604011"/>
                <a:gd name="T62" fmla="*/ 372171 w 604011"/>
                <a:gd name="T63" fmla="*/ 372171 w 604011"/>
                <a:gd name="T64" fmla="*/ 372171 w 604011"/>
                <a:gd name="T65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435">
                  <a:moveTo>
                    <a:pt x="1119" y="559"/>
                  </a:moveTo>
                  <a:cubicBezTo>
                    <a:pt x="1119" y="301"/>
                    <a:pt x="944" y="78"/>
                    <a:pt x="694" y="16"/>
                  </a:cubicBezTo>
                  <a:lnTo>
                    <a:pt x="669" y="10"/>
                  </a:lnTo>
                  <a:lnTo>
                    <a:pt x="639" y="94"/>
                  </a:lnTo>
                  <a:lnTo>
                    <a:pt x="614" y="2"/>
                  </a:lnTo>
                  <a:lnTo>
                    <a:pt x="594" y="1"/>
                  </a:lnTo>
                  <a:cubicBezTo>
                    <a:pt x="582" y="0"/>
                    <a:pt x="571" y="0"/>
                    <a:pt x="559" y="0"/>
                  </a:cubicBezTo>
                  <a:cubicBezTo>
                    <a:pt x="251" y="0"/>
                    <a:pt x="0" y="251"/>
                    <a:pt x="0" y="559"/>
                  </a:cubicBezTo>
                  <a:cubicBezTo>
                    <a:pt x="0" y="805"/>
                    <a:pt x="159" y="1014"/>
                    <a:pt x="380" y="1089"/>
                  </a:cubicBezTo>
                  <a:cubicBezTo>
                    <a:pt x="360" y="1281"/>
                    <a:pt x="368" y="1435"/>
                    <a:pt x="368" y="1435"/>
                  </a:cubicBezTo>
                  <a:lnTo>
                    <a:pt x="661" y="1435"/>
                  </a:lnTo>
                  <a:cubicBezTo>
                    <a:pt x="617" y="1315"/>
                    <a:pt x="588" y="1211"/>
                    <a:pt x="570" y="1118"/>
                  </a:cubicBezTo>
                  <a:cubicBezTo>
                    <a:pt x="874" y="1113"/>
                    <a:pt x="1119" y="864"/>
                    <a:pt x="1119" y="559"/>
                  </a:cubicBezTo>
                  <a:close/>
                  <a:moveTo>
                    <a:pt x="560" y="1062"/>
                  </a:moveTo>
                  <a:cubicBezTo>
                    <a:pt x="549" y="996"/>
                    <a:pt x="544" y="937"/>
                    <a:pt x="544" y="884"/>
                  </a:cubicBezTo>
                  <a:cubicBezTo>
                    <a:pt x="565" y="883"/>
                    <a:pt x="588" y="880"/>
                    <a:pt x="613" y="872"/>
                  </a:cubicBezTo>
                  <a:cubicBezTo>
                    <a:pt x="710" y="841"/>
                    <a:pt x="794" y="757"/>
                    <a:pt x="862" y="624"/>
                  </a:cubicBezTo>
                  <a:lnTo>
                    <a:pt x="822" y="604"/>
                  </a:lnTo>
                  <a:cubicBezTo>
                    <a:pt x="728" y="789"/>
                    <a:pt x="621" y="835"/>
                    <a:pt x="545" y="840"/>
                  </a:cubicBezTo>
                  <a:cubicBezTo>
                    <a:pt x="557" y="551"/>
                    <a:pt x="713" y="480"/>
                    <a:pt x="713" y="480"/>
                  </a:cubicBezTo>
                  <a:lnTo>
                    <a:pt x="661" y="421"/>
                  </a:lnTo>
                  <a:cubicBezTo>
                    <a:pt x="564" y="487"/>
                    <a:pt x="498" y="600"/>
                    <a:pt x="454" y="727"/>
                  </a:cubicBezTo>
                  <a:cubicBezTo>
                    <a:pt x="415" y="712"/>
                    <a:pt x="357" y="666"/>
                    <a:pt x="298" y="539"/>
                  </a:cubicBezTo>
                  <a:lnTo>
                    <a:pt x="257" y="558"/>
                  </a:lnTo>
                  <a:cubicBezTo>
                    <a:pt x="323" y="698"/>
                    <a:pt x="391" y="751"/>
                    <a:pt x="441" y="770"/>
                  </a:cubicBezTo>
                  <a:cubicBezTo>
                    <a:pt x="415" y="855"/>
                    <a:pt x="398" y="945"/>
                    <a:pt x="387" y="1031"/>
                  </a:cubicBezTo>
                  <a:cubicBezTo>
                    <a:pt x="195" y="960"/>
                    <a:pt x="57" y="776"/>
                    <a:pt x="57" y="559"/>
                  </a:cubicBezTo>
                  <a:cubicBezTo>
                    <a:pt x="57" y="282"/>
                    <a:pt x="282" y="57"/>
                    <a:pt x="559" y="57"/>
                  </a:cubicBezTo>
                  <a:cubicBezTo>
                    <a:pt x="563" y="57"/>
                    <a:pt x="566" y="57"/>
                    <a:pt x="570" y="57"/>
                  </a:cubicBezTo>
                  <a:lnTo>
                    <a:pt x="632" y="285"/>
                  </a:lnTo>
                  <a:lnTo>
                    <a:pt x="705" y="78"/>
                  </a:lnTo>
                  <a:cubicBezTo>
                    <a:pt x="916" y="142"/>
                    <a:pt x="1062" y="336"/>
                    <a:pt x="1062" y="559"/>
                  </a:cubicBezTo>
                  <a:cubicBezTo>
                    <a:pt x="1062" y="836"/>
                    <a:pt x="837" y="1062"/>
                    <a:pt x="560" y="106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0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/>
                <a:sym typeface="Lato" panose="020F050202020403020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944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E4ED0FEF-6438-414A-A0D9-FC731DA2E106}"/>
              </a:ext>
            </a:extLst>
          </p:cNvPr>
          <p:cNvGrpSpPr/>
          <p:nvPr/>
        </p:nvGrpSpPr>
        <p:grpSpPr>
          <a:xfrm>
            <a:off x="-926035" y="3293682"/>
            <a:ext cx="3951923" cy="460171"/>
            <a:chOff x="5526505" y="2867531"/>
            <a:chExt cx="4892833" cy="460171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4990DB2-E979-4198-AD92-EBCAD4792215}"/>
                </a:ext>
              </a:extLst>
            </p:cNvPr>
            <p:cNvCxnSpPr/>
            <p:nvPr/>
          </p:nvCxnSpPr>
          <p:spPr>
            <a:xfrm>
              <a:off x="5526505" y="2874191"/>
              <a:ext cx="4555958" cy="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BFF5CCE-EAA2-4A7D-B05A-EAF700A9C733}"/>
                </a:ext>
              </a:extLst>
            </p:cNvPr>
            <p:cNvCxnSpPr>
              <a:cxnSpLocks/>
            </p:cNvCxnSpPr>
            <p:nvPr/>
          </p:nvCxnSpPr>
          <p:spPr>
            <a:xfrm>
              <a:off x="10095674" y="2867531"/>
              <a:ext cx="323664" cy="460171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556C803-1D69-49BA-B6BC-76400AB87E3C}"/>
              </a:ext>
            </a:extLst>
          </p:cNvPr>
          <p:cNvGrpSpPr/>
          <p:nvPr/>
        </p:nvGrpSpPr>
        <p:grpSpPr>
          <a:xfrm flipH="1">
            <a:off x="-1" y="-16040"/>
            <a:ext cx="12191998" cy="6874041"/>
            <a:chOff x="-11863" y="-16040"/>
            <a:chExt cx="12211259" cy="6874041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C41E286-D2F7-4455-BE52-D865E93FF9FA}"/>
                </a:ext>
              </a:extLst>
            </p:cNvPr>
            <p:cNvSpPr/>
            <p:nvPr/>
          </p:nvSpPr>
          <p:spPr>
            <a:xfrm>
              <a:off x="-11863" y="609601"/>
              <a:ext cx="698661" cy="62484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8F54AEB-F43E-46C4-B943-256D3A60DE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527" b="626"/>
            <a:stretch/>
          </p:blipFill>
          <p:spPr>
            <a:xfrm>
              <a:off x="-11863" y="1456143"/>
              <a:ext cx="7700211" cy="4399226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C9FBC41-DC7C-46DF-B083-BDFCDE125D4E}"/>
                </a:ext>
              </a:extLst>
            </p:cNvPr>
            <p:cNvSpPr/>
            <p:nvPr/>
          </p:nvSpPr>
          <p:spPr>
            <a:xfrm>
              <a:off x="6096000" y="3753853"/>
              <a:ext cx="6096000" cy="2101516"/>
            </a:xfrm>
            <a:prstGeom prst="rect">
              <a:avLst/>
            </a:prstGeom>
            <a:solidFill>
              <a:schemeClr val="accent5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22F16603-2223-4723-85DB-D3F2CDF26E97}"/>
                </a:ext>
              </a:extLst>
            </p:cNvPr>
            <p:cNvSpPr txBox="1"/>
            <p:nvPr/>
          </p:nvSpPr>
          <p:spPr>
            <a:xfrm>
              <a:off x="6997082" y="4149168"/>
              <a:ext cx="441574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THANKS</a:t>
              </a:r>
              <a:endParaRPr lang="zh-CN" altLang="en-US" sz="60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稻壳儿春秋广告/盗版必究        原创来源：http://chn.docer.com/works?userid=199329941#!/work_time">
              <a:extLst>
                <a:ext uri="{FF2B5EF4-FFF2-40B4-BE49-F238E27FC236}">
                  <a16:creationId xmlns:a16="http://schemas.microsoft.com/office/drawing/2014/main" id="{DD3B2CB0-D187-4486-A1AF-EF8C096B7C2C}"/>
                </a:ext>
              </a:extLst>
            </p:cNvPr>
            <p:cNvSpPr txBox="1"/>
            <p:nvPr/>
          </p:nvSpPr>
          <p:spPr>
            <a:xfrm>
              <a:off x="7162250" y="5164831"/>
              <a:ext cx="4121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FOR YOU WATCHING</a:t>
              </a:r>
            </a:p>
          </p:txBody>
        </p:sp>
        <p:sp>
          <p:nvSpPr>
            <p:cNvPr id="16" name="标题 4">
              <a:extLst>
                <a:ext uri="{FF2B5EF4-FFF2-40B4-BE49-F238E27FC236}">
                  <a16:creationId xmlns:a16="http://schemas.microsoft.com/office/drawing/2014/main" id="{39EE21FA-6932-4BAA-A814-E8C5D6DFAE73}"/>
                </a:ext>
              </a:extLst>
            </p:cNvPr>
            <p:cNvSpPr txBox="1">
              <a:spLocks/>
            </p:cNvSpPr>
            <p:nvPr/>
          </p:nvSpPr>
          <p:spPr>
            <a:xfrm>
              <a:off x="-11863" y="1456142"/>
              <a:ext cx="4830763" cy="986272"/>
            </a:xfrm>
            <a:prstGeom prst="rect">
              <a:avLst/>
            </a:prstGeom>
            <a:solidFill>
              <a:schemeClr val="accent5">
                <a:lumMod val="50000"/>
                <a:alpha val="61000"/>
              </a:schemeClr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35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b="1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dirty="0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2AF957B-0AA4-411E-8CB1-2863F81AD08F}"/>
                </a:ext>
              </a:extLst>
            </p:cNvPr>
            <p:cNvCxnSpPr/>
            <p:nvPr/>
          </p:nvCxnSpPr>
          <p:spPr>
            <a:xfrm>
              <a:off x="1106905" y="1002631"/>
              <a:ext cx="4555958" cy="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806E4E5-276C-4A71-B99E-FE3F132503B2}"/>
                </a:ext>
              </a:extLst>
            </p:cNvPr>
            <p:cNvCxnSpPr>
              <a:cxnSpLocks/>
            </p:cNvCxnSpPr>
            <p:nvPr/>
          </p:nvCxnSpPr>
          <p:spPr>
            <a:xfrm>
              <a:off x="5676074" y="995971"/>
              <a:ext cx="323664" cy="460171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6ED363E-0081-4E4E-B661-57BFC070043B}"/>
                </a:ext>
              </a:extLst>
            </p:cNvPr>
            <p:cNvSpPr/>
            <p:nvPr/>
          </p:nvSpPr>
          <p:spPr>
            <a:xfrm>
              <a:off x="11500735" y="-1"/>
              <a:ext cx="698661" cy="494857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C481C865-0D1F-474C-84A5-69D9670ADA25}"/>
                </a:ext>
              </a:extLst>
            </p:cNvPr>
            <p:cNvCxnSpPr>
              <a:cxnSpLocks/>
            </p:cNvCxnSpPr>
            <p:nvPr/>
          </p:nvCxnSpPr>
          <p:spPr>
            <a:xfrm>
              <a:off x="11147809" y="-16040"/>
              <a:ext cx="0" cy="2310320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84721BF-7F26-4F9D-9BDD-563302E9CA34}"/>
                </a:ext>
              </a:extLst>
            </p:cNvPr>
            <p:cNvGrpSpPr/>
            <p:nvPr/>
          </p:nvGrpSpPr>
          <p:grpSpPr>
            <a:xfrm flipH="1" flipV="1">
              <a:off x="3497821" y="5839959"/>
              <a:ext cx="5758474" cy="550326"/>
              <a:chOff x="3491008" y="2867531"/>
              <a:chExt cx="6928330" cy="460171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6FE35ECB-62DE-4EA5-8605-E6BF0FCDCE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1008" y="2867531"/>
                <a:ext cx="6591455" cy="6660"/>
              </a:xfrm>
              <a:prstGeom prst="line">
                <a:avLst/>
              </a:prstGeom>
              <a:ln w="2222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E8D58CD3-6F6A-4894-B321-D4A23F1B94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95674" y="2867531"/>
                <a:ext cx="323664" cy="460171"/>
              </a:xfrm>
              <a:prstGeom prst="line">
                <a:avLst/>
              </a:prstGeom>
              <a:ln w="22225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2959E9C-F5F9-482E-845E-032EB27FD7E4}"/>
              </a:ext>
            </a:extLst>
          </p:cNvPr>
          <p:cNvGrpSpPr/>
          <p:nvPr/>
        </p:nvGrpSpPr>
        <p:grpSpPr>
          <a:xfrm>
            <a:off x="7602529" y="1623093"/>
            <a:ext cx="3658235" cy="671187"/>
            <a:chOff x="1002165" y="4514470"/>
            <a:chExt cx="3658235" cy="671187"/>
          </a:xfrm>
          <a:effectLst/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8058BAD-E485-4D00-9BE5-D8B80FB7A160}"/>
                </a:ext>
              </a:extLst>
            </p:cNvPr>
            <p:cNvGrpSpPr/>
            <p:nvPr/>
          </p:nvGrpSpPr>
          <p:grpSpPr>
            <a:xfrm>
              <a:off x="2498791" y="4514470"/>
              <a:ext cx="2161609" cy="671186"/>
              <a:chOff x="0" y="3026106"/>
              <a:chExt cx="2057401" cy="781570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73323A3-06B7-4DC0-B012-AEECA818496B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bg1">
                        <a:lumMod val="95000"/>
                      </a:schemeClr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bg1">
                      <a:lumMod val="9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734D7645-B614-4F74-BA85-CBA879B47C78}"/>
                  </a:ext>
                </a:extLst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bg1">
                        <a:lumMod val="95000"/>
                      </a:schemeClr>
                    </a:solidFill>
                    <a:latin typeface="+mn-lt"/>
                  </a:rPr>
                  <a:t>BUSINESS</a:t>
                </a: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7E9893F-4051-4EA1-8E71-CF824EB4D522}"/>
                </a:ext>
              </a:extLst>
            </p:cNvPr>
            <p:cNvSpPr txBox="1"/>
            <p:nvPr/>
          </p:nvSpPr>
          <p:spPr>
            <a:xfrm>
              <a:off x="1002165" y="4514471"/>
              <a:ext cx="1404159" cy="67118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201X</a:t>
              </a:r>
              <a:endParaRPr lang="zh-CN" altLang="en-US" sz="9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272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0894A82D-0E21-4BC4-A6EB-42508FBF4938}"/>
              </a:ext>
            </a:extLst>
          </p:cNvPr>
          <p:cNvSpPr txBox="1"/>
          <p:nvPr/>
        </p:nvSpPr>
        <p:spPr>
          <a:xfrm>
            <a:off x="5788292" y="2759247"/>
            <a:ext cx="682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关于我们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965E6BDF-D4E8-495F-A942-D77BAC0FB486}"/>
              </a:ext>
            </a:extLst>
          </p:cNvPr>
          <p:cNvSpPr/>
          <p:nvPr/>
        </p:nvSpPr>
        <p:spPr>
          <a:xfrm>
            <a:off x="4839671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id="{C2AAF0CD-2B77-4098-AACD-F8199B59E58E}"/>
              </a:ext>
            </a:extLst>
          </p:cNvPr>
          <p:cNvSpPr/>
          <p:nvPr/>
        </p:nvSpPr>
        <p:spPr>
          <a:xfrm>
            <a:off x="4839671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id="{1E254BD3-1222-45A2-92C6-9C535B2454B8}"/>
              </a:ext>
            </a:extLst>
          </p:cNvPr>
          <p:cNvSpPr/>
          <p:nvPr/>
        </p:nvSpPr>
        <p:spPr>
          <a:xfrm>
            <a:off x="7887477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93F952DF-E92F-48E7-90A7-E526C12EEA85}"/>
              </a:ext>
            </a:extLst>
          </p:cNvPr>
          <p:cNvSpPr/>
          <p:nvPr/>
        </p:nvSpPr>
        <p:spPr>
          <a:xfrm>
            <a:off x="7887477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5B509E-A7B5-4690-A833-30FEFC2D47B5}"/>
              </a:ext>
            </a:extLst>
          </p:cNvPr>
          <p:cNvSpPr txBox="1"/>
          <p:nvPr/>
        </p:nvSpPr>
        <p:spPr>
          <a:xfrm>
            <a:off x="5044387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27ECCE-F7BA-4BE9-8D2A-B317B09BC465}"/>
              </a:ext>
            </a:extLst>
          </p:cNvPr>
          <p:cNvSpPr txBox="1"/>
          <p:nvPr/>
        </p:nvSpPr>
        <p:spPr>
          <a:xfrm>
            <a:off x="8092193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51E562-064E-4AC8-B425-312EDC47BDCD}"/>
              </a:ext>
            </a:extLst>
          </p:cNvPr>
          <p:cNvSpPr txBox="1"/>
          <p:nvPr/>
        </p:nvSpPr>
        <p:spPr>
          <a:xfrm>
            <a:off x="5044387" y="4714394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EB2EDF-2F7E-4EBA-93D9-8C6A054B649A}"/>
              </a:ext>
            </a:extLst>
          </p:cNvPr>
          <p:cNvSpPr txBox="1"/>
          <p:nvPr/>
        </p:nvSpPr>
        <p:spPr>
          <a:xfrm>
            <a:off x="8092193" y="4714393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87BB1B-F3AC-447F-B205-C69D4F95868F}"/>
              </a:ext>
            </a:extLst>
          </p:cNvPr>
          <p:cNvSpPr/>
          <p:nvPr/>
        </p:nvSpPr>
        <p:spPr>
          <a:xfrm>
            <a:off x="4722705" y="3429000"/>
            <a:ext cx="6840000" cy="949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584221-F54E-465A-9D4A-2A78D344A5C8}"/>
              </a:ext>
            </a:extLst>
          </p:cNvPr>
          <p:cNvSpPr txBox="1"/>
          <p:nvPr/>
        </p:nvSpPr>
        <p:spPr>
          <a:xfrm>
            <a:off x="3298499" y="2528383"/>
            <a:ext cx="384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+mn-ea"/>
              </a:rPr>
              <a:t>01</a:t>
            </a:r>
            <a:endParaRPr lang="zh-CN" altLang="en-US" sz="72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6" name="流程图: 离页连接符 35">
            <a:extLst>
              <a:ext uri="{FF2B5EF4-FFF2-40B4-BE49-F238E27FC236}">
                <a16:creationId xmlns:a16="http://schemas.microsoft.com/office/drawing/2014/main" id="{EB33BDBB-19F3-4B0C-BEC4-BA09E1E5089D}"/>
              </a:ext>
            </a:extLst>
          </p:cNvPr>
          <p:cNvSpPr/>
          <p:nvPr/>
        </p:nvSpPr>
        <p:spPr>
          <a:xfrm rot="16200000">
            <a:off x="-1692043" y="841426"/>
            <a:ext cx="6858000" cy="5175149"/>
          </a:xfrm>
          <a:prstGeom prst="flowChartOffpageConnector">
            <a:avLst/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EED40AD0-C4CE-45DB-9137-7A780345BF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r="50572"/>
          <a:stretch/>
        </p:blipFill>
        <p:spPr>
          <a:xfrm flipH="1">
            <a:off x="-881453" y="0"/>
            <a:ext cx="4989609" cy="6858000"/>
          </a:xfrm>
          <a:custGeom>
            <a:avLst/>
            <a:gdLst>
              <a:gd name="connsiteX0" fmla="*/ 1035030 w 5175149"/>
              <a:gd name="connsiteY0" fmla="*/ 0 h 6858000"/>
              <a:gd name="connsiteX1" fmla="*/ 5175149 w 5175149"/>
              <a:gd name="connsiteY1" fmla="*/ 0 h 6858000"/>
              <a:gd name="connsiteX2" fmla="*/ 5175149 w 5175149"/>
              <a:gd name="connsiteY2" fmla="*/ 6858000 h 6858000"/>
              <a:gd name="connsiteX3" fmla="*/ 1035030 w 5175149"/>
              <a:gd name="connsiteY3" fmla="*/ 6858000 h 6858000"/>
              <a:gd name="connsiteX4" fmla="*/ 0 w 517514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5149" h="6858000">
                <a:moveTo>
                  <a:pt x="1035030" y="0"/>
                </a:moveTo>
                <a:lnTo>
                  <a:pt x="5175149" y="0"/>
                </a:lnTo>
                <a:lnTo>
                  <a:pt x="5175149" y="6858000"/>
                </a:lnTo>
                <a:lnTo>
                  <a:pt x="1035030" y="6858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954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ṡ1îḋe">
            <a:extLst>
              <a:ext uri="{FF2B5EF4-FFF2-40B4-BE49-F238E27FC236}">
                <a16:creationId xmlns:a16="http://schemas.microsoft.com/office/drawing/2014/main" id="{A6FD2845-DC2D-4DFC-8BCF-97722692A63D}"/>
              </a:ext>
            </a:extLst>
          </p:cNvPr>
          <p:cNvSpPr/>
          <p:nvPr/>
        </p:nvSpPr>
        <p:spPr bwMode="auto">
          <a:xfrm>
            <a:off x="1952624" y="1981201"/>
            <a:ext cx="8258175" cy="3143250"/>
          </a:xfrm>
          <a:custGeom>
            <a:avLst/>
            <a:gdLst>
              <a:gd name="connsiteX0" fmla="*/ 0 w 7981950"/>
              <a:gd name="connsiteY0" fmla="*/ 3114675 h 3114675"/>
              <a:gd name="connsiteX1" fmla="*/ 1133475 w 7981950"/>
              <a:gd name="connsiteY1" fmla="*/ 2828925 h 3114675"/>
              <a:gd name="connsiteX2" fmla="*/ 3476625 w 7981950"/>
              <a:gd name="connsiteY2" fmla="*/ 2162175 h 3114675"/>
              <a:gd name="connsiteX3" fmla="*/ 6248400 w 7981950"/>
              <a:gd name="connsiteY3" fmla="*/ 1162050 h 3114675"/>
              <a:gd name="connsiteX4" fmla="*/ 7981950 w 7981950"/>
              <a:gd name="connsiteY4" fmla="*/ 0 h 3114675"/>
              <a:gd name="connsiteX0" fmla="*/ 0 w 8258175"/>
              <a:gd name="connsiteY0" fmla="*/ 3143250 h 3143250"/>
              <a:gd name="connsiteX1" fmla="*/ 1409700 w 8258175"/>
              <a:gd name="connsiteY1" fmla="*/ 2828925 h 3143250"/>
              <a:gd name="connsiteX2" fmla="*/ 3752850 w 8258175"/>
              <a:gd name="connsiteY2" fmla="*/ 2162175 h 3143250"/>
              <a:gd name="connsiteX3" fmla="*/ 6524625 w 8258175"/>
              <a:gd name="connsiteY3" fmla="*/ 1162050 h 3143250"/>
              <a:gd name="connsiteX4" fmla="*/ 8258175 w 8258175"/>
              <a:gd name="connsiteY4" fmla="*/ 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58175" h="3143250">
                <a:moveTo>
                  <a:pt x="0" y="3143250"/>
                </a:moveTo>
                <a:lnTo>
                  <a:pt x="1409700" y="2828925"/>
                </a:lnTo>
                <a:lnTo>
                  <a:pt x="3752850" y="2162175"/>
                </a:lnTo>
                <a:lnTo>
                  <a:pt x="6524625" y="1162050"/>
                </a:lnTo>
                <a:lnTo>
                  <a:pt x="8258175" y="0"/>
                </a:lnTo>
              </a:path>
            </a:pathLst>
          </a:cu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îŝľîḓê">
            <a:extLst>
              <a:ext uri="{FF2B5EF4-FFF2-40B4-BE49-F238E27FC236}">
                <a16:creationId xmlns:a16="http://schemas.microsoft.com/office/drawing/2014/main" id="{EA7CC3D1-3333-40FE-BE6C-3EC62728BAE5}"/>
              </a:ext>
            </a:extLst>
          </p:cNvPr>
          <p:cNvSpPr/>
          <p:nvPr/>
        </p:nvSpPr>
        <p:spPr bwMode="auto">
          <a:xfrm>
            <a:off x="0" y="6054726"/>
            <a:ext cx="12192000" cy="894817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2" name="íšḻïḓê">
            <a:extLst>
              <a:ext uri="{FF2B5EF4-FFF2-40B4-BE49-F238E27FC236}">
                <a16:creationId xmlns:a16="http://schemas.microsoft.com/office/drawing/2014/main" id="{81945F72-E064-4106-A593-521A1D360D11}"/>
              </a:ext>
            </a:extLst>
          </p:cNvPr>
          <p:cNvGrpSpPr/>
          <p:nvPr/>
        </p:nvGrpSpPr>
        <p:grpSpPr>
          <a:xfrm>
            <a:off x="700581" y="3910155"/>
            <a:ext cx="2164253" cy="908538"/>
            <a:chOff x="9137748" y="2246943"/>
            <a:chExt cx="2164253" cy="908538"/>
          </a:xfrm>
        </p:grpSpPr>
        <p:sp>
          <p:nvSpPr>
            <p:cNvPr id="32" name="ïsļíďé">
              <a:extLst>
                <a:ext uri="{FF2B5EF4-FFF2-40B4-BE49-F238E27FC236}">
                  <a16:creationId xmlns:a16="http://schemas.microsoft.com/office/drawing/2014/main" id="{1B0602F1-B3CC-4762-B2CF-707DB4EC393B}"/>
                </a:ext>
              </a:extLst>
            </p:cNvPr>
            <p:cNvSpPr/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</a:t>
              </a:r>
            </a:p>
          </p:txBody>
        </p:sp>
        <p:sp>
          <p:nvSpPr>
            <p:cNvPr id="33" name="iṡľíďê">
              <a:extLst>
                <a:ext uri="{FF2B5EF4-FFF2-40B4-BE49-F238E27FC236}">
                  <a16:creationId xmlns:a16="http://schemas.microsoft.com/office/drawing/2014/main" id="{EF14C5E1-8D7B-48B3-ADF3-3535C64A543C}"/>
                </a:ext>
              </a:extLst>
            </p:cNvPr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" name="ïšḻîḑe">
            <a:extLst>
              <a:ext uri="{FF2B5EF4-FFF2-40B4-BE49-F238E27FC236}">
                <a16:creationId xmlns:a16="http://schemas.microsoft.com/office/drawing/2014/main" id="{240A720D-6E69-4FBF-83BB-5C1B8582BFC5}"/>
              </a:ext>
            </a:extLst>
          </p:cNvPr>
          <p:cNvGrpSpPr/>
          <p:nvPr/>
        </p:nvGrpSpPr>
        <p:grpSpPr>
          <a:xfrm>
            <a:off x="2945583" y="3356889"/>
            <a:ext cx="2164253" cy="908538"/>
            <a:chOff x="9137748" y="2246943"/>
            <a:chExt cx="2164253" cy="908538"/>
          </a:xfrm>
        </p:grpSpPr>
        <p:sp>
          <p:nvSpPr>
            <p:cNvPr id="30" name="í$ľíḋê">
              <a:extLst>
                <a:ext uri="{FF2B5EF4-FFF2-40B4-BE49-F238E27FC236}">
                  <a16:creationId xmlns:a16="http://schemas.microsoft.com/office/drawing/2014/main" id="{69415A51-3995-4F9A-8259-72E8941188F5}"/>
                </a:ext>
              </a:extLst>
            </p:cNvPr>
            <p:cNvSpPr/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</a:t>
              </a:r>
            </a:p>
          </p:txBody>
        </p:sp>
        <p:sp>
          <p:nvSpPr>
            <p:cNvPr id="31" name="ïŝḷíde">
              <a:extLst>
                <a:ext uri="{FF2B5EF4-FFF2-40B4-BE49-F238E27FC236}">
                  <a16:creationId xmlns:a16="http://schemas.microsoft.com/office/drawing/2014/main" id="{1042E29A-0885-456F-914B-A757F92C12F9}"/>
                </a:ext>
              </a:extLst>
            </p:cNvPr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iṧḷiďè">
            <a:extLst>
              <a:ext uri="{FF2B5EF4-FFF2-40B4-BE49-F238E27FC236}">
                <a16:creationId xmlns:a16="http://schemas.microsoft.com/office/drawing/2014/main" id="{84ABCBD7-6571-4167-B3FB-D6FE3E05FF7A}"/>
              </a:ext>
            </a:extLst>
          </p:cNvPr>
          <p:cNvGrpSpPr/>
          <p:nvPr/>
        </p:nvGrpSpPr>
        <p:grpSpPr>
          <a:xfrm>
            <a:off x="5190585" y="2684198"/>
            <a:ext cx="2164253" cy="908538"/>
            <a:chOff x="9137748" y="2246943"/>
            <a:chExt cx="2164253" cy="908538"/>
          </a:xfrm>
        </p:grpSpPr>
        <p:sp>
          <p:nvSpPr>
            <p:cNvPr id="28" name="îṡḷïde">
              <a:extLst>
                <a:ext uri="{FF2B5EF4-FFF2-40B4-BE49-F238E27FC236}">
                  <a16:creationId xmlns:a16="http://schemas.microsoft.com/office/drawing/2014/main" id="{CFE4B14F-71F8-4282-9BD4-CBDFE932E8EE}"/>
                </a:ext>
              </a:extLst>
            </p:cNvPr>
            <p:cNvSpPr/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</a:t>
              </a:r>
            </a:p>
          </p:txBody>
        </p:sp>
        <p:sp>
          <p:nvSpPr>
            <p:cNvPr id="29" name="îśḻíḍe">
              <a:extLst>
                <a:ext uri="{FF2B5EF4-FFF2-40B4-BE49-F238E27FC236}">
                  <a16:creationId xmlns:a16="http://schemas.microsoft.com/office/drawing/2014/main" id="{A808BDD0-120B-4352-B0BD-013A6574D65A}"/>
                </a:ext>
              </a:extLst>
            </p:cNvPr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ïṩļïďé">
            <a:extLst>
              <a:ext uri="{FF2B5EF4-FFF2-40B4-BE49-F238E27FC236}">
                <a16:creationId xmlns:a16="http://schemas.microsoft.com/office/drawing/2014/main" id="{CE13112D-6B97-41C4-8898-CA4D5D82BF33}"/>
              </a:ext>
            </a:extLst>
          </p:cNvPr>
          <p:cNvGrpSpPr/>
          <p:nvPr/>
        </p:nvGrpSpPr>
        <p:grpSpPr>
          <a:xfrm>
            <a:off x="7435586" y="1757630"/>
            <a:ext cx="2164253" cy="908538"/>
            <a:chOff x="9137748" y="2246943"/>
            <a:chExt cx="2164253" cy="908538"/>
          </a:xfrm>
        </p:grpSpPr>
        <p:sp>
          <p:nvSpPr>
            <p:cNvPr id="26" name="ïSḷïdê">
              <a:extLst>
                <a:ext uri="{FF2B5EF4-FFF2-40B4-BE49-F238E27FC236}">
                  <a16:creationId xmlns:a16="http://schemas.microsoft.com/office/drawing/2014/main" id="{60878329-DCF8-41C2-9CF3-D146861155E7}"/>
                </a:ext>
              </a:extLst>
            </p:cNvPr>
            <p:cNvSpPr/>
            <p:nvPr/>
          </p:nvSpPr>
          <p:spPr bwMode="auto">
            <a:xfrm>
              <a:off x="9137748" y="2598082"/>
              <a:ext cx="2164253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</a:t>
              </a:r>
            </a:p>
          </p:txBody>
        </p:sp>
        <p:sp>
          <p:nvSpPr>
            <p:cNvPr id="27" name="ïṩḻïde">
              <a:extLst>
                <a:ext uri="{FF2B5EF4-FFF2-40B4-BE49-F238E27FC236}">
                  <a16:creationId xmlns:a16="http://schemas.microsoft.com/office/drawing/2014/main" id="{FA2AFBB7-7081-4C44-A78F-BFF2C63E88C0}"/>
                </a:ext>
              </a:extLst>
            </p:cNvPr>
            <p:cNvSpPr txBox="1"/>
            <p:nvPr/>
          </p:nvSpPr>
          <p:spPr bwMode="auto">
            <a:xfrm>
              <a:off x="9137748" y="2246943"/>
              <a:ext cx="2164253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sz="1800" b="1" dirty="0">
                <a:solidFill>
                  <a:schemeClr val="accent1"/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B25B8AA-F831-474D-967F-33DCD5D123A2}"/>
              </a:ext>
            </a:extLst>
          </p:cNvPr>
          <p:cNvCxnSpPr>
            <a:cxnSpLocks/>
          </p:cNvCxnSpPr>
          <p:nvPr/>
        </p:nvCxnSpPr>
        <p:spPr>
          <a:xfrm>
            <a:off x="2845784" y="3423935"/>
            <a:ext cx="0" cy="13810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7C9BACC-B66D-4555-9A3F-D6E829297CB3}"/>
              </a:ext>
            </a:extLst>
          </p:cNvPr>
          <p:cNvCxnSpPr>
            <a:cxnSpLocks/>
          </p:cNvCxnSpPr>
          <p:nvPr/>
        </p:nvCxnSpPr>
        <p:spPr>
          <a:xfrm>
            <a:off x="5093684" y="2795225"/>
            <a:ext cx="0" cy="138104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9D2FA90-9718-459E-AD2E-66A8F0BECD1C}"/>
              </a:ext>
            </a:extLst>
          </p:cNvPr>
          <p:cNvCxnSpPr>
            <a:cxnSpLocks/>
          </p:cNvCxnSpPr>
          <p:nvPr/>
        </p:nvCxnSpPr>
        <p:spPr>
          <a:xfrm>
            <a:off x="7324072" y="1796453"/>
            <a:ext cx="0" cy="156579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śḻîḋê">
            <a:extLst>
              <a:ext uri="{FF2B5EF4-FFF2-40B4-BE49-F238E27FC236}">
                <a16:creationId xmlns:a16="http://schemas.microsoft.com/office/drawing/2014/main" id="{70B01BCE-7E00-4162-8F9B-99468BB69430}"/>
              </a:ext>
            </a:extLst>
          </p:cNvPr>
          <p:cNvSpPr txBox="1"/>
          <p:nvPr/>
        </p:nvSpPr>
        <p:spPr>
          <a:xfrm>
            <a:off x="780768" y="1182306"/>
            <a:ext cx="5314438" cy="127638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此部分内容作为文字排版占位显示（建议使用主题字体）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sz="1700" b="1" dirty="0"/>
              <a:t>此部分内容作为文字排版占位显示（建议使用主题字体）</a:t>
            </a:r>
            <a:endParaRPr lang="en-US" altLang="zh-CN" sz="1700" b="1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此部分内容作为文字排版占位显示（建议使用主题字体）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íṥḻíḑé">
            <a:extLst>
              <a:ext uri="{FF2B5EF4-FFF2-40B4-BE49-F238E27FC236}">
                <a16:creationId xmlns:a16="http://schemas.microsoft.com/office/drawing/2014/main" id="{BDFBD837-BC27-40B8-BCB5-F29B81D2DCD1}"/>
              </a:ext>
            </a:extLst>
          </p:cNvPr>
          <p:cNvSpPr/>
          <p:nvPr/>
        </p:nvSpPr>
        <p:spPr>
          <a:xfrm>
            <a:off x="1681983" y="4828231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1" name="ï$ľíḓé">
            <a:extLst>
              <a:ext uri="{FF2B5EF4-FFF2-40B4-BE49-F238E27FC236}">
                <a16:creationId xmlns:a16="http://schemas.microsoft.com/office/drawing/2014/main" id="{A143A89D-386E-4515-8E8D-F4035A44E91E}"/>
              </a:ext>
            </a:extLst>
          </p:cNvPr>
          <p:cNvSpPr/>
          <p:nvPr/>
        </p:nvSpPr>
        <p:spPr>
          <a:xfrm>
            <a:off x="3687126" y="4324941"/>
            <a:ext cx="537820" cy="537824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2" name="ïšḷiḍe">
            <a:extLst>
              <a:ext uri="{FF2B5EF4-FFF2-40B4-BE49-F238E27FC236}">
                <a16:creationId xmlns:a16="http://schemas.microsoft.com/office/drawing/2014/main" id="{C6453F4B-BC33-4B29-8100-93F856C31AA2}"/>
              </a:ext>
            </a:extLst>
          </p:cNvPr>
          <p:cNvSpPr/>
          <p:nvPr/>
        </p:nvSpPr>
        <p:spPr>
          <a:xfrm>
            <a:off x="6178885" y="3644258"/>
            <a:ext cx="537820" cy="537824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3" name="işļïḑé">
            <a:extLst>
              <a:ext uri="{FF2B5EF4-FFF2-40B4-BE49-F238E27FC236}">
                <a16:creationId xmlns:a16="http://schemas.microsoft.com/office/drawing/2014/main" id="{AD5CAF9E-2E9E-4077-8DF3-5929549EC008}"/>
              </a:ext>
            </a:extLst>
          </p:cNvPr>
          <p:cNvSpPr/>
          <p:nvPr/>
        </p:nvSpPr>
        <p:spPr>
          <a:xfrm>
            <a:off x="7988874" y="2970518"/>
            <a:ext cx="537820" cy="537824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4" name="iṧlídê">
            <a:extLst>
              <a:ext uri="{FF2B5EF4-FFF2-40B4-BE49-F238E27FC236}">
                <a16:creationId xmlns:a16="http://schemas.microsoft.com/office/drawing/2014/main" id="{7C6357AE-5973-4314-80C2-9DE504666754}"/>
              </a:ext>
            </a:extLst>
          </p:cNvPr>
          <p:cNvSpPr/>
          <p:nvPr/>
        </p:nvSpPr>
        <p:spPr>
          <a:xfrm>
            <a:off x="9885777" y="1566445"/>
            <a:ext cx="732460" cy="73246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2018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25" name="iS1idê">
            <a:extLst>
              <a:ext uri="{FF2B5EF4-FFF2-40B4-BE49-F238E27FC236}">
                <a16:creationId xmlns:a16="http://schemas.microsoft.com/office/drawing/2014/main" id="{4BA28B5E-C82A-4C43-82C5-6607E266D70D}"/>
              </a:ext>
            </a:extLst>
          </p:cNvPr>
          <p:cNvSpPr txBox="1"/>
          <p:nvPr/>
        </p:nvSpPr>
        <p:spPr>
          <a:xfrm>
            <a:off x="9784665" y="2379275"/>
            <a:ext cx="936208" cy="27789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</a:rPr>
              <a:t>666,456K</a:t>
            </a:r>
          </a:p>
        </p:txBody>
      </p:sp>
      <p:grpSp>
        <p:nvGrpSpPr>
          <p:cNvPr id="946" name="组合 945">
            <a:extLst>
              <a:ext uri="{FF2B5EF4-FFF2-40B4-BE49-F238E27FC236}">
                <a16:creationId xmlns:a16="http://schemas.microsoft.com/office/drawing/2014/main" id="{EE79F63C-3D41-4E81-A326-08D1981D1D24}"/>
              </a:ext>
            </a:extLst>
          </p:cNvPr>
          <p:cNvGrpSpPr/>
          <p:nvPr/>
        </p:nvGrpSpPr>
        <p:grpSpPr>
          <a:xfrm>
            <a:off x="0" y="3444052"/>
            <a:ext cx="12775779" cy="3452740"/>
            <a:chOff x="0" y="3444052"/>
            <a:chExt cx="12775779" cy="3452740"/>
          </a:xfrm>
        </p:grpSpPr>
        <p:sp>
          <p:nvSpPr>
            <p:cNvPr id="6" name="îšḷiḍê">
              <a:extLst>
                <a:ext uri="{FF2B5EF4-FFF2-40B4-BE49-F238E27FC236}">
                  <a16:creationId xmlns:a16="http://schemas.microsoft.com/office/drawing/2014/main" id="{C30C825A-2830-4F2E-B194-4435B5780C3C}"/>
                </a:ext>
              </a:extLst>
            </p:cNvPr>
            <p:cNvSpPr/>
            <p:nvPr/>
          </p:nvSpPr>
          <p:spPr bwMode="auto">
            <a:xfrm>
              <a:off x="0" y="6109248"/>
              <a:ext cx="12192000" cy="787544"/>
            </a:xfrm>
            <a:custGeom>
              <a:avLst/>
              <a:gdLst>
                <a:gd name="T0" fmla="*/ 0 w 3200"/>
                <a:gd name="T1" fmla="*/ 29 h 762"/>
                <a:gd name="T2" fmla="*/ 1413 w 3200"/>
                <a:gd name="T3" fmla="*/ 352 h 762"/>
                <a:gd name="T4" fmla="*/ 3200 w 3200"/>
                <a:gd name="T5" fmla="*/ 545 h 762"/>
                <a:gd name="T6" fmla="*/ 3200 w 3200"/>
                <a:gd name="T7" fmla="*/ 762 h 762"/>
                <a:gd name="T8" fmla="*/ 0 w 3200"/>
                <a:gd name="T9" fmla="*/ 762 h 762"/>
                <a:gd name="T10" fmla="*/ 0 w 3200"/>
                <a:gd name="T11" fmla="*/ 29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0" h="762">
                  <a:moveTo>
                    <a:pt x="0" y="29"/>
                  </a:moveTo>
                  <a:cubicBezTo>
                    <a:pt x="0" y="29"/>
                    <a:pt x="662" y="0"/>
                    <a:pt x="1413" y="352"/>
                  </a:cubicBezTo>
                  <a:cubicBezTo>
                    <a:pt x="2164" y="705"/>
                    <a:pt x="3200" y="545"/>
                    <a:pt x="3200" y="545"/>
                  </a:cubicBezTo>
                  <a:cubicBezTo>
                    <a:pt x="3200" y="762"/>
                    <a:pt x="3200" y="762"/>
                    <a:pt x="3200" y="762"/>
                  </a:cubicBezTo>
                  <a:cubicBezTo>
                    <a:pt x="0" y="762"/>
                    <a:pt x="0" y="762"/>
                    <a:pt x="0" y="762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39" name="379e7ea6-d7ba-43b5-b8fa-53120fb046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A8C5D738-C724-4AB1-B182-6BA945A4EF22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9729806" y="3444052"/>
              <a:ext cx="3045973" cy="2954388"/>
              <a:chOff x="3500802" y="1123908"/>
              <a:chExt cx="5181644" cy="5025844"/>
            </a:xfrm>
          </p:grpSpPr>
          <p:sp>
            <p:nvSpPr>
              <p:cNvPr id="840" name="iṩļíḓè">
                <a:extLst>
                  <a:ext uri="{FF2B5EF4-FFF2-40B4-BE49-F238E27FC236}">
                    <a16:creationId xmlns:a16="http://schemas.microsoft.com/office/drawing/2014/main" id="{9388BB30-06C4-43D0-84DF-E125BF13F77C}"/>
                  </a:ext>
                </a:extLst>
              </p:cNvPr>
              <p:cNvSpPr/>
              <p:nvPr/>
            </p:nvSpPr>
            <p:spPr>
              <a:xfrm>
                <a:off x="4748948" y="1141413"/>
                <a:ext cx="2678350" cy="4831532"/>
              </a:xfrm>
              <a:custGeom>
                <a:avLst/>
                <a:gdLst/>
                <a:ahLst/>
                <a:cxnLst/>
                <a:rect l="0" t="0" r="0" b="0"/>
                <a:pathLst>
                  <a:path w="2678349" h="4831532">
                    <a:moveTo>
                      <a:pt x="2673973" y="4827156"/>
                    </a:moveTo>
                    <a:lnTo>
                      <a:pt x="2673973" y="1543115"/>
                    </a:lnTo>
                    <a:lnTo>
                      <a:pt x="2113796" y="1543115"/>
                    </a:lnTo>
                    <a:lnTo>
                      <a:pt x="2113796" y="13129"/>
                    </a:lnTo>
                    <a:lnTo>
                      <a:pt x="1343551" y="13129"/>
                    </a:lnTo>
                    <a:lnTo>
                      <a:pt x="573307" y="13129"/>
                    </a:lnTo>
                    <a:lnTo>
                      <a:pt x="573307" y="1543115"/>
                    </a:lnTo>
                    <a:lnTo>
                      <a:pt x="13129" y="1543115"/>
                    </a:lnTo>
                    <a:lnTo>
                      <a:pt x="13129" y="4827156"/>
                    </a:lnTo>
                  </a:path>
                </a:pathLst>
              </a:custGeom>
              <a:solidFill>
                <a:srgbClr val="878691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íś1íḍe">
                <a:extLst>
                  <a:ext uri="{FF2B5EF4-FFF2-40B4-BE49-F238E27FC236}">
                    <a16:creationId xmlns:a16="http://schemas.microsoft.com/office/drawing/2014/main" id="{0DFBE513-BA30-4882-BCE6-437DB5F2CE3A}"/>
                  </a:ext>
                </a:extLst>
              </p:cNvPr>
              <p:cNvSpPr/>
              <p:nvPr/>
            </p:nvSpPr>
            <p:spPr>
              <a:xfrm>
                <a:off x="4748948" y="5491543"/>
                <a:ext cx="2678350" cy="490155"/>
              </a:xfrm>
              <a:custGeom>
                <a:avLst/>
                <a:gdLst/>
                <a:ahLst/>
                <a:cxnLst/>
                <a:rect l="0" t="0" r="0" b="0"/>
                <a:pathLst>
                  <a:path w="2678349" h="490155">
                    <a:moveTo>
                      <a:pt x="13129" y="13129"/>
                    </a:moveTo>
                    <a:lnTo>
                      <a:pt x="2673973" y="13129"/>
                    </a:lnTo>
                    <a:lnTo>
                      <a:pt x="2673973" y="477026"/>
                    </a:lnTo>
                    <a:lnTo>
                      <a:pt x="13129" y="477026"/>
                    </a:lnTo>
                    <a:close/>
                  </a:path>
                </a:pathLst>
              </a:custGeom>
              <a:solidFill>
                <a:srgbClr val="7675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ï$ḷidê">
                <a:extLst>
                  <a:ext uri="{FF2B5EF4-FFF2-40B4-BE49-F238E27FC236}">
                    <a16:creationId xmlns:a16="http://schemas.microsoft.com/office/drawing/2014/main" id="{0519B6EF-917D-4B78-8364-E58EB7CD3DEC}"/>
                  </a:ext>
                </a:extLst>
              </p:cNvPr>
              <p:cNvSpPr/>
              <p:nvPr/>
            </p:nvSpPr>
            <p:spPr>
              <a:xfrm>
                <a:off x="5685495" y="5134430"/>
                <a:ext cx="105033" cy="665211"/>
              </a:xfrm>
              <a:custGeom>
                <a:avLst/>
                <a:gdLst/>
                <a:ahLst/>
                <a:cxnLst/>
                <a:rect l="0" t="0" r="0" b="0"/>
                <a:pathLst>
                  <a:path w="105033" h="665210">
                    <a:moveTo>
                      <a:pt x="13129" y="13129"/>
                    </a:moveTo>
                    <a:lnTo>
                      <a:pt x="100657" y="13129"/>
                    </a:lnTo>
                    <a:lnTo>
                      <a:pt x="100657" y="659084"/>
                    </a:lnTo>
                    <a:lnTo>
                      <a:pt x="13129" y="65908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iṥľide">
                <a:extLst>
                  <a:ext uri="{FF2B5EF4-FFF2-40B4-BE49-F238E27FC236}">
                    <a16:creationId xmlns:a16="http://schemas.microsoft.com/office/drawing/2014/main" id="{75C74DAF-FBA9-4F10-A397-11253E8F6C18}"/>
                  </a:ext>
                </a:extLst>
              </p:cNvPr>
              <p:cNvSpPr/>
              <p:nvPr/>
            </p:nvSpPr>
            <p:spPr>
              <a:xfrm>
                <a:off x="6382216" y="5134430"/>
                <a:ext cx="105033" cy="665211"/>
              </a:xfrm>
              <a:custGeom>
                <a:avLst/>
                <a:gdLst/>
                <a:ahLst/>
                <a:cxnLst/>
                <a:rect l="0" t="0" r="0" b="0"/>
                <a:pathLst>
                  <a:path w="105033" h="665210">
                    <a:moveTo>
                      <a:pt x="13129" y="13129"/>
                    </a:moveTo>
                    <a:lnTo>
                      <a:pt x="100657" y="13129"/>
                    </a:lnTo>
                    <a:lnTo>
                      <a:pt x="100657" y="659084"/>
                    </a:lnTo>
                    <a:lnTo>
                      <a:pt x="13129" y="65908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ïŝļiḑê">
                <a:extLst>
                  <a:ext uri="{FF2B5EF4-FFF2-40B4-BE49-F238E27FC236}">
                    <a16:creationId xmlns:a16="http://schemas.microsoft.com/office/drawing/2014/main" id="{78B318E3-D9D4-4E36-A986-507B7822A25E}"/>
                  </a:ext>
                </a:extLst>
              </p:cNvPr>
              <p:cNvSpPr/>
              <p:nvPr/>
            </p:nvSpPr>
            <p:spPr>
              <a:xfrm>
                <a:off x="5773023" y="5134430"/>
                <a:ext cx="630200" cy="665211"/>
              </a:xfrm>
              <a:custGeom>
                <a:avLst/>
                <a:gdLst/>
                <a:ahLst/>
                <a:cxnLst/>
                <a:rect l="0" t="0" r="0" b="0"/>
                <a:pathLst>
                  <a:path w="630199" h="665210">
                    <a:moveTo>
                      <a:pt x="13129" y="13129"/>
                    </a:moveTo>
                    <a:lnTo>
                      <a:pt x="622323" y="13129"/>
                    </a:lnTo>
                    <a:lnTo>
                      <a:pt x="622323" y="659084"/>
                    </a:lnTo>
                    <a:lnTo>
                      <a:pt x="13129" y="659084"/>
                    </a:lnTo>
                    <a:close/>
                  </a:path>
                </a:pathLst>
              </a:custGeom>
              <a:solidFill>
                <a:srgbClr val="87868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ïṧľíḋè">
                <a:extLst>
                  <a:ext uri="{FF2B5EF4-FFF2-40B4-BE49-F238E27FC236}">
                    <a16:creationId xmlns:a16="http://schemas.microsoft.com/office/drawing/2014/main" id="{EC8B49BA-564A-419D-8B35-0A8C41C85911}"/>
                  </a:ext>
                </a:extLst>
              </p:cNvPr>
              <p:cNvSpPr/>
              <p:nvPr/>
            </p:nvSpPr>
            <p:spPr>
              <a:xfrm>
                <a:off x="5685495" y="5087165"/>
                <a:ext cx="805255" cy="105033"/>
              </a:xfrm>
              <a:custGeom>
                <a:avLst/>
                <a:gdLst/>
                <a:ahLst/>
                <a:cxnLst/>
                <a:rect l="0" t="0" r="0" b="0"/>
                <a:pathLst>
                  <a:path w="805255" h="105033">
                    <a:moveTo>
                      <a:pt x="13129" y="13129"/>
                    </a:moveTo>
                    <a:lnTo>
                      <a:pt x="797378" y="13129"/>
                    </a:lnTo>
                    <a:lnTo>
                      <a:pt x="797378" y="102407"/>
                    </a:lnTo>
                    <a:lnTo>
                      <a:pt x="13129" y="102407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îšlidê">
                <a:extLst>
                  <a:ext uri="{FF2B5EF4-FFF2-40B4-BE49-F238E27FC236}">
                    <a16:creationId xmlns:a16="http://schemas.microsoft.com/office/drawing/2014/main" id="{1406D1FD-6FFB-479F-A982-73002C5AC12D}"/>
                  </a:ext>
                </a:extLst>
              </p:cNvPr>
              <p:cNvSpPr/>
              <p:nvPr/>
            </p:nvSpPr>
            <p:spPr>
              <a:xfrm>
                <a:off x="5599718" y="5776884"/>
                <a:ext cx="980311" cy="70022"/>
              </a:xfrm>
              <a:custGeom>
                <a:avLst/>
                <a:gdLst/>
                <a:ahLst/>
                <a:cxnLst/>
                <a:rect l="0" t="0" r="0" b="0"/>
                <a:pathLst>
                  <a:path w="980310" h="70022">
                    <a:moveTo>
                      <a:pt x="13129" y="13129"/>
                    </a:moveTo>
                    <a:lnTo>
                      <a:pt x="975934" y="13129"/>
                    </a:lnTo>
                    <a:lnTo>
                      <a:pt x="975934" y="56893"/>
                    </a:lnTo>
                    <a:lnTo>
                      <a:pt x="13129" y="56893"/>
                    </a:lnTo>
                    <a:close/>
                  </a:path>
                </a:pathLst>
              </a:custGeom>
              <a:solidFill>
                <a:srgbClr val="A0A0A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íṧļîdè">
                <a:extLst>
                  <a:ext uri="{FF2B5EF4-FFF2-40B4-BE49-F238E27FC236}">
                    <a16:creationId xmlns:a16="http://schemas.microsoft.com/office/drawing/2014/main" id="{F5464AC8-77AF-4EBC-9D64-50363E548D4D}"/>
                  </a:ext>
                </a:extLst>
              </p:cNvPr>
              <p:cNvSpPr/>
              <p:nvPr/>
            </p:nvSpPr>
            <p:spPr>
              <a:xfrm>
                <a:off x="5547201" y="5822398"/>
                <a:ext cx="1085344" cy="70022"/>
              </a:xfrm>
              <a:custGeom>
                <a:avLst/>
                <a:gdLst/>
                <a:ahLst/>
                <a:cxnLst/>
                <a:rect l="0" t="0" r="0" b="0"/>
                <a:pathLst>
                  <a:path w="1085344" h="70022">
                    <a:moveTo>
                      <a:pt x="13129" y="13129"/>
                    </a:moveTo>
                    <a:lnTo>
                      <a:pt x="1075716" y="13129"/>
                    </a:lnTo>
                    <a:lnTo>
                      <a:pt x="1075716" y="56893"/>
                    </a:lnTo>
                    <a:lnTo>
                      <a:pt x="13129" y="56893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îŝḻiḓè">
                <a:extLst>
                  <a:ext uri="{FF2B5EF4-FFF2-40B4-BE49-F238E27FC236}">
                    <a16:creationId xmlns:a16="http://schemas.microsoft.com/office/drawing/2014/main" id="{553E3A50-6263-4A91-8A6F-E399C42E6128}"/>
                  </a:ext>
                </a:extLst>
              </p:cNvPr>
              <p:cNvSpPr/>
              <p:nvPr/>
            </p:nvSpPr>
            <p:spPr>
              <a:xfrm>
                <a:off x="5489433" y="5866162"/>
                <a:ext cx="1190378" cy="70022"/>
              </a:xfrm>
              <a:custGeom>
                <a:avLst/>
                <a:gdLst/>
                <a:ahLst/>
                <a:cxnLst/>
                <a:rect l="0" t="0" r="0" b="0"/>
                <a:pathLst>
                  <a:path w="1190377" h="70022">
                    <a:moveTo>
                      <a:pt x="13129" y="13129"/>
                    </a:moveTo>
                    <a:lnTo>
                      <a:pt x="1189502" y="13129"/>
                    </a:lnTo>
                    <a:lnTo>
                      <a:pt x="1189502" y="56893"/>
                    </a:lnTo>
                    <a:lnTo>
                      <a:pt x="13129" y="56893"/>
                    </a:lnTo>
                    <a:close/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iṧľíḍe">
                <a:extLst>
                  <a:ext uri="{FF2B5EF4-FFF2-40B4-BE49-F238E27FC236}">
                    <a16:creationId xmlns:a16="http://schemas.microsoft.com/office/drawing/2014/main" id="{C0A0DAF5-6C29-47EB-A63D-FDF415F4D31C}"/>
                  </a:ext>
                </a:extLst>
              </p:cNvPr>
              <p:cNvSpPr/>
              <p:nvPr/>
            </p:nvSpPr>
            <p:spPr>
              <a:xfrm>
                <a:off x="5431664" y="5911676"/>
                <a:ext cx="1312916" cy="70022"/>
              </a:xfrm>
              <a:custGeom>
                <a:avLst/>
                <a:gdLst/>
                <a:ahLst/>
                <a:cxnLst/>
                <a:rect l="0" t="0" r="0" b="0"/>
                <a:pathLst>
                  <a:path w="1312916" h="70022">
                    <a:moveTo>
                      <a:pt x="13129" y="13129"/>
                    </a:moveTo>
                    <a:lnTo>
                      <a:pt x="1308540" y="13129"/>
                    </a:lnTo>
                    <a:lnTo>
                      <a:pt x="1308540" y="56893"/>
                    </a:lnTo>
                    <a:lnTo>
                      <a:pt x="13129" y="56893"/>
                    </a:lnTo>
                    <a:close/>
                  </a:path>
                </a:pathLst>
              </a:custGeom>
              <a:solidFill>
                <a:srgbClr val="EDEEF0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î$ļiḑé">
                <a:extLst>
                  <a:ext uri="{FF2B5EF4-FFF2-40B4-BE49-F238E27FC236}">
                    <a16:creationId xmlns:a16="http://schemas.microsoft.com/office/drawing/2014/main" id="{7873AFC7-6897-40A2-B809-F85873068F50}"/>
                  </a:ext>
                </a:extLst>
              </p:cNvPr>
              <p:cNvSpPr/>
              <p:nvPr/>
            </p:nvSpPr>
            <p:spPr>
              <a:xfrm>
                <a:off x="5200591" y="5087165"/>
                <a:ext cx="157550" cy="892783"/>
              </a:xfrm>
              <a:custGeom>
                <a:avLst/>
                <a:gdLst/>
                <a:ahLst/>
                <a:cxnLst/>
                <a:rect l="0" t="0" r="0" b="0"/>
                <a:pathLst>
                  <a:path w="157549" h="892783">
                    <a:moveTo>
                      <a:pt x="13129" y="13129"/>
                    </a:moveTo>
                    <a:lnTo>
                      <a:pt x="158425" y="13129"/>
                    </a:lnTo>
                    <a:lnTo>
                      <a:pt x="158425" y="881405"/>
                    </a:lnTo>
                    <a:lnTo>
                      <a:pt x="13129" y="881405"/>
                    </a:lnTo>
                    <a:close/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îṣḻíḑe">
                <a:extLst>
                  <a:ext uri="{FF2B5EF4-FFF2-40B4-BE49-F238E27FC236}">
                    <a16:creationId xmlns:a16="http://schemas.microsoft.com/office/drawing/2014/main" id="{B5578C3E-878C-4D2E-AF22-A22033FA0AB3}"/>
                  </a:ext>
                </a:extLst>
              </p:cNvPr>
              <p:cNvSpPr/>
              <p:nvPr/>
            </p:nvSpPr>
            <p:spPr>
              <a:xfrm>
                <a:off x="5223348" y="5115174"/>
                <a:ext cx="52517" cy="840267"/>
              </a:xfrm>
              <a:custGeom>
                <a:avLst/>
                <a:gdLst/>
                <a:ahLst/>
                <a:cxnLst/>
                <a:rect l="0" t="0" r="0" b="0"/>
                <a:pathLst>
                  <a:path w="52516" h="840266">
                    <a:moveTo>
                      <a:pt x="51641" y="816634"/>
                    </a:moveTo>
                    <a:cubicBezTo>
                      <a:pt x="51641" y="825387"/>
                      <a:pt x="42889" y="830639"/>
                      <a:pt x="32385" y="830639"/>
                    </a:cubicBezTo>
                    <a:lnTo>
                      <a:pt x="32385" y="830639"/>
                    </a:lnTo>
                    <a:cubicBezTo>
                      <a:pt x="21882" y="830639"/>
                      <a:pt x="13129" y="823636"/>
                      <a:pt x="13129" y="816634"/>
                    </a:cubicBezTo>
                    <a:lnTo>
                      <a:pt x="13129" y="27134"/>
                    </a:lnTo>
                    <a:cubicBezTo>
                      <a:pt x="13129" y="18381"/>
                      <a:pt x="21882" y="13129"/>
                      <a:pt x="32385" y="13129"/>
                    </a:cubicBezTo>
                    <a:lnTo>
                      <a:pt x="32385" y="13129"/>
                    </a:lnTo>
                    <a:cubicBezTo>
                      <a:pt x="42889" y="13129"/>
                      <a:pt x="51641" y="20131"/>
                      <a:pt x="51641" y="27134"/>
                    </a:cubicBezTo>
                    <a:lnTo>
                      <a:pt x="51641" y="81663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îsļîḓè">
                <a:extLst>
                  <a:ext uri="{FF2B5EF4-FFF2-40B4-BE49-F238E27FC236}">
                    <a16:creationId xmlns:a16="http://schemas.microsoft.com/office/drawing/2014/main" id="{F75F1C7B-8423-447E-B703-CD8B607454F1}"/>
                  </a:ext>
                </a:extLst>
              </p:cNvPr>
              <p:cNvSpPr/>
              <p:nvPr/>
            </p:nvSpPr>
            <p:spPr>
              <a:xfrm>
                <a:off x="5282867" y="5115174"/>
                <a:ext cx="52517" cy="840267"/>
              </a:xfrm>
              <a:custGeom>
                <a:avLst/>
                <a:gdLst/>
                <a:ahLst/>
                <a:cxnLst/>
                <a:rect l="0" t="0" r="0" b="0"/>
                <a:pathLst>
                  <a:path w="52516" h="840266">
                    <a:moveTo>
                      <a:pt x="51641" y="816634"/>
                    </a:moveTo>
                    <a:cubicBezTo>
                      <a:pt x="51641" y="825387"/>
                      <a:pt x="42889" y="830639"/>
                      <a:pt x="32385" y="830639"/>
                    </a:cubicBezTo>
                    <a:lnTo>
                      <a:pt x="32385" y="830639"/>
                    </a:lnTo>
                    <a:cubicBezTo>
                      <a:pt x="21882" y="830639"/>
                      <a:pt x="13129" y="823636"/>
                      <a:pt x="13129" y="816634"/>
                    </a:cubicBezTo>
                    <a:lnTo>
                      <a:pt x="13129" y="27134"/>
                    </a:lnTo>
                    <a:cubicBezTo>
                      <a:pt x="13129" y="18381"/>
                      <a:pt x="21882" y="13129"/>
                      <a:pt x="32385" y="13129"/>
                    </a:cubicBezTo>
                    <a:lnTo>
                      <a:pt x="32385" y="13129"/>
                    </a:lnTo>
                    <a:cubicBezTo>
                      <a:pt x="42889" y="13129"/>
                      <a:pt x="51641" y="20131"/>
                      <a:pt x="51641" y="27134"/>
                    </a:cubicBezTo>
                    <a:lnTo>
                      <a:pt x="51641" y="81663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îṩļiḑê">
                <a:extLst>
                  <a:ext uri="{FF2B5EF4-FFF2-40B4-BE49-F238E27FC236}">
                    <a16:creationId xmlns:a16="http://schemas.microsoft.com/office/drawing/2014/main" id="{3A2FF666-AB2D-4A46-8335-967143DEAA3E}"/>
                  </a:ext>
                </a:extLst>
              </p:cNvPr>
              <p:cNvSpPr/>
              <p:nvPr/>
            </p:nvSpPr>
            <p:spPr>
              <a:xfrm>
                <a:off x="6812852" y="5087165"/>
                <a:ext cx="157550" cy="892783"/>
              </a:xfrm>
              <a:custGeom>
                <a:avLst/>
                <a:gdLst/>
                <a:ahLst/>
                <a:cxnLst/>
                <a:rect l="0" t="0" r="0" b="0"/>
                <a:pathLst>
                  <a:path w="157549" h="892783">
                    <a:moveTo>
                      <a:pt x="13129" y="13129"/>
                    </a:moveTo>
                    <a:lnTo>
                      <a:pt x="158425" y="13129"/>
                    </a:lnTo>
                    <a:lnTo>
                      <a:pt x="158425" y="881405"/>
                    </a:lnTo>
                    <a:lnTo>
                      <a:pt x="13129" y="881405"/>
                    </a:lnTo>
                    <a:close/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iṧ1iḋè">
                <a:extLst>
                  <a:ext uri="{FF2B5EF4-FFF2-40B4-BE49-F238E27FC236}">
                    <a16:creationId xmlns:a16="http://schemas.microsoft.com/office/drawing/2014/main" id="{2B3E866C-2A0D-4527-A4E1-80C9116BE000}"/>
                  </a:ext>
                </a:extLst>
              </p:cNvPr>
              <p:cNvSpPr/>
              <p:nvPr/>
            </p:nvSpPr>
            <p:spPr>
              <a:xfrm>
                <a:off x="6837360" y="5115174"/>
                <a:ext cx="52517" cy="840267"/>
              </a:xfrm>
              <a:custGeom>
                <a:avLst/>
                <a:gdLst/>
                <a:ahLst/>
                <a:cxnLst/>
                <a:rect l="0" t="0" r="0" b="0"/>
                <a:pathLst>
                  <a:path w="52516" h="840266">
                    <a:moveTo>
                      <a:pt x="51641" y="816634"/>
                    </a:moveTo>
                    <a:cubicBezTo>
                      <a:pt x="51641" y="825387"/>
                      <a:pt x="42889" y="830639"/>
                      <a:pt x="32385" y="830639"/>
                    </a:cubicBezTo>
                    <a:lnTo>
                      <a:pt x="32385" y="830639"/>
                    </a:lnTo>
                    <a:cubicBezTo>
                      <a:pt x="21882" y="830639"/>
                      <a:pt x="13129" y="823636"/>
                      <a:pt x="13129" y="816634"/>
                    </a:cubicBezTo>
                    <a:lnTo>
                      <a:pt x="13129" y="27134"/>
                    </a:lnTo>
                    <a:cubicBezTo>
                      <a:pt x="13129" y="18381"/>
                      <a:pt x="21882" y="13129"/>
                      <a:pt x="32385" y="13129"/>
                    </a:cubicBezTo>
                    <a:lnTo>
                      <a:pt x="32385" y="13129"/>
                    </a:lnTo>
                    <a:cubicBezTo>
                      <a:pt x="42889" y="13129"/>
                      <a:pt x="51641" y="20131"/>
                      <a:pt x="51641" y="27134"/>
                    </a:cubicBezTo>
                    <a:lnTo>
                      <a:pt x="51641" y="81663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5" name="ïśļiḍê">
                <a:extLst>
                  <a:ext uri="{FF2B5EF4-FFF2-40B4-BE49-F238E27FC236}">
                    <a16:creationId xmlns:a16="http://schemas.microsoft.com/office/drawing/2014/main" id="{2A10ED86-6E88-41F6-AB3C-05B853E1AB94}"/>
                  </a:ext>
                </a:extLst>
              </p:cNvPr>
              <p:cNvSpPr/>
              <p:nvPr/>
            </p:nvSpPr>
            <p:spPr>
              <a:xfrm>
                <a:off x="6896879" y="5115174"/>
                <a:ext cx="52517" cy="840267"/>
              </a:xfrm>
              <a:custGeom>
                <a:avLst/>
                <a:gdLst/>
                <a:ahLst/>
                <a:cxnLst/>
                <a:rect l="0" t="0" r="0" b="0"/>
                <a:pathLst>
                  <a:path w="52516" h="840266">
                    <a:moveTo>
                      <a:pt x="51641" y="816634"/>
                    </a:moveTo>
                    <a:cubicBezTo>
                      <a:pt x="51641" y="825387"/>
                      <a:pt x="42889" y="830639"/>
                      <a:pt x="32385" y="830639"/>
                    </a:cubicBezTo>
                    <a:lnTo>
                      <a:pt x="32385" y="830639"/>
                    </a:lnTo>
                    <a:cubicBezTo>
                      <a:pt x="21882" y="830639"/>
                      <a:pt x="13129" y="823636"/>
                      <a:pt x="13129" y="816634"/>
                    </a:cubicBezTo>
                    <a:lnTo>
                      <a:pt x="13129" y="27134"/>
                    </a:lnTo>
                    <a:cubicBezTo>
                      <a:pt x="13129" y="18381"/>
                      <a:pt x="21882" y="13129"/>
                      <a:pt x="32385" y="13129"/>
                    </a:cubicBezTo>
                    <a:lnTo>
                      <a:pt x="32385" y="13129"/>
                    </a:lnTo>
                    <a:cubicBezTo>
                      <a:pt x="42889" y="13129"/>
                      <a:pt x="51641" y="20131"/>
                      <a:pt x="51641" y="27134"/>
                    </a:cubicBezTo>
                    <a:lnTo>
                      <a:pt x="51641" y="816634"/>
                    </a:ln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íśliḓè">
                <a:extLst>
                  <a:ext uri="{FF2B5EF4-FFF2-40B4-BE49-F238E27FC236}">
                    <a16:creationId xmlns:a16="http://schemas.microsoft.com/office/drawing/2014/main" id="{51DBB17B-29E6-459F-B003-D6814DAD17EB}"/>
                  </a:ext>
                </a:extLst>
              </p:cNvPr>
              <p:cNvSpPr/>
              <p:nvPr/>
            </p:nvSpPr>
            <p:spPr>
              <a:xfrm>
                <a:off x="3500802" y="5957191"/>
                <a:ext cx="5181644" cy="192561"/>
              </a:xfrm>
              <a:custGeom>
                <a:avLst/>
                <a:gdLst/>
                <a:ahLst/>
                <a:cxnLst/>
                <a:rect l="0" t="0" r="0" b="0"/>
                <a:pathLst>
                  <a:path w="5181643" h="192561">
                    <a:moveTo>
                      <a:pt x="13129" y="13129"/>
                    </a:moveTo>
                    <a:lnTo>
                      <a:pt x="5172016" y="13129"/>
                    </a:lnTo>
                    <a:lnTo>
                      <a:pt x="5172016" y="179432"/>
                    </a:lnTo>
                    <a:lnTo>
                      <a:pt x="13129" y="179432"/>
                    </a:lnTo>
                    <a:close/>
                  </a:path>
                </a:pathLst>
              </a:custGeom>
              <a:solidFill>
                <a:srgbClr val="E5B998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î$1îḍé">
                <a:extLst>
                  <a:ext uri="{FF2B5EF4-FFF2-40B4-BE49-F238E27FC236}">
                    <a16:creationId xmlns:a16="http://schemas.microsoft.com/office/drawing/2014/main" id="{63E60BF0-32E8-4980-BD2D-3C2CC5B64363}"/>
                  </a:ext>
                </a:extLst>
              </p:cNvPr>
              <p:cNvSpPr/>
              <p:nvPr/>
            </p:nvSpPr>
            <p:spPr>
              <a:xfrm>
                <a:off x="5095558" y="5032898"/>
                <a:ext cx="1978127" cy="70022"/>
              </a:xfrm>
              <a:custGeom>
                <a:avLst/>
                <a:gdLst/>
                <a:ahLst/>
                <a:cxnLst/>
                <a:rect l="0" t="0" r="0" b="0"/>
                <a:pathLst>
                  <a:path w="1978127" h="70022">
                    <a:moveTo>
                      <a:pt x="13129" y="13129"/>
                    </a:moveTo>
                    <a:lnTo>
                      <a:pt x="1970250" y="13129"/>
                    </a:lnTo>
                    <a:lnTo>
                      <a:pt x="1970250" y="67397"/>
                    </a:lnTo>
                    <a:lnTo>
                      <a:pt x="13129" y="67397"/>
                    </a:lnTo>
                    <a:close/>
                  </a:path>
                </a:pathLst>
              </a:custGeom>
              <a:solidFill>
                <a:srgbClr val="95959E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ïṥ1iḓê">
                <a:extLst>
                  <a:ext uri="{FF2B5EF4-FFF2-40B4-BE49-F238E27FC236}">
                    <a16:creationId xmlns:a16="http://schemas.microsoft.com/office/drawing/2014/main" id="{C8E9D4C5-36B6-4C7D-B644-BE7A1DECBA40}"/>
                  </a:ext>
                </a:extLst>
              </p:cNvPr>
              <p:cNvSpPr/>
              <p:nvPr/>
            </p:nvSpPr>
            <p:spPr>
              <a:xfrm>
                <a:off x="5036039" y="4703793"/>
                <a:ext cx="2100666" cy="350111"/>
              </a:xfrm>
              <a:custGeom>
                <a:avLst/>
                <a:gdLst/>
                <a:ahLst/>
                <a:cxnLst/>
                <a:rect l="0" t="0" r="0" b="0"/>
                <a:pathLst>
                  <a:path w="2100666" h="350111">
                    <a:moveTo>
                      <a:pt x="1059961" y="342234"/>
                    </a:moveTo>
                    <a:lnTo>
                      <a:pt x="2089288" y="342234"/>
                    </a:lnTo>
                    <a:lnTo>
                      <a:pt x="2089288" y="258207"/>
                    </a:lnTo>
                    <a:lnTo>
                      <a:pt x="1651649" y="258207"/>
                    </a:lnTo>
                    <a:cubicBezTo>
                      <a:pt x="1651649" y="123414"/>
                      <a:pt x="1382063" y="13129"/>
                      <a:pt x="1051209" y="13129"/>
                    </a:cubicBezTo>
                    <a:cubicBezTo>
                      <a:pt x="720354" y="13129"/>
                      <a:pt x="450768" y="123414"/>
                      <a:pt x="450768" y="258207"/>
                    </a:cubicBezTo>
                    <a:lnTo>
                      <a:pt x="13129" y="258207"/>
                    </a:lnTo>
                    <a:lnTo>
                      <a:pt x="13129" y="342234"/>
                    </a:lnTo>
                    <a:lnTo>
                      <a:pt x="1059961" y="342234"/>
                    </a:lnTo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íṥļîḋé">
                <a:extLst>
                  <a:ext uri="{FF2B5EF4-FFF2-40B4-BE49-F238E27FC236}">
                    <a16:creationId xmlns:a16="http://schemas.microsoft.com/office/drawing/2014/main" id="{019BEA14-B013-42D2-8533-F6D575C8C3CE}"/>
                  </a:ext>
                </a:extLst>
              </p:cNvPr>
              <p:cNvSpPr/>
              <p:nvPr/>
            </p:nvSpPr>
            <p:spPr>
              <a:xfrm>
                <a:off x="5582212" y="4787820"/>
                <a:ext cx="1015322" cy="175056"/>
              </a:xfrm>
              <a:custGeom>
                <a:avLst/>
                <a:gdLst/>
                <a:ahLst/>
                <a:cxnLst/>
                <a:rect l="0" t="0" r="0" b="0"/>
                <a:pathLst>
                  <a:path w="1015322" h="175055">
                    <a:moveTo>
                      <a:pt x="508536" y="13129"/>
                    </a:moveTo>
                    <a:cubicBezTo>
                      <a:pt x="904162" y="13129"/>
                      <a:pt x="1003943" y="175931"/>
                      <a:pt x="1003943" y="175931"/>
                    </a:cubicBezTo>
                    <a:lnTo>
                      <a:pt x="508536" y="175931"/>
                    </a:lnTo>
                    <a:lnTo>
                      <a:pt x="13129" y="175931"/>
                    </a:lnTo>
                    <a:cubicBezTo>
                      <a:pt x="13129" y="174180"/>
                      <a:pt x="112911" y="13129"/>
                      <a:pt x="508536" y="13129"/>
                    </a:cubicBezTo>
                    <a:close/>
                  </a:path>
                </a:pathLst>
              </a:custGeom>
              <a:solidFill>
                <a:srgbClr val="C2C3C9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0" name="íŝľíḑè">
                <a:extLst>
                  <a:ext uri="{FF2B5EF4-FFF2-40B4-BE49-F238E27FC236}">
                    <a16:creationId xmlns:a16="http://schemas.microsoft.com/office/drawing/2014/main" id="{3A2D391D-77A4-486B-9673-8CA3C1A44DEC}"/>
                  </a:ext>
                </a:extLst>
              </p:cNvPr>
              <p:cNvSpPr/>
              <p:nvPr/>
            </p:nvSpPr>
            <p:spPr>
              <a:xfrm>
                <a:off x="4876738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îṥḷîḋè">
                <a:extLst>
                  <a:ext uri="{FF2B5EF4-FFF2-40B4-BE49-F238E27FC236}">
                    <a16:creationId xmlns:a16="http://schemas.microsoft.com/office/drawing/2014/main" id="{9663589C-8E60-43B7-8977-13360157D5CE}"/>
                  </a:ext>
                </a:extLst>
              </p:cNvPr>
              <p:cNvSpPr/>
              <p:nvPr/>
            </p:nvSpPr>
            <p:spPr>
              <a:xfrm>
                <a:off x="5121816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iṥļiḓè">
                <a:extLst>
                  <a:ext uri="{FF2B5EF4-FFF2-40B4-BE49-F238E27FC236}">
                    <a16:creationId xmlns:a16="http://schemas.microsoft.com/office/drawing/2014/main" id="{6EA3E28E-A392-4D93-8025-3CF5286D626B}"/>
                  </a:ext>
                </a:extLst>
              </p:cNvPr>
              <p:cNvSpPr/>
              <p:nvPr/>
            </p:nvSpPr>
            <p:spPr>
              <a:xfrm>
                <a:off x="5366894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ïṡľîdé">
                <a:extLst>
                  <a:ext uri="{FF2B5EF4-FFF2-40B4-BE49-F238E27FC236}">
                    <a16:creationId xmlns:a16="http://schemas.microsoft.com/office/drawing/2014/main" id="{CC4D8C5B-9A11-4E6E-844E-1E0CAE676935}"/>
                  </a:ext>
                </a:extLst>
              </p:cNvPr>
              <p:cNvSpPr/>
              <p:nvPr/>
            </p:nvSpPr>
            <p:spPr>
              <a:xfrm>
                <a:off x="5613722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íŝļîḑê">
                <a:extLst>
                  <a:ext uri="{FF2B5EF4-FFF2-40B4-BE49-F238E27FC236}">
                    <a16:creationId xmlns:a16="http://schemas.microsoft.com/office/drawing/2014/main" id="{694DB0BD-9156-4D95-AF4B-827263526CA1}"/>
                  </a:ext>
                </a:extLst>
              </p:cNvPr>
              <p:cNvSpPr/>
              <p:nvPr/>
            </p:nvSpPr>
            <p:spPr>
              <a:xfrm>
                <a:off x="5858800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iṣ1îḑe">
                <a:extLst>
                  <a:ext uri="{FF2B5EF4-FFF2-40B4-BE49-F238E27FC236}">
                    <a16:creationId xmlns:a16="http://schemas.microsoft.com/office/drawing/2014/main" id="{9B3EA3D0-B122-4759-80EF-BCA901001FAB}"/>
                  </a:ext>
                </a:extLst>
              </p:cNvPr>
              <p:cNvSpPr/>
              <p:nvPr/>
            </p:nvSpPr>
            <p:spPr>
              <a:xfrm>
                <a:off x="6105628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6" name="iSḷîďê">
                <a:extLst>
                  <a:ext uri="{FF2B5EF4-FFF2-40B4-BE49-F238E27FC236}">
                    <a16:creationId xmlns:a16="http://schemas.microsoft.com/office/drawing/2014/main" id="{B1F0EDF5-404E-4DF2-830D-B3A99A9CD2F3}"/>
                  </a:ext>
                </a:extLst>
              </p:cNvPr>
              <p:cNvSpPr/>
              <p:nvPr/>
            </p:nvSpPr>
            <p:spPr>
              <a:xfrm>
                <a:off x="6350706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7" name="ï$lîde">
                <a:extLst>
                  <a:ext uri="{FF2B5EF4-FFF2-40B4-BE49-F238E27FC236}">
                    <a16:creationId xmlns:a16="http://schemas.microsoft.com/office/drawing/2014/main" id="{DE429304-3095-427C-ADD2-BD84705E282C}"/>
                  </a:ext>
                </a:extLst>
              </p:cNvPr>
              <p:cNvSpPr/>
              <p:nvPr/>
            </p:nvSpPr>
            <p:spPr>
              <a:xfrm>
                <a:off x="6595784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8" name="íśḻíḓê">
                <a:extLst>
                  <a:ext uri="{FF2B5EF4-FFF2-40B4-BE49-F238E27FC236}">
                    <a16:creationId xmlns:a16="http://schemas.microsoft.com/office/drawing/2014/main" id="{6ED9D4B7-D583-42A3-828D-FF0C077A5CC7}"/>
                  </a:ext>
                </a:extLst>
              </p:cNvPr>
              <p:cNvSpPr/>
              <p:nvPr/>
            </p:nvSpPr>
            <p:spPr>
              <a:xfrm>
                <a:off x="6851365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9" name="íšļîdê">
                <a:extLst>
                  <a:ext uri="{FF2B5EF4-FFF2-40B4-BE49-F238E27FC236}">
                    <a16:creationId xmlns:a16="http://schemas.microsoft.com/office/drawing/2014/main" id="{DCC8ABEF-AADD-4528-B381-C7A5CD163D91}"/>
                  </a:ext>
                </a:extLst>
              </p:cNvPr>
              <p:cNvSpPr/>
              <p:nvPr/>
            </p:nvSpPr>
            <p:spPr>
              <a:xfrm>
                <a:off x="7098193" y="4274907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0" name="ïsḻïḍé">
                <a:extLst>
                  <a:ext uri="{FF2B5EF4-FFF2-40B4-BE49-F238E27FC236}">
                    <a16:creationId xmlns:a16="http://schemas.microsoft.com/office/drawing/2014/main" id="{C2DFD27E-4616-4E01-938F-DEC89FEA7143}"/>
                  </a:ext>
                </a:extLst>
              </p:cNvPr>
              <p:cNvSpPr/>
              <p:nvPr/>
            </p:nvSpPr>
            <p:spPr>
              <a:xfrm>
                <a:off x="5309125" y="1141413"/>
                <a:ext cx="1557994" cy="1540489"/>
              </a:xfrm>
              <a:custGeom>
                <a:avLst/>
                <a:gdLst/>
                <a:ahLst/>
                <a:cxnLst/>
                <a:rect l="0" t="0" r="0" b="0"/>
                <a:pathLst>
                  <a:path w="1557994" h="1540488">
                    <a:moveTo>
                      <a:pt x="13129" y="13129"/>
                    </a:moveTo>
                    <a:lnTo>
                      <a:pt x="1553618" y="13129"/>
                    </a:lnTo>
                    <a:lnTo>
                      <a:pt x="1553618" y="1543115"/>
                    </a:lnTo>
                    <a:lnTo>
                      <a:pt x="13129" y="1543115"/>
                    </a:lnTo>
                    <a:close/>
                  </a:path>
                </a:pathLst>
              </a:custGeom>
              <a:solidFill>
                <a:srgbClr val="7675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1" name="íṡḻídé">
                <a:extLst>
                  <a:ext uri="{FF2B5EF4-FFF2-40B4-BE49-F238E27FC236}">
                    <a16:creationId xmlns:a16="http://schemas.microsoft.com/office/drawing/2014/main" id="{5D736B39-0850-499E-A6F0-879B93A4788F}"/>
                  </a:ext>
                </a:extLst>
              </p:cNvPr>
              <p:cNvSpPr/>
              <p:nvPr/>
            </p:nvSpPr>
            <p:spPr>
              <a:xfrm>
                <a:off x="4748948" y="2617131"/>
                <a:ext cx="2678350" cy="105033"/>
              </a:xfrm>
              <a:custGeom>
                <a:avLst/>
                <a:gdLst/>
                <a:ahLst/>
                <a:cxnLst/>
                <a:rect l="0" t="0" r="0" b="0"/>
                <a:pathLst>
                  <a:path w="2678349" h="105033">
                    <a:moveTo>
                      <a:pt x="13129" y="13129"/>
                    </a:moveTo>
                    <a:lnTo>
                      <a:pt x="2673973" y="13129"/>
                    </a:lnTo>
                    <a:lnTo>
                      <a:pt x="2673973" y="100657"/>
                    </a:lnTo>
                    <a:lnTo>
                      <a:pt x="13129" y="100657"/>
                    </a:lnTo>
                    <a:close/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2" name="î$ľíḓê">
                <a:extLst>
                  <a:ext uri="{FF2B5EF4-FFF2-40B4-BE49-F238E27FC236}">
                    <a16:creationId xmlns:a16="http://schemas.microsoft.com/office/drawing/2014/main" id="{6F29D41A-6B49-4F0B-AE0B-D787877FD01B}"/>
                  </a:ext>
                </a:extLst>
              </p:cNvPr>
              <p:cNvSpPr/>
              <p:nvPr/>
            </p:nvSpPr>
            <p:spPr>
              <a:xfrm>
                <a:off x="5309125" y="1123908"/>
                <a:ext cx="1557994" cy="105033"/>
              </a:xfrm>
              <a:custGeom>
                <a:avLst/>
                <a:gdLst/>
                <a:ahLst/>
                <a:cxnLst/>
                <a:rect l="0" t="0" r="0" b="0"/>
                <a:pathLst>
                  <a:path w="1557994" h="105033">
                    <a:moveTo>
                      <a:pt x="13129" y="13129"/>
                    </a:moveTo>
                    <a:lnTo>
                      <a:pt x="1553618" y="13129"/>
                    </a:lnTo>
                    <a:lnTo>
                      <a:pt x="1553618" y="100657"/>
                    </a:lnTo>
                    <a:lnTo>
                      <a:pt x="13129" y="100657"/>
                    </a:lnTo>
                    <a:close/>
                  </a:path>
                </a:pathLst>
              </a:custGeom>
              <a:solidFill>
                <a:srgbClr val="D8D9D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3" name="íṣļíḋè">
                <a:extLst>
                  <a:ext uri="{FF2B5EF4-FFF2-40B4-BE49-F238E27FC236}">
                    <a16:creationId xmlns:a16="http://schemas.microsoft.com/office/drawing/2014/main" id="{785D6238-9770-467B-A53C-643B553894DE}"/>
                  </a:ext>
                </a:extLst>
              </p:cNvPr>
              <p:cNvSpPr/>
              <p:nvPr/>
            </p:nvSpPr>
            <p:spPr>
              <a:xfrm>
                <a:off x="4876738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4" name="išḷíḋé">
                <a:extLst>
                  <a:ext uri="{FF2B5EF4-FFF2-40B4-BE49-F238E27FC236}">
                    <a16:creationId xmlns:a16="http://schemas.microsoft.com/office/drawing/2014/main" id="{F89809AF-4009-47E2-BBAB-93CD54B85518}"/>
                  </a:ext>
                </a:extLst>
              </p:cNvPr>
              <p:cNvSpPr/>
              <p:nvPr/>
            </p:nvSpPr>
            <p:spPr>
              <a:xfrm>
                <a:off x="5121816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5" name="îṡḻïḓê">
                <a:extLst>
                  <a:ext uri="{FF2B5EF4-FFF2-40B4-BE49-F238E27FC236}">
                    <a16:creationId xmlns:a16="http://schemas.microsoft.com/office/drawing/2014/main" id="{F0A18ECF-1419-4702-9CCA-A5F55E6EE309}"/>
                  </a:ext>
                </a:extLst>
              </p:cNvPr>
              <p:cNvSpPr/>
              <p:nvPr/>
            </p:nvSpPr>
            <p:spPr>
              <a:xfrm>
                <a:off x="5366894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6" name="išḷîḍé">
                <a:extLst>
                  <a:ext uri="{FF2B5EF4-FFF2-40B4-BE49-F238E27FC236}">
                    <a16:creationId xmlns:a16="http://schemas.microsoft.com/office/drawing/2014/main" id="{64D9D556-B79B-4638-822E-08BF93BB64FB}"/>
                  </a:ext>
                </a:extLst>
              </p:cNvPr>
              <p:cNvSpPr/>
              <p:nvPr/>
            </p:nvSpPr>
            <p:spPr>
              <a:xfrm>
                <a:off x="5613722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7" name="iṧ1iḑé">
                <a:extLst>
                  <a:ext uri="{FF2B5EF4-FFF2-40B4-BE49-F238E27FC236}">
                    <a16:creationId xmlns:a16="http://schemas.microsoft.com/office/drawing/2014/main" id="{AB38E2BC-C884-42F7-91E0-D07CE56CD137}"/>
                  </a:ext>
                </a:extLst>
              </p:cNvPr>
              <p:cNvSpPr/>
              <p:nvPr/>
            </p:nvSpPr>
            <p:spPr>
              <a:xfrm>
                <a:off x="5858800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8" name="íš1îḋé">
                <a:extLst>
                  <a:ext uri="{FF2B5EF4-FFF2-40B4-BE49-F238E27FC236}">
                    <a16:creationId xmlns:a16="http://schemas.microsoft.com/office/drawing/2014/main" id="{9CB999DE-CD7C-4A0D-8609-5E4A580E819C}"/>
                  </a:ext>
                </a:extLst>
              </p:cNvPr>
              <p:cNvSpPr/>
              <p:nvPr/>
            </p:nvSpPr>
            <p:spPr>
              <a:xfrm>
                <a:off x="6105628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9" name="iṩḷîďé">
                <a:extLst>
                  <a:ext uri="{FF2B5EF4-FFF2-40B4-BE49-F238E27FC236}">
                    <a16:creationId xmlns:a16="http://schemas.microsoft.com/office/drawing/2014/main" id="{8998FBF8-E6B2-407C-9047-5A273B0D62E0}"/>
                  </a:ext>
                </a:extLst>
              </p:cNvPr>
              <p:cNvSpPr/>
              <p:nvPr/>
            </p:nvSpPr>
            <p:spPr>
              <a:xfrm>
                <a:off x="6350706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0" name="ïş1íďé">
                <a:extLst>
                  <a:ext uri="{FF2B5EF4-FFF2-40B4-BE49-F238E27FC236}">
                    <a16:creationId xmlns:a16="http://schemas.microsoft.com/office/drawing/2014/main" id="{43E55620-880C-4EEE-A15B-A4E2EE03A844}"/>
                  </a:ext>
                </a:extLst>
              </p:cNvPr>
              <p:cNvSpPr/>
              <p:nvPr/>
            </p:nvSpPr>
            <p:spPr>
              <a:xfrm>
                <a:off x="6595784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1" name="ïŝľîḍê">
                <a:extLst>
                  <a:ext uri="{FF2B5EF4-FFF2-40B4-BE49-F238E27FC236}">
                    <a16:creationId xmlns:a16="http://schemas.microsoft.com/office/drawing/2014/main" id="{D2B7078C-1464-41A5-8A0F-3A4A609BEE5B}"/>
                  </a:ext>
                </a:extLst>
              </p:cNvPr>
              <p:cNvSpPr/>
              <p:nvPr/>
            </p:nvSpPr>
            <p:spPr>
              <a:xfrm>
                <a:off x="6851365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2" name="iŝlïḋé">
                <a:extLst>
                  <a:ext uri="{FF2B5EF4-FFF2-40B4-BE49-F238E27FC236}">
                    <a16:creationId xmlns:a16="http://schemas.microsoft.com/office/drawing/2014/main" id="{4D275CFD-3553-42A9-A61C-459D7FD94E51}"/>
                  </a:ext>
                </a:extLst>
              </p:cNvPr>
              <p:cNvSpPr/>
              <p:nvPr/>
            </p:nvSpPr>
            <p:spPr>
              <a:xfrm>
                <a:off x="7098193" y="3907291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3" name="išliďè">
                <a:extLst>
                  <a:ext uri="{FF2B5EF4-FFF2-40B4-BE49-F238E27FC236}">
                    <a16:creationId xmlns:a16="http://schemas.microsoft.com/office/drawing/2014/main" id="{60C35942-3D43-49DA-8652-DB98C79938F5}"/>
                  </a:ext>
                </a:extLst>
              </p:cNvPr>
              <p:cNvSpPr/>
              <p:nvPr/>
            </p:nvSpPr>
            <p:spPr>
              <a:xfrm>
                <a:off x="4876738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4" name="îşlíḓè">
                <a:extLst>
                  <a:ext uri="{FF2B5EF4-FFF2-40B4-BE49-F238E27FC236}">
                    <a16:creationId xmlns:a16="http://schemas.microsoft.com/office/drawing/2014/main" id="{4C609D6A-2DC5-4213-8459-970CCCB44538}"/>
                  </a:ext>
                </a:extLst>
              </p:cNvPr>
              <p:cNvSpPr/>
              <p:nvPr/>
            </p:nvSpPr>
            <p:spPr>
              <a:xfrm>
                <a:off x="5121816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5" name="iṡḻiďè">
                <a:extLst>
                  <a:ext uri="{FF2B5EF4-FFF2-40B4-BE49-F238E27FC236}">
                    <a16:creationId xmlns:a16="http://schemas.microsoft.com/office/drawing/2014/main" id="{6AB5453B-16FD-419E-8688-379A4E9E59DB}"/>
                  </a:ext>
                </a:extLst>
              </p:cNvPr>
              <p:cNvSpPr/>
              <p:nvPr/>
            </p:nvSpPr>
            <p:spPr>
              <a:xfrm>
                <a:off x="5366894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6" name="îšḻíḍê">
                <a:extLst>
                  <a:ext uri="{FF2B5EF4-FFF2-40B4-BE49-F238E27FC236}">
                    <a16:creationId xmlns:a16="http://schemas.microsoft.com/office/drawing/2014/main" id="{D5962B42-1647-4983-A918-29CA332B3D0B}"/>
                  </a:ext>
                </a:extLst>
              </p:cNvPr>
              <p:cNvSpPr/>
              <p:nvPr/>
            </p:nvSpPr>
            <p:spPr>
              <a:xfrm>
                <a:off x="5613722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7" name="iŝľiḍé">
                <a:extLst>
                  <a:ext uri="{FF2B5EF4-FFF2-40B4-BE49-F238E27FC236}">
                    <a16:creationId xmlns:a16="http://schemas.microsoft.com/office/drawing/2014/main" id="{F9D11AD2-7350-4D1F-B46A-9B5468B98F96}"/>
                  </a:ext>
                </a:extLst>
              </p:cNvPr>
              <p:cNvSpPr/>
              <p:nvPr/>
            </p:nvSpPr>
            <p:spPr>
              <a:xfrm>
                <a:off x="5858800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8" name="íś1íḍe">
                <a:extLst>
                  <a:ext uri="{FF2B5EF4-FFF2-40B4-BE49-F238E27FC236}">
                    <a16:creationId xmlns:a16="http://schemas.microsoft.com/office/drawing/2014/main" id="{402D49BC-459D-468C-B549-62B5E0E00A53}"/>
                  </a:ext>
                </a:extLst>
              </p:cNvPr>
              <p:cNvSpPr/>
              <p:nvPr/>
            </p:nvSpPr>
            <p:spPr>
              <a:xfrm>
                <a:off x="6105628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9" name="íṣ1îḓê">
                <a:extLst>
                  <a:ext uri="{FF2B5EF4-FFF2-40B4-BE49-F238E27FC236}">
                    <a16:creationId xmlns:a16="http://schemas.microsoft.com/office/drawing/2014/main" id="{3F2C3C76-4033-41CA-9C5A-4743FA286E0E}"/>
                  </a:ext>
                </a:extLst>
              </p:cNvPr>
              <p:cNvSpPr/>
              <p:nvPr/>
            </p:nvSpPr>
            <p:spPr>
              <a:xfrm>
                <a:off x="6350706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0" name="îṩḻïḑê">
                <a:extLst>
                  <a:ext uri="{FF2B5EF4-FFF2-40B4-BE49-F238E27FC236}">
                    <a16:creationId xmlns:a16="http://schemas.microsoft.com/office/drawing/2014/main" id="{457B5D56-F82A-484F-8A4A-7BEEB6BAB55A}"/>
                  </a:ext>
                </a:extLst>
              </p:cNvPr>
              <p:cNvSpPr/>
              <p:nvPr/>
            </p:nvSpPr>
            <p:spPr>
              <a:xfrm>
                <a:off x="6595784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1" name="ïSḷïḋè">
                <a:extLst>
                  <a:ext uri="{FF2B5EF4-FFF2-40B4-BE49-F238E27FC236}">
                    <a16:creationId xmlns:a16="http://schemas.microsoft.com/office/drawing/2014/main" id="{B05968D0-DA30-42E9-8E7B-739D8F2BC048}"/>
                  </a:ext>
                </a:extLst>
              </p:cNvPr>
              <p:cNvSpPr/>
              <p:nvPr/>
            </p:nvSpPr>
            <p:spPr>
              <a:xfrm>
                <a:off x="6851365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2" name="îŝľíďè">
                <a:extLst>
                  <a:ext uri="{FF2B5EF4-FFF2-40B4-BE49-F238E27FC236}">
                    <a16:creationId xmlns:a16="http://schemas.microsoft.com/office/drawing/2014/main" id="{A935B5DE-4A43-401A-BD1B-D70D951201A3}"/>
                  </a:ext>
                </a:extLst>
              </p:cNvPr>
              <p:cNvSpPr/>
              <p:nvPr/>
            </p:nvSpPr>
            <p:spPr>
              <a:xfrm>
                <a:off x="7098193" y="3541425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3" name="ïśľîdè">
                <a:extLst>
                  <a:ext uri="{FF2B5EF4-FFF2-40B4-BE49-F238E27FC236}">
                    <a16:creationId xmlns:a16="http://schemas.microsoft.com/office/drawing/2014/main" id="{96203BE9-CC53-46DE-BB13-5D81C727F86A}"/>
                  </a:ext>
                </a:extLst>
              </p:cNvPr>
              <p:cNvSpPr/>
              <p:nvPr/>
            </p:nvSpPr>
            <p:spPr>
              <a:xfrm>
                <a:off x="4876738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4" name="iŝḻïḓe">
                <a:extLst>
                  <a:ext uri="{FF2B5EF4-FFF2-40B4-BE49-F238E27FC236}">
                    <a16:creationId xmlns:a16="http://schemas.microsoft.com/office/drawing/2014/main" id="{DE53FB62-29F3-426F-8906-F3B308EE6AB2}"/>
                  </a:ext>
                </a:extLst>
              </p:cNvPr>
              <p:cNvSpPr/>
              <p:nvPr/>
            </p:nvSpPr>
            <p:spPr>
              <a:xfrm>
                <a:off x="5121816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5" name="íş1iďê">
                <a:extLst>
                  <a:ext uri="{FF2B5EF4-FFF2-40B4-BE49-F238E27FC236}">
                    <a16:creationId xmlns:a16="http://schemas.microsoft.com/office/drawing/2014/main" id="{F38062BD-C30F-4DE8-8E86-8DF37667C946}"/>
                  </a:ext>
                </a:extLst>
              </p:cNvPr>
              <p:cNvSpPr/>
              <p:nvPr/>
            </p:nvSpPr>
            <p:spPr>
              <a:xfrm>
                <a:off x="5366894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6" name="ï$1íḋè">
                <a:extLst>
                  <a:ext uri="{FF2B5EF4-FFF2-40B4-BE49-F238E27FC236}">
                    <a16:creationId xmlns:a16="http://schemas.microsoft.com/office/drawing/2014/main" id="{75182301-36D8-4CD9-AA67-003D115A27DB}"/>
                  </a:ext>
                </a:extLst>
              </p:cNvPr>
              <p:cNvSpPr/>
              <p:nvPr/>
            </p:nvSpPr>
            <p:spPr>
              <a:xfrm>
                <a:off x="5613722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7" name="îṩ1ïḓê">
                <a:extLst>
                  <a:ext uri="{FF2B5EF4-FFF2-40B4-BE49-F238E27FC236}">
                    <a16:creationId xmlns:a16="http://schemas.microsoft.com/office/drawing/2014/main" id="{5BB5A498-FB3B-4B74-B819-C97419025372}"/>
                  </a:ext>
                </a:extLst>
              </p:cNvPr>
              <p:cNvSpPr/>
              <p:nvPr/>
            </p:nvSpPr>
            <p:spPr>
              <a:xfrm>
                <a:off x="5858800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8" name="îşḷïḓè">
                <a:extLst>
                  <a:ext uri="{FF2B5EF4-FFF2-40B4-BE49-F238E27FC236}">
                    <a16:creationId xmlns:a16="http://schemas.microsoft.com/office/drawing/2014/main" id="{E5F41DE2-EEC3-400A-A9E4-3D55D9A59627}"/>
                  </a:ext>
                </a:extLst>
              </p:cNvPr>
              <p:cNvSpPr/>
              <p:nvPr/>
            </p:nvSpPr>
            <p:spPr>
              <a:xfrm>
                <a:off x="6105628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9" name="íšľíḓê">
                <a:extLst>
                  <a:ext uri="{FF2B5EF4-FFF2-40B4-BE49-F238E27FC236}">
                    <a16:creationId xmlns:a16="http://schemas.microsoft.com/office/drawing/2014/main" id="{9036AE90-4E15-4274-911A-C1732BCEDCE7}"/>
                  </a:ext>
                </a:extLst>
              </p:cNvPr>
              <p:cNvSpPr/>
              <p:nvPr/>
            </p:nvSpPr>
            <p:spPr>
              <a:xfrm>
                <a:off x="6350706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0" name="islîḍè">
                <a:extLst>
                  <a:ext uri="{FF2B5EF4-FFF2-40B4-BE49-F238E27FC236}">
                    <a16:creationId xmlns:a16="http://schemas.microsoft.com/office/drawing/2014/main" id="{053753EF-A0F0-444A-A70B-6B50925A9283}"/>
                  </a:ext>
                </a:extLst>
              </p:cNvPr>
              <p:cNvSpPr/>
              <p:nvPr/>
            </p:nvSpPr>
            <p:spPr>
              <a:xfrm>
                <a:off x="6595784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1" name="íṥḷîḍé">
                <a:extLst>
                  <a:ext uri="{FF2B5EF4-FFF2-40B4-BE49-F238E27FC236}">
                    <a16:creationId xmlns:a16="http://schemas.microsoft.com/office/drawing/2014/main" id="{D1E42F8A-7223-45EE-980F-B7AC1BBDB478}"/>
                  </a:ext>
                </a:extLst>
              </p:cNvPr>
              <p:cNvSpPr/>
              <p:nvPr/>
            </p:nvSpPr>
            <p:spPr>
              <a:xfrm>
                <a:off x="6851365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2" name="iṩ1iďé">
                <a:extLst>
                  <a:ext uri="{FF2B5EF4-FFF2-40B4-BE49-F238E27FC236}">
                    <a16:creationId xmlns:a16="http://schemas.microsoft.com/office/drawing/2014/main" id="{86D7112F-93B9-4727-88BD-CB6E2E1CB4B3}"/>
                  </a:ext>
                </a:extLst>
              </p:cNvPr>
              <p:cNvSpPr/>
              <p:nvPr/>
            </p:nvSpPr>
            <p:spPr>
              <a:xfrm>
                <a:off x="7098193" y="3173808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3" name="íṩ1iḋê">
                <a:extLst>
                  <a:ext uri="{FF2B5EF4-FFF2-40B4-BE49-F238E27FC236}">
                    <a16:creationId xmlns:a16="http://schemas.microsoft.com/office/drawing/2014/main" id="{974077E0-DECA-489D-BC08-451148CEA2CF}"/>
                  </a:ext>
                </a:extLst>
              </p:cNvPr>
              <p:cNvSpPr/>
              <p:nvPr/>
            </p:nvSpPr>
            <p:spPr>
              <a:xfrm>
                <a:off x="4876738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4" name="îṣlîḑe">
                <a:extLst>
                  <a:ext uri="{FF2B5EF4-FFF2-40B4-BE49-F238E27FC236}">
                    <a16:creationId xmlns:a16="http://schemas.microsoft.com/office/drawing/2014/main" id="{9C2AD6E5-C4EF-4A2E-A9AA-19AF57D747F9}"/>
                  </a:ext>
                </a:extLst>
              </p:cNvPr>
              <p:cNvSpPr/>
              <p:nvPr/>
            </p:nvSpPr>
            <p:spPr>
              <a:xfrm>
                <a:off x="5121816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5" name="íṩľiḍe">
                <a:extLst>
                  <a:ext uri="{FF2B5EF4-FFF2-40B4-BE49-F238E27FC236}">
                    <a16:creationId xmlns:a16="http://schemas.microsoft.com/office/drawing/2014/main" id="{479ECAFB-69E8-4661-A649-C09304AFDE91}"/>
                  </a:ext>
                </a:extLst>
              </p:cNvPr>
              <p:cNvSpPr/>
              <p:nvPr/>
            </p:nvSpPr>
            <p:spPr>
              <a:xfrm>
                <a:off x="5366894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6" name="isḻîḍe">
                <a:extLst>
                  <a:ext uri="{FF2B5EF4-FFF2-40B4-BE49-F238E27FC236}">
                    <a16:creationId xmlns:a16="http://schemas.microsoft.com/office/drawing/2014/main" id="{AFD1FE9B-27BD-45B8-8C7C-DC0184C3F3BC}"/>
                  </a:ext>
                </a:extLst>
              </p:cNvPr>
              <p:cNvSpPr/>
              <p:nvPr/>
            </p:nvSpPr>
            <p:spPr>
              <a:xfrm>
                <a:off x="5613722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7" name="iSľiḑè">
                <a:extLst>
                  <a:ext uri="{FF2B5EF4-FFF2-40B4-BE49-F238E27FC236}">
                    <a16:creationId xmlns:a16="http://schemas.microsoft.com/office/drawing/2014/main" id="{DCFA005B-01D7-4576-81EA-16B86E16F1CE}"/>
                  </a:ext>
                </a:extLst>
              </p:cNvPr>
              <p:cNvSpPr/>
              <p:nvPr/>
            </p:nvSpPr>
            <p:spPr>
              <a:xfrm>
                <a:off x="5858800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8" name="íṩḻïdè">
                <a:extLst>
                  <a:ext uri="{FF2B5EF4-FFF2-40B4-BE49-F238E27FC236}">
                    <a16:creationId xmlns:a16="http://schemas.microsoft.com/office/drawing/2014/main" id="{BD80C919-42D9-4010-99CE-58F41659B05B}"/>
                  </a:ext>
                </a:extLst>
              </p:cNvPr>
              <p:cNvSpPr/>
              <p:nvPr/>
            </p:nvSpPr>
            <p:spPr>
              <a:xfrm>
                <a:off x="6105628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9" name="ïšḻídê">
                <a:extLst>
                  <a:ext uri="{FF2B5EF4-FFF2-40B4-BE49-F238E27FC236}">
                    <a16:creationId xmlns:a16="http://schemas.microsoft.com/office/drawing/2014/main" id="{12316A8D-4E52-49C6-BD5F-FC6F19A6412F}"/>
                  </a:ext>
                </a:extLst>
              </p:cNvPr>
              <p:cNvSpPr/>
              <p:nvPr/>
            </p:nvSpPr>
            <p:spPr>
              <a:xfrm>
                <a:off x="6350706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0" name="iŝḻïde">
                <a:extLst>
                  <a:ext uri="{FF2B5EF4-FFF2-40B4-BE49-F238E27FC236}">
                    <a16:creationId xmlns:a16="http://schemas.microsoft.com/office/drawing/2014/main" id="{FBD56434-0B61-45B1-BA63-A8C60BD615AE}"/>
                  </a:ext>
                </a:extLst>
              </p:cNvPr>
              <p:cNvSpPr/>
              <p:nvPr/>
            </p:nvSpPr>
            <p:spPr>
              <a:xfrm>
                <a:off x="6595784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1" name="iş1ïďê">
                <a:extLst>
                  <a:ext uri="{FF2B5EF4-FFF2-40B4-BE49-F238E27FC236}">
                    <a16:creationId xmlns:a16="http://schemas.microsoft.com/office/drawing/2014/main" id="{0B296CFE-F195-4BFE-9561-0CC399F66649}"/>
                  </a:ext>
                </a:extLst>
              </p:cNvPr>
              <p:cNvSpPr/>
              <p:nvPr/>
            </p:nvSpPr>
            <p:spPr>
              <a:xfrm>
                <a:off x="6851365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2" name="îṧ1ïde">
                <a:extLst>
                  <a:ext uri="{FF2B5EF4-FFF2-40B4-BE49-F238E27FC236}">
                    <a16:creationId xmlns:a16="http://schemas.microsoft.com/office/drawing/2014/main" id="{3F32B149-662A-4738-B984-E291AA1F8377}"/>
                  </a:ext>
                </a:extLst>
              </p:cNvPr>
              <p:cNvSpPr/>
              <p:nvPr/>
            </p:nvSpPr>
            <p:spPr>
              <a:xfrm>
                <a:off x="7098193" y="2814944"/>
                <a:ext cx="210067" cy="315100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315099">
                    <a:moveTo>
                      <a:pt x="13129" y="13129"/>
                    </a:moveTo>
                    <a:lnTo>
                      <a:pt x="209191" y="13129"/>
                    </a:lnTo>
                    <a:lnTo>
                      <a:pt x="209191" y="315975"/>
                    </a:lnTo>
                    <a:lnTo>
                      <a:pt x="13129" y="315975"/>
                    </a:lnTo>
                    <a:close/>
                  </a:path>
                </a:pathLst>
              </a:custGeom>
              <a:solidFill>
                <a:srgbClr val="BEECFC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3" name="íṩḻïḋe">
                <a:extLst>
                  <a:ext uri="{FF2B5EF4-FFF2-40B4-BE49-F238E27FC236}">
                    <a16:creationId xmlns:a16="http://schemas.microsoft.com/office/drawing/2014/main" id="{CC5E50EE-4CA9-4D17-BC45-F0ECBF8266E7}"/>
                  </a:ext>
                </a:extLst>
              </p:cNvPr>
              <p:cNvSpPr/>
              <p:nvPr/>
            </p:nvSpPr>
            <p:spPr>
              <a:xfrm>
                <a:off x="5389651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4" name="iŝľiḍé">
                <a:extLst>
                  <a:ext uri="{FF2B5EF4-FFF2-40B4-BE49-F238E27FC236}">
                    <a16:creationId xmlns:a16="http://schemas.microsoft.com/office/drawing/2014/main" id="{4CDEC73D-28DB-4416-9619-450837378C3E}"/>
                  </a:ext>
                </a:extLst>
              </p:cNvPr>
              <p:cNvSpPr/>
              <p:nvPr/>
            </p:nvSpPr>
            <p:spPr>
              <a:xfrm>
                <a:off x="5627726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5" name="iṣ1iḑê">
                <a:extLst>
                  <a:ext uri="{FF2B5EF4-FFF2-40B4-BE49-F238E27FC236}">
                    <a16:creationId xmlns:a16="http://schemas.microsoft.com/office/drawing/2014/main" id="{D17994F1-BB84-4031-B069-33E4400EFEF5}"/>
                  </a:ext>
                </a:extLst>
              </p:cNvPr>
              <p:cNvSpPr/>
              <p:nvPr/>
            </p:nvSpPr>
            <p:spPr>
              <a:xfrm>
                <a:off x="5865802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6" name="í$ḻíḓé">
                <a:extLst>
                  <a:ext uri="{FF2B5EF4-FFF2-40B4-BE49-F238E27FC236}">
                    <a16:creationId xmlns:a16="http://schemas.microsoft.com/office/drawing/2014/main" id="{2D3AC9D3-DE6E-4536-BE2A-88EBBCDDDEC0}"/>
                  </a:ext>
                </a:extLst>
              </p:cNvPr>
              <p:cNvSpPr/>
              <p:nvPr/>
            </p:nvSpPr>
            <p:spPr>
              <a:xfrm>
                <a:off x="6103877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7" name="iṥļiḋe">
                <a:extLst>
                  <a:ext uri="{FF2B5EF4-FFF2-40B4-BE49-F238E27FC236}">
                    <a16:creationId xmlns:a16="http://schemas.microsoft.com/office/drawing/2014/main" id="{619EE077-FB10-4EDA-B4C5-A1AD8D3A7136}"/>
                  </a:ext>
                </a:extLst>
              </p:cNvPr>
              <p:cNvSpPr/>
              <p:nvPr/>
            </p:nvSpPr>
            <p:spPr>
              <a:xfrm>
                <a:off x="6343704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39" y="13129"/>
                    </a:lnTo>
                    <a:lnTo>
                      <a:pt x="203939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8" name="íSḷïḋé">
                <a:extLst>
                  <a:ext uri="{FF2B5EF4-FFF2-40B4-BE49-F238E27FC236}">
                    <a16:creationId xmlns:a16="http://schemas.microsoft.com/office/drawing/2014/main" id="{4A824074-4C45-4531-80A4-C2924E59ED7D}"/>
                  </a:ext>
                </a:extLst>
              </p:cNvPr>
              <p:cNvSpPr/>
              <p:nvPr/>
            </p:nvSpPr>
            <p:spPr>
              <a:xfrm>
                <a:off x="6581779" y="227402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9" name="ï$ľïḓè">
                <a:extLst>
                  <a:ext uri="{FF2B5EF4-FFF2-40B4-BE49-F238E27FC236}">
                    <a16:creationId xmlns:a16="http://schemas.microsoft.com/office/drawing/2014/main" id="{6C0B9B2F-22F0-494E-AFE5-51DE321CB7AB}"/>
                  </a:ext>
                </a:extLst>
              </p:cNvPr>
              <p:cNvSpPr/>
              <p:nvPr/>
            </p:nvSpPr>
            <p:spPr>
              <a:xfrm>
                <a:off x="5389651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0" name="îsļîḓè">
                <a:extLst>
                  <a:ext uri="{FF2B5EF4-FFF2-40B4-BE49-F238E27FC236}">
                    <a16:creationId xmlns:a16="http://schemas.microsoft.com/office/drawing/2014/main" id="{90B45B05-50CF-4295-9AA9-7728ADC67BC7}"/>
                  </a:ext>
                </a:extLst>
              </p:cNvPr>
              <p:cNvSpPr/>
              <p:nvPr/>
            </p:nvSpPr>
            <p:spPr>
              <a:xfrm>
                <a:off x="5627726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1" name="ïṥliḑê">
                <a:extLst>
                  <a:ext uri="{FF2B5EF4-FFF2-40B4-BE49-F238E27FC236}">
                    <a16:creationId xmlns:a16="http://schemas.microsoft.com/office/drawing/2014/main" id="{42045F7C-8AC5-4256-8220-3A381FCA45FE}"/>
                  </a:ext>
                </a:extLst>
              </p:cNvPr>
              <p:cNvSpPr/>
              <p:nvPr/>
            </p:nvSpPr>
            <p:spPr>
              <a:xfrm>
                <a:off x="5865802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2" name="iṧḷíḓé">
                <a:extLst>
                  <a:ext uri="{FF2B5EF4-FFF2-40B4-BE49-F238E27FC236}">
                    <a16:creationId xmlns:a16="http://schemas.microsoft.com/office/drawing/2014/main" id="{4D3F93A8-B73D-41F3-B04E-EF0498AE8C11}"/>
                  </a:ext>
                </a:extLst>
              </p:cNvPr>
              <p:cNvSpPr/>
              <p:nvPr/>
            </p:nvSpPr>
            <p:spPr>
              <a:xfrm>
                <a:off x="6103877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4" name="ïṡľíḋè">
                <a:extLst>
                  <a:ext uri="{FF2B5EF4-FFF2-40B4-BE49-F238E27FC236}">
                    <a16:creationId xmlns:a16="http://schemas.microsoft.com/office/drawing/2014/main" id="{D713CD24-7168-4608-99C2-969DD678C6DC}"/>
                  </a:ext>
                </a:extLst>
              </p:cNvPr>
              <p:cNvSpPr/>
              <p:nvPr/>
            </p:nvSpPr>
            <p:spPr>
              <a:xfrm>
                <a:off x="6581779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3" name="îšļiďè">
                <a:extLst>
                  <a:ext uri="{FF2B5EF4-FFF2-40B4-BE49-F238E27FC236}">
                    <a16:creationId xmlns:a16="http://schemas.microsoft.com/office/drawing/2014/main" id="{9A747F16-642D-4084-A530-449460433EBB}"/>
                  </a:ext>
                </a:extLst>
              </p:cNvPr>
              <p:cNvSpPr/>
              <p:nvPr/>
            </p:nvSpPr>
            <p:spPr>
              <a:xfrm>
                <a:off x="6343704" y="1941417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39" y="13129"/>
                    </a:lnTo>
                    <a:lnTo>
                      <a:pt x="203939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5" name="íṩļîďé">
                <a:extLst>
                  <a:ext uri="{FF2B5EF4-FFF2-40B4-BE49-F238E27FC236}">
                    <a16:creationId xmlns:a16="http://schemas.microsoft.com/office/drawing/2014/main" id="{90038140-D73D-46F5-8928-B2DEF1432130}"/>
                  </a:ext>
                </a:extLst>
              </p:cNvPr>
              <p:cNvSpPr/>
              <p:nvPr/>
            </p:nvSpPr>
            <p:spPr>
              <a:xfrm>
                <a:off x="5389651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6" name="ïŝḷíḍé">
                <a:extLst>
                  <a:ext uri="{FF2B5EF4-FFF2-40B4-BE49-F238E27FC236}">
                    <a16:creationId xmlns:a16="http://schemas.microsoft.com/office/drawing/2014/main" id="{7E7E14FA-9E40-47A2-9EC8-8E4F8B805A34}"/>
                  </a:ext>
                </a:extLst>
              </p:cNvPr>
              <p:cNvSpPr/>
              <p:nvPr/>
            </p:nvSpPr>
            <p:spPr>
              <a:xfrm>
                <a:off x="5627726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7" name="iSļïḑè">
                <a:extLst>
                  <a:ext uri="{FF2B5EF4-FFF2-40B4-BE49-F238E27FC236}">
                    <a16:creationId xmlns:a16="http://schemas.microsoft.com/office/drawing/2014/main" id="{D4CF8E3B-4B52-4282-BD27-9BB994FDCFE8}"/>
                  </a:ext>
                </a:extLst>
              </p:cNvPr>
              <p:cNvSpPr/>
              <p:nvPr/>
            </p:nvSpPr>
            <p:spPr>
              <a:xfrm>
                <a:off x="5865802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8" name="ïṥľïḋê">
                <a:extLst>
                  <a:ext uri="{FF2B5EF4-FFF2-40B4-BE49-F238E27FC236}">
                    <a16:creationId xmlns:a16="http://schemas.microsoft.com/office/drawing/2014/main" id="{1CEED3FE-232A-4BEE-9D24-54B665856339}"/>
                  </a:ext>
                </a:extLst>
              </p:cNvPr>
              <p:cNvSpPr/>
              <p:nvPr/>
            </p:nvSpPr>
            <p:spPr>
              <a:xfrm>
                <a:off x="6103877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9" name="ïṡlíḓè">
                <a:extLst>
                  <a:ext uri="{FF2B5EF4-FFF2-40B4-BE49-F238E27FC236}">
                    <a16:creationId xmlns:a16="http://schemas.microsoft.com/office/drawing/2014/main" id="{3911CFC6-8FCB-4B7A-94AB-3CE7C90B1C44}"/>
                  </a:ext>
                </a:extLst>
              </p:cNvPr>
              <p:cNvSpPr/>
              <p:nvPr/>
            </p:nvSpPr>
            <p:spPr>
              <a:xfrm>
                <a:off x="6343704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39" y="13129"/>
                    </a:lnTo>
                    <a:lnTo>
                      <a:pt x="203939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0" name="ïślïďe">
                <a:extLst>
                  <a:ext uri="{FF2B5EF4-FFF2-40B4-BE49-F238E27FC236}">
                    <a16:creationId xmlns:a16="http://schemas.microsoft.com/office/drawing/2014/main" id="{7191A6C5-B789-4113-8DD0-5A54306F930C}"/>
                  </a:ext>
                </a:extLst>
              </p:cNvPr>
              <p:cNvSpPr/>
              <p:nvPr/>
            </p:nvSpPr>
            <p:spPr>
              <a:xfrm>
                <a:off x="6581779" y="1614063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1" name="íṥḻiḍe">
                <a:extLst>
                  <a:ext uri="{FF2B5EF4-FFF2-40B4-BE49-F238E27FC236}">
                    <a16:creationId xmlns:a16="http://schemas.microsoft.com/office/drawing/2014/main" id="{236D06D4-E0EA-4F56-A52C-D471FE5E8954}"/>
                  </a:ext>
                </a:extLst>
              </p:cNvPr>
              <p:cNvSpPr/>
              <p:nvPr/>
            </p:nvSpPr>
            <p:spPr>
              <a:xfrm>
                <a:off x="5389651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2" name="ïśļïdê">
                <a:extLst>
                  <a:ext uri="{FF2B5EF4-FFF2-40B4-BE49-F238E27FC236}">
                    <a16:creationId xmlns:a16="http://schemas.microsoft.com/office/drawing/2014/main" id="{5F238DAB-A0E6-4C09-B4C0-EA9C849028BC}"/>
                  </a:ext>
                </a:extLst>
              </p:cNvPr>
              <p:cNvSpPr/>
              <p:nvPr/>
            </p:nvSpPr>
            <p:spPr>
              <a:xfrm>
                <a:off x="5627726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3" name="ïşḷiḑé">
                <a:extLst>
                  <a:ext uri="{FF2B5EF4-FFF2-40B4-BE49-F238E27FC236}">
                    <a16:creationId xmlns:a16="http://schemas.microsoft.com/office/drawing/2014/main" id="{0AE8BBE0-2300-4EE1-9856-44FDA5FB630E}"/>
                  </a:ext>
                </a:extLst>
              </p:cNvPr>
              <p:cNvSpPr/>
              <p:nvPr/>
            </p:nvSpPr>
            <p:spPr>
              <a:xfrm>
                <a:off x="5865802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4" name="ïṥlîḓè">
                <a:extLst>
                  <a:ext uri="{FF2B5EF4-FFF2-40B4-BE49-F238E27FC236}">
                    <a16:creationId xmlns:a16="http://schemas.microsoft.com/office/drawing/2014/main" id="{AB3FBA0A-6C26-4B01-9BC0-8389698E9566}"/>
                  </a:ext>
                </a:extLst>
              </p:cNvPr>
              <p:cNvSpPr/>
              <p:nvPr/>
            </p:nvSpPr>
            <p:spPr>
              <a:xfrm>
                <a:off x="6103877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5" name="íṣḻíḍe">
                <a:extLst>
                  <a:ext uri="{FF2B5EF4-FFF2-40B4-BE49-F238E27FC236}">
                    <a16:creationId xmlns:a16="http://schemas.microsoft.com/office/drawing/2014/main" id="{3D0E577F-7BEC-4581-8CCC-CE427B645C1B}"/>
                  </a:ext>
                </a:extLst>
              </p:cNvPr>
              <p:cNvSpPr/>
              <p:nvPr/>
            </p:nvSpPr>
            <p:spPr>
              <a:xfrm>
                <a:off x="6343704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39" y="13129"/>
                    </a:lnTo>
                    <a:lnTo>
                      <a:pt x="203939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6" name="í$1íḍe">
                <a:extLst>
                  <a:ext uri="{FF2B5EF4-FFF2-40B4-BE49-F238E27FC236}">
                    <a16:creationId xmlns:a16="http://schemas.microsoft.com/office/drawing/2014/main" id="{FA2716A6-EC74-49A1-A6E2-906C6EADBCE3}"/>
                  </a:ext>
                </a:extLst>
              </p:cNvPr>
              <p:cNvSpPr/>
              <p:nvPr/>
            </p:nvSpPr>
            <p:spPr>
              <a:xfrm>
                <a:off x="6581779" y="1293712"/>
                <a:ext cx="210067" cy="280089"/>
              </a:xfrm>
              <a:custGeom>
                <a:avLst/>
                <a:gdLst/>
                <a:ahLst/>
                <a:cxnLst/>
                <a:rect l="0" t="0" r="0" b="0"/>
                <a:pathLst>
                  <a:path w="210066" h="280088">
                    <a:moveTo>
                      <a:pt x="13129" y="13129"/>
                    </a:moveTo>
                    <a:lnTo>
                      <a:pt x="203940" y="13129"/>
                    </a:lnTo>
                    <a:lnTo>
                      <a:pt x="203940" y="280964"/>
                    </a:lnTo>
                    <a:lnTo>
                      <a:pt x="13129" y="280964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7" name="íṧ1íďê">
                <a:extLst>
                  <a:ext uri="{FF2B5EF4-FFF2-40B4-BE49-F238E27FC236}">
                    <a16:creationId xmlns:a16="http://schemas.microsoft.com/office/drawing/2014/main" id="{418C653C-7BFE-46A1-AEA0-F8B70FBCC786}"/>
                  </a:ext>
                </a:extLst>
              </p:cNvPr>
              <p:cNvSpPr/>
              <p:nvPr/>
            </p:nvSpPr>
            <p:spPr>
              <a:xfrm>
                <a:off x="5843045" y="5227209"/>
                <a:ext cx="472650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472649" h="560177">
                    <a:moveTo>
                      <a:pt x="13129" y="13129"/>
                    </a:moveTo>
                    <a:lnTo>
                      <a:pt x="468274" y="13129"/>
                    </a:lnTo>
                    <a:lnTo>
                      <a:pt x="468274" y="562803"/>
                    </a:lnTo>
                    <a:lnTo>
                      <a:pt x="13129" y="562803"/>
                    </a:lnTo>
                    <a:close/>
                  </a:path>
                </a:pathLst>
              </a:custGeom>
              <a:solidFill>
                <a:srgbClr val="A5E2F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8" name="íşlíḑê">
                <a:extLst>
                  <a:ext uri="{FF2B5EF4-FFF2-40B4-BE49-F238E27FC236}">
                    <a16:creationId xmlns:a16="http://schemas.microsoft.com/office/drawing/2014/main" id="{AAAA3F6C-C356-4083-8DD9-3C4502258D1E}"/>
                  </a:ext>
                </a:extLst>
              </p:cNvPr>
              <p:cNvSpPr/>
              <p:nvPr/>
            </p:nvSpPr>
            <p:spPr>
              <a:xfrm>
                <a:off x="5843045" y="5227209"/>
                <a:ext cx="35011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35011" h="560177">
                    <a:moveTo>
                      <a:pt x="13129" y="13129"/>
                    </a:moveTo>
                    <a:lnTo>
                      <a:pt x="30635" y="13129"/>
                    </a:lnTo>
                    <a:lnTo>
                      <a:pt x="30635" y="562803"/>
                    </a:lnTo>
                    <a:lnTo>
                      <a:pt x="13129" y="562803"/>
                    </a:lnTo>
                    <a:close/>
                  </a:path>
                </a:pathLst>
              </a:custGeom>
              <a:solidFill>
                <a:srgbClr val="5B5B5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9" name="îṧḷîḓè">
                <a:extLst>
                  <a:ext uri="{FF2B5EF4-FFF2-40B4-BE49-F238E27FC236}">
                    <a16:creationId xmlns:a16="http://schemas.microsoft.com/office/drawing/2014/main" id="{75D67468-0E9D-4977-829D-B73E38D374C8}"/>
                  </a:ext>
                </a:extLst>
              </p:cNvPr>
              <p:cNvSpPr/>
              <p:nvPr/>
            </p:nvSpPr>
            <p:spPr>
              <a:xfrm>
                <a:off x="6289436" y="5227209"/>
                <a:ext cx="35011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35011" h="560177">
                    <a:moveTo>
                      <a:pt x="13129" y="13129"/>
                    </a:moveTo>
                    <a:lnTo>
                      <a:pt x="30635" y="13129"/>
                    </a:lnTo>
                    <a:lnTo>
                      <a:pt x="30635" y="562803"/>
                    </a:lnTo>
                    <a:lnTo>
                      <a:pt x="13129" y="562803"/>
                    </a:lnTo>
                    <a:close/>
                  </a:path>
                </a:pathLst>
              </a:custGeom>
              <a:solidFill>
                <a:srgbClr val="5B5B5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0" name="ïŝḷîḑé">
                <a:extLst>
                  <a:ext uri="{FF2B5EF4-FFF2-40B4-BE49-F238E27FC236}">
                    <a16:creationId xmlns:a16="http://schemas.microsoft.com/office/drawing/2014/main" id="{AD9E700D-169B-4DA3-8917-A1EAF7EBC998}"/>
                  </a:ext>
                </a:extLst>
              </p:cNvPr>
              <p:cNvSpPr/>
              <p:nvPr/>
            </p:nvSpPr>
            <p:spPr>
              <a:xfrm>
                <a:off x="5843045" y="5227209"/>
                <a:ext cx="472650" cy="35011"/>
              </a:xfrm>
              <a:custGeom>
                <a:avLst/>
                <a:gdLst/>
                <a:ahLst/>
                <a:cxnLst/>
                <a:rect l="0" t="0" r="0" b="0"/>
                <a:pathLst>
                  <a:path w="472649" h="35011">
                    <a:moveTo>
                      <a:pt x="13129" y="13129"/>
                    </a:moveTo>
                    <a:lnTo>
                      <a:pt x="464773" y="13129"/>
                    </a:lnTo>
                    <a:lnTo>
                      <a:pt x="464773" y="30635"/>
                    </a:lnTo>
                    <a:lnTo>
                      <a:pt x="13129" y="30635"/>
                    </a:lnTo>
                    <a:close/>
                  </a:path>
                </a:pathLst>
              </a:custGeom>
              <a:solidFill>
                <a:srgbClr val="5B5B5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1" name="iṩḻíḑê">
                <a:extLst>
                  <a:ext uri="{FF2B5EF4-FFF2-40B4-BE49-F238E27FC236}">
                    <a16:creationId xmlns:a16="http://schemas.microsoft.com/office/drawing/2014/main" id="{9DC368DD-6FBA-493F-898E-D3A661A02378}"/>
                  </a:ext>
                </a:extLst>
              </p:cNvPr>
              <p:cNvSpPr/>
              <p:nvPr/>
            </p:nvSpPr>
            <p:spPr>
              <a:xfrm>
                <a:off x="6063615" y="5235962"/>
                <a:ext cx="35011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35011" h="560177">
                    <a:moveTo>
                      <a:pt x="13129" y="13129"/>
                    </a:moveTo>
                    <a:lnTo>
                      <a:pt x="35886" y="13129"/>
                    </a:lnTo>
                    <a:lnTo>
                      <a:pt x="35886" y="554051"/>
                    </a:lnTo>
                    <a:lnTo>
                      <a:pt x="13129" y="554051"/>
                    </a:lnTo>
                    <a:close/>
                  </a:path>
                </a:pathLst>
              </a:custGeom>
              <a:solidFill>
                <a:srgbClr val="5B5B5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2" name="îśļîḑê">
                <a:extLst>
                  <a:ext uri="{FF2B5EF4-FFF2-40B4-BE49-F238E27FC236}">
                    <a16:creationId xmlns:a16="http://schemas.microsoft.com/office/drawing/2014/main" id="{1C46D8D3-B446-4255-9564-FEC6C93B8475}"/>
                  </a:ext>
                </a:extLst>
              </p:cNvPr>
              <p:cNvSpPr/>
              <p:nvPr/>
            </p:nvSpPr>
            <p:spPr>
              <a:xfrm>
                <a:off x="4138004" y="5178194"/>
                <a:ext cx="87528" cy="805255"/>
              </a:xfrm>
              <a:custGeom>
                <a:avLst/>
                <a:gdLst/>
                <a:ahLst/>
                <a:cxnLst/>
                <a:rect l="0" t="0" r="0" b="0"/>
                <a:pathLst>
                  <a:path w="87527" h="805255">
                    <a:moveTo>
                      <a:pt x="13129" y="13129"/>
                    </a:moveTo>
                    <a:lnTo>
                      <a:pt x="74399" y="13129"/>
                    </a:lnTo>
                    <a:lnTo>
                      <a:pt x="74399" y="797378"/>
                    </a:lnTo>
                    <a:lnTo>
                      <a:pt x="13129" y="797378"/>
                    </a:lnTo>
                    <a:close/>
                  </a:path>
                </a:pathLst>
              </a:custGeom>
              <a:solidFill>
                <a:srgbClr val="A38051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3" name="îṣļíḍê">
                <a:extLst>
                  <a:ext uri="{FF2B5EF4-FFF2-40B4-BE49-F238E27FC236}">
                    <a16:creationId xmlns:a16="http://schemas.microsoft.com/office/drawing/2014/main" id="{0DD72CD8-5ED3-4585-A4C1-F9B70B7C41ED}"/>
                  </a:ext>
                </a:extLst>
              </p:cNvPr>
              <p:cNvSpPr/>
              <p:nvPr/>
            </p:nvSpPr>
            <p:spPr>
              <a:xfrm>
                <a:off x="3899928" y="4829833"/>
                <a:ext cx="560178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560177" h="560177">
                    <a:moveTo>
                      <a:pt x="548799" y="280964"/>
                    </a:moveTo>
                    <a:cubicBezTo>
                      <a:pt x="548799" y="428885"/>
                      <a:pt x="428885" y="548799"/>
                      <a:pt x="280964" y="548799"/>
                    </a:cubicBezTo>
                    <a:cubicBezTo>
                      <a:pt x="133043" y="548799"/>
                      <a:pt x="13129" y="428885"/>
                      <a:pt x="13129" y="280964"/>
                    </a:cubicBezTo>
                    <a:cubicBezTo>
                      <a:pt x="13129" y="133043"/>
                      <a:pt x="133043" y="13129"/>
                      <a:pt x="280964" y="13129"/>
                    </a:cubicBezTo>
                    <a:cubicBezTo>
                      <a:pt x="428885" y="13129"/>
                      <a:pt x="548799" y="133043"/>
                      <a:pt x="548799" y="280964"/>
                    </a:cubicBezTo>
                    <a:close/>
                  </a:path>
                </a:pathLst>
              </a:custGeom>
              <a:solidFill>
                <a:srgbClr val="5DA55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4" name="iş1iḓé">
                <a:extLst>
                  <a:ext uri="{FF2B5EF4-FFF2-40B4-BE49-F238E27FC236}">
                    <a16:creationId xmlns:a16="http://schemas.microsoft.com/office/drawing/2014/main" id="{323B6B3B-CEA5-4CB4-9E52-C7230C31473A}"/>
                  </a:ext>
                </a:extLst>
              </p:cNvPr>
              <p:cNvSpPr/>
              <p:nvPr/>
            </p:nvSpPr>
            <p:spPr>
              <a:xfrm>
                <a:off x="7966468" y="5178194"/>
                <a:ext cx="87528" cy="805255"/>
              </a:xfrm>
              <a:custGeom>
                <a:avLst/>
                <a:gdLst/>
                <a:ahLst/>
                <a:cxnLst/>
                <a:rect l="0" t="0" r="0" b="0"/>
                <a:pathLst>
                  <a:path w="87527" h="805255">
                    <a:moveTo>
                      <a:pt x="13129" y="13129"/>
                    </a:moveTo>
                    <a:lnTo>
                      <a:pt x="74399" y="13129"/>
                    </a:lnTo>
                    <a:lnTo>
                      <a:pt x="74399" y="797378"/>
                    </a:lnTo>
                    <a:lnTo>
                      <a:pt x="13129" y="797378"/>
                    </a:lnTo>
                    <a:close/>
                  </a:path>
                </a:pathLst>
              </a:custGeom>
              <a:solidFill>
                <a:srgbClr val="A38051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5" name="íṣľïḓê">
                <a:extLst>
                  <a:ext uri="{FF2B5EF4-FFF2-40B4-BE49-F238E27FC236}">
                    <a16:creationId xmlns:a16="http://schemas.microsoft.com/office/drawing/2014/main" id="{69C466A4-6B03-49B4-8D61-33E8BB7C470D}"/>
                  </a:ext>
                </a:extLst>
              </p:cNvPr>
              <p:cNvSpPr/>
              <p:nvPr/>
            </p:nvSpPr>
            <p:spPr>
              <a:xfrm>
                <a:off x="7728393" y="4829833"/>
                <a:ext cx="560178" cy="560178"/>
              </a:xfrm>
              <a:custGeom>
                <a:avLst/>
                <a:gdLst/>
                <a:ahLst/>
                <a:cxnLst/>
                <a:rect l="0" t="0" r="0" b="0"/>
                <a:pathLst>
                  <a:path w="560177" h="560177">
                    <a:moveTo>
                      <a:pt x="548799" y="280964"/>
                    </a:moveTo>
                    <a:cubicBezTo>
                      <a:pt x="548799" y="428885"/>
                      <a:pt x="428886" y="548799"/>
                      <a:pt x="280964" y="548799"/>
                    </a:cubicBezTo>
                    <a:cubicBezTo>
                      <a:pt x="133043" y="548799"/>
                      <a:pt x="13129" y="428885"/>
                      <a:pt x="13129" y="280964"/>
                    </a:cubicBezTo>
                    <a:cubicBezTo>
                      <a:pt x="13129" y="133043"/>
                      <a:pt x="133043" y="13129"/>
                      <a:pt x="280964" y="13129"/>
                    </a:cubicBezTo>
                    <a:cubicBezTo>
                      <a:pt x="428886" y="13129"/>
                      <a:pt x="548799" y="133043"/>
                      <a:pt x="548799" y="280964"/>
                    </a:cubicBezTo>
                    <a:close/>
                  </a:path>
                </a:pathLst>
              </a:custGeom>
              <a:solidFill>
                <a:srgbClr val="5DA55D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07" name="09d61c78-e4f0-48a4-af61-4b444f3cbb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95D7326D-C3B8-47E7-BCEA-8CE5C63FE019}"/>
                </a:ext>
              </a:extLst>
            </p:cNvPr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5106698" y="4773020"/>
              <a:ext cx="5175128" cy="1805348"/>
              <a:chOff x="673894" y="2360613"/>
              <a:chExt cx="10844213" cy="3783013"/>
            </a:xfrm>
          </p:grpSpPr>
          <p:grpSp>
            <p:nvGrpSpPr>
              <p:cNvPr id="608" name="ïşḷïdé">
                <a:extLst>
                  <a:ext uri="{FF2B5EF4-FFF2-40B4-BE49-F238E27FC236}">
                    <a16:creationId xmlns:a16="http://schemas.microsoft.com/office/drawing/2014/main" id="{DE5F12AA-05B2-4CE7-89E7-8AAA1B96AB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73894" y="2501900"/>
                <a:ext cx="10844213" cy="3641726"/>
                <a:chOff x="426" y="1576"/>
                <a:chExt cx="6831" cy="2294"/>
              </a:xfrm>
            </p:grpSpPr>
            <p:sp>
              <p:nvSpPr>
                <p:cNvPr id="638" name="íṥḻiḋe">
                  <a:extLst>
                    <a:ext uri="{FF2B5EF4-FFF2-40B4-BE49-F238E27FC236}">
                      <a16:creationId xmlns:a16="http://schemas.microsoft.com/office/drawing/2014/main" id="{75CBAF51-BA4C-4F28-A18A-F2286C8EFC5A}"/>
                    </a:ext>
                  </a:extLst>
                </p:cNvPr>
                <p:cNvSpPr/>
                <p:nvPr/>
              </p:nvSpPr>
              <p:spPr bwMode="auto">
                <a:xfrm>
                  <a:off x="1439" y="1576"/>
                  <a:ext cx="2218" cy="1939"/>
                </a:xfrm>
                <a:custGeom>
                  <a:avLst/>
                  <a:gdLst>
                    <a:gd name="T0" fmla="*/ 1109 w 2218"/>
                    <a:gd name="T1" fmla="*/ 0 h 1939"/>
                    <a:gd name="T2" fmla="*/ 2218 w 2218"/>
                    <a:gd name="T3" fmla="*/ 1939 h 1939"/>
                    <a:gd name="T4" fmla="*/ 0 w 2218"/>
                    <a:gd name="T5" fmla="*/ 1939 h 1939"/>
                    <a:gd name="T6" fmla="*/ 1109 w 2218"/>
                    <a:gd name="T7" fmla="*/ 0 h 1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18" h="1939">
                      <a:moveTo>
                        <a:pt x="1109" y="0"/>
                      </a:moveTo>
                      <a:lnTo>
                        <a:pt x="2218" y="1939"/>
                      </a:lnTo>
                      <a:lnTo>
                        <a:pt x="0" y="1939"/>
                      </a:lnTo>
                      <a:lnTo>
                        <a:pt x="1109" y="0"/>
                      </a:lnTo>
                      <a:close/>
                    </a:path>
                  </a:pathLst>
                </a:custGeom>
                <a:solidFill>
                  <a:srgbClr val="64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9" name="íšļidè">
                  <a:extLst>
                    <a:ext uri="{FF2B5EF4-FFF2-40B4-BE49-F238E27FC236}">
                      <a16:creationId xmlns:a16="http://schemas.microsoft.com/office/drawing/2014/main" id="{13CA4794-67A1-4DE9-BEF3-C052D8D85741}"/>
                    </a:ext>
                  </a:extLst>
                </p:cNvPr>
                <p:cNvSpPr/>
                <p:nvPr/>
              </p:nvSpPr>
              <p:spPr bwMode="auto">
                <a:xfrm>
                  <a:off x="2548" y="1576"/>
                  <a:ext cx="1109" cy="1939"/>
                </a:xfrm>
                <a:custGeom>
                  <a:avLst/>
                  <a:gdLst>
                    <a:gd name="T0" fmla="*/ 0 w 1109"/>
                    <a:gd name="T1" fmla="*/ 0 h 1939"/>
                    <a:gd name="T2" fmla="*/ 1109 w 1109"/>
                    <a:gd name="T3" fmla="*/ 1939 h 1939"/>
                    <a:gd name="T4" fmla="*/ 0 w 1109"/>
                    <a:gd name="T5" fmla="*/ 1939 h 1939"/>
                    <a:gd name="T6" fmla="*/ 0 w 1109"/>
                    <a:gd name="T7" fmla="*/ 0 h 19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09" h="1939">
                      <a:moveTo>
                        <a:pt x="0" y="0"/>
                      </a:moveTo>
                      <a:lnTo>
                        <a:pt x="1109" y="1939"/>
                      </a:lnTo>
                      <a:lnTo>
                        <a:pt x="0" y="19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0" name="ïşļíḍê">
                  <a:extLst>
                    <a:ext uri="{FF2B5EF4-FFF2-40B4-BE49-F238E27FC236}">
                      <a16:creationId xmlns:a16="http://schemas.microsoft.com/office/drawing/2014/main" id="{A570341C-6506-46D6-B4CB-E2F869D954D5}"/>
                    </a:ext>
                  </a:extLst>
                </p:cNvPr>
                <p:cNvSpPr/>
                <p:nvPr/>
              </p:nvSpPr>
              <p:spPr bwMode="auto">
                <a:xfrm>
                  <a:off x="2893" y="2297"/>
                  <a:ext cx="1390" cy="1218"/>
                </a:xfrm>
                <a:custGeom>
                  <a:avLst/>
                  <a:gdLst>
                    <a:gd name="T0" fmla="*/ 695 w 1390"/>
                    <a:gd name="T1" fmla="*/ 0 h 1218"/>
                    <a:gd name="T2" fmla="*/ 1390 w 1390"/>
                    <a:gd name="T3" fmla="*/ 1218 h 1218"/>
                    <a:gd name="T4" fmla="*/ 0 w 1390"/>
                    <a:gd name="T5" fmla="*/ 1218 h 1218"/>
                    <a:gd name="T6" fmla="*/ 695 w 1390"/>
                    <a:gd name="T7" fmla="*/ 0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90" h="1218">
                      <a:moveTo>
                        <a:pt x="695" y="0"/>
                      </a:moveTo>
                      <a:lnTo>
                        <a:pt x="1390" y="1218"/>
                      </a:lnTo>
                      <a:lnTo>
                        <a:pt x="0" y="1218"/>
                      </a:lnTo>
                      <a:lnTo>
                        <a:pt x="695" y="0"/>
                      </a:lnTo>
                      <a:close/>
                    </a:path>
                  </a:pathLst>
                </a:custGeom>
                <a:solidFill>
                  <a:srgbClr val="64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1" name="íŝ1iďé">
                  <a:extLst>
                    <a:ext uri="{FF2B5EF4-FFF2-40B4-BE49-F238E27FC236}">
                      <a16:creationId xmlns:a16="http://schemas.microsoft.com/office/drawing/2014/main" id="{3AEEA553-777E-4C9B-A28E-3C5D7BDBEF98}"/>
                    </a:ext>
                  </a:extLst>
                </p:cNvPr>
                <p:cNvSpPr/>
                <p:nvPr/>
              </p:nvSpPr>
              <p:spPr bwMode="auto">
                <a:xfrm>
                  <a:off x="3588" y="2297"/>
                  <a:ext cx="695" cy="1218"/>
                </a:xfrm>
                <a:custGeom>
                  <a:avLst/>
                  <a:gdLst>
                    <a:gd name="T0" fmla="*/ 0 w 695"/>
                    <a:gd name="T1" fmla="*/ 0 h 1218"/>
                    <a:gd name="T2" fmla="*/ 695 w 695"/>
                    <a:gd name="T3" fmla="*/ 1218 h 1218"/>
                    <a:gd name="T4" fmla="*/ 0 w 695"/>
                    <a:gd name="T5" fmla="*/ 1218 h 1218"/>
                    <a:gd name="T6" fmla="*/ 0 w 695"/>
                    <a:gd name="T7" fmla="*/ 0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5" h="1218">
                      <a:moveTo>
                        <a:pt x="0" y="0"/>
                      </a:moveTo>
                      <a:lnTo>
                        <a:pt x="695" y="1218"/>
                      </a:lnTo>
                      <a:lnTo>
                        <a:pt x="0" y="12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2" name="ïṧliḋe">
                  <a:extLst>
                    <a:ext uri="{FF2B5EF4-FFF2-40B4-BE49-F238E27FC236}">
                      <a16:creationId xmlns:a16="http://schemas.microsoft.com/office/drawing/2014/main" id="{0669FE8E-A64E-4402-B736-8FED6BA9B86E}"/>
                    </a:ext>
                  </a:extLst>
                </p:cNvPr>
                <p:cNvSpPr/>
                <p:nvPr/>
              </p:nvSpPr>
              <p:spPr bwMode="auto">
                <a:xfrm>
                  <a:off x="707" y="1995"/>
                  <a:ext cx="1740" cy="1520"/>
                </a:xfrm>
                <a:custGeom>
                  <a:avLst/>
                  <a:gdLst>
                    <a:gd name="T0" fmla="*/ 872 w 1740"/>
                    <a:gd name="T1" fmla="*/ 0 h 1520"/>
                    <a:gd name="T2" fmla="*/ 1740 w 1740"/>
                    <a:gd name="T3" fmla="*/ 1520 h 1520"/>
                    <a:gd name="T4" fmla="*/ 0 w 1740"/>
                    <a:gd name="T5" fmla="*/ 1520 h 1520"/>
                    <a:gd name="T6" fmla="*/ 872 w 1740"/>
                    <a:gd name="T7" fmla="*/ 0 h 1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40" h="1520">
                      <a:moveTo>
                        <a:pt x="872" y="0"/>
                      </a:moveTo>
                      <a:lnTo>
                        <a:pt x="1740" y="1520"/>
                      </a:lnTo>
                      <a:lnTo>
                        <a:pt x="0" y="1520"/>
                      </a:lnTo>
                      <a:lnTo>
                        <a:pt x="872" y="0"/>
                      </a:lnTo>
                      <a:close/>
                    </a:path>
                  </a:pathLst>
                </a:custGeom>
                <a:solidFill>
                  <a:srgbClr val="64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3" name="ïṩḻïḍe">
                  <a:extLst>
                    <a:ext uri="{FF2B5EF4-FFF2-40B4-BE49-F238E27FC236}">
                      <a16:creationId xmlns:a16="http://schemas.microsoft.com/office/drawing/2014/main" id="{C7C66CF9-76B7-4D98-85B5-25674B48FE3D}"/>
                    </a:ext>
                  </a:extLst>
                </p:cNvPr>
                <p:cNvSpPr/>
                <p:nvPr/>
              </p:nvSpPr>
              <p:spPr bwMode="auto">
                <a:xfrm>
                  <a:off x="1579" y="1995"/>
                  <a:ext cx="868" cy="1520"/>
                </a:xfrm>
                <a:custGeom>
                  <a:avLst/>
                  <a:gdLst>
                    <a:gd name="T0" fmla="*/ 0 w 868"/>
                    <a:gd name="T1" fmla="*/ 0 h 1520"/>
                    <a:gd name="T2" fmla="*/ 868 w 868"/>
                    <a:gd name="T3" fmla="*/ 1520 h 1520"/>
                    <a:gd name="T4" fmla="*/ 0 w 868"/>
                    <a:gd name="T5" fmla="*/ 1520 h 1520"/>
                    <a:gd name="T6" fmla="*/ 0 w 868"/>
                    <a:gd name="T7" fmla="*/ 0 h 1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68" h="1520">
                      <a:moveTo>
                        <a:pt x="0" y="0"/>
                      </a:moveTo>
                      <a:lnTo>
                        <a:pt x="868" y="1520"/>
                      </a:lnTo>
                      <a:lnTo>
                        <a:pt x="0" y="1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4" name="íṧľíḑé">
                  <a:extLst>
                    <a:ext uri="{FF2B5EF4-FFF2-40B4-BE49-F238E27FC236}">
                      <a16:creationId xmlns:a16="http://schemas.microsoft.com/office/drawing/2014/main" id="{30B923B5-C5DC-4202-AA20-E45913A9DA2C}"/>
                    </a:ext>
                  </a:extLst>
                </p:cNvPr>
                <p:cNvSpPr/>
                <p:nvPr/>
              </p:nvSpPr>
              <p:spPr bwMode="auto">
                <a:xfrm>
                  <a:off x="1382" y="1991"/>
                  <a:ext cx="848" cy="548"/>
                </a:xfrm>
                <a:prstGeom prst="rect">
                  <a:avLst/>
                </a:prstGeom>
                <a:solidFill>
                  <a:srgbClr val="5D8B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5" name="iś1íḑe">
                  <a:extLst>
                    <a:ext uri="{FF2B5EF4-FFF2-40B4-BE49-F238E27FC236}">
                      <a16:creationId xmlns:a16="http://schemas.microsoft.com/office/drawing/2014/main" id="{296E3F51-763C-4566-A4E6-12C310498776}"/>
                    </a:ext>
                  </a:extLst>
                </p:cNvPr>
                <p:cNvSpPr/>
                <p:nvPr/>
              </p:nvSpPr>
              <p:spPr bwMode="auto">
                <a:xfrm>
                  <a:off x="1382" y="2539"/>
                  <a:ext cx="848" cy="827"/>
                </a:xfrm>
                <a:prstGeom prst="rect">
                  <a:avLst/>
                </a:prstGeom>
                <a:solidFill>
                  <a:srgbClr val="5D8B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6" name="îṩļïḑe">
                  <a:extLst>
                    <a:ext uri="{FF2B5EF4-FFF2-40B4-BE49-F238E27FC236}">
                      <a16:creationId xmlns:a16="http://schemas.microsoft.com/office/drawing/2014/main" id="{E66408B0-59EE-4E93-8854-749E291DB400}"/>
                    </a:ext>
                  </a:extLst>
                </p:cNvPr>
                <p:cNvSpPr/>
                <p:nvPr/>
              </p:nvSpPr>
              <p:spPr bwMode="auto">
                <a:xfrm>
                  <a:off x="1382" y="3160"/>
                  <a:ext cx="848" cy="347"/>
                </a:xfrm>
                <a:prstGeom prst="rect">
                  <a:avLst/>
                </a:prstGeom>
                <a:solidFill>
                  <a:srgbClr val="5D8B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7" name="ïṩḷídé">
                  <a:extLst>
                    <a:ext uri="{FF2B5EF4-FFF2-40B4-BE49-F238E27FC236}">
                      <a16:creationId xmlns:a16="http://schemas.microsoft.com/office/drawing/2014/main" id="{44FCDA89-4168-41B9-BC9F-C71BADCE0DA2}"/>
                    </a:ext>
                  </a:extLst>
                </p:cNvPr>
                <p:cNvSpPr/>
                <p:nvPr/>
              </p:nvSpPr>
              <p:spPr bwMode="auto">
                <a:xfrm>
                  <a:off x="1382" y="3084"/>
                  <a:ext cx="848" cy="76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8" name="ï$ļîdé">
                  <a:extLst>
                    <a:ext uri="{FF2B5EF4-FFF2-40B4-BE49-F238E27FC236}">
                      <a16:creationId xmlns:a16="http://schemas.microsoft.com/office/drawing/2014/main" id="{76D99B67-ABE5-4B59-A2E1-B945E54194CB}"/>
                    </a:ext>
                  </a:extLst>
                </p:cNvPr>
                <p:cNvSpPr/>
                <p:nvPr/>
              </p:nvSpPr>
              <p:spPr bwMode="auto">
                <a:xfrm>
                  <a:off x="2001" y="2862"/>
                  <a:ext cx="149" cy="157"/>
                </a:xfrm>
                <a:prstGeom prst="rect">
                  <a:avLst/>
                </a:prstGeom>
                <a:solidFill>
                  <a:srgbClr val="5D8BA3"/>
                </a:solidFill>
                <a:ln w="6350" cap="flat">
                  <a:solidFill>
                    <a:srgbClr val="5D8BA3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9" name="îSļíďé">
                  <a:extLst>
                    <a:ext uri="{FF2B5EF4-FFF2-40B4-BE49-F238E27FC236}">
                      <a16:creationId xmlns:a16="http://schemas.microsoft.com/office/drawing/2014/main" id="{18099250-9F80-400A-ACF4-6D07E1A77706}"/>
                    </a:ext>
                  </a:extLst>
                </p:cNvPr>
                <p:cNvSpPr/>
                <p:nvPr/>
              </p:nvSpPr>
              <p:spPr bwMode="auto">
                <a:xfrm>
                  <a:off x="1732" y="2862"/>
                  <a:ext cx="149" cy="157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0" name="íS1îďé">
                  <a:extLst>
                    <a:ext uri="{FF2B5EF4-FFF2-40B4-BE49-F238E27FC236}">
                      <a16:creationId xmlns:a16="http://schemas.microsoft.com/office/drawing/2014/main" id="{145E1F34-1D63-4312-AF61-ED1D9731C36D}"/>
                    </a:ext>
                  </a:extLst>
                </p:cNvPr>
                <p:cNvSpPr/>
                <p:nvPr/>
              </p:nvSpPr>
              <p:spPr bwMode="auto">
                <a:xfrm>
                  <a:off x="1463" y="2862"/>
                  <a:ext cx="148" cy="157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1" name="íṩliḍê">
                  <a:extLst>
                    <a:ext uri="{FF2B5EF4-FFF2-40B4-BE49-F238E27FC236}">
                      <a16:creationId xmlns:a16="http://schemas.microsoft.com/office/drawing/2014/main" id="{D3132A42-5237-4BB4-9394-EE28266BF611}"/>
                    </a:ext>
                  </a:extLst>
                </p:cNvPr>
                <p:cNvSpPr/>
                <p:nvPr/>
              </p:nvSpPr>
              <p:spPr bwMode="auto">
                <a:xfrm>
                  <a:off x="2001" y="2628"/>
                  <a:ext cx="149" cy="161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2" name="íşḷïdê">
                  <a:extLst>
                    <a:ext uri="{FF2B5EF4-FFF2-40B4-BE49-F238E27FC236}">
                      <a16:creationId xmlns:a16="http://schemas.microsoft.com/office/drawing/2014/main" id="{C6F086F3-5B5B-4CFE-91EE-D476E6F8638F}"/>
                    </a:ext>
                  </a:extLst>
                </p:cNvPr>
                <p:cNvSpPr/>
                <p:nvPr/>
              </p:nvSpPr>
              <p:spPr bwMode="auto">
                <a:xfrm>
                  <a:off x="1732" y="2628"/>
                  <a:ext cx="149" cy="161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3" name="ísḷïḋè">
                  <a:extLst>
                    <a:ext uri="{FF2B5EF4-FFF2-40B4-BE49-F238E27FC236}">
                      <a16:creationId xmlns:a16="http://schemas.microsoft.com/office/drawing/2014/main" id="{A655796F-13C2-4F3C-A5A7-3AF48FEF0183}"/>
                    </a:ext>
                  </a:extLst>
                </p:cNvPr>
                <p:cNvSpPr/>
                <p:nvPr/>
              </p:nvSpPr>
              <p:spPr bwMode="auto">
                <a:xfrm>
                  <a:off x="1463" y="2628"/>
                  <a:ext cx="148" cy="161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4" name="ïṣ1îďé">
                  <a:extLst>
                    <a:ext uri="{FF2B5EF4-FFF2-40B4-BE49-F238E27FC236}">
                      <a16:creationId xmlns:a16="http://schemas.microsoft.com/office/drawing/2014/main" id="{8ECB9725-3A30-4B91-95DA-C83256054A42}"/>
                    </a:ext>
                  </a:extLst>
                </p:cNvPr>
                <p:cNvSpPr/>
                <p:nvPr/>
              </p:nvSpPr>
              <p:spPr bwMode="auto">
                <a:xfrm>
                  <a:off x="1732" y="3160"/>
                  <a:ext cx="149" cy="347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5" name="îṡļïḑé">
                  <a:extLst>
                    <a:ext uri="{FF2B5EF4-FFF2-40B4-BE49-F238E27FC236}">
                      <a16:creationId xmlns:a16="http://schemas.microsoft.com/office/drawing/2014/main" id="{88B895C7-E5C1-49F8-9DB6-1F06F9DAF0DA}"/>
                    </a:ext>
                  </a:extLst>
                </p:cNvPr>
                <p:cNvSpPr/>
                <p:nvPr/>
              </p:nvSpPr>
              <p:spPr bwMode="auto">
                <a:xfrm>
                  <a:off x="2001" y="3160"/>
                  <a:ext cx="149" cy="162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6" name="ïṡļiďé">
                  <a:extLst>
                    <a:ext uri="{FF2B5EF4-FFF2-40B4-BE49-F238E27FC236}">
                      <a16:creationId xmlns:a16="http://schemas.microsoft.com/office/drawing/2014/main" id="{C58D84DA-B5B9-4391-BA1D-A2F5DC7CD876}"/>
                    </a:ext>
                  </a:extLst>
                </p:cNvPr>
                <p:cNvSpPr/>
                <p:nvPr/>
              </p:nvSpPr>
              <p:spPr bwMode="auto">
                <a:xfrm>
                  <a:off x="1463" y="3160"/>
                  <a:ext cx="148" cy="162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7" name="íšḷîde">
                  <a:extLst>
                    <a:ext uri="{FF2B5EF4-FFF2-40B4-BE49-F238E27FC236}">
                      <a16:creationId xmlns:a16="http://schemas.microsoft.com/office/drawing/2014/main" id="{0C0ECB20-D4A3-4B38-B96C-531876CFE229}"/>
                    </a:ext>
                  </a:extLst>
                </p:cNvPr>
                <p:cNvSpPr/>
                <p:nvPr/>
              </p:nvSpPr>
              <p:spPr bwMode="auto">
                <a:xfrm>
                  <a:off x="1382" y="2479"/>
                  <a:ext cx="848" cy="77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8" name="ïṣḻîďê">
                  <a:extLst>
                    <a:ext uri="{FF2B5EF4-FFF2-40B4-BE49-F238E27FC236}">
                      <a16:creationId xmlns:a16="http://schemas.microsoft.com/office/drawing/2014/main" id="{6FD8378C-268D-49C0-AC7C-8DB16882B2F3}"/>
                    </a:ext>
                  </a:extLst>
                </p:cNvPr>
                <p:cNvSpPr/>
                <p:nvPr/>
              </p:nvSpPr>
              <p:spPr bwMode="auto">
                <a:xfrm>
                  <a:off x="2001" y="2277"/>
                  <a:ext cx="149" cy="162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9" name="ïṥḷïḑè">
                  <a:extLst>
                    <a:ext uri="{FF2B5EF4-FFF2-40B4-BE49-F238E27FC236}">
                      <a16:creationId xmlns:a16="http://schemas.microsoft.com/office/drawing/2014/main" id="{7D1DFCC8-80FA-44B3-A501-AE624E312729}"/>
                    </a:ext>
                  </a:extLst>
                </p:cNvPr>
                <p:cNvSpPr/>
                <p:nvPr/>
              </p:nvSpPr>
              <p:spPr bwMode="auto">
                <a:xfrm>
                  <a:off x="1732" y="2277"/>
                  <a:ext cx="149" cy="162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0" name="íšļîḍe">
                  <a:extLst>
                    <a:ext uri="{FF2B5EF4-FFF2-40B4-BE49-F238E27FC236}">
                      <a16:creationId xmlns:a16="http://schemas.microsoft.com/office/drawing/2014/main" id="{115368EF-7DAF-4587-ACEB-B2F58A438D68}"/>
                    </a:ext>
                  </a:extLst>
                </p:cNvPr>
                <p:cNvSpPr/>
                <p:nvPr/>
              </p:nvSpPr>
              <p:spPr bwMode="auto">
                <a:xfrm>
                  <a:off x="1463" y="2277"/>
                  <a:ext cx="148" cy="162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1" name="íṥľidé">
                  <a:extLst>
                    <a:ext uri="{FF2B5EF4-FFF2-40B4-BE49-F238E27FC236}">
                      <a16:creationId xmlns:a16="http://schemas.microsoft.com/office/drawing/2014/main" id="{E79B6E36-EA14-488D-9ECA-097B90CB032A}"/>
                    </a:ext>
                  </a:extLst>
                </p:cNvPr>
                <p:cNvSpPr/>
                <p:nvPr/>
              </p:nvSpPr>
              <p:spPr bwMode="auto">
                <a:xfrm>
                  <a:off x="6015" y="1931"/>
                  <a:ext cx="912" cy="379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2" name="íṡliḑè">
                  <a:extLst>
                    <a:ext uri="{FF2B5EF4-FFF2-40B4-BE49-F238E27FC236}">
                      <a16:creationId xmlns:a16="http://schemas.microsoft.com/office/drawing/2014/main" id="{7DC93C55-0F2E-4933-8951-7B2D00016099}"/>
                    </a:ext>
                  </a:extLst>
                </p:cNvPr>
                <p:cNvSpPr/>
                <p:nvPr/>
              </p:nvSpPr>
              <p:spPr bwMode="auto">
                <a:xfrm>
                  <a:off x="6220" y="1991"/>
                  <a:ext cx="498" cy="218"/>
                </a:xfrm>
                <a:custGeom>
                  <a:avLst/>
                  <a:gdLst>
                    <a:gd name="T0" fmla="*/ 249 w 498"/>
                    <a:gd name="T1" fmla="*/ 0 h 218"/>
                    <a:gd name="T2" fmla="*/ 0 w 498"/>
                    <a:gd name="T3" fmla="*/ 218 h 218"/>
                    <a:gd name="T4" fmla="*/ 498 w 498"/>
                    <a:gd name="T5" fmla="*/ 218 h 218"/>
                    <a:gd name="T6" fmla="*/ 249 w 498"/>
                    <a:gd name="T7" fmla="*/ 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8" h="218">
                      <a:moveTo>
                        <a:pt x="249" y="0"/>
                      </a:moveTo>
                      <a:lnTo>
                        <a:pt x="0" y="218"/>
                      </a:lnTo>
                      <a:lnTo>
                        <a:pt x="498" y="218"/>
                      </a:lnTo>
                      <a:lnTo>
                        <a:pt x="249" y="0"/>
                      </a:lnTo>
                      <a:close/>
                    </a:path>
                  </a:pathLst>
                </a:cu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3" name="î$ľïḓè">
                  <a:extLst>
                    <a:ext uri="{FF2B5EF4-FFF2-40B4-BE49-F238E27FC236}">
                      <a16:creationId xmlns:a16="http://schemas.microsoft.com/office/drawing/2014/main" id="{1F34F810-2715-401C-8203-833070181905}"/>
                    </a:ext>
                  </a:extLst>
                </p:cNvPr>
                <p:cNvSpPr/>
                <p:nvPr/>
              </p:nvSpPr>
              <p:spPr bwMode="auto">
                <a:xfrm>
                  <a:off x="6280" y="2043"/>
                  <a:ext cx="378" cy="166"/>
                </a:xfrm>
                <a:custGeom>
                  <a:avLst/>
                  <a:gdLst>
                    <a:gd name="T0" fmla="*/ 189 w 378"/>
                    <a:gd name="T1" fmla="*/ 0 h 166"/>
                    <a:gd name="T2" fmla="*/ 0 w 378"/>
                    <a:gd name="T3" fmla="*/ 166 h 166"/>
                    <a:gd name="T4" fmla="*/ 378 w 378"/>
                    <a:gd name="T5" fmla="*/ 166 h 166"/>
                    <a:gd name="T6" fmla="*/ 189 w 378"/>
                    <a:gd name="T7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8" h="166">
                      <a:moveTo>
                        <a:pt x="189" y="0"/>
                      </a:moveTo>
                      <a:lnTo>
                        <a:pt x="0" y="166"/>
                      </a:lnTo>
                      <a:lnTo>
                        <a:pt x="378" y="166"/>
                      </a:lnTo>
                      <a:lnTo>
                        <a:pt x="189" y="0"/>
                      </a:lnTo>
                      <a:close/>
                    </a:path>
                  </a:pathLst>
                </a:cu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4" name="îšľïďe">
                  <a:extLst>
                    <a:ext uri="{FF2B5EF4-FFF2-40B4-BE49-F238E27FC236}">
                      <a16:creationId xmlns:a16="http://schemas.microsoft.com/office/drawing/2014/main" id="{E7012124-E254-4E3D-9BD3-F8C377573E8F}"/>
                    </a:ext>
                  </a:extLst>
                </p:cNvPr>
                <p:cNvSpPr/>
                <p:nvPr/>
              </p:nvSpPr>
              <p:spPr bwMode="auto">
                <a:xfrm>
                  <a:off x="6015" y="2310"/>
                  <a:ext cx="912" cy="1197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5" name="ïSḷíḓê">
                  <a:extLst>
                    <a:ext uri="{FF2B5EF4-FFF2-40B4-BE49-F238E27FC236}">
                      <a16:creationId xmlns:a16="http://schemas.microsoft.com/office/drawing/2014/main" id="{E6FD9328-438A-4AF0-BB19-8127E4C860DD}"/>
                    </a:ext>
                  </a:extLst>
                </p:cNvPr>
                <p:cNvSpPr/>
                <p:nvPr/>
              </p:nvSpPr>
              <p:spPr bwMode="auto">
                <a:xfrm>
                  <a:off x="6678" y="2725"/>
                  <a:ext cx="161" cy="173"/>
                </a:xfrm>
                <a:prstGeom prst="rect">
                  <a:avLst/>
                </a:prstGeom>
                <a:solidFill>
                  <a:srgbClr val="719F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6" name="iṣľîḍé">
                  <a:extLst>
                    <a:ext uri="{FF2B5EF4-FFF2-40B4-BE49-F238E27FC236}">
                      <a16:creationId xmlns:a16="http://schemas.microsoft.com/office/drawing/2014/main" id="{1F803210-AD5E-43E6-B298-346E256D3704}"/>
                    </a:ext>
                  </a:extLst>
                </p:cNvPr>
                <p:cNvSpPr/>
                <p:nvPr/>
              </p:nvSpPr>
              <p:spPr bwMode="auto">
                <a:xfrm>
                  <a:off x="6389" y="2725"/>
                  <a:ext cx="161" cy="173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7" name="ïṥļíḋé">
                  <a:extLst>
                    <a:ext uri="{FF2B5EF4-FFF2-40B4-BE49-F238E27FC236}">
                      <a16:creationId xmlns:a16="http://schemas.microsoft.com/office/drawing/2014/main" id="{697DEF4E-6231-450C-963C-CF09172216AA}"/>
                    </a:ext>
                  </a:extLst>
                </p:cNvPr>
                <p:cNvSpPr/>
                <p:nvPr/>
              </p:nvSpPr>
              <p:spPr bwMode="auto">
                <a:xfrm>
                  <a:off x="6100" y="2725"/>
                  <a:ext cx="160" cy="173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8" name="îšḻíḋè">
                  <a:extLst>
                    <a:ext uri="{FF2B5EF4-FFF2-40B4-BE49-F238E27FC236}">
                      <a16:creationId xmlns:a16="http://schemas.microsoft.com/office/drawing/2014/main" id="{2D039760-B8FD-4048-AB59-F8587F540F43}"/>
                    </a:ext>
                  </a:extLst>
                </p:cNvPr>
                <p:cNvSpPr/>
                <p:nvPr/>
              </p:nvSpPr>
              <p:spPr bwMode="auto">
                <a:xfrm>
                  <a:off x="6678" y="3136"/>
                  <a:ext cx="161" cy="371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9" name="ïṡ1ídé">
                  <a:extLst>
                    <a:ext uri="{FF2B5EF4-FFF2-40B4-BE49-F238E27FC236}">
                      <a16:creationId xmlns:a16="http://schemas.microsoft.com/office/drawing/2014/main" id="{699D21A7-343B-4C91-9AE7-424EDC5A2E2E}"/>
                    </a:ext>
                  </a:extLst>
                </p:cNvPr>
                <p:cNvSpPr/>
                <p:nvPr/>
              </p:nvSpPr>
              <p:spPr bwMode="auto">
                <a:xfrm>
                  <a:off x="6389" y="3136"/>
                  <a:ext cx="161" cy="17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0" name="îṩļíḍê">
                  <a:extLst>
                    <a:ext uri="{FF2B5EF4-FFF2-40B4-BE49-F238E27FC236}">
                      <a16:creationId xmlns:a16="http://schemas.microsoft.com/office/drawing/2014/main" id="{154C326B-74FC-42BA-8FE9-4B32A27967E3}"/>
                    </a:ext>
                  </a:extLst>
                </p:cNvPr>
                <p:cNvSpPr/>
                <p:nvPr/>
              </p:nvSpPr>
              <p:spPr bwMode="auto">
                <a:xfrm>
                  <a:off x="6100" y="3136"/>
                  <a:ext cx="160" cy="174"/>
                </a:xfrm>
                <a:prstGeom prst="rect">
                  <a:avLst/>
                </a:prstGeom>
                <a:solidFill>
                  <a:srgbClr val="719F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1" name="ïsļídê">
                  <a:extLst>
                    <a:ext uri="{FF2B5EF4-FFF2-40B4-BE49-F238E27FC236}">
                      <a16:creationId xmlns:a16="http://schemas.microsoft.com/office/drawing/2014/main" id="{D01E5E8C-FEC6-4B7E-BA59-A5CDC5E047DA}"/>
                    </a:ext>
                  </a:extLst>
                </p:cNvPr>
                <p:cNvSpPr/>
                <p:nvPr/>
              </p:nvSpPr>
              <p:spPr bwMode="auto">
                <a:xfrm>
                  <a:off x="6015" y="3051"/>
                  <a:ext cx="912" cy="85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2" name="ïşḷïḋè">
                  <a:extLst>
                    <a:ext uri="{FF2B5EF4-FFF2-40B4-BE49-F238E27FC236}">
                      <a16:creationId xmlns:a16="http://schemas.microsoft.com/office/drawing/2014/main" id="{2FCAAED5-BBC9-43F6-8457-37A08FBFA3E5}"/>
                    </a:ext>
                  </a:extLst>
                </p:cNvPr>
                <p:cNvSpPr/>
                <p:nvPr/>
              </p:nvSpPr>
              <p:spPr bwMode="auto">
                <a:xfrm>
                  <a:off x="6015" y="2644"/>
                  <a:ext cx="912" cy="81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3" name="îṡļïḋe">
                  <a:extLst>
                    <a:ext uri="{FF2B5EF4-FFF2-40B4-BE49-F238E27FC236}">
                      <a16:creationId xmlns:a16="http://schemas.microsoft.com/office/drawing/2014/main" id="{156D0F6F-3F6F-49D4-A6BE-CEEDE36D30BE}"/>
                    </a:ext>
                  </a:extLst>
                </p:cNvPr>
                <p:cNvSpPr/>
                <p:nvPr/>
              </p:nvSpPr>
              <p:spPr bwMode="auto">
                <a:xfrm>
                  <a:off x="6678" y="2310"/>
                  <a:ext cx="161" cy="169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4" name="iṥḷíḍè">
                  <a:extLst>
                    <a:ext uri="{FF2B5EF4-FFF2-40B4-BE49-F238E27FC236}">
                      <a16:creationId xmlns:a16="http://schemas.microsoft.com/office/drawing/2014/main" id="{5952BD50-7E7F-49E0-B0D0-69561E76D1E2}"/>
                    </a:ext>
                  </a:extLst>
                </p:cNvPr>
                <p:cNvSpPr/>
                <p:nvPr/>
              </p:nvSpPr>
              <p:spPr bwMode="auto">
                <a:xfrm>
                  <a:off x="6389" y="2310"/>
                  <a:ext cx="161" cy="169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5" name="ïṧļïďê">
                  <a:extLst>
                    <a:ext uri="{FF2B5EF4-FFF2-40B4-BE49-F238E27FC236}">
                      <a16:creationId xmlns:a16="http://schemas.microsoft.com/office/drawing/2014/main" id="{208E4378-4528-44B9-890E-49CBFFDBD6D1}"/>
                    </a:ext>
                  </a:extLst>
                </p:cNvPr>
                <p:cNvSpPr/>
                <p:nvPr/>
              </p:nvSpPr>
              <p:spPr bwMode="auto">
                <a:xfrm>
                  <a:off x="6100" y="2310"/>
                  <a:ext cx="160" cy="169"/>
                </a:xfrm>
                <a:prstGeom prst="rect">
                  <a:avLst/>
                </a:prstGeom>
                <a:solidFill>
                  <a:srgbClr val="719F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6" name="iṡ1îḍe">
                  <a:extLst>
                    <a:ext uri="{FF2B5EF4-FFF2-40B4-BE49-F238E27FC236}">
                      <a16:creationId xmlns:a16="http://schemas.microsoft.com/office/drawing/2014/main" id="{8333C087-636D-4FF9-8405-20687B393242}"/>
                    </a:ext>
                  </a:extLst>
                </p:cNvPr>
                <p:cNvSpPr/>
                <p:nvPr/>
              </p:nvSpPr>
              <p:spPr bwMode="auto">
                <a:xfrm>
                  <a:off x="2720" y="3277"/>
                  <a:ext cx="117" cy="141"/>
                </a:xfrm>
                <a:custGeom>
                  <a:avLst/>
                  <a:gdLst>
                    <a:gd name="T0" fmla="*/ 26 w 29"/>
                    <a:gd name="T1" fmla="*/ 28 h 35"/>
                    <a:gd name="T2" fmla="*/ 28 w 29"/>
                    <a:gd name="T3" fmla="*/ 33 h 35"/>
                    <a:gd name="T4" fmla="*/ 24 w 29"/>
                    <a:gd name="T5" fmla="*/ 34 h 35"/>
                    <a:gd name="T6" fmla="*/ 11 w 29"/>
                    <a:gd name="T7" fmla="*/ 23 h 35"/>
                    <a:gd name="T8" fmla="*/ 11 w 29"/>
                    <a:gd name="T9" fmla="*/ 23 h 35"/>
                    <a:gd name="T10" fmla="*/ 1 w 29"/>
                    <a:gd name="T11" fmla="*/ 5 h 35"/>
                    <a:gd name="T12" fmla="*/ 2 w 29"/>
                    <a:gd name="T13" fmla="*/ 1 h 35"/>
                    <a:gd name="T14" fmla="*/ 7 w 29"/>
                    <a:gd name="T15" fmla="*/ 2 h 35"/>
                    <a:gd name="T16" fmla="*/ 16 w 29"/>
                    <a:gd name="T17" fmla="*/ 19 h 35"/>
                    <a:gd name="T18" fmla="*/ 16 w 29"/>
                    <a:gd name="T19" fmla="*/ 19 h 35"/>
                    <a:gd name="T20" fmla="*/ 16 w 29"/>
                    <a:gd name="T21" fmla="*/ 19 h 35"/>
                    <a:gd name="T22" fmla="*/ 26 w 29"/>
                    <a:gd name="T23" fmla="*/ 2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" h="35">
                      <a:moveTo>
                        <a:pt x="26" y="28"/>
                      </a:moveTo>
                      <a:cubicBezTo>
                        <a:pt x="28" y="29"/>
                        <a:pt x="29" y="31"/>
                        <a:pt x="28" y="33"/>
                      </a:cubicBezTo>
                      <a:cubicBezTo>
                        <a:pt x="27" y="34"/>
                        <a:pt x="25" y="35"/>
                        <a:pt x="24" y="34"/>
                      </a:cubicBezTo>
                      <a:cubicBezTo>
                        <a:pt x="21" y="33"/>
                        <a:pt x="16" y="29"/>
                        <a:pt x="11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18"/>
                        <a:pt x="4" y="13"/>
                        <a:pt x="1" y="5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4" y="0"/>
                        <a:pt x="6" y="1"/>
                        <a:pt x="7" y="2"/>
                      </a:cubicBezTo>
                      <a:cubicBezTo>
                        <a:pt x="9" y="10"/>
                        <a:pt x="13" y="15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20" y="24"/>
                        <a:pt x="24" y="27"/>
                        <a:pt x="26" y="28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7" name="ïśḷïḍè">
                  <a:extLst>
                    <a:ext uri="{FF2B5EF4-FFF2-40B4-BE49-F238E27FC236}">
                      <a16:creationId xmlns:a16="http://schemas.microsoft.com/office/drawing/2014/main" id="{B2DC79E6-E6B8-473E-97C0-63F7F1A549BA}"/>
                    </a:ext>
                  </a:extLst>
                </p:cNvPr>
                <p:cNvSpPr/>
                <p:nvPr/>
              </p:nvSpPr>
              <p:spPr bwMode="auto">
                <a:xfrm>
                  <a:off x="2793" y="3273"/>
                  <a:ext cx="44" cy="262"/>
                </a:xfrm>
                <a:custGeom>
                  <a:avLst/>
                  <a:gdLst>
                    <a:gd name="T0" fmla="*/ 6 w 11"/>
                    <a:gd name="T1" fmla="*/ 63 h 65"/>
                    <a:gd name="T2" fmla="*/ 2 w 11"/>
                    <a:gd name="T3" fmla="*/ 64 h 65"/>
                    <a:gd name="T4" fmla="*/ 1 w 11"/>
                    <a:gd name="T5" fmla="*/ 60 h 65"/>
                    <a:gd name="T6" fmla="*/ 5 w 11"/>
                    <a:gd name="T7" fmla="*/ 38 h 65"/>
                    <a:gd name="T8" fmla="*/ 1 w 11"/>
                    <a:gd name="T9" fmla="*/ 4 h 65"/>
                    <a:gd name="T10" fmla="*/ 3 w 11"/>
                    <a:gd name="T11" fmla="*/ 0 h 65"/>
                    <a:gd name="T12" fmla="*/ 7 w 11"/>
                    <a:gd name="T13" fmla="*/ 3 h 65"/>
                    <a:gd name="T14" fmla="*/ 11 w 11"/>
                    <a:gd name="T15" fmla="*/ 38 h 65"/>
                    <a:gd name="T16" fmla="*/ 6 w 11"/>
                    <a:gd name="T17" fmla="*/ 6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65">
                      <a:moveTo>
                        <a:pt x="6" y="63"/>
                      </a:moveTo>
                      <a:cubicBezTo>
                        <a:pt x="5" y="65"/>
                        <a:pt x="3" y="65"/>
                        <a:pt x="2" y="64"/>
                      </a:cubicBezTo>
                      <a:cubicBezTo>
                        <a:pt x="0" y="63"/>
                        <a:pt x="0" y="61"/>
                        <a:pt x="1" y="60"/>
                      </a:cubicBezTo>
                      <a:cubicBezTo>
                        <a:pt x="3" y="56"/>
                        <a:pt x="5" y="47"/>
                        <a:pt x="5" y="38"/>
                      </a:cubicBezTo>
                      <a:cubicBezTo>
                        <a:pt x="5" y="27"/>
                        <a:pt x="3" y="15"/>
                        <a:pt x="1" y="4"/>
                      </a:cubicBezTo>
                      <a:cubicBezTo>
                        <a:pt x="0" y="3"/>
                        <a:pt x="1" y="1"/>
                        <a:pt x="3" y="0"/>
                      </a:cubicBezTo>
                      <a:cubicBezTo>
                        <a:pt x="5" y="0"/>
                        <a:pt x="6" y="1"/>
                        <a:pt x="7" y="3"/>
                      </a:cubicBezTo>
                      <a:cubicBezTo>
                        <a:pt x="10" y="14"/>
                        <a:pt x="11" y="27"/>
                        <a:pt x="11" y="38"/>
                      </a:cubicBezTo>
                      <a:cubicBezTo>
                        <a:pt x="11" y="48"/>
                        <a:pt x="9" y="58"/>
                        <a:pt x="6" y="63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8" name="îşlïḑé">
                  <a:extLst>
                    <a:ext uri="{FF2B5EF4-FFF2-40B4-BE49-F238E27FC236}">
                      <a16:creationId xmlns:a16="http://schemas.microsoft.com/office/drawing/2014/main" id="{F31953C6-13BE-4FEA-9083-82827C15A648}"/>
                    </a:ext>
                  </a:extLst>
                </p:cNvPr>
                <p:cNvSpPr/>
                <p:nvPr/>
              </p:nvSpPr>
              <p:spPr bwMode="auto">
                <a:xfrm>
                  <a:off x="2688" y="3148"/>
                  <a:ext cx="249" cy="190"/>
                </a:xfrm>
                <a:custGeom>
                  <a:avLst/>
                  <a:gdLst>
                    <a:gd name="T0" fmla="*/ 22 w 62"/>
                    <a:gd name="T1" fmla="*/ 45 h 47"/>
                    <a:gd name="T2" fmla="*/ 21 w 62"/>
                    <a:gd name="T3" fmla="*/ 45 h 47"/>
                    <a:gd name="T4" fmla="*/ 20 w 62"/>
                    <a:gd name="T5" fmla="*/ 45 h 47"/>
                    <a:gd name="T6" fmla="*/ 19 w 62"/>
                    <a:gd name="T7" fmla="*/ 45 h 47"/>
                    <a:gd name="T8" fmla="*/ 18 w 62"/>
                    <a:gd name="T9" fmla="*/ 45 h 47"/>
                    <a:gd name="T10" fmla="*/ 0 w 62"/>
                    <a:gd name="T11" fmla="*/ 30 h 47"/>
                    <a:gd name="T12" fmla="*/ 0 w 62"/>
                    <a:gd name="T13" fmla="*/ 29 h 47"/>
                    <a:gd name="T14" fmla="*/ 0 w 62"/>
                    <a:gd name="T15" fmla="*/ 28 h 47"/>
                    <a:gd name="T16" fmla="*/ 0 w 62"/>
                    <a:gd name="T17" fmla="*/ 27 h 47"/>
                    <a:gd name="T18" fmla="*/ 1 w 62"/>
                    <a:gd name="T19" fmla="*/ 26 h 47"/>
                    <a:gd name="T20" fmla="*/ 1 w 62"/>
                    <a:gd name="T21" fmla="*/ 26 h 47"/>
                    <a:gd name="T22" fmla="*/ 1 w 62"/>
                    <a:gd name="T23" fmla="*/ 25 h 47"/>
                    <a:gd name="T24" fmla="*/ 2 w 62"/>
                    <a:gd name="T25" fmla="*/ 24 h 47"/>
                    <a:gd name="T26" fmla="*/ 3 w 62"/>
                    <a:gd name="T27" fmla="*/ 23 h 47"/>
                    <a:gd name="T28" fmla="*/ 3 w 62"/>
                    <a:gd name="T29" fmla="*/ 22 h 47"/>
                    <a:gd name="T30" fmla="*/ 4 w 62"/>
                    <a:gd name="T31" fmla="*/ 22 h 47"/>
                    <a:gd name="T32" fmla="*/ 5 w 62"/>
                    <a:gd name="T33" fmla="*/ 21 h 47"/>
                    <a:gd name="T34" fmla="*/ 6 w 62"/>
                    <a:gd name="T35" fmla="*/ 20 h 47"/>
                    <a:gd name="T36" fmla="*/ 7 w 62"/>
                    <a:gd name="T37" fmla="*/ 20 h 47"/>
                    <a:gd name="T38" fmla="*/ 8 w 62"/>
                    <a:gd name="T39" fmla="*/ 19 h 47"/>
                    <a:gd name="T40" fmla="*/ 8 w 62"/>
                    <a:gd name="T41" fmla="*/ 18 h 47"/>
                    <a:gd name="T42" fmla="*/ 7 w 62"/>
                    <a:gd name="T43" fmla="*/ 17 h 47"/>
                    <a:gd name="T44" fmla="*/ 7 w 62"/>
                    <a:gd name="T45" fmla="*/ 16 h 47"/>
                    <a:gd name="T46" fmla="*/ 7 w 62"/>
                    <a:gd name="T47" fmla="*/ 16 h 47"/>
                    <a:gd name="T48" fmla="*/ 7 w 62"/>
                    <a:gd name="T49" fmla="*/ 15 h 47"/>
                    <a:gd name="T50" fmla="*/ 27 w 62"/>
                    <a:gd name="T51" fmla="*/ 0 h 47"/>
                    <a:gd name="T52" fmla="*/ 28 w 62"/>
                    <a:gd name="T53" fmla="*/ 0 h 47"/>
                    <a:gd name="T54" fmla="*/ 29 w 62"/>
                    <a:gd name="T55" fmla="*/ 0 h 47"/>
                    <a:gd name="T56" fmla="*/ 30 w 62"/>
                    <a:gd name="T57" fmla="*/ 1 h 47"/>
                    <a:gd name="T58" fmla="*/ 32 w 62"/>
                    <a:gd name="T59" fmla="*/ 1 h 47"/>
                    <a:gd name="T60" fmla="*/ 33 w 62"/>
                    <a:gd name="T61" fmla="*/ 1 h 47"/>
                    <a:gd name="T62" fmla="*/ 34 w 62"/>
                    <a:gd name="T63" fmla="*/ 2 h 47"/>
                    <a:gd name="T64" fmla="*/ 35 w 62"/>
                    <a:gd name="T65" fmla="*/ 2 h 47"/>
                    <a:gd name="T66" fmla="*/ 36 w 62"/>
                    <a:gd name="T67" fmla="*/ 3 h 47"/>
                    <a:gd name="T68" fmla="*/ 37 w 62"/>
                    <a:gd name="T69" fmla="*/ 3 h 47"/>
                    <a:gd name="T70" fmla="*/ 38 w 62"/>
                    <a:gd name="T71" fmla="*/ 4 h 47"/>
                    <a:gd name="T72" fmla="*/ 39 w 62"/>
                    <a:gd name="T73" fmla="*/ 5 h 47"/>
                    <a:gd name="T74" fmla="*/ 40 w 62"/>
                    <a:gd name="T75" fmla="*/ 5 h 47"/>
                    <a:gd name="T76" fmla="*/ 41 w 62"/>
                    <a:gd name="T77" fmla="*/ 6 h 47"/>
                    <a:gd name="T78" fmla="*/ 42 w 62"/>
                    <a:gd name="T79" fmla="*/ 7 h 47"/>
                    <a:gd name="T80" fmla="*/ 43 w 62"/>
                    <a:gd name="T81" fmla="*/ 8 h 47"/>
                    <a:gd name="T82" fmla="*/ 62 w 62"/>
                    <a:gd name="T83" fmla="*/ 24 h 47"/>
                    <a:gd name="T84" fmla="*/ 61 w 62"/>
                    <a:gd name="T85" fmla="*/ 25 h 47"/>
                    <a:gd name="T86" fmla="*/ 61 w 62"/>
                    <a:gd name="T87" fmla="*/ 26 h 47"/>
                    <a:gd name="T88" fmla="*/ 61 w 62"/>
                    <a:gd name="T89" fmla="*/ 27 h 47"/>
                    <a:gd name="T90" fmla="*/ 60 w 62"/>
                    <a:gd name="T91" fmla="*/ 28 h 47"/>
                    <a:gd name="T92" fmla="*/ 60 w 62"/>
                    <a:gd name="T93" fmla="*/ 28 h 47"/>
                    <a:gd name="T94" fmla="*/ 59 w 62"/>
                    <a:gd name="T95" fmla="*/ 29 h 47"/>
                    <a:gd name="T96" fmla="*/ 59 w 62"/>
                    <a:gd name="T97" fmla="*/ 30 h 47"/>
                    <a:gd name="T98" fmla="*/ 58 w 62"/>
                    <a:gd name="T99" fmla="*/ 31 h 47"/>
                    <a:gd name="T100" fmla="*/ 57 w 62"/>
                    <a:gd name="T101" fmla="*/ 32 h 47"/>
                    <a:gd name="T102" fmla="*/ 56 w 62"/>
                    <a:gd name="T103" fmla="*/ 33 h 47"/>
                    <a:gd name="T104" fmla="*/ 55 w 62"/>
                    <a:gd name="T105" fmla="*/ 33 h 47"/>
                    <a:gd name="T106" fmla="*/ 54 w 62"/>
                    <a:gd name="T107" fmla="*/ 34 h 47"/>
                    <a:gd name="T108" fmla="*/ 53 w 62"/>
                    <a:gd name="T109" fmla="*/ 34 h 47"/>
                    <a:gd name="T110" fmla="*/ 52 w 62"/>
                    <a:gd name="T111" fmla="*/ 35 h 47"/>
                    <a:gd name="T112" fmla="*/ 51 w 62"/>
                    <a:gd name="T113" fmla="*/ 3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2" h="47">
                      <a:moveTo>
                        <a:pt x="23" y="45"/>
                      </a:move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2" y="45"/>
                        <a:pt x="22" y="45"/>
                      </a:cubicBezTo>
                      <a:cubicBezTo>
                        <a:pt x="22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1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5"/>
                        <a:pt x="19" y="45"/>
                        <a:pt x="18" y="45"/>
                      </a:cubicBezTo>
                      <a:cubicBezTo>
                        <a:pt x="8" y="45"/>
                        <a:pt x="0" y="39"/>
                        <a:pt x="0" y="31"/>
                      </a:cubicBezTo>
                      <a:cubicBezTo>
                        <a:pt x="0" y="31"/>
                        <a:pt x="0" y="31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4" y="22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7"/>
                        <a:pt x="15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7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2"/>
                        <a:pt x="36" y="2"/>
                        <a:pt x="36" y="2"/>
                      </a:cubicBezTo>
                      <a:cubicBezTo>
                        <a:pt x="36" y="2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6" y="3"/>
                        <a:pt x="36" y="3"/>
                        <a:pt x="36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3"/>
                        <a:pt x="38" y="3"/>
                        <a:pt x="38" y="3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5"/>
                        <a:pt x="40" y="6"/>
                        <a:pt x="40" y="6"/>
                      </a:cubicBezTo>
                      <a:cubicBezTo>
                        <a:pt x="40" y="6"/>
                        <a:pt x="40" y="6"/>
                        <a:pt x="40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53" y="8"/>
                        <a:pt x="62" y="15"/>
                        <a:pt x="62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62" y="23"/>
                        <a:pt x="62" y="24"/>
                        <a:pt x="62" y="24"/>
                      </a:cubicBezTo>
                      <a:cubicBezTo>
                        <a:pt x="62" y="24"/>
                        <a:pt x="62" y="24"/>
                        <a:pt x="62" y="24"/>
                      </a:cubicBezTo>
                      <a:cubicBezTo>
                        <a:pt x="62" y="24"/>
                        <a:pt x="62" y="24"/>
                        <a:pt x="61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5"/>
                        <a:pt x="61" y="25"/>
                        <a:pt x="61" y="25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1" y="27"/>
                        <a:pt x="60" y="27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9" y="29"/>
                        <a:pt x="59" y="29"/>
                        <a:pt x="59" y="29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7" y="32"/>
                      </a:cubicBezTo>
                      <a:cubicBezTo>
                        <a:pt x="57" y="32"/>
                        <a:pt x="57" y="32"/>
                        <a:pt x="56" y="32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6" y="33"/>
                        <a:pt x="56" y="33"/>
                        <a:pt x="56" y="33"/>
                      </a:cubicBezTo>
                      <a:cubicBezTo>
                        <a:pt x="56" y="33"/>
                        <a:pt x="56" y="33"/>
                        <a:pt x="55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34"/>
                        <a:pt x="55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4" y="34"/>
                        <a:pt x="54" y="34"/>
                        <a:pt x="54" y="34"/>
                      </a:cubicBezTo>
                      <a:cubicBezTo>
                        <a:pt x="53" y="34"/>
                        <a:pt x="53" y="34"/>
                        <a:pt x="53" y="34"/>
                      </a:cubicBezTo>
                      <a:cubicBezTo>
                        <a:pt x="53" y="34"/>
                        <a:pt x="53" y="34"/>
                        <a:pt x="53" y="34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3" y="35"/>
                        <a:pt x="53" y="35"/>
                        <a:pt x="53" y="35"/>
                      </a:cubicBezTo>
                      <a:cubicBezTo>
                        <a:pt x="53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2" y="35"/>
                      </a:cubicBezTo>
                      <a:cubicBezTo>
                        <a:pt x="52" y="35"/>
                        <a:pt x="52" y="35"/>
                        <a:pt x="51" y="35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1" y="36"/>
                        <a:pt x="51" y="36"/>
                        <a:pt x="51" y="36"/>
                      </a:cubicBezTo>
                      <a:cubicBezTo>
                        <a:pt x="50" y="36"/>
                        <a:pt x="50" y="36"/>
                        <a:pt x="50" y="36"/>
                      </a:cubicBezTo>
                      <a:cubicBezTo>
                        <a:pt x="49" y="42"/>
                        <a:pt x="41" y="47"/>
                        <a:pt x="32" y="47"/>
                      </a:cubicBezTo>
                      <a:cubicBezTo>
                        <a:pt x="29" y="47"/>
                        <a:pt x="25" y="46"/>
                        <a:pt x="23" y="45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9" name="ïšlíḍê">
                  <a:extLst>
                    <a:ext uri="{FF2B5EF4-FFF2-40B4-BE49-F238E27FC236}">
                      <a16:creationId xmlns:a16="http://schemas.microsoft.com/office/drawing/2014/main" id="{DFA0A265-0D32-4445-8DD6-51F7852A7A29}"/>
                    </a:ext>
                  </a:extLst>
                </p:cNvPr>
                <p:cNvSpPr/>
                <p:nvPr/>
              </p:nvSpPr>
              <p:spPr bwMode="auto">
                <a:xfrm>
                  <a:off x="2720" y="3148"/>
                  <a:ext cx="217" cy="166"/>
                </a:xfrm>
                <a:custGeom>
                  <a:avLst/>
                  <a:gdLst>
                    <a:gd name="T0" fmla="*/ 19 w 54"/>
                    <a:gd name="T1" fmla="*/ 0 h 41"/>
                    <a:gd name="T2" fmla="*/ 20 w 54"/>
                    <a:gd name="T3" fmla="*/ 0 h 41"/>
                    <a:gd name="T4" fmla="*/ 21 w 54"/>
                    <a:gd name="T5" fmla="*/ 0 h 41"/>
                    <a:gd name="T6" fmla="*/ 23 w 54"/>
                    <a:gd name="T7" fmla="*/ 1 h 41"/>
                    <a:gd name="T8" fmla="*/ 24 w 54"/>
                    <a:gd name="T9" fmla="*/ 1 h 41"/>
                    <a:gd name="T10" fmla="*/ 25 w 54"/>
                    <a:gd name="T11" fmla="*/ 1 h 41"/>
                    <a:gd name="T12" fmla="*/ 26 w 54"/>
                    <a:gd name="T13" fmla="*/ 2 h 41"/>
                    <a:gd name="T14" fmla="*/ 27 w 54"/>
                    <a:gd name="T15" fmla="*/ 2 h 41"/>
                    <a:gd name="T16" fmla="*/ 28 w 54"/>
                    <a:gd name="T17" fmla="*/ 3 h 41"/>
                    <a:gd name="T18" fmla="*/ 30 w 54"/>
                    <a:gd name="T19" fmla="*/ 3 h 41"/>
                    <a:gd name="T20" fmla="*/ 30 w 54"/>
                    <a:gd name="T21" fmla="*/ 4 h 41"/>
                    <a:gd name="T22" fmla="*/ 31 w 54"/>
                    <a:gd name="T23" fmla="*/ 5 h 41"/>
                    <a:gd name="T24" fmla="*/ 32 w 54"/>
                    <a:gd name="T25" fmla="*/ 5 h 41"/>
                    <a:gd name="T26" fmla="*/ 33 w 54"/>
                    <a:gd name="T27" fmla="*/ 6 h 41"/>
                    <a:gd name="T28" fmla="*/ 34 w 54"/>
                    <a:gd name="T29" fmla="*/ 7 h 41"/>
                    <a:gd name="T30" fmla="*/ 54 w 54"/>
                    <a:gd name="T31" fmla="*/ 23 h 41"/>
                    <a:gd name="T32" fmla="*/ 54 w 54"/>
                    <a:gd name="T33" fmla="*/ 24 h 41"/>
                    <a:gd name="T34" fmla="*/ 53 w 54"/>
                    <a:gd name="T35" fmla="*/ 25 h 41"/>
                    <a:gd name="T36" fmla="*/ 53 w 54"/>
                    <a:gd name="T37" fmla="*/ 26 h 41"/>
                    <a:gd name="T38" fmla="*/ 53 w 54"/>
                    <a:gd name="T39" fmla="*/ 27 h 41"/>
                    <a:gd name="T40" fmla="*/ 52 w 54"/>
                    <a:gd name="T41" fmla="*/ 28 h 41"/>
                    <a:gd name="T42" fmla="*/ 52 w 54"/>
                    <a:gd name="T43" fmla="*/ 29 h 41"/>
                    <a:gd name="T44" fmla="*/ 51 w 54"/>
                    <a:gd name="T45" fmla="*/ 29 h 41"/>
                    <a:gd name="T46" fmla="*/ 51 w 54"/>
                    <a:gd name="T47" fmla="*/ 30 h 41"/>
                    <a:gd name="T48" fmla="*/ 50 w 54"/>
                    <a:gd name="T49" fmla="*/ 31 h 41"/>
                    <a:gd name="T50" fmla="*/ 49 w 54"/>
                    <a:gd name="T51" fmla="*/ 32 h 41"/>
                    <a:gd name="T52" fmla="*/ 48 w 54"/>
                    <a:gd name="T53" fmla="*/ 33 h 41"/>
                    <a:gd name="T54" fmla="*/ 47 w 54"/>
                    <a:gd name="T55" fmla="*/ 33 h 41"/>
                    <a:gd name="T56" fmla="*/ 46 w 54"/>
                    <a:gd name="T57" fmla="*/ 34 h 41"/>
                    <a:gd name="T58" fmla="*/ 45 w 54"/>
                    <a:gd name="T59" fmla="*/ 35 h 41"/>
                    <a:gd name="T60" fmla="*/ 44 w 54"/>
                    <a:gd name="T61" fmla="*/ 35 h 41"/>
                    <a:gd name="T62" fmla="*/ 43 w 54"/>
                    <a:gd name="T63" fmla="*/ 36 h 41"/>
                    <a:gd name="T64" fmla="*/ 23 w 54"/>
                    <a:gd name="T65" fmla="*/ 39 h 41"/>
                    <a:gd name="T66" fmla="*/ 23 w 54"/>
                    <a:gd name="T67" fmla="*/ 39 h 41"/>
                    <a:gd name="T68" fmla="*/ 22 w 54"/>
                    <a:gd name="T69" fmla="*/ 39 h 41"/>
                    <a:gd name="T70" fmla="*/ 21 w 54"/>
                    <a:gd name="T71" fmla="*/ 39 h 41"/>
                    <a:gd name="T72" fmla="*/ 20 w 54"/>
                    <a:gd name="T73" fmla="*/ 39 h 41"/>
                    <a:gd name="T74" fmla="*/ 0 w 54"/>
                    <a:gd name="T75" fmla="*/ 25 h 41"/>
                    <a:gd name="T76" fmla="*/ 1 w 54"/>
                    <a:gd name="T77" fmla="*/ 24 h 41"/>
                    <a:gd name="T78" fmla="*/ 1 w 54"/>
                    <a:gd name="T79" fmla="*/ 23 h 41"/>
                    <a:gd name="T80" fmla="*/ 1 w 54"/>
                    <a:gd name="T81" fmla="*/ 22 h 41"/>
                    <a:gd name="T82" fmla="*/ 1 w 54"/>
                    <a:gd name="T83" fmla="*/ 21 h 41"/>
                    <a:gd name="T84" fmla="*/ 2 w 54"/>
                    <a:gd name="T85" fmla="*/ 20 h 41"/>
                    <a:gd name="T86" fmla="*/ 2 w 54"/>
                    <a:gd name="T87" fmla="*/ 20 h 41"/>
                    <a:gd name="T88" fmla="*/ 3 w 54"/>
                    <a:gd name="T89" fmla="*/ 19 h 41"/>
                    <a:gd name="T90" fmla="*/ 3 w 54"/>
                    <a:gd name="T91" fmla="*/ 18 h 41"/>
                    <a:gd name="T92" fmla="*/ 4 w 54"/>
                    <a:gd name="T93" fmla="*/ 17 h 41"/>
                    <a:gd name="T94" fmla="*/ 4 w 54"/>
                    <a:gd name="T95" fmla="*/ 16 h 41"/>
                    <a:gd name="T96" fmla="*/ 5 w 54"/>
                    <a:gd name="T97" fmla="*/ 16 h 41"/>
                    <a:gd name="T98" fmla="*/ 6 w 54"/>
                    <a:gd name="T99" fmla="*/ 15 h 41"/>
                    <a:gd name="T100" fmla="*/ 7 w 54"/>
                    <a:gd name="T101" fmla="*/ 14 h 41"/>
                    <a:gd name="T102" fmla="*/ 8 w 54"/>
                    <a:gd name="T103" fmla="*/ 14 h 41"/>
                    <a:gd name="T104" fmla="*/ 9 w 54"/>
                    <a:gd name="T105" fmla="*/ 13 h 41"/>
                    <a:gd name="T106" fmla="*/ 8 w 54"/>
                    <a:gd name="T107" fmla="*/ 12 h 41"/>
                    <a:gd name="T108" fmla="*/ 8 w 54"/>
                    <a:gd name="T109" fmla="*/ 11 h 41"/>
                    <a:gd name="T110" fmla="*/ 8 w 54"/>
                    <a:gd name="T111" fmla="*/ 10 h 41"/>
                    <a:gd name="T112" fmla="*/ 8 w 54"/>
                    <a:gd name="T113" fmla="*/ 10 h 41"/>
                    <a:gd name="T114" fmla="*/ 11 w 54"/>
                    <a:gd name="T1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4" h="41">
                      <a:moveTo>
                        <a:pt x="11" y="1"/>
                      </a:moveTo>
                      <a:cubicBezTo>
                        <a:pt x="13" y="1"/>
                        <a:pt x="15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2" y="5"/>
                        <a:pt x="32" y="6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3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45" y="8"/>
                        <a:pt x="54" y="15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27"/>
                        <a:pt x="52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1" y="29"/>
                        <a:pt x="51" y="29"/>
                        <a:pt x="51" y="29"/>
                      </a:cubicBezTo>
                      <a:cubicBezTo>
                        <a:pt x="51" y="29"/>
                        <a:pt x="51" y="29"/>
                        <a:pt x="51" y="29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1" y="30"/>
                        <a:pt x="51" y="30"/>
                        <a:pt x="51" y="30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50" y="31"/>
                        <a:pt x="50" y="31"/>
                        <a:pt x="50" y="31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8" y="32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8" y="33"/>
                        <a:pt x="48" y="33"/>
                        <a:pt x="47" y="33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4"/>
                        <a:pt x="47" y="34"/>
                        <a:pt x="47" y="34"/>
                      </a:cubicBezTo>
                      <a:cubicBezTo>
                        <a:pt x="47" y="34"/>
                        <a:pt x="47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4"/>
                        <a:pt x="45" y="34"/>
                        <a:pt x="45" y="34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45" y="35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35"/>
                        <a:pt x="44" y="35"/>
                        <a:pt x="43" y="35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3" y="36"/>
                        <a:pt x="43" y="36"/>
                        <a:pt x="43" y="36"/>
                      </a:cubicBezTo>
                      <a:cubicBezTo>
                        <a:pt x="43" y="36"/>
                        <a:pt x="43" y="36"/>
                        <a:pt x="43" y="36"/>
                      </a:cubicBezTo>
                      <a:cubicBezTo>
                        <a:pt x="42" y="36"/>
                        <a:pt x="42" y="36"/>
                        <a:pt x="42" y="36"/>
                      </a:cubicBezTo>
                      <a:cubicBezTo>
                        <a:pt x="42" y="37"/>
                        <a:pt x="41" y="39"/>
                        <a:pt x="40" y="40"/>
                      </a:cubicBezTo>
                      <a:cubicBezTo>
                        <a:pt x="38" y="41"/>
                        <a:pt x="36" y="41"/>
                        <a:pt x="33" y="41"/>
                      </a:cubicBezTo>
                      <a:cubicBezTo>
                        <a:pt x="30" y="41"/>
                        <a:pt x="26" y="40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1" y="39"/>
                        <a:pt x="21" y="39"/>
                        <a:pt x="21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0" y="39"/>
                        <a:pt x="19" y="39"/>
                        <a:pt x="19" y="39"/>
                      </a:cubicBezTo>
                      <a:cubicBezTo>
                        <a:pt x="9" y="39"/>
                        <a:pt x="0" y="33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6"/>
                        <a:pt x="4" y="16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6"/>
                        <a:pt x="9" y="3"/>
                        <a:pt x="11" y="1"/>
                      </a:cubicBezTo>
                      <a:close/>
                    </a:path>
                  </a:pathLst>
                </a:cu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0" name="iṡļíḍè">
                  <a:extLst>
                    <a:ext uri="{FF2B5EF4-FFF2-40B4-BE49-F238E27FC236}">
                      <a16:creationId xmlns:a16="http://schemas.microsoft.com/office/drawing/2014/main" id="{91F149D8-2E16-4D71-B621-7FD8145AE6EC}"/>
                    </a:ext>
                  </a:extLst>
                </p:cNvPr>
                <p:cNvSpPr/>
                <p:nvPr/>
              </p:nvSpPr>
              <p:spPr bwMode="auto">
                <a:xfrm>
                  <a:off x="2021" y="2418"/>
                  <a:ext cx="97" cy="351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1" name="ísḻîḓê">
                  <a:extLst>
                    <a:ext uri="{FF2B5EF4-FFF2-40B4-BE49-F238E27FC236}">
                      <a16:creationId xmlns:a16="http://schemas.microsoft.com/office/drawing/2014/main" id="{3AE9E272-3E6D-458C-8A1D-24FEB7711B03}"/>
                    </a:ext>
                  </a:extLst>
                </p:cNvPr>
                <p:cNvSpPr/>
                <p:nvPr/>
              </p:nvSpPr>
              <p:spPr bwMode="auto">
                <a:xfrm>
                  <a:off x="2069" y="2418"/>
                  <a:ext cx="49" cy="351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2" name="isḻíďê">
                  <a:extLst>
                    <a:ext uri="{FF2B5EF4-FFF2-40B4-BE49-F238E27FC236}">
                      <a16:creationId xmlns:a16="http://schemas.microsoft.com/office/drawing/2014/main" id="{18F0661D-FFB0-4C3F-8133-C2E758D37D03}"/>
                    </a:ext>
                  </a:extLst>
                </p:cNvPr>
                <p:cNvSpPr/>
                <p:nvPr/>
              </p:nvSpPr>
              <p:spPr bwMode="auto">
                <a:xfrm>
                  <a:off x="6550" y="2842"/>
                  <a:ext cx="707" cy="665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3" name="íS1íḓé">
                  <a:extLst>
                    <a:ext uri="{FF2B5EF4-FFF2-40B4-BE49-F238E27FC236}">
                      <a16:creationId xmlns:a16="http://schemas.microsoft.com/office/drawing/2014/main" id="{A579AAE2-9805-4757-BC23-5DCBA92452DB}"/>
                    </a:ext>
                  </a:extLst>
                </p:cNvPr>
                <p:cNvSpPr/>
                <p:nvPr/>
              </p:nvSpPr>
              <p:spPr bwMode="auto">
                <a:xfrm>
                  <a:off x="6550" y="2515"/>
                  <a:ext cx="707" cy="327"/>
                </a:xfrm>
                <a:prstGeom prst="rect">
                  <a:avLst/>
                </a:prstGeom>
                <a:solidFill>
                  <a:srgbClr val="5D8B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4" name="islïďe">
                  <a:extLst>
                    <a:ext uri="{FF2B5EF4-FFF2-40B4-BE49-F238E27FC236}">
                      <a16:creationId xmlns:a16="http://schemas.microsoft.com/office/drawing/2014/main" id="{54C1E1F0-B5F7-41A2-BE4C-5182DAFD6A46}"/>
                    </a:ext>
                  </a:extLst>
                </p:cNvPr>
                <p:cNvSpPr/>
                <p:nvPr/>
              </p:nvSpPr>
              <p:spPr bwMode="auto">
                <a:xfrm>
                  <a:off x="6706" y="2600"/>
                  <a:ext cx="394" cy="173"/>
                </a:xfrm>
                <a:custGeom>
                  <a:avLst/>
                  <a:gdLst>
                    <a:gd name="T0" fmla="*/ 197 w 394"/>
                    <a:gd name="T1" fmla="*/ 0 h 173"/>
                    <a:gd name="T2" fmla="*/ 29 w 394"/>
                    <a:gd name="T3" fmla="*/ 149 h 173"/>
                    <a:gd name="T4" fmla="*/ 0 w 394"/>
                    <a:gd name="T5" fmla="*/ 173 h 173"/>
                    <a:gd name="T6" fmla="*/ 394 w 394"/>
                    <a:gd name="T7" fmla="*/ 173 h 173"/>
                    <a:gd name="T8" fmla="*/ 197 w 394"/>
                    <a:gd name="T9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4" h="173">
                      <a:moveTo>
                        <a:pt x="197" y="0"/>
                      </a:moveTo>
                      <a:lnTo>
                        <a:pt x="29" y="149"/>
                      </a:lnTo>
                      <a:lnTo>
                        <a:pt x="0" y="173"/>
                      </a:lnTo>
                      <a:lnTo>
                        <a:pt x="394" y="173"/>
                      </a:lnTo>
                      <a:lnTo>
                        <a:pt x="197" y="0"/>
                      </a:lnTo>
                      <a:close/>
                    </a:path>
                  </a:pathLst>
                </a:cu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5" name="ïṣ1íḍe">
                  <a:extLst>
                    <a:ext uri="{FF2B5EF4-FFF2-40B4-BE49-F238E27FC236}">
                      <a16:creationId xmlns:a16="http://schemas.microsoft.com/office/drawing/2014/main" id="{6A63357A-3D59-4EB0-965D-69CA6C8B724C}"/>
                    </a:ext>
                  </a:extLst>
                </p:cNvPr>
                <p:cNvSpPr/>
                <p:nvPr/>
              </p:nvSpPr>
              <p:spPr bwMode="auto">
                <a:xfrm>
                  <a:off x="6755" y="2640"/>
                  <a:ext cx="297" cy="133"/>
                </a:xfrm>
                <a:custGeom>
                  <a:avLst/>
                  <a:gdLst>
                    <a:gd name="T0" fmla="*/ 148 w 297"/>
                    <a:gd name="T1" fmla="*/ 0 h 133"/>
                    <a:gd name="T2" fmla="*/ 0 w 297"/>
                    <a:gd name="T3" fmla="*/ 133 h 133"/>
                    <a:gd name="T4" fmla="*/ 297 w 297"/>
                    <a:gd name="T5" fmla="*/ 133 h 133"/>
                    <a:gd name="T6" fmla="*/ 148 w 297"/>
                    <a:gd name="T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7" h="133">
                      <a:moveTo>
                        <a:pt x="148" y="0"/>
                      </a:moveTo>
                      <a:lnTo>
                        <a:pt x="0" y="133"/>
                      </a:lnTo>
                      <a:lnTo>
                        <a:pt x="297" y="133"/>
                      </a:lnTo>
                      <a:lnTo>
                        <a:pt x="148" y="0"/>
                      </a:lnTo>
                      <a:close/>
                    </a:path>
                  </a:pathLst>
                </a:cu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6" name="îṣḻîḑè">
                  <a:extLst>
                    <a:ext uri="{FF2B5EF4-FFF2-40B4-BE49-F238E27FC236}">
                      <a16:creationId xmlns:a16="http://schemas.microsoft.com/office/drawing/2014/main" id="{6AB2555B-84EB-4906-807A-F631A16DFCAD}"/>
                    </a:ext>
                  </a:extLst>
                </p:cNvPr>
                <p:cNvSpPr/>
                <p:nvPr/>
              </p:nvSpPr>
              <p:spPr bwMode="auto">
                <a:xfrm>
                  <a:off x="6618" y="3217"/>
                  <a:ext cx="125" cy="290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7" name="íš1íḓè">
                  <a:extLst>
                    <a:ext uri="{FF2B5EF4-FFF2-40B4-BE49-F238E27FC236}">
                      <a16:creationId xmlns:a16="http://schemas.microsoft.com/office/drawing/2014/main" id="{E2394632-C5C8-4393-AC07-3D32202217B9}"/>
                    </a:ext>
                  </a:extLst>
                </p:cNvPr>
                <p:cNvSpPr/>
                <p:nvPr/>
              </p:nvSpPr>
              <p:spPr bwMode="auto">
                <a:xfrm>
                  <a:off x="6847" y="3217"/>
                  <a:ext cx="125" cy="133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8" name="îṣ1iḋè">
                  <a:extLst>
                    <a:ext uri="{FF2B5EF4-FFF2-40B4-BE49-F238E27FC236}">
                      <a16:creationId xmlns:a16="http://schemas.microsoft.com/office/drawing/2014/main" id="{5F6DFE73-CB2E-460E-9169-770C873EA749}"/>
                    </a:ext>
                  </a:extLst>
                </p:cNvPr>
                <p:cNvSpPr/>
                <p:nvPr/>
              </p:nvSpPr>
              <p:spPr bwMode="auto">
                <a:xfrm>
                  <a:off x="7072" y="3217"/>
                  <a:ext cx="125" cy="133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9" name="îṧļiḋè">
                  <a:extLst>
                    <a:ext uri="{FF2B5EF4-FFF2-40B4-BE49-F238E27FC236}">
                      <a16:creationId xmlns:a16="http://schemas.microsoft.com/office/drawing/2014/main" id="{1DC82C2A-7086-4D58-9A7C-FA98446FE3F0}"/>
                    </a:ext>
                  </a:extLst>
                </p:cNvPr>
                <p:cNvSpPr/>
                <p:nvPr/>
              </p:nvSpPr>
              <p:spPr bwMode="auto">
                <a:xfrm>
                  <a:off x="6642" y="2253"/>
                  <a:ext cx="80" cy="298"/>
                </a:xfrm>
                <a:prstGeom prst="rect">
                  <a:avLst/>
                </a:prstGeom>
                <a:solidFill>
                  <a:srgbClr val="73A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0" name="iṣlïďe">
                  <a:extLst>
                    <a:ext uri="{FF2B5EF4-FFF2-40B4-BE49-F238E27FC236}">
                      <a16:creationId xmlns:a16="http://schemas.microsoft.com/office/drawing/2014/main" id="{ABBC20AF-0C0F-4595-AFAD-6937CA1A0AAD}"/>
                    </a:ext>
                  </a:extLst>
                </p:cNvPr>
                <p:cNvSpPr/>
                <p:nvPr/>
              </p:nvSpPr>
              <p:spPr bwMode="auto">
                <a:xfrm>
                  <a:off x="6682" y="2253"/>
                  <a:ext cx="40" cy="298"/>
                </a:xfrm>
                <a:prstGeom prst="rect">
                  <a:avLst/>
                </a:prstGeom>
                <a:solidFill>
                  <a:srgbClr val="5D8B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1" name="îṧḷïḓe">
                  <a:extLst>
                    <a:ext uri="{FF2B5EF4-FFF2-40B4-BE49-F238E27FC236}">
                      <a16:creationId xmlns:a16="http://schemas.microsoft.com/office/drawing/2014/main" id="{2787FB8A-7DB6-4DE1-941B-779AB0D3A426}"/>
                    </a:ext>
                  </a:extLst>
                </p:cNvPr>
                <p:cNvSpPr/>
                <p:nvPr/>
              </p:nvSpPr>
              <p:spPr bwMode="auto">
                <a:xfrm>
                  <a:off x="1957" y="3084"/>
                  <a:ext cx="623" cy="423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2" name="iŝļïdê">
                  <a:extLst>
                    <a:ext uri="{FF2B5EF4-FFF2-40B4-BE49-F238E27FC236}">
                      <a16:creationId xmlns:a16="http://schemas.microsoft.com/office/drawing/2014/main" id="{E36F5087-27E8-4FE9-B09E-DBE65BC39EA4}"/>
                    </a:ext>
                  </a:extLst>
                </p:cNvPr>
                <p:cNvSpPr/>
                <p:nvPr/>
              </p:nvSpPr>
              <p:spPr bwMode="auto">
                <a:xfrm>
                  <a:off x="1957" y="2737"/>
                  <a:ext cx="623" cy="347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3" name="íŝľïde">
                  <a:extLst>
                    <a:ext uri="{FF2B5EF4-FFF2-40B4-BE49-F238E27FC236}">
                      <a16:creationId xmlns:a16="http://schemas.microsoft.com/office/drawing/2014/main" id="{6E55D24A-573D-4613-9FB4-DE9226ACB633}"/>
                    </a:ext>
                  </a:extLst>
                </p:cNvPr>
                <p:cNvSpPr/>
                <p:nvPr/>
              </p:nvSpPr>
              <p:spPr bwMode="auto">
                <a:xfrm>
                  <a:off x="2049" y="3160"/>
                  <a:ext cx="149" cy="347"/>
                </a:xfrm>
                <a:prstGeom prst="rect">
                  <a:avLst/>
                </a:prstGeom>
                <a:solidFill>
                  <a:srgbClr val="ECD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4" name="iṥľïḑé">
                  <a:extLst>
                    <a:ext uri="{FF2B5EF4-FFF2-40B4-BE49-F238E27FC236}">
                      <a16:creationId xmlns:a16="http://schemas.microsoft.com/office/drawing/2014/main" id="{0DA782F9-6DB8-48D9-A270-6BAD7B8ECEFA}"/>
                    </a:ext>
                  </a:extLst>
                </p:cNvPr>
                <p:cNvSpPr/>
                <p:nvPr/>
              </p:nvSpPr>
              <p:spPr bwMode="auto">
                <a:xfrm>
                  <a:off x="2319" y="3160"/>
                  <a:ext cx="148" cy="162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5" name="íṩľîḑê">
                  <a:extLst>
                    <a:ext uri="{FF2B5EF4-FFF2-40B4-BE49-F238E27FC236}">
                      <a16:creationId xmlns:a16="http://schemas.microsoft.com/office/drawing/2014/main" id="{359A395A-D0D8-4F9E-81BD-0B9956FF4F9B}"/>
                    </a:ext>
                  </a:extLst>
                </p:cNvPr>
                <p:cNvSpPr/>
                <p:nvPr/>
              </p:nvSpPr>
              <p:spPr bwMode="auto">
                <a:xfrm>
                  <a:off x="2033" y="2797"/>
                  <a:ext cx="466" cy="206"/>
                </a:xfrm>
                <a:custGeom>
                  <a:avLst/>
                  <a:gdLst>
                    <a:gd name="T0" fmla="*/ 233 w 466"/>
                    <a:gd name="T1" fmla="*/ 0 h 206"/>
                    <a:gd name="T2" fmla="*/ 32 w 466"/>
                    <a:gd name="T3" fmla="*/ 178 h 206"/>
                    <a:gd name="T4" fmla="*/ 0 w 466"/>
                    <a:gd name="T5" fmla="*/ 206 h 206"/>
                    <a:gd name="T6" fmla="*/ 466 w 466"/>
                    <a:gd name="T7" fmla="*/ 206 h 206"/>
                    <a:gd name="T8" fmla="*/ 233 w 466"/>
                    <a:gd name="T9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206">
                      <a:moveTo>
                        <a:pt x="233" y="0"/>
                      </a:moveTo>
                      <a:lnTo>
                        <a:pt x="32" y="178"/>
                      </a:lnTo>
                      <a:lnTo>
                        <a:pt x="0" y="206"/>
                      </a:lnTo>
                      <a:lnTo>
                        <a:pt x="466" y="206"/>
                      </a:lnTo>
                      <a:lnTo>
                        <a:pt x="233" y="0"/>
                      </a:lnTo>
                      <a:close/>
                    </a:path>
                  </a:pathLst>
                </a:cu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6" name="iṥḻïḑê">
                  <a:extLst>
                    <a:ext uri="{FF2B5EF4-FFF2-40B4-BE49-F238E27FC236}">
                      <a16:creationId xmlns:a16="http://schemas.microsoft.com/office/drawing/2014/main" id="{281010FA-FFE3-4C67-9139-3397200DD97F}"/>
                    </a:ext>
                  </a:extLst>
                </p:cNvPr>
                <p:cNvSpPr/>
                <p:nvPr/>
              </p:nvSpPr>
              <p:spPr bwMode="auto">
                <a:xfrm>
                  <a:off x="2090" y="2846"/>
                  <a:ext cx="353" cy="157"/>
                </a:xfrm>
                <a:custGeom>
                  <a:avLst/>
                  <a:gdLst>
                    <a:gd name="T0" fmla="*/ 176 w 353"/>
                    <a:gd name="T1" fmla="*/ 0 h 157"/>
                    <a:gd name="T2" fmla="*/ 0 w 353"/>
                    <a:gd name="T3" fmla="*/ 157 h 157"/>
                    <a:gd name="T4" fmla="*/ 353 w 353"/>
                    <a:gd name="T5" fmla="*/ 157 h 157"/>
                    <a:gd name="T6" fmla="*/ 176 w 353"/>
                    <a:gd name="T7" fmla="*/ 0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3" h="157">
                      <a:moveTo>
                        <a:pt x="176" y="0"/>
                      </a:moveTo>
                      <a:lnTo>
                        <a:pt x="0" y="157"/>
                      </a:lnTo>
                      <a:lnTo>
                        <a:pt x="353" y="157"/>
                      </a:lnTo>
                      <a:lnTo>
                        <a:pt x="176" y="0"/>
                      </a:lnTo>
                      <a:close/>
                    </a:path>
                  </a:pathLst>
                </a:cu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7" name="îṧḻïḋè">
                  <a:extLst>
                    <a:ext uri="{FF2B5EF4-FFF2-40B4-BE49-F238E27FC236}">
                      <a16:creationId xmlns:a16="http://schemas.microsoft.com/office/drawing/2014/main" id="{1B6D9354-6AD5-4FDE-893C-6AA3AB22A20A}"/>
                    </a:ext>
                  </a:extLst>
                </p:cNvPr>
                <p:cNvSpPr/>
                <p:nvPr/>
              </p:nvSpPr>
              <p:spPr bwMode="auto">
                <a:xfrm>
                  <a:off x="6618" y="3015"/>
                  <a:ext cx="125" cy="133"/>
                </a:xfrm>
                <a:prstGeom prst="rect">
                  <a:avLst/>
                </a:prstGeom>
                <a:solidFill>
                  <a:srgbClr val="93BCC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8" name="îṧḷîḓé">
                  <a:extLst>
                    <a:ext uri="{FF2B5EF4-FFF2-40B4-BE49-F238E27FC236}">
                      <a16:creationId xmlns:a16="http://schemas.microsoft.com/office/drawing/2014/main" id="{CF1A1ABC-D915-43D2-8BB0-0A903DA3A2E4}"/>
                    </a:ext>
                  </a:extLst>
                </p:cNvPr>
                <p:cNvSpPr/>
                <p:nvPr/>
              </p:nvSpPr>
              <p:spPr bwMode="auto">
                <a:xfrm>
                  <a:off x="6847" y="3015"/>
                  <a:ext cx="125" cy="133"/>
                </a:xfrm>
                <a:prstGeom prst="rect">
                  <a:avLst/>
                </a:prstGeom>
                <a:solidFill>
                  <a:srgbClr val="F7EB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9" name="ïśļïḓè">
                  <a:extLst>
                    <a:ext uri="{FF2B5EF4-FFF2-40B4-BE49-F238E27FC236}">
                      <a16:creationId xmlns:a16="http://schemas.microsoft.com/office/drawing/2014/main" id="{54BE041B-6F4C-408A-A027-94D3E11A7292}"/>
                    </a:ext>
                  </a:extLst>
                </p:cNvPr>
                <p:cNvSpPr/>
                <p:nvPr/>
              </p:nvSpPr>
              <p:spPr bwMode="auto">
                <a:xfrm>
                  <a:off x="7072" y="3015"/>
                  <a:ext cx="125" cy="133"/>
                </a:xfrm>
                <a:prstGeom prst="rect">
                  <a:avLst/>
                </a:prstGeom>
                <a:solidFill>
                  <a:srgbClr val="B5A0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0" name="îşliḍè">
                  <a:extLst>
                    <a:ext uri="{FF2B5EF4-FFF2-40B4-BE49-F238E27FC236}">
                      <a16:creationId xmlns:a16="http://schemas.microsoft.com/office/drawing/2014/main" id="{B9FCF591-504D-44B8-9C4E-68342D8C8858}"/>
                    </a:ext>
                  </a:extLst>
                </p:cNvPr>
                <p:cNvSpPr/>
                <p:nvPr/>
              </p:nvSpPr>
              <p:spPr bwMode="auto">
                <a:xfrm>
                  <a:off x="3122" y="3318"/>
                  <a:ext cx="85" cy="108"/>
                </a:xfrm>
                <a:custGeom>
                  <a:avLst/>
                  <a:gdLst>
                    <a:gd name="T0" fmla="*/ 3 w 21"/>
                    <a:gd name="T1" fmla="*/ 27 h 27"/>
                    <a:gd name="T2" fmla="*/ 0 w 21"/>
                    <a:gd name="T3" fmla="*/ 25 h 27"/>
                    <a:gd name="T4" fmla="*/ 2 w 21"/>
                    <a:gd name="T5" fmla="*/ 22 h 27"/>
                    <a:gd name="T6" fmla="*/ 12 w 21"/>
                    <a:gd name="T7" fmla="*/ 15 h 27"/>
                    <a:gd name="T8" fmla="*/ 16 w 21"/>
                    <a:gd name="T9" fmla="*/ 2 h 27"/>
                    <a:gd name="T10" fmla="*/ 18 w 21"/>
                    <a:gd name="T11" fmla="*/ 0 h 27"/>
                    <a:gd name="T12" fmla="*/ 21 w 21"/>
                    <a:gd name="T13" fmla="*/ 2 h 27"/>
                    <a:gd name="T14" fmla="*/ 16 w 21"/>
                    <a:gd name="T15" fmla="*/ 18 h 27"/>
                    <a:gd name="T16" fmla="*/ 3 w 21"/>
                    <a:gd name="T1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27">
                      <a:moveTo>
                        <a:pt x="3" y="27"/>
                      </a:moveTo>
                      <a:cubicBezTo>
                        <a:pt x="1" y="27"/>
                        <a:pt x="0" y="26"/>
                        <a:pt x="0" y="25"/>
                      </a:cubicBezTo>
                      <a:cubicBezTo>
                        <a:pt x="0" y="23"/>
                        <a:pt x="1" y="22"/>
                        <a:pt x="2" y="22"/>
                      </a:cubicBezTo>
                      <a:cubicBezTo>
                        <a:pt x="5" y="21"/>
                        <a:pt x="9" y="19"/>
                        <a:pt x="12" y="15"/>
                      </a:cubicBezTo>
                      <a:cubicBezTo>
                        <a:pt x="14" y="12"/>
                        <a:pt x="16" y="8"/>
                        <a:pt x="16" y="2"/>
                      </a:cubicBezTo>
                      <a:cubicBezTo>
                        <a:pt x="16" y="1"/>
                        <a:pt x="17" y="0"/>
                        <a:pt x="18" y="0"/>
                      </a:cubicBezTo>
                      <a:cubicBezTo>
                        <a:pt x="19" y="0"/>
                        <a:pt x="21" y="1"/>
                        <a:pt x="21" y="2"/>
                      </a:cubicBezTo>
                      <a:cubicBezTo>
                        <a:pt x="21" y="9"/>
                        <a:pt x="19" y="14"/>
                        <a:pt x="16" y="18"/>
                      </a:cubicBezTo>
                      <a:cubicBezTo>
                        <a:pt x="12" y="23"/>
                        <a:pt x="7" y="26"/>
                        <a:pt x="3" y="27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1" name="ïṡlîḓè">
                  <a:extLst>
                    <a:ext uri="{FF2B5EF4-FFF2-40B4-BE49-F238E27FC236}">
                      <a16:creationId xmlns:a16="http://schemas.microsoft.com/office/drawing/2014/main" id="{7E4B0B70-B067-4704-9F50-49B0B8F2696F}"/>
                    </a:ext>
                  </a:extLst>
                </p:cNvPr>
                <p:cNvSpPr/>
                <p:nvPr/>
              </p:nvSpPr>
              <p:spPr bwMode="auto">
                <a:xfrm>
                  <a:off x="3018" y="3301"/>
                  <a:ext cx="112" cy="101"/>
                </a:xfrm>
                <a:custGeom>
                  <a:avLst/>
                  <a:gdLst>
                    <a:gd name="T0" fmla="*/ 25 w 28"/>
                    <a:gd name="T1" fmla="*/ 20 h 25"/>
                    <a:gd name="T2" fmla="*/ 27 w 28"/>
                    <a:gd name="T3" fmla="*/ 23 h 25"/>
                    <a:gd name="T4" fmla="*/ 25 w 28"/>
                    <a:gd name="T5" fmla="*/ 25 h 25"/>
                    <a:gd name="T6" fmla="*/ 8 w 28"/>
                    <a:gd name="T7" fmla="*/ 17 h 25"/>
                    <a:gd name="T8" fmla="*/ 0 w 28"/>
                    <a:gd name="T9" fmla="*/ 3 h 25"/>
                    <a:gd name="T10" fmla="*/ 2 w 28"/>
                    <a:gd name="T11" fmla="*/ 0 h 25"/>
                    <a:gd name="T12" fmla="*/ 5 w 28"/>
                    <a:gd name="T13" fmla="*/ 2 h 25"/>
                    <a:gd name="T14" fmla="*/ 11 w 28"/>
                    <a:gd name="T15" fmla="*/ 13 h 25"/>
                    <a:gd name="T16" fmla="*/ 25 w 28"/>
                    <a:gd name="T17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25">
                      <a:moveTo>
                        <a:pt x="25" y="20"/>
                      </a:moveTo>
                      <a:cubicBezTo>
                        <a:pt x="27" y="20"/>
                        <a:pt x="28" y="21"/>
                        <a:pt x="27" y="23"/>
                      </a:cubicBezTo>
                      <a:cubicBezTo>
                        <a:pt x="27" y="24"/>
                        <a:pt x="26" y="25"/>
                        <a:pt x="25" y="25"/>
                      </a:cubicBezTo>
                      <a:cubicBezTo>
                        <a:pt x="21" y="24"/>
                        <a:pt x="13" y="22"/>
                        <a:pt x="8" y="17"/>
                      </a:cubicBezTo>
                      <a:cubicBezTo>
                        <a:pt x="4" y="13"/>
                        <a:pt x="1" y="9"/>
                        <a:pt x="0" y="3"/>
                      </a:cubicBez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4" y="0"/>
                        <a:pt x="5" y="1"/>
                        <a:pt x="5" y="2"/>
                      </a:cubicBezTo>
                      <a:cubicBezTo>
                        <a:pt x="6" y="7"/>
                        <a:pt x="8" y="10"/>
                        <a:pt x="11" y="13"/>
                      </a:cubicBezTo>
                      <a:cubicBezTo>
                        <a:pt x="16" y="17"/>
                        <a:pt x="22" y="19"/>
                        <a:pt x="25" y="20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2" name="iṡ1îdè">
                  <a:extLst>
                    <a:ext uri="{FF2B5EF4-FFF2-40B4-BE49-F238E27FC236}">
                      <a16:creationId xmlns:a16="http://schemas.microsoft.com/office/drawing/2014/main" id="{8EB26285-0233-45C6-8D6F-F65F42A74F9A}"/>
                    </a:ext>
                  </a:extLst>
                </p:cNvPr>
                <p:cNvSpPr/>
                <p:nvPr/>
              </p:nvSpPr>
              <p:spPr bwMode="auto">
                <a:xfrm>
                  <a:off x="3090" y="3322"/>
                  <a:ext cx="60" cy="189"/>
                </a:xfrm>
                <a:custGeom>
                  <a:avLst/>
                  <a:gdLst>
                    <a:gd name="T0" fmla="*/ 14 w 15"/>
                    <a:gd name="T1" fmla="*/ 45 h 47"/>
                    <a:gd name="T2" fmla="*/ 11 w 15"/>
                    <a:gd name="T3" fmla="*/ 47 h 47"/>
                    <a:gd name="T4" fmla="*/ 9 w 15"/>
                    <a:gd name="T5" fmla="*/ 44 h 47"/>
                    <a:gd name="T6" fmla="*/ 8 w 15"/>
                    <a:gd name="T7" fmla="*/ 28 h 47"/>
                    <a:gd name="T8" fmla="*/ 0 w 15"/>
                    <a:gd name="T9" fmla="*/ 4 h 47"/>
                    <a:gd name="T10" fmla="*/ 2 w 15"/>
                    <a:gd name="T11" fmla="*/ 1 h 47"/>
                    <a:gd name="T12" fmla="*/ 5 w 15"/>
                    <a:gd name="T13" fmla="*/ 2 h 47"/>
                    <a:gd name="T14" fmla="*/ 13 w 15"/>
                    <a:gd name="T15" fmla="*/ 27 h 47"/>
                    <a:gd name="T16" fmla="*/ 14 w 15"/>
                    <a:gd name="T17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47">
                      <a:moveTo>
                        <a:pt x="14" y="45"/>
                      </a:moveTo>
                      <a:cubicBezTo>
                        <a:pt x="14" y="46"/>
                        <a:pt x="13" y="47"/>
                        <a:pt x="11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10" y="39"/>
                        <a:pt x="10" y="34"/>
                        <a:pt x="8" y="28"/>
                      </a:cubicBezTo>
                      <a:cubicBezTo>
                        <a:pt x="7" y="22"/>
                        <a:pt x="4" y="15"/>
                        <a:pt x="0" y="4"/>
                      </a:cubicBezTo>
                      <a:cubicBezTo>
                        <a:pt x="0" y="2"/>
                        <a:pt x="0" y="1"/>
                        <a:pt x="2" y="1"/>
                      </a:cubicBezTo>
                      <a:cubicBezTo>
                        <a:pt x="3" y="0"/>
                        <a:pt x="4" y="1"/>
                        <a:pt x="5" y="2"/>
                      </a:cubicBezTo>
                      <a:cubicBezTo>
                        <a:pt x="9" y="13"/>
                        <a:pt x="11" y="21"/>
                        <a:pt x="13" y="27"/>
                      </a:cubicBezTo>
                      <a:cubicBezTo>
                        <a:pt x="15" y="34"/>
                        <a:pt x="15" y="39"/>
                        <a:pt x="14" y="45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3" name="í$ľïdê">
                  <a:extLst>
                    <a:ext uri="{FF2B5EF4-FFF2-40B4-BE49-F238E27FC236}">
                      <a16:creationId xmlns:a16="http://schemas.microsoft.com/office/drawing/2014/main" id="{D6A5E7CC-0298-4839-B86C-E33D638500E3}"/>
                    </a:ext>
                  </a:extLst>
                </p:cNvPr>
                <p:cNvSpPr/>
                <p:nvPr/>
              </p:nvSpPr>
              <p:spPr bwMode="auto">
                <a:xfrm>
                  <a:off x="2953" y="3160"/>
                  <a:ext cx="326" cy="210"/>
                </a:xfrm>
                <a:custGeom>
                  <a:avLst/>
                  <a:gdLst>
                    <a:gd name="T0" fmla="*/ 17 w 81"/>
                    <a:gd name="T1" fmla="*/ 43 h 52"/>
                    <a:gd name="T2" fmla="*/ 12 w 81"/>
                    <a:gd name="T3" fmla="*/ 44 h 52"/>
                    <a:gd name="T4" fmla="*/ 0 w 81"/>
                    <a:gd name="T5" fmla="*/ 36 h 52"/>
                    <a:gd name="T6" fmla="*/ 8 w 81"/>
                    <a:gd name="T7" fmla="*/ 29 h 52"/>
                    <a:gd name="T8" fmla="*/ 3 w 81"/>
                    <a:gd name="T9" fmla="*/ 23 h 52"/>
                    <a:gd name="T10" fmla="*/ 15 w 81"/>
                    <a:gd name="T11" fmla="*/ 16 h 52"/>
                    <a:gd name="T12" fmla="*/ 16 w 81"/>
                    <a:gd name="T13" fmla="*/ 16 h 52"/>
                    <a:gd name="T14" fmla="*/ 15 w 81"/>
                    <a:gd name="T15" fmla="*/ 14 h 52"/>
                    <a:gd name="T16" fmla="*/ 27 w 81"/>
                    <a:gd name="T17" fmla="*/ 7 h 52"/>
                    <a:gd name="T18" fmla="*/ 30 w 81"/>
                    <a:gd name="T19" fmla="*/ 7 h 52"/>
                    <a:gd name="T20" fmla="*/ 42 w 81"/>
                    <a:gd name="T21" fmla="*/ 0 h 52"/>
                    <a:gd name="T22" fmla="*/ 53 w 81"/>
                    <a:gd name="T23" fmla="*/ 8 h 52"/>
                    <a:gd name="T24" fmla="*/ 53 w 81"/>
                    <a:gd name="T25" fmla="*/ 8 h 52"/>
                    <a:gd name="T26" fmla="*/ 55 w 81"/>
                    <a:gd name="T27" fmla="*/ 8 h 52"/>
                    <a:gd name="T28" fmla="*/ 66 w 81"/>
                    <a:gd name="T29" fmla="*/ 16 h 52"/>
                    <a:gd name="T30" fmla="*/ 64 w 81"/>
                    <a:gd name="T31" fmla="*/ 20 h 52"/>
                    <a:gd name="T32" fmla="*/ 67 w 81"/>
                    <a:gd name="T33" fmla="*/ 25 h 52"/>
                    <a:gd name="T34" fmla="*/ 69 w 81"/>
                    <a:gd name="T35" fmla="*/ 24 h 52"/>
                    <a:gd name="T36" fmla="*/ 81 w 81"/>
                    <a:gd name="T37" fmla="*/ 32 h 52"/>
                    <a:gd name="T38" fmla="*/ 69 w 81"/>
                    <a:gd name="T39" fmla="*/ 40 h 52"/>
                    <a:gd name="T40" fmla="*/ 68 w 81"/>
                    <a:gd name="T41" fmla="*/ 40 h 52"/>
                    <a:gd name="T42" fmla="*/ 57 w 81"/>
                    <a:gd name="T43" fmla="*/ 45 h 52"/>
                    <a:gd name="T44" fmla="*/ 55 w 81"/>
                    <a:gd name="T45" fmla="*/ 45 h 52"/>
                    <a:gd name="T46" fmla="*/ 44 w 81"/>
                    <a:gd name="T47" fmla="*/ 52 h 52"/>
                    <a:gd name="T48" fmla="*/ 33 w 81"/>
                    <a:gd name="T49" fmla="*/ 47 h 52"/>
                    <a:gd name="T50" fmla="*/ 28 w 81"/>
                    <a:gd name="T51" fmla="*/ 48 h 52"/>
                    <a:gd name="T52" fmla="*/ 17 w 81"/>
                    <a:gd name="T53" fmla="*/ 4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1" h="52">
                      <a:moveTo>
                        <a:pt x="17" y="43"/>
                      </a:moveTo>
                      <a:cubicBezTo>
                        <a:pt x="16" y="44"/>
                        <a:pt x="14" y="44"/>
                        <a:pt x="12" y="44"/>
                      </a:cubicBezTo>
                      <a:cubicBezTo>
                        <a:pt x="6" y="44"/>
                        <a:pt x="0" y="41"/>
                        <a:pt x="0" y="36"/>
                      </a:cubicBezTo>
                      <a:cubicBezTo>
                        <a:pt x="0" y="33"/>
                        <a:pt x="4" y="30"/>
                        <a:pt x="8" y="29"/>
                      </a:cubicBezTo>
                      <a:cubicBezTo>
                        <a:pt x="5" y="28"/>
                        <a:pt x="3" y="26"/>
                        <a:pt x="3" y="23"/>
                      </a:cubicBezTo>
                      <a:cubicBezTo>
                        <a:pt x="3" y="19"/>
                        <a:pt x="8" y="16"/>
                        <a:pt x="15" y="16"/>
                      </a:cubicBezTo>
                      <a:cubicBezTo>
                        <a:pt x="15" y="16"/>
                        <a:pt x="15" y="16"/>
                        <a:pt x="16" y="16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0"/>
                        <a:pt x="20" y="7"/>
                        <a:pt x="27" y="7"/>
                      </a:cubicBezTo>
                      <a:cubicBezTo>
                        <a:pt x="28" y="7"/>
                        <a:pt x="29" y="7"/>
                        <a:pt x="30" y="7"/>
                      </a:cubicBezTo>
                      <a:cubicBezTo>
                        <a:pt x="31" y="3"/>
                        <a:pt x="36" y="0"/>
                        <a:pt x="42" y="0"/>
                      </a:cubicBezTo>
                      <a:cubicBezTo>
                        <a:pt x="48" y="0"/>
                        <a:pt x="53" y="4"/>
                        <a:pt x="53" y="8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4" y="8"/>
                        <a:pt x="54" y="8"/>
                        <a:pt x="55" y="8"/>
                      </a:cubicBezTo>
                      <a:cubicBezTo>
                        <a:pt x="61" y="8"/>
                        <a:pt x="66" y="12"/>
                        <a:pt x="66" y="16"/>
                      </a:cubicBezTo>
                      <a:cubicBezTo>
                        <a:pt x="66" y="17"/>
                        <a:pt x="66" y="19"/>
                        <a:pt x="64" y="20"/>
                      </a:cubicBezTo>
                      <a:cubicBezTo>
                        <a:pt x="66" y="21"/>
                        <a:pt x="67" y="23"/>
                        <a:pt x="67" y="25"/>
                      </a:cubicBezTo>
                      <a:cubicBezTo>
                        <a:pt x="68" y="24"/>
                        <a:pt x="68" y="24"/>
                        <a:pt x="69" y="24"/>
                      </a:cubicBezTo>
                      <a:cubicBezTo>
                        <a:pt x="76" y="24"/>
                        <a:pt x="81" y="28"/>
                        <a:pt x="81" y="32"/>
                      </a:cubicBezTo>
                      <a:cubicBezTo>
                        <a:pt x="81" y="36"/>
                        <a:pt x="76" y="40"/>
                        <a:pt x="69" y="40"/>
                      </a:cubicBezTo>
                      <a:cubicBezTo>
                        <a:pt x="69" y="40"/>
                        <a:pt x="69" y="40"/>
                        <a:pt x="68" y="40"/>
                      </a:cubicBezTo>
                      <a:cubicBezTo>
                        <a:pt x="67" y="43"/>
                        <a:pt x="63" y="45"/>
                        <a:pt x="57" y="45"/>
                      </a:cubicBezTo>
                      <a:cubicBezTo>
                        <a:pt x="57" y="45"/>
                        <a:pt x="56" y="45"/>
                        <a:pt x="55" y="45"/>
                      </a:cubicBezTo>
                      <a:cubicBezTo>
                        <a:pt x="55" y="49"/>
                        <a:pt x="50" y="52"/>
                        <a:pt x="44" y="52"/>
                      </a:cubicBezTo>
                      <a:cubicBezTo>
                        <a:pt x="39" y="52"/>
                        <a:pt x="35" y="50"/>
                        <a:pt x="33" y="47"/>
                      </a:cubicBezTo>
                      <a:cubicBezTo>
                        <a:pt x="32" y="48"/>
                        <a:pt x="30" y="48"/>
                        <a:pt x="28" y="48"/>
                      </a:cubicBezTo>
                      <a:cubicBezTo>
                        <a:pt x="23" y="48"/>
                        <a:pt x="19" y="46"/>
                        <a:pt x="17" y="43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4" name="ïšļïḓè">
                  <a:extLst>
                    <a:ext uri="{FF2B5EF4-FFF2-40B4-BE49-F238E27FC236}">
                      <a16:creationId xmlns:a16="http://schemas.microsoft.com/office/drawing/2014/main" id="{0F780770-C17A-4726-B530-359B3228279A}"/>
                    </a:ext>
                  </a:extLst>
                </p:cNvPr>
                <p:cNvSpPr/>
                <p:nvPr/>
              </p:nvSpPr>
              <p:spPr bwMode="auto">
                <a:xfrm>
                  <a:off x="3026" y="3160"/>
                  <a:ext cx="253" cy="182"/>
                </a:xfrm>
                <a:custGeom>
                  <a:avLst/>
                  <a:gdLst>
                    <a:gd name="T0" fmla="*/ 16 w 63"/>
                    <a:gd name="T1" fmla="*/ 37 h 45"/>
                    <a:gd name="T2" fmla="*/ 11 w 63"/>
                    <a:gd name="T3" fmla="*/ 38 h 45"/>
                    <a:gd name="T4" fmla="*/ 0 w 63"/>
                    <a:gd name="T5" fmla="*/ 30 h 45"/>
                    <a:gd name="T6" fmla="*/ 7 w 63"/>
                    <a:gd name="T7" fmla="*/ 23 h 45"/>
                    <a:gd name="T8" fmla="*/ 3 w 63"/>
                    <a:gd name="T9" fmla="*/ 17 h 45"/>
                    <a:gd name="T10" fmla="*/ 14 w 63"/>
                    <a:gd name="T11" fmla="*/ 9 h 45"/>
                    <a:gd name="T12" fmla="*/ 15 w 63"/>
                    <a:gd name="T13" fmla="*/ 9 h 45"/>
                    <a:gd name="T14" fmla="*/ 15 w 63"/>
                    <a:gd name="T15" fmla="*/ 8 h 45"/>
                    <a:gd name="T16" fmla="*/ 25 w 63"/>
                    <a:gd name="T17" fmla="*/ 0 h 45"/>
                    <a:gd name="T18" fmla="*/ 35 w 63"/>
                    <a:gd name="T19" fmla="*/ 8 h 45"/>
                    <a:gd name="T20" fmla="*/ 35 w 63"/>
                    <a:gd name="T21" fmla="*/ 8 h 45"/>
                    <a:gd name="T22" fmla="*/ 37 w 63"/>
                    <a:gd name="T23" fmla="*/ 8 h 45"/>
                    <a:gd name="T24" fmla="*/ 48 w 63"/>
                    <a:gd name="T25" fmla="*/ 16 h 45"/>
                    <a:gd name="T26" fmla="*/ 46 w 63"/>
                    <a:gd name="T27" fmla="*/ 20 h 45"/>
                    <a:gd name="T28" fmla="*/ 49 w 63"/>
                    <a:gd name="T29" fmla="*/ 25 h 45"/>
                    <a:gd name="T30" fmla="*/ 51 w 63"/>
                    <a:gd name="T31" fmla="*/ 24 h 45"/>
                    <a:gd name="T32" fmla="*/ 63 w 63"/>
                    <a:gd name="T33" fmla="*/ 32 h 45"/>
                    <a:gd name="T34" fmla="*/ 55 w 63"/>
                    <a:gd name="T35" fmla="*/ 39 h 45"/>
                    <a:gd name="T36" fmla="*/ 55 w 63"/>
                    <a:gd name="T37" fmla="*/ 39 h 45"/>
                    <a:gd name="T38" fmla="*/ 55 w 63"/>
                    <a:gd name="T39" fmla="*/ 39 h 45"/>
                    <a:gd name="T40" fmla="*/ 51 w 63"/>
                    <a:gd name="T41" fmla="*/ 40 h 45"/>
                    <a:gd name="T42" fmla="*/ 50 w 63"/>
                    <a:gd name="T43" fmla="*/ 40 h 45"/>
                    <a:gd name="T44" fmla="*/ 39 w 63"/>
                    <a:gd name="T45" fmla="*/ 45 h 45"/>
                    <a:gd name="T46" fmla="*/ 39 w 63"/>
                    <a:gd name="T47" fmla="*/ 45 h 45"/>
                    <a:gd name="T48" fmla="*/ 33 w 63"/>
                    <a:gd name="T49" fmla="*/ 41 h 45"/>
                    <a:gd name="T50" fmla="*/ 27 w 63"/>
                    <a:gd name="T51" fmla="*/ 42 h 45"/>
                    <a:gd name="T52" fmla="*/ 16 w 63"/>
                    <a:gd name="T53" fmla="*/ 3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45">
                      <a:moveTo>
                        <a:pt x="16" y="37"/>
                      </a:moveTo>
                      <a:cubicBezTo>
                        <a:pt x="15" y="37"/>
                        <a:pt x="13" y="38"/>
                        <a:pt x="11" y="38"/>
                      </a:cubicBezTo>
                      <a:cubicBezTo>
                        <a:pt x="5" y="38"/>
                        <a:pt x="0" y="34"/>
                        <a:pt x="0" y="30"/>
                      </a:cubicBezTo>
                      <a:cubicBezTo>
                        <a:pt x="0" y="27"/>
                        <a:pt x="3" y="24"/>
                        <a:pt x="7" y="23"/>
                      </a:cubicBezTo>
                      <a:cubicBezTo>
                        <a:pt x="5" y="22"/>
                        <a:pt x="3" y="19"/>
                        <a:pt x="3" y="17"/>
                      </a:cubicBezTo>
                      <a:cubicBezTo>
                        <a:pt x="3" y="13"/>
                        <a:pt x="8" y="9"/>
                        <a:pt x="14" y="9"/>
                      </a:cubicBezTo>
                      <a:cubicBezTo>
                        <a:pt x="14" y="9"/>
                        <a:pt x="15" y="9"/>
                        <a:pt x="15" y="9"/>
                      </a:cubicBezTo>
                      <a:cubicBezTo>
                        <a:pt x="15" y="9"/>
                        <a:pt x="15" y="8"/>
                        <a:pt x="15" y="8"/>
                      </a:cubicBezTo>
                      <a:cubicBezTo>
                        <a:pt x="15" y="4"/>
                        <a:pt x="19" y="1"/>
                        <a:pt x="25" y="0"/>
                      </a:cubicBezTo>
                      <a:cubicBezTo>
                        <a:pt x="31" y="1"/>
                        <a:pt x="35" y="4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6" y="8"/>
                        <a:pt x="36" y="8"/>
                        <a:pt x="37" y="8"/>
                      </a:cubicBezTo>
                      <a:cubicBezTo>
                        <a:pt x="43" y="8"/>
                        <a:pt x="48" y="12"/>
                        <a:pt x="48" y="16"/>
                      </a:cubicBezTo>
                      <a:cubicBezTo>
                        <a:pt x="48" y="17"/>
                        <a:pt x="48" y="19"/>
                        <a:pt x="46" y="20"/>
                      </a:cubicBezTo>
                      <a:cubicBezTo>
                        <a:pt x="48" y="21"/>
                        <a:pt x="49" y="23"/>
                        <a:pt x="49" y="25"/>
                      </a:cubicBezTo>
                      <a:cubicBezTo>
                        <a:pt x="50" y="24"/>
                        <a:pt x="50" y="24"/>
                        <a:pt x="51" y="24"/>
                      </a:cubicBezTo>
                      <a:cubicBezTo>
                        <a:pt x="58" y="24"/>
                        <a:pt x="63" y="28"/>
                        <a:pt x="63" y="32"/>
                      </a:cubicBezTo>
                      <a:cubicBezTo>
                        <a:pt x="63" y="35"/>
                        <a:pt x="60" y="38"/>
                        <a:pt x="55" y="39"/>
                      </a:cubicBezTo>
                      <a:cubicBezTo>
                        <a:pt x="55" y="39"/>
                        <a:pt x="55" y="39"/>
                        <a:pt x="55" y="39"/>
                      </a:cubicBezTo>
                      <a:cubicBezTo>
                        <a:pt x="55" y="39"/>
                        <a:pt x="55" y="39"/>
                        <a:pt x="55" y="39"/>
                      </a:cubicBezTo>
                      <a:cubicBezTo>
                        <a:pt x="54" y="39"/>
                        <a:pt x="52" y="40"/>
                        <a:pt x="51" y="40"/>
                      </a:cubicBezTo>
                      <a:cubicBezTo>
                        <a:pt x="51" y="40"/>
                        <a:pt x="51" y="40"/>
                        <a:pt x="50" y="40"/>
                      </a:cubicBezTo>
                      <a:cubicBezTo>
                        <a:pt x="49" y="43"/>
                        <a:pt x="45" y="45"/>
                        <a:pt x="39" y="45"/>
                      </a:cubicBezTo>
                      <a:cubicBezTo>
                        <a:pt x="39" y="45"/>
                        <a:pt x="39" y="45"/>
                        <a:pt x="39" y="45"/>
                      </a:cubicBezTo>
                      <a:cubicBezTo>
                        <a:pt x="36" y="45"/>
                        <a:pt x="34" y="43"/>
                        <a:pt x="33" y="41"/>
                      </a:cubicBezTo>
                      <a:cubicBezTo>
                        <a:pt x="31" y="42"/>
                        <a:pt x="29" y="42"/>
                        <a:pt x="27" y="42"/>
                      </a:cubicBezTo>
                      <a:cubicBezTo>
                        <a:pt x="22" y="42"/>
                        <a:pt x="18" y="40"/>
                        <a:pt x="16" y="37"/>
                      </a:cubicBezTo>
                      <a:close/>
                    </a:path>
                  </a:pathLst>
                </a:cu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5" name="ísḷîḋé">
                  <a:extLst>
                    <a:ext uri="{FF2B5EF4-FFF2-40B4-BE49-F238E27FC236}">
                      <a16:creationId xmlns:a16="http://schemas.microsoft.com/office/drawing/2014/main" id="{AC684851-BEFF-4205-8385-93A62FBD4E42}"/>
                    </a:ext>
                  </a:extLst>
                </p:cNvPr>
                <p:cNvSpPr/>
                <p:nvPr/>
              </p:nvSpPr>
              <p:spPr bwMode="auto">
                <a:xfrm>
                  <a:off x="3436" y="3293"/>
                  <a:ext cx="80" cy="93"/>
                </a:xfrm>
                <a:custGeom>
                  <a:avLst/>
                  <a:gdLst>
                    <a:gd name="T0" fmla="*/ 3 w 20"/>
                    <a:gd name="T1" fmla="*/ 23 h 23"/>
                    <a:gd name="T2" fmla="*/ 0 w 20"/>
                    <a:gd name="T3" fmla="*/ 21 h 23"/>
                    <a:gd name="T4" fmla="*/ 2 w 20"/>
                    <a:gd name="T5" fmla="*/ 18 h 23"/>
                    <a:gd name="T6" fmla="*/ 9 w 20"/>
                    <a:gd name="T7" fmla="*/ 15 h 23"/>
                    <a:gd name="T8" fmla="*/ 15 w 20"/>
                    <a:gd name="T9" fmla="*/ 2 h 23"/>
                    <a:gd name="T10" fmla="*/ 18 w 20"/>
                    <a:gd name="T11" fmla="*/ 0 h 23"/>
                    <a:gd name="T12" fmla="*/ 20 w 20"/>
                    <a:gd name="T13" fmla="*/ 3 h 23"/>
                    <a:gd name="T14" fmla="*/ 12 w 20"/>
                    <a:gd name="T15" fmla="*/ 18 h 23"/>
                    <a:gd name="T16" fmla="*/ 3 w 20"/>
                    <a:gd name="T1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3">
                      <a:moveTo>
                        <a:pt x="3" y="23"/>
                      </a:moveTo>
                      <a:cubicBezTo>
                        <a:pt x="2" y="23"/>
                        <a:pt x="1" y="22"/>
                        <a:pt x="0" y="21"/>
                      </a:cubicBezTo>
                      <a:cubicBezTo>
                        <a:pt x="0" y="20"/>
                        <a:pt x="1" y="18"/>
                        <a:pt x="2" y="18"/>
                      </a:cubicBezTo>
                      <a:cubicBezTo>
                        <a:pt x="4" y="18"/>
                        <a:pt x="7" y="17"/>
                        <a:pt x="9" y="15"/>
                      </a:cubicBezTo>
                      <a:cubicBezTo>
                        <a:pt x="11" y="12"/>
                        <a:pt x="14" y="8"/>
                        <a:pt x="15" y="2"/>
                      </a:cubicBezTo>
                      <a:cubicBezTo>
                        <a:pt x="15" y="1"/>
                        <a:pt x="17" y="0"/>
                        <a:pt x="18" y="0"/>
                      </a:cubicBezTo>
                      <a:cubicBezTo>
                        <a:pt x="19" y="0"/>
                        <a:pt x="20" y="2"/>
                        <a:pt x="20" y="3"/>
                      </a:cubicBezTo>
                      <a:cubicBezTo>
                        <a:pt x="18" y="11"/>
                        <a:pt x="16" y="15"/>
                        <a:pt x="12" y="18"/>
                      </a:cubicBezTo>
                      <a:cubicBezTo>
                        <a:pt x="9" y="21"/>
                        <a:pt x="6" y="23"/>
                        <a:pt x="3" y="23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6" name="îŝlîdê">
                  <a:extLst>
                    <a:ext uri="{FF2B5EF4-FFF2-40B4-BE49-F238E27FC236}">
                      <a16:creationId xmlns:a16="http://schemas.microsoft.com/office/drawing/2014/main" id="{BCE2D61F-B907-43F0-A24F-5D2BC76602FE}"/>
                    </a:ext>
                  </a:extLst>
                </p:cNvPr>
                <p:cNvSpPr/>
                <p:nvPr/>
              </p:nvSpPr>
              <p:spPr bwMode="auto">
                <a:xfrm>
                  <a:off x="3424" y="3265"/>
                  <a:ext cx="32" cy="270"/>
                </a:xfrm>
                <a:custGeom>
                  <a:avLst/>
                  <a:gdLst>
                    <a:gd name="T0" fmla="*/ 0 w 8"/>
                    <a:gd name="T1" fmla="*/ 3 h 67"/>
                    <a:gd name="T2" fmla="*/ 3 w 8"/>
                    <a:gd name="T3" fmla="*/ 1 h 67"/>
                    <a:gd name="T4" fmla="*/ 6 w 8"/>
                    <a:gd name="T5" fmla="*/ 3 h 67"/>
                    <a:gd name="T6" fmla="*/ 7 w 8"/>
                    <a:gd name="T7" fmla="*/ 30 h 67"/>
                    <a:gd name="T8" fmla="*/ 6 w 8"/>
                    <a:gd name="T9" fmla="*/ 65 h 67"/>
                    <a:gd name="T10" fmla="*/ 3 w 8"/>
                    <a:gd name="T11" fmla="*/ 67 h 67"/>
                    <a:gd name="T12" fmla="*/ 0 w 8"/>
                    <a:gd name="T13" fmla="*/ 64 h 67"/>
                    <a:gd name="T14" fmla="*/ 2 w 8"/>
                    <a:gd name="T15" fmla="*/ 30 h 67"/>
                    <a:gd name="T16" fmla="*/ 0 w 8"/>
                    <a:gd name="T17" fmla="*/ 3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7">
                      <a:moveTo>
                        <a:pt x="0" y="3"/>
                      </a:moveTo>
                      <a:cubicBezTo>
                        <a:pt x="0" y="2"/>
                        <a:pt x="1" y="1"/>
                        <a:pt x="3" y="1"/>
                      </a:cubicBezTo>
                      <a:cubicBezTo>
                        <a:pt x="4" y="0"/>
                        <a:pt x="5" y="1"/>
                        <a:pt x="6" y="3"/>
                      </a:cubicBezTo>
                      <a:cubicBezTo>
                        <a:pt x="6" y="9"/>
                        <a:pt x="7" y="19"/>
                        <a:pt x="7" y="30"/>
                      </a:cubicBezTo>
                      <a:cubicBezTo>
                        <a:pt x="8" y="42"/>
                        <a:pt x="7" y="54"/>
                        <a:pt x="6" y="65"/>
                      </a:cubicBezTo>
                      <a:cubicBezTo>
                        <a:pt x="5" y="66"/>
                        <a:pt x="4" y="67"/>
                        <a:pt x="3" y="67"/>
                      </a:cubicBezTo>
                      <a:cubicBezTo>
                        <a:pt x="1" y="66"/>
                        <a:pt x="0" y="65"/>
                        <a:pt x="0" y="64"/>
                      </a:cubicBezTo>
                      <a:cubicBezTo>
                        <a:pt x="2" y="54"/>
                        <a:pt x="3" y="41"/>
                        <a:pt x="2" y="30"/>
                      </a:cubicBezTo>
                      <a:cubicBezTo>
                        <a:pt x="2" y="19"/>
                        <a:pt x="1" y="9"/>
                        <a:pt x="0" y="3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7" name="íS1iḑè">
                  <a:extLst>
                    <a:ext uri="{FF2B5EF4-FFF2-40B4-BE49-F238E27FC236}">
                      <a16:creationId xmlns:a16="http://schemas.microsoft.com/office/drawing/2014/main" id="{73051B35-A6D9-4807-9001-AC26B513B754}"/>
                    </a:ext>
                  </a:extLst>
                </p:cNvPr>
                <p:cNvSpPr/>
                <p:nvPr/>
              </p:nvSpPr>
              <p:spPr bwMode="auto">
                <a:xfrm>
                  <a:off x="3303" y="3176"/>
                  <a:ext cx="245" cy="170"/>
                </a:xfrm>
                <a:custGeom>
                  <a:avLst/>
                  <a:gdLst>
                    <a:gd name="T0" fmla="*/ 44 w 61"/>
                    <a:gd name="T1" fmla="*/ 8 h 42"/>
                    <a:gd name="T2" fmla="*/ 61 w 61"/>
                    <a:gd name="T3" fmla="*/ 21 h 42"/>
                    <a:gd name="T4" fmla="*/ 51 w 61"/>
                    <a:gd name="T5" fmla="*/ 32 h 42"/>
                    <a:gd name="T6" fmla="*/ 34 w 61"/>
                    <a:gd name="T7" fmla="*/ 42 h 42"/>
                    <a:gd name="T8" fmla="*/ 19 w 61"/>
                    <a:gd name="T9" fmla="*/ 35 h 42"/>
                    <a:gd name="T10" fmla="*/ 17 w 61"/>
                    <a:gd name="T11" fmla="*/ 35 h 42"/>
                    <a:gd name="T12" fmla="*/ 0 w 61"/>
                    <a:gd name="T13" fmla="*/ 22 h 42"/>
                    <a:gd name="T14" fmla="*/ 12 w 61"/>
                    <a:gd name="T15" fmla="*/ 10 h 42"/>
                    <a:gd name="T16" fmla="*/ 28 w 61"/>
                    <a:gd name="T17" fmla="*/ 0 h 42"/>
                    <a:gd name="T18" fmla="*/ 44 w 61"/>
                    <a:gd name="T19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42">
                      <a:moveTo>
                        <a:pt x="44" y="8"/>
                      </a:moveTo>
                      <a:cubicBezTo>
                        <a:pt x="53" y="8"/>
                        <a:pt x="61" y="13"/>
                        <a:pt x="61" y="21"/>
                      </a:cubicBezTo>
                      <a:cubicBezTo>
                        <a:pt x="61" y="26"/>
                        <a:pt x="57" y="30"/>
                        <a:pt x="51" y="32"/>
                      </a:cubicBezTo>
                      <a:cubicBezTo>
                        <a:pt x="49" y="38"/>
                        <a:pt x="42" y="42"/>
                        <a:pt x="34" y="42"/>
                      </a:cubicBezTo>
                      <a:cubicBezTo>
                        <a:pt x="27" y="42"/>
                        <a:pt x="22" y="39"/>
                        <a:pt x="19" y="35"/>
                      </a:cubicBezTo>
                      <a:cubicBezTo>
                        <a:pt x="18" y="35"/>
                        <a:pt x="17" y="35"/>
                        <a:pt x="17" y="35"/>
                      </a:cubicBezTo>
                      <a:cubicBezTo>
                        <a:pt x="7" y="35"/>
                        <a:pt x="0" y="29"/>
                        <a:pt x="0" y="22"/>
                      </a:cubicBezTo>
                      <a:cubicBezTo>
                        <a:pt x="0" y="16"/>
                        <a:pt x="5" y="11"/>
                        <a:pt x="12" y="10"/>
                      </a:cubicBezTo>
                      <a:cubicBezTo>
                        <a:pt x="14" y="4"/>
                        <a:pt x="21" y="0"/>
                        <a:pt x="28" y="0"/>
                      </a:cubicBezTo>
                      <a:cubicBezTo>
                        <a:pt x="35" y="0"/>
                        <a:pt x="41" y="3"/>
                        <a:pt x="44" y="8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8" name="îṡliḑé">
                  <a:extLst>
                    <a:ext uri="{FF2B5EF4-FFF2-40B4-BE49-F238E27FC236}">
                      <a16:creationId xmlns:a16="http://schemas.microsoft.com/office/drawing/2014/main" id="{BF7723AC-89D2-40DC-9BFC-37C3F63199EE}"/>
                    </a:ext>
                  </a:extLst>
                </p:cNvPr>
                <p:cNvSpPr/>
                <p:nvPr/>
              </p:nvSpPr>
              <p:spPr bwMode="auto">
                <a:xfrm>
                  <a:off x="3327" y="3176"/>
                  <a:ext cx="221" cy="142"/>
                </a:xfrm>
                <a:custGeom>
                  <a:avLst/>
                  <a:gdLst>
                    <a:gd name="T0" fmla="*/ 38 w 55"/>
                    <a:gd name="T1" fmla="*/ 8 h 35"/>
                    <a:gd name="T2" fmla="*/ 55 w 55"/>
                    <a:gd name="T3" fmla="*/ 21 h 35"/>
                    <a:gd name="T4" fmla="*/ 54 w 55"/>
                    <a:gd name="T5" fmla="*/ 24 h 35"/>
                    <a:gd name="T6" fmla="*/ 51 w 55"/>
                    <a:gd name="T7" fmla="*/ 25 h 35"/>
                    <a:gd name="T8" fmla="*/ 47 w 55"/>
                    <a:gd name="T9" fmla="*/ 31 h 35"/>
                    <a:gd name="T10" fmla="*/ 45 w 55"/>
                    <a:gd name="T11" fmla="*/ 32 h 35"/>
                    <a:gd name="T12" fmla="*/ 45 w 55"/>
                    <a:gd name="T13" fmla="*/ 33 h 35"/>
                    <a:gd name="T14" fmla="*/ 35 w 55"/>
                    <a:gd name="T15" fmla="*/ 35 h 35"/>
                    <a:gd name="T16" fmla="*/ 19 w 55"/>
                    <a:gd name="T17" fmla="*/ 28 h 35"/>
                    <a:gd name="T18" fmla="*/ 17 w 55"/>
                    <a:gd name="T19" fmla="*/ 28 h 35"/>
                    <a:gd name="T20" fmla="*/ 0 w 55"/>
                    <a:gd name="T21" fmla="*/ 15 h 35"/>
                    <a:gd name="T22" fmla="*/ 1 w 55"/>
                    <a:gd name="T23" fmla="*/ 11 h 35"/>
                    <a:gd name="T24" fmla="*/ 6 w 55"/>
                    <a:gd name="T25" fmla="*/ 10 h 35"/>
                    <a:gd name="T26" fmla="*/ 22 w 55"/>
                    <a:gd name="T27" fmla="*/ 0 h 35"/>
                    <a:gd name="T28" fmla="*/ 38 w 55"/>
                    <a:gd name="T29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" h="35">
                      <a:moveTo>
                        <a:pt x="38" y="8"/>
                      </a:moveTo>
                      <a:cubicBezTo>
                        <a:pt x="47" y="8"/>
                        <a:pt x="55" y="13"/>
                        <a:pt x="55" y="21"/>
                      </a:cubicBezTo>
                      <a:cubicBezTo>
                        <a:pt x="55" y="22"/>
                        <a:pt x="55" y="23"/>
                        <a:pt x="54" y="24"/>
                      </a:cubicBezTo>
                      <a:cubicBezTo>
                        <a:pt x="53" y="25"/>
                        <a:pt x="52" y="25"/>
                        <a:pt x="51" y="25"/>
                      </a:cubicBezTo>
                      <a:cubicBezTo>
                        <a:pt x="51" y="28"/>
                        <a:pt x="49" y="30"/>
                        <a:pt x="47" y="31"/>
                      </a:cubicBezTo>
                      <a:cubicBezTo>
                        <a:pt x="46" y="32"/>
                        <a:pt x="46" y="32"/>
                        <a:pt x="45" y="32"/>
                      </a:cubicBezTo>
                      <a:cubicBezTo>
                        <a:pt x="45" y="32"/>
                        <a:pt x="45" y="33"/>
                        <a:pt x="45" y="33"/>
                      </a:cubicBezTo>
                      <a:cubicBezTo>
                        <a:pt x="42" y="34"/>
                        <a:pt x="38" y="35"/>
                        <a:pt x="35" y="35"/>
                      </a:cubicBezTo>
                      <a:cubicBezTo>
                        <a:pt x="28" y="35"/>
                        <a:pt x="22" y="32"/>
                        <a:pt x="19" y="28"/>
                      </a:cubicBezTo>
                      <a:cubicBezTo>
                        <a:pt x="19" y="28"/>
                        <a:pt x="18" y="28"/>
                        <a:pt x="17" y="28"/>
                      </a:cubicBezTo>
                      <a:cubicBezTo>
                        <a:pt x="8" y="28"/>
                        <a:pt x="0" y="22"/>
                        <a:pt x="0" y="15"/>
                      </a:cubicBezTo>
                      <a:cubicBezTo>
                        <a:pt x="0" y="14"/>
                        <a:pt x="0" y="13"/>
                        <a:pt x="1" y="11"/>
                      </a:cubicBezTo>
                      <a:cubicBezTo>
                        <a:pt x="2" y="11"/>
                        <a:pt x="4" y="10"/>
                        <a:pt x="6" y="10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9" y="0"/>
                        <a:pt x="35" y="3"/>
                        <a:pt x="38" y="8"/>
                      </a:cubicBezTo>
                      <a:close/>
                    </a:path>
                  </a:pathLst>
                </a:cu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9" name="iṧḻídé">
                  <a:extLst>
                    <a:ext uri="{FF2B5EF4-FFF2-40B4-BE49-F238E27FC236}">
                      <a16:creationId xmlns:a16="http://schemas.microsoft.com/office/drawing/2014/main" id="{DA39A85F-F45C-491C-A39D-5575DF948B3E}"/>
                    </a:ext>
                  </a:extLst>
                </p:cNvPr>
                <p:cNvSpPr/>
                <p:nvPr/>
              </p:nvSpPr>
              <p:spPr bwMode="auto">
                <a:xfrm>
                  <a:off x="3950" y="3370"/>
                  <a:ext cx="72" cy="48"/>
                </a:xfrm>
                <a:custGeom>
                  <a:avLst/>
                  <a:gdLst>
                    <a:gd name="T0" fmla="*/ 2 w 18"/>
                    <a:gd name="T1" fmla="*/ 11 h 12"/>
                    <a:gd name="T2" fmla="*/ 1 w 18"/>
                    <a:gd name="T3" fmla="*/ 8 h 12"/>
                    <a:gd name="T4" fmla="*/ 4 w 18"/>
                    <a:gd name="T5" fmla="*/ 6 h 12"/>
                    <a:gd name="T6" fmla="*/ 5 w 18"/>
                    <a:gd name="T7" fmla="*/ 7 h 12"/>
                    <a:gd name="T8" fmla="*/ 9 w 18"/>
                    <a:gd name="T9" fmla="*/ 6 h 12"/>
                    <a:gd name="T10" fmla="*/ 13 w 18"/>
                    <a:gd name="T11" fmla="*/ 3 h 12"/>
                    <a:gd name="T12" fmla="*/ 13 w 18"/>
                    <a:gd name="T13" fmla="*/ 2 h 12"/>
                    <a:gd name="T14" fmla="*/ 17 w 18"/>
                    <a:gd name="T15" fmla="*/ 0 h 12"/>
                    <a:gd name="T16" fmla="*/ 18 w 18"/>
                    <a:gd name="T17" fmla="*/ 3 h 12"/>
                    <a:gd name="T18" fmla="*/ 17 w 18"/>
                    <a:gd name="T19" fmla="*/ 5 h 12"/>
                    <a:gd name="T20" fmla="*/ 11 w 18"/>
                    <a:gd name="T21" fmla="*/ 11 h 12"/>
                    <a:gd name="T22" fmla="*/ 3 w 18"/>
                    <a:gd name="T23" fmla="*/ 11 h 12"/>
                    <a:gd name="T24" fmla="*/ 2 w 18"/>
                    <a:gd name="T2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12">
                      <a:moveTo>
                        <a:pt x="2" y="11"/>
                      </a:moveTo>
                      <a:cubicBezTo>
                        <a:pt x="1" y="10"/>
                        <a:pt x="0" y="9"/>
                        <a:pt x="1" y="8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6" y="7"/>
                        <a:pt x="7" y="7"/>
                        <a:pt x="9" y="6"/>
                      </a:cubicBezTo>
                      <a:cubicBezTo>
                        <a:pt x="10" y="6"/>
                        <a:pt x="12" y="5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0"/>
                        <a:pt x="15" y="0"/>
                        <a:pt x="17" y="0"/>
                      </a:cubicBezTo>
                      <a:cubicBezTo>
                        <a:pt x="18" y="1"/>
                        <a:pt x="18" y="2"/>
                        <a:pt x="18" y="3"/>
                      </a:cubicBezTo>
                      <a:cubicBezTo>
                        <a:pt x="18" y="4"/>
                        <a:pt x="18" y="4"/>
                        <a:pt x="17" y="5"/>
                      </a:cubicBezTo>
                      <a:cubicBezTo>
                        <a:pt x="16" y="8"/>
                        <a:pt x="13" y="10"/>
                        <a:pt x="11" y="11"/>
                      </a:cubicBezTo>
                      <a:cubicBezTo>
                        <a:pt x="8" y="12"/>
                        <a:pt x="5" y="12"/>
                        <a:pt x="3" y="11"/>
                      </a:cubicBezTo>
                      <a:cubicBezTo>
                        <a:pt x="3" y="11"/>
                        <a:pt x="2" y="11"/>
                        <a:pt x="2" y="11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0" name="îSļïḋé">
                  <a:extLst>
                    <a:ext uri="{FF2B5EF4-FFF2-40B4-BE49-F238E27FC236}">
                      <a16:creationId xmlns:a16="http://schemas.microsoft.com/office/drawing/2014/main" id="{842417F0-255E-411C-8C7A-27F2F99AACCB}"/>
                    </a:ext>
                  </a:extLst>
                </p:cNvPr>
                <p:cNvSpPr/>
                <p:nvPr/>
              </p:nvSpPr>
              <p:spPr bwMode="auto">
                <a:xfrm>
                  <a:off x="3874" y="3269"/>
                  <a:ext cx="60" cy="85"/>
                </a:xfrm>
                <a:custGeom>
                  <a:avLst/>
                  <a:gdLst>
                    <a:gd name="T0" fmla="*/ 14 w 15"/>
                    <a:gd name="T1" fmla="*/ 16 h 21"/>
                    <a:gd name="T2" fmla="*/ 15 w 15"/>
                    <a:gd name="T3" fmla="*/ 19 h 21"/>
                    <a:gd name="T4" fmla="*/ 12 w 15"/>
                    <a:gd name="T5" fmla="*/ 20 h 21"/>
                    <a:gd name="T6" fmla="*/ 4 w 15"/>
                    <a:gd name="T7" fmla="*/ 13 h 21"/>
                    <a:gd name="T8" fmla="*/ 0 w 15"/>
                    <a:gd name="T9" fmla="*/ 2 h 21"/>
                    <a:gd name="T10" fmla="*/ 2 w 15"/>
                    <a:gd name="T11" fmla="*/ 0 h 21"/>
                    <a:gd name="T12" fmla="*/ 5 w 15"/>
                    <a:gd name="T13" fmla="*/ 2 h 21"/>
                    <a:gd name="T14" fmla="*/ 8 w 15"/>
                    <a:gd name="T15" fmla="*/ 11 h 21"/>
                    <a:gd name="T16" fmla="*/ 14 w 15"/>
                    <a:gd name="T17" fmla="*/ 1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21">
                      <a:moveTo>
                        <a:pt x="14" y="16"/>
                      </a:moveTo>
                      <a:cubicBezTo>
                        <a:pt x="15" y="17"/>
                        <a:pt x="15" y="18"/>
                        <a:pt x="15" y="19"/>
                      </a:cubicBezTo>
                      <a:cubicBezTo>
                        <a:pt x="14" y="20"/>
                        <a:pt x="13" y="21"/>
                        <a:pt x="12" y="20"/>
                      </a:cubicBezTo>
                      <a:cubicBezTo>
                        <a:pt x="9" y="19"/>
                        <a:pt x="6" y="17"/>
                        <a:pt x="4" y="13"/>
                      </a:cubicBezTo>
                      <a:cubicBezTo>
                        <a:pt x="2" y="10"/>
                        <a:pt x="1" y="7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3" y="0"/>
                        <a:pt x="5" y="0"/>
                        <a:pt x="5" y="2"/>
                      </a:cubicBezTo>
                      <a:cubicBezTo>
                        <a:pt x="5" y="5"/>
                        <a:pt x="6" y="8"/>
                        <a:pt x="8" y="11"/>
                      </a:cubicBezTo>
                      <a:cubicBezTo>
                        <a:pt x="10" y="13"/>
                        <a:pt x="12" y="15"/>
                        <a:pt x="14" y="16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1" name="îṥ1íďè">
                  <a:extLst>
                    <a:ext uri="{FF2B5EF4-FFF2-40B4-BE49-F238E27FC236}">
                      <a16:creationId xmlns:a16="http://schemas.microsoft.com/office/drawing/2014/main" id="{E68FA1F9-DFE5-4DD9-A014-56A5CCAFBF51}"/>
                    </a:ext>
                  </a:extLst>
                </p:cNvPr>
                <p:cNvSpPr/>
                <p:nvPr/>
              </p:nvSpPr>
              <p:spPr bwMode="auto">
                <a:xfrm>
                  <a:off x="3914" y="3241"/>
                  <a:ext cx="44" cy="282"/>
                </a:xfrm>
                <a:custGeom>
                  <a:avLst/>
                  <a:gdLst>
                    <a:gd name="T0" fmla="*/ 8 w 11"/>
                    <a:gd name="T1" fmla="*/ 68 h 70"/>
                    <a:gd name="T2" fmla="*/ 5 w 11"/>
                    <a:gd name="T3" fmla="*/ 70 h 70"/>
                    <a:gd name="T4" fmla="*/ 3 w 11"/>
                    <a:gd name="T5" fmla="*/ 67 h 70"/>
                    <a:gd name="T6" fmla="*/ 2 w 11"/>
                    <a:gd name="T7" fmla="*/ 40 h 70"/>
                    <a:gd name="T8" fmla="*/ 0 w 11"/>
                    <a:gd name="T9" fmla="*/ 22 h 70"/>
                    <a:gd name="T10" fmla="*/ 2 w 11"/>
                    <a:gd name="T11" fmla="*/ 2 h 70"/>
                    <a:gd name="T12" fmla="*/ 4 w 11"/>
                    <a:gd name="T13" fmla="*/ 0 h 70"/>
                    <a:gd name="T14" fmla="*/ 6 w 11"/>
                    <a:gd name="T15" fmla="*/ 3 h 70"/>
                    <a:gd name="T16" fmla="*/ 5 w 11"/>
                    <a:gd name="T17" fmla="*/ 22 h 70"/>
                    <a:gd name="T18" fmla="*/ 7 w 11"/>
                    <a:gd name="T19" fmla="*/ 38 h 70"/>
                    <a:gd name="T20" fmla="*/ 8 w 11"/>
                    <a:gd name="T21" fmla="*/ 68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" h="70">
                      <a:moveTo>
                        <a:pt x="8" y="68"/>
                      </a:moveTo>
                      <a:cubicBezTo>
                        <a:pt x="7" y="70"/>
                        <a:pt x="6" y="70"/>
                        <a:pt x="5" y="70"/>
                      </a:cubicBezTo>
                      <a:cubicBezTo>
                        <a:pt x="3" y="70"/>
                        <a:pt x="3" y="68"/>
                        <a:pt x="3" y="67"/>
                      </a:cubicBezTo>
                      <a:cubicBezTo>
                        <a:pt x="6" y="55"/>
                        <a:pt x="5" y="52"/>
                        <a:pt x="2" y="40"/>
                      </a:cubicBezTo>
                      <a:cubicBezTo>
                        <a:pt x="1" y="34"/>
                        <a:pt x="0" y="28"/>
                        <a:pt x="0" y="22"/>
                      </a:cubicBezTo>
                      <a:cubicBezTo>
                        <a:pt x="0" y="14"/>
                        <a:pt x="1" y="5"/>
                        <a:pt x="2" y="2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6" y="1"/>
                        <a:pt x="7" y="2"/>
                        <a:pt x="6" y="3"/>
                      </a:cubicBezTo>
                      <a:cubicBezTo>
                        <a:pt x="6" y="6"/>
                        <a:pt x="5" y="14"/>
                        <a:pt x="5" y="22"/>
                      </a:cubicBezTo>
                      <a:cubicBezTo>
                        <a:pt x="5" y="28"/>
                        <a:pt x="6" y="34"/>
                        <a:pt x="7" y="38"/>
                      </a:cubicBezTo>
                      <a:cubicBezTo>
                        <a:pt x="10" y="52"/>
                        <a:pt x="11" y="55"/>
                        <a:pt x="8" y="68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2" name="ïšlîḑe">
                  <a:extLst>
                    <a:ext uri="{FF2B5EF4-FFF2-40B4-BE49-F238E27FC236}">
                      <a16:creationId xmlns:a16="http://schemas.microsoft.com/office/drawing/2014/main" id="{92099031-35A5-492B-9B9B-9971C8DC4A5C}"/>
                    </a:ext>
                  </a:extLst>
                </p:cNvPr>
                <p:cNvSpPr/>
                <p:nvPr/>
              </p:nvSpPr>
              <p:spPr bwMode="auto">
                <a:xfrm>
                  <a:off x="3841" y="3160"/>
                  <a:ext cx="177" cy="162"/>
                </a:xfrm>
                <a:custGeom>
                  <a:avLst/>
                  <a:gdLst>
                    <a:gd name="T0" fmla="*/ 26 w 44"/>
                    <a:gd name="T1" fmla="*/ 0 h 40"/>
                    <a:gd name="T2" fmla="*/ 38 w 44"/>
                    <a:gd name="T3" fmla="*/ 12 h 40"/>
                    <a:gd name="T4" fmla="*/ 38 w 44"/>
                    <a:gd name="T5" fmla="*/ 15 h 40"/>
                    <a:gd name="T6" fmla="*/ 44 w 44"/>
                    <a:gd name="T7" fmla="*/ 26 h 40"/>
                    <a:gd name="T8" fmla="*/ 30 w 44"/>
                    <a:gd name="T9" fmla="*/ 40 h 40"/>
                    <a:gd name="T10" fmla="*/ 17 w 44"/>
                    <a:gd name="T11" fmla="*/ 31 h 40"/>
                    <a:gd name="T12" fmla="*/ 12 w 44"/>
                    <a:gd name="T13" fmla="*/ 32 h 40"/>
                    <a:gd name="T14" fmla="*/ 0 w 44"/>
                    <a:gd name="T15" fmla="*/ 20 h 40"/>
                    <a:gd name="T16" fmla="*/ 12 w 44"/>
                    <a:gd name="T17" fmla="*/ 8 h 40"/>
                    <a:gd name="T18" fmla="*/ 14 w 44"/>
                    <a:gd name="T19" fmla="*/ 9 h 40"/>
                    <a:gd name="T20" fmla="*/ 26 w 44"/>
                    <a:gd name="T2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40">
                      <a:moveTo>
                        <a:pt x="26" y="0"/>
                      </a:moveTo>
                      <a:cubicBezTo>
                        <a:pt x="33" y="0"/>
                        <a:pt x="38" y="5"/>
                        <a:pt x="38" y="12"/>
                      </a:cubicBezTo>
                      <a:cubicBezTo>
                        <a:pt x="38" y="13"/>
                        <a:pt x="38" y="14"/>
                        <a:pt x="38" y="15"/>
                      </a:cubicBezTo>
                      <a:cubicBezTo>
                        <a:pt x="41" y="17"/>
                        <a:pt x="44" y="21"/>
                        <a:pt x="44" y="26"/>
                      </a:cubicBezTo>
                      <a:cubicBezTo>
                        <a:pt x="44" y="34"/>
                        <a:pt x="38" y="40"/>
                        <a:pt x="30" y="40"/>
                      </a:cubicBezTo>
                      <a:cubicBezTo>
                        <a:pt x="24" y="40"/>
                        <a:pt x="19" y="36"/>
                        <a:pt x="17" y="31"/>
                      </a:cubicBezTo>
                      <a:cubicBezTo>
                        <a:pt x="16" y="32"/>
                        <a:pt x="14" y="32"/>
                        <a:pt x="12" y="32"/>
                      </a:cubicBezTo>
                      <a:cubicBezTo>
                        <a:pt x="5" y="32"/>
                        <a:pt x="0" y="27"/>
                        <a:pt x="0" y="20"/>
                      </a:cubicBezTo>
                      <a:cubicBezTo>
                        <a:pt x="0" y="14"/>
                        <a:pt x="5" y="8"/>
                        <a:pt x="12" y="8"/>
                      </a:cubicBezTo>
                      <a:cubicBezTo>
                        <a:pt x="13" y="8"/>
                        <a:pt x="14" y="8"/>
                        <a:pt x="14" y="9"/>
                      </a:cubicBezTo>
                      <a:cubicBezTo>
                        <a:pt x="16" y="4"/>
                        <a:pt x="20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3" name="ïŝlíḋè">
                  <a:extLst>
                    <a:ext uri="{FF2B5EF4-FFF2-40B4-BE49-F238E27FC236}">
                      <a16:creationId xmlns:a16="http://schemas.microsoft.com/office/drawing/2014/main" id="{916B1D50-1771-4CE7-A7CC-90514AB9E2ED}"/>
                    </a:ext>
                  </a:extLst>
                </p:cNvPr>
                <p:cNvSpPr/>
                <p:nvPr/>
              </p:nvSpPr>
              <p:spPr bwMode="auto">
                <a:xfrm>
                  <a:off x="3858" y="3164"/>
                  <a:ext cx="148" cy="133"/>
                </a:xfrm>
                <a:custGeom>
                  <a:avLst/>
                  <a:gdLst>
                    <a:gd name="T0" fmla="*/ 9 w 37"/>
                    <a:gd name="T1" fmla="*/ 9 h 33"/>
                    <a:gd name="T2" fmla="*/ 12 w 37"/>
                    <a:gd name="T3" fmla="*/ 9 h 33"/>
                    <a:gd name="T4" fmla="*/ 22 w 37"/>
                    <a:gd name="T5" fmla="*/ 0 h 33"/>
                    <a:gd name="T6" fmla="*/ 31 w 37"/>
                    <a:gd name="T7" fmla="*/ 10 h 33"/>
                    <a:gd name="T8" fmla="*/ 30 w 37"/>
                    <a:gd name="T9" fmla="*/ 14 h 33"/>
                    <a:gd name="T10" fmla="*/ 37 w 37"/>
                    <a:gd name="T11" fmla="*/ 24 h 33"/>
                    <a:gd name="T12" fmla="*/ 28 w 37"/>
                    <a:gd name="T13" fmla="*/ 33 h 33"/>
                    <a:gd name="T14" fmla="*/ 18 w 37"/>
                    <a:gd name="T15" fmla="*/ 24 h 33"/>
                    <a:gd name="T16" fmla="*/ 9 w 37"/>
                    <a:gd name="T17" fmla="*/ 29 h 33"/>
                    <a:gd name="T18" fmla="*/ 0 w 37"/>
                    <a:gd name="T19" fmla="*/ 19 h 33"/>
                    <a:gd name="T20" fmla="*/ 9 w 37"/>
                    <a:gd name="T21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" h="33">
                      <a:moveTo>
                        <a:pt x="9" y="9"/>
                      </a:moveTo>
                      <a:cubicBezTo>
                        <a:pt x="10" y="9"/>
                        <a:pt x="11" y="9"/>
                        <a:pt x="12" y="9"/>
                      </a:cubicBezTo>
                      <a:cubicBezTo>
                        <a:pt x="12" y="4"/>
                        <a:pt x="17" y="0"/>
                        <a:pt x="22" y="0"/>
                      </a:cubicBezTo>
                      <a:cubicBezTo>
                        <a:pt x="27" y="0"/>
                        <a:pt x="31" y="4"/>
                        <a:pt x="31" y="10"/>
                      </a:cubicBezTo>
                      <a:cubicBezTo>
                        <a:pt x="31" y="11"/>
                        <a:pt x="31" y="13"/>
                        <a:pt x="30" y="14"/>
                      </a:cubicBezTo>
                      <a:cubicBezTo>
                        <a:pt x="34" y="15"/>
                        <a:pt x="37" y="19"/>
                        <a:pt x="37" y="24"/>
                      </a:cubicBezTo>
                      <a:cubicBezTo>
                        <a:pt x="37" y="29"/>
                        <a:pt x="33" y="33"/>
                        <a:pt x="28" y="33"/>
                      </a:cubicBezTo>
                      <a:cubicBezTo>
                        <a:pt x="22" y="33"/>
                        <a:pt x="18" y="29"/>
                        <a:pt x="18" y="24"/>
                      </a:cubicBezTo>
                      <a:cubicBezTo>
                        <a:pt x="16" y="27"/>
                        <a:pt x="13" y="29"/>
                        <a:pt x="9" y="29"/>
                      </a:cubicBezTo>
                      <a:cubicBezTo>
                        <a:pt x="4" y="29"/>
                        <a:pt x="0" y="24"/>
                        <a:pt x="0" y="19"/>
                      </a:cubicBezTo>
                      <a:cubicBezTo>
                        <a:pt x="0" y="13"/>
                        <a:pt x="4" y="9"/>
                        <a:pt x="9" y="9"/>
                      </a:cubicBezTo>
                      <a:close/>
                    </a:path>
                  </a:pathLst>
                </a:cu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4" name="i$ļiḍè">
                  <a:extLst>
                    <a:ext uri="{FF2B5EF4-FFF2-40B4-BE49-F238E27FC236}">
                      <a16:creationId xmlns:a16="http://schemas.microsoft.com/office/drawing/2014/main" id="{3C2F56FB-E8F6-40D0-8A6A-D5F3C76DC064}"/>
                    </a:ext>
                  </a:extLst>
                </p:cNvPr>
                <p:cNvSpPr/>
                <p:nvPr/>
              </p:nvSpPr>
              <p:spPr bwMode="auto">
                <a:xfrm>
                  <a:off x="3926" y="3358"/>
                  <a:ext cx="64" cy="64"/>
                </a:xfrm>
                <a:custGeom>
                  <a:avLst/>
                  <a:gdLst>
                    <a:gd name="T0" fmla="*/ 3 w 16"/>
                    <a:gd name="T1" fmla="*/ 16 h 16"/>
                    <a:gd name="T2" fmla="*/ 0 w 16"/>
                    <a:gd name="T3" fmla="*/ 14 h 16"/>
                    <a:gd name="T4" fmla="*/ 2 w 16"/>
                    <a:gd name="T5" fmla="*/ 11 h 16"/>
                    <a:gd name="T6" fmla="*/ 9 w 16"/>
                    <a:gd name="T7" fmla="*/ 8 h 16"/>
                    <a:gd name="T8" fmla="*/ 11 w 16"/>
                    <a:gd name="T9" fmla="*/ 3 h 16"/>
                    <a:gd name="T10" fmla="*/ 14 w 16"/>
                    <a:gd name="T11" fmla="*/ 1 h 16"/>
                    <a:gd name="T12" fmla="*/ 16 w 16"/>
                    <a:gd name="T13" fmla="*/ 3 h 16"/>
                    <a:gd name="T14" fmla="*/ 12 w 16"/>
                    <a:gd name="T15" fmla="*/ 11 h 16"/>
                    <a:gd name="T16" fmla="*/ 3 w 16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6">
                      <a:moveTo>
                        <a:pt x="3" y="16"/>
                      </a:moveTo>
                      <a:cubicBezTo>
                        <a:pt x="2" y="16"/>
                        <a:pt x="0" y="15"/>
                        <a:pt x="0" y="14"/>
                      </a:cubicBezTo>
                      <a:cubicBezTo>
                        <a:pt x="0" y="12"/>
                        <a:pt x="1" y="11"/>
                        <a:pt x="2" y="11"/>
                      </a:cubicBezTo>
                      <a:cubicBezTo>
                        <a:pt x="4" y="11"/>
                        <a:pt x="7" y="10"/>
                        <a:pt x="9" y="8"/>
                      </a:cubicBezTo>
                      <a:cubicBezTo>
                        <a:pt x="10" y="6"/>
                        <a:pt x="11" y="5"/>
                        <a:pt x="11" y="3"/>
                      </a:cubicBezTo>
                      <a:cubicBezTo>
                        <a:pt x="11" y="1"/>
                        <a:pt x="12" y="0"/>
                        <a:pt x="14" y="1"/>
                      </a:cubicBezTo>
                      <a:cubicBezTo>
                        <a:pt x="15" y="1"/>
                        <a:pt x="16" y="2"/>
                        <a:pt x="16" y="3"/>
                      </a:cubicBezTo>
                      <a:cubicBezTo>
                        <a:pt x="16" y="7"/>
                        <a:pt x="14" y="9"/>
                        <a:pt x="12" y="11"/>
                      </a:cubicBezTo>
                      <a:cubicBezTo>
                        <a:pt x="9" y="14"/>
                        <a:pt x="6" y="15"/>
                        <a:pt x="3" y="16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5" name="ïśļîďe">
                  <a:extLst>
                    <a:ext uri="{FF2B5EF4-FFF2-40B4-BE49-F238E27FC236}">
                      <a16:creationId xmlns:a16="http://schemas.microsoft.com/office/drawing/2014/main" id="{7730DC3B-652F-482B-9560-DE957D26E281}"/>
                    </a:ext>
                  </a:extLst>
                </p:cNvPr>
                <p:cNvSpPr/>
                <p:nvPr/>
              </p:nvSpPr>
              <p:spPr bwMode="auto">
                <a:xfrm>
                  <a:off x="3946" y="3306"/>
                  <a:ext cx="96" cy="92"/>
                </a:xfrm>
                <a:custGeom>
                  <a:avLst/>
                  <a:gdLst>
                    <a:gd name="T0" fmla="*/ 21 w 24"/>
                    <a:gd name="T1" fmla="*/ 19 h 23"/>
                    <a:gd name="T2" fmla="*/ 12 w 24"/>
                    <a:gd name="T3" fmla="*/ 20 h 23"/>
                    <a:gd name="T4" fmla="*/ 11 w 24"/>
                    <a:gd name="T5" fmla="*/ 19 h 23"/>
                    <a:gd name="T6" fmla="*/ 4 w 24"/>
                    <a:gd name="T7" fmla="*/ 18 h 23"/>
                    <a:gd name="T8" fmla="*/ 3 w 24"/>
                    <a:gd name="T9" fmla="*/ 8 h 23"/>
                    <a:gd name="T10" fmla="*/ 11 w 24"/>
                    <a:gd name="T11" fmla="*/ 6 h 23"/>
                    <a:gd name="T12" fmla="*/ 12 w 24"/>
                    <a:gd name="T13" fmla="*/ 3 h 23"/>
                    <a:gd name="T14" fmla="*/ 21 w 24"/>
                    <a:gd name="T15" fmla="*/ 2 h 23"/>
                    <a:gd name="T16" fmla="*/ 22 w 24"/>
                    <a:gd name="T17" fmla="*/ 11 h 23"/>
                    <a:gd name="T18" fmla="*/ 21 w 24"/>
                    <a:gd name="T19" fmla="*/ 12 h 23"/>
                    <a:gd name="T20" fmla="*/ 21 w 24"/>
                    <a:gd name="T21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23">
                      <a:moveTo>
                        <a:pt x="21" y="19"/>
                      </a:moveTo>
                      <a:cubicBezTo>
                        <a:pt x="18" y="22"/>
                        <a:pt x="15" y="23"/>
                        <a:pt x="12" y="20"/>
                      </a:cubicBezTo>
                      <a:cubicBezTo>
                        <a:pt x="11" y="20"/>
                        <a:pt x="11" y="20"/>
                        <a:pt x="11" y="19"/>
                      </a:cubicBezTo>
                      <a:cubicBezTo>
                        <a:pt x="8" y="20"/>
                        <a:pt x="6" y="20"/>
                        <a:pt x="4" y="18"/>
                      </a:cubicBezTo>
                      <a:cubicBezTo>
                        <a:pt x="1" y="16"/>
                        <a:pt x="0" y="11"/>
                        <a:pt x="3" y="8"/>
                      </a:cubicBezTo>
                      <a:cubicBezTo>
                        <a:pt x="5" y="5"/>
                        <a:pt x="8" y="5"/>
                        <a:pt x="11" y="6"/>
                      </a:cubicBezTo>
                      <a:cubicBezTo>
                        <a:pt x="11" y="5"/>
                        <a:pt x="11" y="4"/>
                        <a:pt x="12" y="3"/>
                      </a:cubicBezTo>
                      <a:cubicBezTo>
                        <a:pt x="14" y="0"/>
                        <a:pt x="18" y="0"/>
                        <a:pt x="21" y="2"/>
                      </a:cubicBezTo>
                      <a:cubicBezTo>
                        <a:pt x="23" y="4"/>
                        <a:pt x="24" y="8"/>
                        <a:pt x="22" y="11"/>
                      </a:cubicBezTo>
                      <a:cubicBezTo>
                        <a:pt x="21" y="11"/>
                        <a:pt x="21" y="12"/>
                        <a:pt x="21" y="12"/>
                      </a:cubicBezTo>
                      <a:cubicBezTo>
                        <a:pt x="22" y="14"/>
                        <a:pt x="22" y="17"/>
                        <a:pt x="21" y="19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6" name="iṡḷíḑe">
                  <a:extLst>
                    <a:ext uri="{FF2B5EF4-FFF2-40B4-BE49-F238E27FC236}">
                      <a16:creationId xmlns:a16="http://schemas.microsoft.com/office/drawing/2014/main" id="{0DBE6D4B-22D3-4E6E-8222-233BA5A620EE}"/>
                    </a:ext>
                  </a:extLst>
                </p:cNvPr>
                <p:cNvSpPr/>
                <p:nvPr/>
              </p:nvSpPr>
              <p:spPr bwMode="auto">
                <a:xfrm>
                  <a:off x="3998" y="3310"/>
                  <a:ext cx="40" cy="40"/>
                </a:xfrm>
                <a:prstGeom prst="ellipse">
                  <a:avLst/>
                </a:pr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7" name="íśļïḋé">
                  <a:extLst>
                    <a:ext uri="{FF2B5EF4-FFF2-40B4-BE49-F238E27FC236}">
                      <a16:creationId xmlns:a16="http://schemas.microsoft.com/office/drawing/2014/main" id="{E643A4A6-2731-4CE1-B56D-BABE3CA2183A}"/>
                    </a:ext>
                  </a:extLst>
                </p:cNvPr>
                <p:cNvSpPr/>
                <p:nvPr/>
              </p:nvSpPr>
              <p:spPr bwMode="auto">
                <a:xfrm>
                  <a:off x="3966" y="3330"/>
                  <a:ext cx="40" cy="40"/>
                </a:xfrm>
                <a:prstGeom prst="ellipse">
                  <a:avLst/>
                </a:pr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8" name="íṥ1îḑè">
                  <a:extLst>
                    <a:ext uri="{FF2B5EF4-FFF2-40B4-BE49-F238E27FC236}">
                      <a16:creationId xmlns:a16="http://schemas.microsoft.com/office/drawing/2014/main" id="{FEE05406-7B87-4C3B-B047-ECB76AFE87BB}"/>
                    </a:ext>
                  </a:extLst>
                </p:cNvPr>
                <p:cNvSpPr/>
                <p:nvPr/>
              </p:nvSpPr>
              <p:spPr bwMode="auto">
                <a:xfrm>
                  <a:off x="3990" y="3346"/>
                  <a:ext cx="40" cy="40"/>
                </a:xfrm>
                <a:prstGeom prst="ellipse">
                  <a:avLst/>
                </a:pr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9" name="íṩḷiďe">
                  <a:extLst>
                    <a:ext uri="{FF2B5EF4-FFF2-40B4-BE49-F238E27FC236}">
                      <a16:creationId xmlns:a16="http://schemas.microsoft.com/office/drawing/2014/main" id="{CA009BC4-CB5C-4FD5-BC1E-7DA488C98250}"/>
                    </a:ext>
                  </a:extLst>
                </p:cNvPr>
                <p:cNvSpPr/>
                <p:nvPr/>
              </p:nvSpPr>
              <p:spPr bwMode="auto">
                <a:xfrm>
                  <a:off x="3616" y="3297"/>
                  <a:ext cx="105" cy="121"/>
                </a:xfrm>
                <a:custGeom>
                  <a:avLst/>
                  <a:gdLst>
                    <a:gd name="T0" fmla="*/ 24 w 26"/>
                    <a:gd name="T1" fmla="*/ 25 h 30"/>
                    <a:gd name="T2" fmla="*/ 25 w 26"/>
                    <a:gd name="T3" fmla="*/ 28 h 30"/>
                    <a:gd name="T4" fmla="*/ 21 w 26"/>
                    <a:gd name="T5" fmla="*/ 30 h 30"/>
                    <a:gd name="T6" fmla="*/ 10 w 26"/>
                    <a:gd name="T7" fmla="*/ 20 h 30"/>
                    <a:gd name="T8" fmla="*/ 10 w 26"/>
                    <a:gd name="T9" fmla="*/ 20 h 30"/>
                    <a:gd name="T10" fmla="*/ 1 w 26"/>
                    <a:gd name="T11" fmla="*/ 4 h 30"/>
                    <a:gd name="T12" fmla="*/ 2 w 26"/>
                    <a:gd name="T13" fmla="*/ 0 h 30"/>
                    <a:gd name="T14" fmla="*/ 6 w 26"/>
                    <a:gd name="T15" fmla="*/ 2 h 30"/>
                    <a:gd name="T16" fmla="*/ 14 w 26"/>
                    <a:gd name="T17" fmla="*/ 16 h 30"/>
                    <a:gd name="T18" fmla="*/ 14 w 26"/>
                    <a:gd name="T19" fmla="*/ 16 h 30"/>
                    <a:gd name="T20" fmla="*/ 14 w 26"/>
                    <a:gd name="T21" fmla="*/ 16 h 30"/>
                    <a:gd name="T22" fmla="*/ 24 w 26"/>
                    <a:gd name="T23" fmla="*/ 2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30">
                      <a:moveTo>
                        <a:pt x="24" y="25"/>
                      </a:moveTo>
                      <a:cubicBezTo>
                        <a:pt x="25" y="25"/>
                        <a:pt x="26" y="27"/>
                        <a:pt x="25" y="28"/>
                      </a:cubicBezTo>
                      <a:cubicBezTo>
                        <a:pt x="24" y="30"/>
                        <a:pt x="22" y="30"/>
                        <a:pt x="21" y="30"/>
                      </a:cubicBezTo>
                      <a:cubicBezTo>
                        <a:pt x="18" y="28"/>
                        <a:pt x="14" y="26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7" y="16"/>
                        <a:pt x="4" y="11"/>
                        <a:pt x="1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4" y="0"/>
                        <a:pt x="5" y="0"/>
                        <a:pt x="6" y="2"/>
                      </a:cubicBezTo>
                      <a:cubicBezTo>
                        <a:pt x="9" y="8"/>
                        <a:pt x="11" y="13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8" y="21"/>
                        <a:pt x="21" y="24"/>
                        <a:pt x="24" y="25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0" name="iṩ1îḍé">
                  <a:extLst>
                    <a:ext uri="{FF2B5EF4-FFF2-40B4-BE49-F238E27FC236}">
                      <a16:creationId xmlns:a16="http://schemas.microsoft.com/office/drawing/2014/main" id="{6D798ED6-1DCE-47D6-AF70-4778C7E2257F}"/>
                    </a:ext>
                  </a:extLst>
                </p:cNvPr>
                <p:cNvSpPr/>
                <p:nvPr/>
              </p:nvSpPr>
              <p:spPr bwMode="auto">
                <a:xfrm>
                  <a:off x="3681" y="3293"/>
                  <a:ext cx="40" cy="230"/>
                </a:xfrm>
                <a:custGeom>
                  <a:avLst/>
                  <a:gdLst>
                    <a:gd name="T0" fmla="*/ 5 w 10"/>
                    <a:gd name="T1" fmla="*/ 56 h 57"/>
                    <a:gd name="T2" fmla="*/ 2 w 10"/>
                    <a:gd name="T3" fmla="*/ 57 h 57"/>
                    <a:gd name="T4" fmla="*/ 1 w 10"/>
                    <a:gd name="T5" fmla="*/ 53 h 57"/>
                    <a:gd name="T6" fmla="*/ 4 w 10"/>
                    <a:gd name="T7" fmla="*/ 33 h 57"/>
                    <a:gd name="T8" fmla="*/ 1 w 10"/>
                    <a:gd name="T9" fmla="*/ 3 h 57"/>
                    <a:gd name="T10" fmla="*/ 3 w 10"/>
                    <a:gd name="T11" fmla="*/ 0 h 57"/>
                    <a:gd name="T12" fmla="*/ 6 w 10"/>
                    <a:gd name="T13" fmla="*/ 2 h 57"/>
                    <a:gd name="T14" fmla="*/ 10 w 10"/>
                    <a:gd name="T15" fmla="*/ 33 h 57"/>
                    <a:gd name="T16" fmla="*/ 5 w 10"/>
                    <a:gd name="T17" fmla="*/ 5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57">
                      <a:moveTo>
                        <a:pt x="5" y="56"/>
                      </a:moveTo>
                      <a:cubicBezTo>
                        <a:pt x="5" y="57"/>
                        <a:pt x="3" y="57"/>
                        <a:pt x="2" y="57"/>
                      </a:cubicBezTo>
                      <a:cubicBezTo>
                        <a:pt x="0" y="56"/>
                        <a:pt x="0" y="54"/>
                        <a:pt x="1" y="53"/>
                      </a:cubicBezTo>
                      <a:cubicBezTo>
                        <a:pt x="3" y="49"/>
                        <a:pt x="4" y="42"/>
                        <a:pt x="4" y="33"/>
                      </a:cubicBezTo>
                      <a:cubicBezTo>
                        <a:pt x="4" y="24"/>
                        <a:pt x="3" y="13"/>
                        <a:pt x="1" y="3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2"/>
                      </a:cubicBezTo>
                      <a:cubicBezTo>
                        <a:pt x="9" y="12"/>
                        <a:pt x="10" y="23"/>
                        <a:pt x="10" y="33"/>
                      </a:cubicBezTo>
                      <a:cubicBezTo>
                        <a:pt x="10" y="43"/>
                        <a:pt x="8" y="51"/>
                        <a:pt x="5" y="56"/>
                      </a:cubicBezTo>
                      <a:close/>
                    </a:path>
                  </a:pathLst>
                </a:custGeom>
                <a:solidFill>
                  <a:srgbClr val="A58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1" name="ïś1iḍè">
                  <a:extLst>
                    <a:ext uri="{FF2B5EF4-FFF2-40B4-BE49-F238E27FC236}">
                      <a16:creationId xmlns:a16="http://schemas.microsoft.com/office/drawing/2014/main" id="{EF801CAC-A707-4202-AC3A-899CD2BA3799}"/>
                    </a:ext>
                  </a:extLst>
                </p:cNvPr>
                <p:cNvSpPr/>
                <p:nvPr/>
              </p:nvSpPr>
              <p:spPr bwMode="auto">
                <a:xfrm>
                  <a:off x="3588" y="3181"/>
                  <a:ext cx="221" cy="169"/>
                </a:xfrm>
                <a:custGeom>
                  <a:avLst/>
                  <a:gdLst>
                    <a:gd name="T0" fmla="*/ 20 w 55"/>
                    <a:gd name="T1" fmla="*/ 40 h 42"/>
                    <a:gd name="T2" fmla="*/ 19 w 55"/>
                    <a:gd name="T3" fmla="*/ 40 h 42"/>
                    <a:gd name="T4" fmla="*/ 18 w 55"/>
                    <a:gd name="T5" fmla="*/ 40 h 42"/>
                    <a:gd name="T6" fmla="*/ 17 w 55"/>
                    <a:gd name="T7" fmla="*/ 40 h 42"/>
                    <a:gd name="T8" fmla="*/ 16 w 55"/>
                    <a:gd name="T9" fmla="*/ 40 h 42"/>
                    <a:gd name="T10" fmla="*/ 0 w 55"/>
                    <a:gd name="T11" fmla="*/ 27 h 42"/>
                    <a:gd name="T12" fmla="*/ 0 w 55"/>
                    <a:gd name="T13" fmla="*/ 26 h 42"/>
                    <a:gd name="T14" fmla="*/ 0 w 55"/>
                    <a:gd name="T15" fmla="*/ 25 h 42"/>
                    <a:gd name="T16" fmla="*/ 0 w 55"/>
                    <a:gd name="T17" fmla="*/ 24 h 42"/>
                    <a:gd name="T18" fmla="*/ 1 w 55"/>
                    <a:gd name="T19" fmla="*/ 23 h 42"/>
                    <a:gd name="T20" fmla="*/ 1 w 55"/>
                    <a:gd name="T21" fmla="*/ 23 h 42"/>
                    <a:gd name="T22" fmla="*/ 1 w 55"/>
                    <a:gd name="T23" fmla="*/ 22 h 42"/>
                    <a:gd name="T24" fmla="*/ 2 w 55"/>
                    <a:gd name="T25" fmla="*/ 21 h 42"/>
                    <a:gd name="T26" fmla="*/ 2 w 55"/>
                    <a:gd name="T27" fmla="*/ 21 h 42"/>
                    <a:gd name="T28" fmla="*/ 3 w 55"/>
                    <a:gd name="T29" fmla="*/ 20 h 42"/>
                    <a:gd name="T30" fmla="*/ 4 w 55"/>
                    <a:gd name="T31" fmla="*/ 19 h 42"/>
                    <a:gd name="T32" fmla="*/ 4 w 55"/>
                    <a:gd name="T33" fmla="*/ 19 h 42"/>
                    <a:gd name="T34" fmla="*/ 5 w 55"/>
                    <a:gd name="T35" fmla="*/ 18 h 42"/>
                    <a:gd name="T36" fmla="*/ 6 w 55"/>
                    <a:gd name="T37" fmla="*/ 18 h 42"/>
                    <a:gd name="T38" fmla="*/ 7 w 55"/>
                    <a:gd name="T39" fmla="*/ 17 h 42"/>
                    <a:gd name="T40" fmla="*/ 7 w 55"/>
                    <a:gd name="T41" fmla="*/ 16 h 42"/>
                    <a:gd name="T42" fmla="*/ 7 w 55"/>
                    <a:gd name="T43" fmla="*/ 16 h 42"/>
                    <a:gd name="T44" fmla="*/ 6 w 55"/>
                    <a:gd name="T45" fmla="*/ 15 h 42"/>
                    <a:gd name="T46" fmla="*/ 6 w 55"/>
                    <a:gd name="T47" fmla="*/ 14 h 42"/>
                    <a:gd name="T48" fmla="*/ 6 w 55"/>
                    <a:gd name="T49" fmla="*/ 13 h 42"/>
                    <a:gd name="T50" fmla="*/ 24 w 55"/>
                    <a:gd name="T51" fmla="*/ 0 h 42"/>
                    <a:gd name="T52" fmla="*/ 25 w 55"/>
                    <a:gd name="T53" fmla="*/ 0 h 42"/>
                    <a:gd name="T54" fmla="*/ 26 w 55"/>
                    <a:gd name="T55" fmla="*/ 1 h 42"/>
                    <a:gd name="T56" fmla="*/ 27 w 55"/>
                    <a:gd name="T57" fmla="*/ 1 h 42"/>
                    <a:gd name="T58" fmla="*/ 28 w 55"/>
                    <a:gd name="T59" fmla="*/ 1 h 42"/>
                    <a:gd name="T60" fmla="*/ 29 w 55"/>
                    <a:gd name="T61" fmla="*/ 1 h 42"/>
                    <a:gd name="T62" fmla="*/ 30 w 55"/>
                    <a:gd name="T63" fmla="*/ 2 h 42"/>
                    <a:gd name="T64" fmla="*/ 31 w 55"/>
                    <a:gd name="T65" fmla="*/ 2 h 42"/>
                    <a:gd name="T66" fmla="*/ 32 w 55"/>
                    <a:gd name="T67" fmla="*/ 3 h 42"/>
                    <a:gd name="T68" fmla="*/ 33 w 55"/>
                    <a:gd name="T69" fmla="*/ 3 h 42"/>
                    <a:gd name="T70" fmla="*/ 34 w 55"/>
                    <a:gd name="T71" fmla="*/ 4 h 42"/>
                    <a:gd name="T72" fmla="*/ 35 w 55"/>
                    <a:gd name="T73" fmla="*/ 4 h 42"/>
                    <a:gd name="T74" fmla="*/ 36 w 55"/>
                    <a:gd name="T75" fmla="*/ 5 h 42"/>
                    <a:gd name="T76" fmla="*/ 36 w 55"/>
                    <a:gd name="T77" fmla="*/ 6 h 42"/>
                    <a:gd name="T78" fmla="*/ 37 w 55"/>
                    <a:gd name="T79" fmla="*/ 7 h 42"/>
                    <a:gd name="T80" fmla="*/ 38 w 55"/>
                    <a:gd name="T81" fmla="*/ 8 h 42"/>
                    <a:gd name="T82" fmla="*/ 55 w 55"/>
                    <a:gd name="T83" fmla="*/ 21 h 42"/>
                    <a:gd name="T84" fmla="*/ 54 w 55"/>
                    <a:gd name="T85" fmla="*/ 22 h 42"/>
                    <a:gd name="T86" fmla="*/ 54 w 55"/>
                    <a:gd name="T87" fmla="*/ 23 h 42"/>
                    <a:gd name="T88" fmla="*/ 54 w 55"/>
                    <a:gd name="T89" fmla="*/ 24 h 42"/>
                    <a:gd name="T90" fmla="*/ 54 w 55"/>
                    <a:gd name="T91" fmla="*/ 25 h 42"/>
                    <a:gd name="T92" fmla="*/ 53 w 55"/>
                    <a:gd name="T93" fmla="*/ 25 h 42"/>
                    <a:gd name="T94" fmla="*/ 53 w 55"/>
                    <a:gd name="T95" fmla="*/ 26 h 42"/>
                    <a:gd name="T96" fmla="*/ 52 w 55"/>
                    <a:gd name="T97" fmla="*/ 27 h 42"/>
                    <a:gd name="T98" fmla="*/ 51 w 55"/>
                    <a:gd name="T99" fmla="*/ 28 h 42"/>
                    <a:gd name="T100" fmla="*/ 51 w 55"/>
                    <a:gd name="T101" fmla="*/ 28 h 42"/>
                    <a:gd name="T102" fmla="*/ 50 w 55"/>
                    <a:gd name="T103" fmla="*/ 29 h 42"/>
                    <a:gd name="T104" fmla="*/ 49 w 55"/>
                    <a:gd name="T105" fmla="*/ 30 h 42"/>
                    <a:gd name="T106" fmla="*/ 48 w 55"/>
                    <a:gd name="T107" fmla="*/ 30 h 42"/>
                    <a:gd name="T108" fmla="*/ 47 w 55"/>
                    <a:gd name="T109" fmla="*/ 31 h 42"/>
                    <a:gd name="T110" fmla="*/ 46 w 55"/>
                    <a:gd name="T111" fmla="*/ 31 h 42"/>
                    <a:gd name="T112" fmla="*/ 45 w 55"/>
                    <a:gd name="T113" fmla="*/ 3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" h="42">
                      <a:moveTo>
                        <a:pt x="20" y="40"/>
                      </a:move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0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19" y="40"/>
                        <a:pt x="19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6" y="40"/>
                        <a:pt x="16" y="40"/>
                      </a:cubicBezTo>
                      <a:cubicBezTo>
                        <a:pt x="7" y="40"/>
                        <a:pt x="0" y="34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" y="24"/>
                        <a:pt x="1" y="24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2" y="22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2"/>
                        <a:pt x="2" y="22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5" y="19"/>
                        <a:pt x="5" y="19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6"/>
                        <a:pt x="14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8" y="1"/>
                        <a:pt x="28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2" y="2"/>
                        <a:pt x="32" y="2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4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6"/>
                      </a:cubicBezTo>
                      <a:cubicBezTo>
                        <a:pt x="37" y="6"/>
                        <a:pt x="37" y="6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8" y="7"/>
                        <a:pt x="38" y="7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38" y="7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47" y="8"/>
                        <a:pt x="55" y="13"/>
                        <a:pt x="55" y="20"/>
                      </a:cubicBezTo>
                      <a:cubicBezTo>
                        <a:pt x="55" y="20"/>
                        <a:pt x="55" y="20"/>
                        <a:pt x="55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1"/>
                        <a:pt x="55" y="21"/>
                      </a:cubicBezTo>
                      <a:cubicBezTo>
                        <a:pt x="55" y="21"/>
                        <a:pt x="55" y="21"/>
                        <a:pt x="55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5" y="22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4"/>
                      </a:cubicBezTo>
                      <a:cubicBezTo>
                        <a:pt x="54" y="24"/>
                        <a:pt x="54" y="24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4" y="25"/>
                        <a:pt x="54" y="25"/>
                        <a:pt x="54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7"/>
                        <a:pt x="52" y="27"/>
                        <a:pt x="52" y="27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8"/>
                        <a:pt x="51" y="28"/>
                        <a:pt x="51" y="28"/>
                      </a:cubicBezTo>
                      <a:cubicBezTo>
                        <a:pt x="51" y="29"/>
                        <a:pt x="51" y="29"/>
                        <a:pt x="51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50" y="29"/>
                        <a:pt x="50" y="29"/>
                        <a:pt x="50" y="29"/>
                      </a:cubicBezTo>
                      <a:cubicBezTo>
                        <a:pt x="49" y="29"/>
                        <a:pt x="49" y="29"/>
                        <a:pt x="49" y="29"/>
                      </a:cubicBezTo>
                      <a:cubicBezTo>
                        <a:pt x="49" y="29"/>
                        <a:pt x="49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9" y="30"/>
                        <a:pt x="48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0"/>
                        <a:pt x="48" y="30"/>
                        <a:pt x="48" y="30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7" y="31"/>
                        <a:pt x="47" y="31"/>
                        <a:pt x="47" y="31"/>
                      </a:cubicBezTo>
                      <a:cubicBezTo>
                        <a:pt x="47" y="31"/>
                        <a:pt x="47" y="31"/>
                        <a:pt x="46" y="31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6" y="31"/>
                        <a:pt x="46" y="31"/>
                        <a:pt x="46" y="31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5" y="32"/>
                        <a:pt x="45" y="32"/>
                        <a:pt x="45" y="32"/>
                      </a:cubicBezTo>
                      <a:cubicBezTo>
                        <a:pt x="43" y="37"/>
                        <a:pt x="37" y="42"/>
                        <a:pt x="29" y="42"/>
                      </a:cubicBezTo>
                      <a:cubicBezTo>
                        <a:pt x="26" y="42"/>
                        <a:pt x="23" y="41"/>
                        <a:pt x="20" y="40"/>
                      </a:cubicBezTo>
                      <a:close/>
                    </a:path>
                  </a:pathLst>
                </a:custGeom>
                <a:solidFill>
                  <a:srgbClr val="96BB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2" name="íṩliďê">
                  <a:extLst>
                    <a:ext uri="{FF2B5EF4-FFF2-40B4-BE49-F238E27FC236}">
                      <a16:creationId xmlns:a16="http://schemas.microsoft.com/office/drawing/2014/main" id="{889BA8FA-5D00-4DC3-9AA7-AF8EFFF21383}"/>
                    </a:ext>
                  </a:extLst>
                </p:cNvPr>
                <p:cNvSpPr/>
                <p:nvPr/>
              </p:nvSpPr>
              <p:spPr bwMode="auto">
                <a:xfrm>
                  <a:off x="3620" y="3181"/>
                  <a:ext cx="189" cy="149"/>
                </a:xfrm>
                <a:custGeom>
                  <a:avLst/>
                  <a:gdLst>
                    <a:gd name="T0" fmla="*/ 16 w 47"/>
                    <a:gd name="T1" fmla="*/ 0 h 37"/>
                    <a:gd name="T2" fmla="*/ 17 w 47"/>
                    <a:gd name="T3" fmla="*/ 0 h 37"/>
                    <a:gd name="T4" fmla="*/ 18 w 47"/>
                    <a:gd name="T5" fmla="*/ 1 h 37"/>
                    <a:gd name="T6" fmla="*/ 19 w 47"/>
                    <a:gd name="T7" fmla="*/ 1 h 37"/>
                    <a:gd name="T8" fmla="*/ 20 w 47"/>
                    <a:gd name="T9" fmla="*/ 1 h 37"/>
                    <a:gd name="T10" fmla="*/ 21 w 47"/>
                    <a:gd name="T11" fmla="*/ 1 h 37"/>
                    <a:gd name="T12" fmla="*/ 22 w 47"/>
                    <a:gd name="T13" fmla="*/ 2 h 37"/>
                    <a:gd name="T14" fmla="*/ 23 w 47"/>
                    <a:gd name="T15" fmla="*/ 2 h 37"/>
                    <a:gd name="T16" fmla="*/ 24 w 47"/>
                    <a:gd name="T17" fmla="*/ 3 h 37"/>
                    <a:gd name="T18" fmla="*/ 25 w 47"/>
                    <a:gd name="T19" fmla="*/ 3 h 37"/>
                    <a:gd name="T20" fmla="*/ 26 w 47"/>
                    <a:gd name="T21" fmla="*/ 4 h 37"/>
                    <a:gd name="T22" fmla="*/ 27 w 47"/>
                    <a:gd name="T23" fmla="*/ 4 h 37"/>
                    <a:gd name="T24" fmla="*/ 28 w 47"/>
                    <a:gd name="T25" fmla="*/ 5 h 37"/>
                    <a:gd name="T26" fmla="*/ 28 w 47"/>
                    <a:gd name="T27" fmla="*/ 6 h 37"/>
                    <a:gd name="T28" fmla="*/ 29 w 47"/>
                    <a:gd name="T29" fmla="*/ 7 h 37"/>
                    <a:gd name="T30" fmla="*/ 47 w 47"/>
                    <a:gd name="T31" fmla="*/ 20 h 37"/>
                    <a:gd name="T32" fmla="*/ 47 w 47"/>
                    <a:gd name="T33" fmla="*/ 21 h 37"/>
                    <a:gd name="T34" fmla="*/ 46 w 47"/>
                    <a:gd name="T35" fmla="*/ 22 h 37"/>
                    <a:gd name="T36" fmla="*/ 46 w 47"/>
                    <a:gd name="T37" fmla="*/ 23 h 37"/>
                    <a:gd name="T38" fmla="*/ 46 w 47"/>
                    <a:gd name="T39" fmla="*/ 24 h 37"/>
                    <a:gd name="T40" fmla="*/ 46 w 47"/>
                    <a:gd name="T41" fmla="*/ 25 h 37"/>
                    <a:gd name="T42" fmla="*/ 45 w 47"/>
                    <a:gd name="T43" fmla="*/ 25 h 37"/>
                    <a:gd name="T44" fmla="*/ 45 w 47"/>
                    <a:gd name="T45" fmla="*/ 26 h 37"/>
                    <a:gd name="T46" fmla="*/ 44 w 47"/>
                    <a:gd name="T47" fmla="*/ 27 h 37"/>
                    <a:gd name="T48" fmla="*/ 43 w 47"/>
                    <a:gd name="T49" fmla="*/ 28 h 37"/>
                    <a:gd name="T50" fmla="*/ 43 w 47"/>
                    <a:gd name="T51" fmla="*/ 29 h 37"/>
                    <a:gd name="T52" fmla="*/ 42 w 47"/>
                    <a:gd name="T53" fmla="*/ 29 h 37"/>
                    <a:gd name="T54" fmla="*/ 41 w 47"/>
                    <a:gd name="T55" fmla="*/ 30 h 37"/>
                    <a:gd name="T56" fmla="*/ 40 w 47"/>
                    <a:gd name="T57" fmla="*/ 30 h 37"/>
                    <a:gd name="T58" fmla="*/ 39 w 47"/>
                    <a:gd name="T59" fmla="*/ 31 h 37"/>
                    <a:gd name="T60" fmla="*/ 38 w 47"/>
                    <a:gd name="T61" fmla="*/ 31 h 37"/>
                    <a:gd name="T62" fmla="*/ 37 w 47"/>
                    <a:gd name="T63" fmla="*/ 32 h 37"/>
                    <a:gd name="T64" fmla="*/ 20 w 47"/>
                    <a:gd name="T65" fmla="*/ 35 h 37"/>
                    <a:gd name="T66" fmla="*/ 19 w 47"/>
                    <a:gd name="T67" fmla="*/ 35 h 37"/>
                    <a:gd name="T68" fmla="*/ 18 w 47"/>
                    <a:gd name="T69" fmla="*/ 35 h 37"/>
                    <a:gd name="T70" fmla="*/ 17 w 47"/>
                    <a:gd name="T71" fmla="*/ 35 h 37"/>
                    <a:gd name="T72" fmla="*/ 17 w 47"/>
                    <a:gd name="T73" fmla="*/ 35 h 37"/>
                    <a:gd name="T74" fmla="*/ 0 w 47"/>
                    <a:gd name="T75" fmla="*/ 22 h 37"/>
                    <a:gd name="T76" fmla="*/ 0 w 47"/>
                    <a:gd name="T77" fmla="*/ 21 h 37"/>
                    <a:gd name="T78" fmla="*/ 0 w 47"/>
                    <a:gd name="T79" fmla="*/ 21 h 37"/>
                    <a:gd name="T80" fmla="*/ 0 w 47"/>
                    <a:gd name="T81" fmla="*/ 20 h 37"/>
                    <a:gd name="T82" fmla="*/ 0 w 47"/>
                    <a:gd name="T83" fmla="*/ 19 h 37"/>
                    <a:gd name="T84" fmla="*/ 1 w 47"/>
                    <a:gd name="T85" fmla="*/ 18 h 37"/>
                    <a:gd name="T86" fmla="*/ 1 w 47"/>
                    <a:gd name="T87" fmla="*/ 18 h 37"/>
                    <a:gd name="T88" fmla="*/ 1 w 47"/>
                    <a:gd name="T89" fmla="*/ 17 h 37"/>
                    <a:gd name="T90" fmla="*/ 2 w 47"/>
                    <a:gd name="T91" fmla="*/ 16 h 37"/>
                    <a:gd name="T92" fmla="*/ 3 w 47"/>
                    <a:gd name="T93" fmla="*/ 15 h 37"/>
                    <a:gd name="T94" fmla="*/ 3 w 47"/>
                    <a:gd name="T95" fmla="*/ 15 h 37"/>
                    <a:gd name="T96" fmla="*/ 4 w 47"/>
                    <a:gd name="T97" fmla="*/ 14 h 37"/>
                    <a:gd name="T98" fmla="*/ 5 w 47"/>
                    <a:gd name="T99" fmla="*/ 13 h 37"/>
                    <a:gd name="T100" fmla="*/ 5 w 47"/>
                    <a:gd name="T101" fmla="*/ 13 h 37"/>
                    <a:gd name="T102" fmla="*/ 6 w 47"/>
                    <a:gd name="T103" fmla="*/ 12 h 37"/>
                    <a:gd name="T104" fmla="*/ 7 w 47"/>
                    <a:gd name="T105" fmla="*/ 12 h 37"/>
                    <a:gd name="T106" fmla="*/ 7 w 47"/>
                    <a:gd name="T107" fmla="*/ 11 h 37"/>
                    <a:gd name="T108" fmla="*/ 6 w 47"/>
                    <a:gd name="T109" fmla="*/ 10 h 37"/>
                    <a:gd name="T110" fmla="*/ 6 w 47"/>
                    <a:gd name="T111" fmla="*/ 9 h 37"/>
                    <a:gd name="T112" fmla="*/ 6 w 47"/>
                    <a:gd name="T113" fmla="*/ 9 h 37"/>
                    <a:gd name="T114" fmla="*/ 9 w 47"/>
                    <a:gd name="T115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7" h="37">
                      <a:moveTo>
                        <a:pt x="9" y="1"/>
                      </a:moveTo>
                      <a:cubicBezTo>
                        <a:pt x="11" y="1"/>
                        <a:pt x="13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4"/>
                        <a:pt x="26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5"/>
                        <a:pt x="27" y="5"/>
                      </a:cubicBezTo>
                      <a:cubicBezTo>
                        <a:pt x="27" y="5"/>
                        <a:pt x="27" y="5"/>
                        <a:pt x="27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8" y="6"/>
                        <a:pt x="29" y="6"/>
                        <a:pt x="29" y="6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9" y="6"/>
                        <a:pt x="29" y="6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0" y="8"/>
                        <a:pt x="30" y="8"/>
                        <a:pt x="30" y="8"/>
                      </a:cubicBezTo>
                      <a:cubicBezTo>
                        <a:pt x="39" y="8"/>
                        <a:pt x="47" y="13"/>
                        <a:pt x="47" y="20"/>
                      </a:cubicBezTo>
                      <a:cubicBezTo>
                        <a:pt x="47" y="20"/>
                        <a:pt x="47" y="20"/>
                        <a:pt x="47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1"/>
                        <a:pt x="47" y="21"/>
                        <a:pt x="47" y="22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7" y="22"/>
                        <a:pt x="46" y="22"/>
                        <a:pt x="46" y="22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46" y="22"/>
                        <a:pt x="46" y="22"/>
                        <a:pt x="46" y="22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4"/>
                      </a:cubicBezTo>
                      <a:cubicBezTo>
                        <a:pt x="46" y="24"/>
                        <a:pt x="46" y="24"/>
                        <a:pt x="46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1"/>
                        <a:pt x="39" y="31"/>
                        <a:pt x="39" y="31"/>
                      </a:cubicBezTo>
                      <a:cubicBezTo>
                        <a:pt x="39" y="31"/>
                        <a:pt x="39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7" y="32"/>
                        <a:pt x="37" y="32"/>
                        <a:pt x="37" y="32"/>
                      </a:cubicBezTo>
                      <a:cubicBezTo>
                        <a:pt x="36" y="33"/>
                        <a:pt x="36" y="35"/>
                        <a:pt x="35" y="36"/>
                      </a:cubicBezTo>
                      <a:cubicBezTo>
                        <a:pt x="33" y="36"/>
                        <a:pt x="31" y="37"/>
                        <a:pt x="28" y="37"/>
                      </a:cubicBezTo>
                      <a:cubicBezTo>
                        <a:pt x="25" y="37"/>
                        <a:pt x="22" y="36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20" y="35"/>
                        <a:pt x="20" y="35"/>
                        <a:pt x="20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35"/>
                        <a:pt x="18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7" y="35"/>
                        <a:pt x="0" y="29"/>
                        <a:pt x="0" y="23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2" y="17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6"/>
                        <a:pt x="7" y="3"/>
                        <a:pt x="9" y="1"/>
                      </a:cubicBezTo>
                      <a:close/>
                    </a:path>
                  </a:pathLst>
                </a:custGeom>
                <a:solidFill>
                  <a:srgbClr val="B5D9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3" name="ïs1ïďê">
                  <a:extLst>
                    <a:ext uri="{FF2B5EF4-FFF2-40B4-BE49-F238E27FC236}">
                      <a16:creationId xmlns:a16="http://schemas.microsoft.com/office/drawing/2014/main" id="{EC59EFBB-DF17-46C1-BF7E-5E2EECF36C30}"/>
                    </a:ext>
                  </a:extLst>
                </p:cNvPr>
                <p:cNvSpPr/>
                <p:nvPr/>
              </p:nvSpPr>
              <p:spPr bwMode="auto">
                <a:xfrm>
                  <a:off x="426" y="3507"/>
                  <a:ext cx="6831" cy="363"/>
                </a:xfrm>
                <a:custGeom>
                  <a:avLst/>
                  <a:gdLst>
                    <a:gd name="T0" fmla="*/ 1700 w 1700"/>
                    <a:gd name="T1" fmla="*/ 0 h 90"/>
                    <a:gd name="T2" fmla="*/ 45 w 1700"/>
                    <a:gd name="T3" fmla="*/ 0 h 90"/>
                    <a:gd name="T4" fmla="*/ 0 w 1700"/>
                    <a:gd name="T5" fmla="*/ 45 h 90"/>
                    <a:gd name="T6" fmla="*/ 0 w 1700"/>
                    <a:gd name="T7" fmla="*/ 45 h 90"/>
                    <a:gd name="T8" fmla="*/ 45 w 1700"/>
                    <a:gd name="T9" fmla="*/ 90 h 90"/>
                    <a:gd name="T10" fmla="*/ 1700 w 1700"/>
                    <a:gd name="T11" fmla="*/ 90 h 90"/>
                    <a:gd name="T12" fmla="*/ 1700 w 1700"/>
                    <a:gd name="T13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00" h="90">
                      <a:moveTo>
                        <a:pt x="1700" y="0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20" y="0"/>
                        <a:pt x="0" y="20"/>
                        <a:pt x="0" y="45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70"/>
                        <a:pt x="20" y="90"/>
                        <a:pt x="45" y="90"/>
                      </a:cubicBezTo>
                      <a:cubicBezTo>
                        <a:pt x="1700" y="90"/>
                        <a:pt x="1700" y="90"/>
                        <a:pt x="1700" y="90"/>
                      </a:cubicBezTo>
                      <a:lnTo>
                        <a:pt x="1700" y="0"/>
                      </a:lnTo>
                      <a:close/>
                    </a:path>
                  </a:pathLst>
                </a:custGeom>
                <a:solidFill>
                  <a:srgbClr val="C4E8F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4" name="ísļiḋè">
                  <a:extLst>
                    <a:ext uri="{FF2B5EF4-FFF2-40B4-BE49-F238E27FC236}">
                      <a16:creationId xmlns:a16="http://schemas.microsoft.com/office/drawing/2014/main" id="{8AE91F0D-476C-4B37-80C8-F5B7B7B166F7}"/>
                    </a:ext>
                  </a:extLst>
                </p:cNvPr>
                <p:cNvSpPr/>
                <p:nvPr/>
              </p:nvSpPr>
              <p:spPr bwMode="auto">
                <a:xfrm>
                  <a:off x="5119" y="1939"/>
                  <a:ext cx="40" cy="645"/>
                </a:xfrm>
                <a:prstGeom prst="rect">
                  <a:avLst/>
                </a:pr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5" name="işļîde">
                  <a:extLst>
                    <a:ext uri="{FF2B5EF4-FFF2-40B4-BE49-F238E27FC236}">
                      <a16:creationId xmlns:a16="http://schemas.microsoft.com/office/drawing/2014/main" id="{66A5EA45-F778-42FB-95BD-C56B8B2BCFB0}"/>
                    </a:ext>
                  </a:extLst>
                </p:cNvPr>
                <p:cNvSpPr/>
                <p:nvPr/>
              </p:nvSpPr>
              <p:spPr bwMode="auto">
                <a:xfrm>
                  <a:off x="5119" y="1971"/>
                  <a:ext cx="257" cy="621"/>
                </a:xfrm>
                <a:custGeom>
                  <a:avLst/>
                  <a:gdLst>
                    <a:gd name="T0" fmla="*/ 257 w 257"/>
                    <a:gd name="T1" fmla="*/ 12 h 621"/>
                    <a:gd name="T2" fmla="*/ 40 w 257"/>
                    <a:gd name="T3" fmla="*/ 621 h 621"/>
                    <a:gd name="T4" fmla="*/ 0 w 257"/>
                    <a:gd name="T5" fmla="*/ 605 h 621"/>
                    <a:gd name="T6" fmla="*/ 221 w 257"/>
                    <a:gd name="T7" fmla="*/ 0 h 621"/>
                    <a:gd name="T8" fmla="*/ 257 w 257"/>
                    <a:gd name="T9" fmla="*/ 12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621">
                      <a:moveTo>
                        <a:pt x="257" y="12"/>
                      </a:moveTo>
                      <a:lnTo>
                        <a:pt x="40" y="621"/>
                      </a:lnTo>
                      <a:lnTo>
                        <a:pt x="0" y="605"/>
                      </a:lnTo>
                      <a:lnTo>
                        <a:pt x="221" y="0"/>
                      </a:lnTo>
                      <a:lnTo>
                        <a:pt x="257" y="12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6" name="iṣḻïdê">
                  <a:extLst>
                    <a:ext uri="{FF2B5EF4-FFF2-40B4-BE49-F238E27FC236}">
                      <a16:creationId xmlns:a16="http://schemas.microsoft.com/office/drawing/2014/main" id="{6A2D98B1-C0BF-499A-A2D0-00FAC4581556}"/>
                    </a:ext>
                  </a:extLst>
                </p:cNvPr>
                <p:cNvSpPr/>
                <p:nvPr/>
              </p:nvSpPr>
              <p:spPr bwMode="auto">
                <a:xfrm>
                  <a:off x="5123" y="2076"/>
                  <a:ext cx="446" cy="520"/>
                </a:xfrm>
                <a:custGeom>
                  <a:avLst/>
                  <a:gdLst>
                    <a:gd name="T0" fmla="*/ 446 w 446"/>
                    <a:gd name="T1" fmla="*/ 28 h 520"/>
                    <a:gd name="T2" fmla="*/ 32 w 446"/>
                    <a:gd name="T3" fmla="*/ 520 h 520"/>
                    <a:gd name="T4" fmla="*/ 0 w 446"/>
                    <a:gd name="T5" fmla="*/ 496 h 520"/>
                    <a:gd name="T6" fmla="*/ 414 w 446"/>
                    <a:gd name="T7" fmla="*/ 0 h 520"/>
                    <a:gd name="T8" fmla="*/ 446 w 446"/>
                    <a:gd name="T9" fmla="*/ 28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6" h="520">
                      <a:moveTo>
                        <a:pt x="446" y="28"/>
                      </a:moveTo>
                      <a:lnTo>
                        <a:pt x="32" y="520"/>
                      </a:lnTo>
                      <a:lnTo>
                        <a:pt x="0" y="496"/>
                      </a:lnTo>
                      <a:lnTo>
                        <a:pt x="414" y="0"/>
                      </a:lnTo>
                      <a:lnTo>
                        <a:pt x="446" y="28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7" name="îs1ïḍe">
                  <a:extLst>
                    <a:ext uri="{FF2B5EF4-FFF2-40B4-BE49-F238E27FC236}">
                      <a16:creationId xmlns:a16="http://schemas.microsoft.com/office/drawing/2014/main" id="{04018F2B-3615-4697-9173-BF62EC037B5D}"/>
                    </a:ext>
                  </a:extLst>
                </p:cNvPr>
                <p:cNvSpPr/>
                <p:nvPr/>
              </p:nvSpPr>
              <p:spPr bwMode="auto">
                <a:xfrm>
                  <a:off x="5131" y="2245"/>
                  <a:ext cx="575" cy="355"/>
                </a:xfrm>
                <a:custGeom>
                  <a:avLst/>
                  <a:gdLst>
                    <a:gd name="T0" fmla="*/ 575 w 575"/>
                    <a:gd name="T1" fmla="*/ 32 h 355"/>
                    <a:gd name="T2" fmla="*/ 20 w 575"/>
                    <a:gd name="T3" fmla="*/ 355 h 355"/>
                    <a:gd name="T4" fmla="*/ 0 w 575"/>
                    <a:gd name="T5" fmla="*/ 323 h 355"/>
                    <a:gd name="T6" fmla="*/ 555 w 575"/>
                    <a:gd name="T7" fmla="*/ 0 h 355"/>
                    <a:gd name="T8" fmla="*/ 575 w 575"/>
                    <a:gd name="T9" fmla="*/ 32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5" h="355">
                      <a:moveTo>
                        <a:pt x="575" y="32"/>
                      </a:moveTo>
                      <a:lnTo>
                        <a:pt x="20" y="355"/>
                      </a:lnTo>
                      <a:lnTo>
                        <a:pt x="0" y="323"/>
                      </a:lnTo>
                      <a:lnTo>
                        <a:pt x="555" y="0"/>
                      </a:lnTo>
                      <a:lnTo>
                        <a:pt x="575" y="32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8" name="i$ľïḋé">
                  <a:extLst>
                    <a:ext uri="{FF2B5EF4-FFF2-40B4-BE49-F238E27FC236}">
                      <a16:creationId xmlns:a16="http://schemas.microsoft.com/office/drawing/2014/main" id="{51DCE336-9F5F-4E51-9312-3EFD89BDEC14}"/>
                    </a:ext>
                  </a:extLst>
                </p:cNvPr>
                <p:cNvSpPr/>
                <p:nvPr/>
              </p:nvSpPr>
              <p:spPr bwMode="auto">
                <a:xfrm>
                  <a:off x="5135" y="2451"/>
                  <a:ext cx="643" cy="153"/>
                </a:xfrm>
                <a:custGeom>
                  <a:avLst/>
                  <a:gdLst>
                    <a:gd name="T0" fmla="*/ 643 w 643"/>
                    <a:gd name="T1" fmla="*/ 40 h 153"/>
                    <a:gd name="T2" fmla="*/ 8 w 643"/>
                    <a:gd name="T3" fmla="*/ 153 h 153"/>
                    <a:gd name="T4" fmla="*/ 0 w 643"/>
                    <a:gd name="T5" fmla="*/ 113 h 153"/>
                    <a:gd name="T6" fmla="*/ 635 w 643"/>
                    <a:gd name="T7" fmla="*/ 0 h 153"/>
                    <a:gd name="T8" fmla="*/ 643 w 643"/>
                    <a:gd name="T9" fmla="*/ 4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3" h="153">
                      <a:moveTo>
                        <a:pt x="643" y="40"/>
                      </a:moveTo>
                      <a:lnTo>
                        <a:pt x="8" y="153"/>
                      </a:lnTo>
                      <a:lnTo>
                        <a:pt x="0" y="113"/>
                      </a:lnTo>
                      <a:lnTo>
                        <a:pt x="635" y="0"/>
                      </a:lnTo>
                      <a:lnTo>
                        <a:pt x="643" y="4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9" name="iṡļiḋè">
                  <a:extLst>
                    <a:ext uri="{FF2B5EF4-FFF2-40B4-BE49-F238E27FC236}">
                      <a16:creationId xmlns:a16="http://schemas.microsoft.com/office/drawing/2014/main" id="{C2F76FFF-95B8-4885-BCF6-2C3BB1EE5A79}"/>
                    </a:ext>
                  </a:extLst>
                </p:cNvPr>
                <p:cNvSpPr/>
                <p:nvPr/>
              </p:nvSpPr>
              <p:spPr bwMode="auto">
                <a:xfrm>
                  <a:off x="5135" y="2564"/>
                  <a:ext cx="643" cy="153"/>
                </a:xfrm>
                <a:custGeom>
                  <a:avLst/>
                  <a:gdLst>
                    <a:gd name="T0" fmla="*/ 635 w 643"/>
                    <a:gd name="T1" fmla="*/ 153 h 153"/>
                    <a:gd name="T2" fmla="*/ 0 w 643"/>
                    <a:gd name="T3" fmla="*/ 40 h 153"/>
                    <a:gd name="T4" fmla="*/ 8 w 643"/>
                    <a:gd name="T5" fmla="*/ 0 h 153"/>
                    <a:gd name="T6" fmla="*/ 643 w 643"/>
                    <a:gd name="T7" fmla="*/ 112 h 153"/>
                    <a:gd name="T8" fmla="*/ 635 w 643"/>
                    <a:gd name="T9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3" h="153">
                      <a:moveTo>
                        <a:pt x="635" y="153"/>
                      </a:moveTo>
                      <a:lnTo>
                        <a:pt x="0" y="40"/>
                      </a:lnTo>
                      <a:lnTo>
                        <a:pt x="8" y="0"/>
                      </a:lnTo>
                      <a:lnTo>
                        <a:pt x="643" y="112"/>
                      </a:lnTo>
                      <a:lnTo>
                        <a:pt x="635" y="153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0" name="ïṣḻîďè">
                  <a:extLst>
                    <a:ext uri="{FF2B5EF4-FFF2-40B4-BE49-F238E27FC236}">
                      <a16:creationId xmlns:a16="http://schemas.microsoft.com/office/drawing/2014/main" id="{545304F0-8EB1-4A4A-BEA3-04D8E8AA590A}"/>
                    </a:ext>
                  </a:extLst>
                </p:cNvPr>
                <p:cNvSpPr/>
                <p:nvPr/>
              </p:nvSpPr>
              <p:spPr bwMode="auto">
                <a:xfrm>
                  <a:off x="5131" y="2568"/>
                  <a:ext cx="575" cy="354"/>
                </a:xfrm>
                <a:custGeom>
                  <a:avLst/>
                  <a:gdLst>
                    <a:gd name="T0" fmla="*/ 555 w 575"/>
                    <a:gd name="T1" fmla="*/ 354 h 354"/>
                    <a:gd name="T2" fmla="*/ 0 w 575"/>
                    <a:gd name="T3" fmla="*/ 32 h 354"/>
                    <a:gd name="T4" fmla="*/ 20 w 575"/>
                    <a:gd name="T5" fmla="*/ 0 h 354"/>
                    <a:gd name="T6" fmla="*/ 575 w 575"/>
                    <a:gd name="T7" fmla="*/ 322 h 354"/>
                    <a:gd name="T8" fmla="*/ 555 w 575"/>
                    <a:gd name="T9" fmla="*/ 354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5" h="354">
                      <a:moveTo>
                        <a:pt x="555" y="354"/>
                      </a:moveTo>
                      <a:lnTo>
                        <a:pt x="0" y="32"/>
                      </a:lnTo>
                      <a:lnTo>
                        <a:pt x="20" y="0"/>
                      </a:lnTo>
                      <a:lnTo>
                        <a:pt x="575" y="322"/>
                      </a:lnTo>
                      <a:lnTo>
                        <a:pt x="555" y="354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1" name="îṣľidè">
                  <a:extLst>
                    <a:ext uri="{FF2B5EF4-FFF2-40B4-BE49-F238E27FC236}">
                      <a16:creationId xmlns:a16="http://schemas.microsoft.com/office/drawing/2014/main" id="{434603BA-75B1-4BFC-886A-11EAE4E4DCE1}"/>
                    </a:ext>
                  </a:extLst>
                </p:cNvPr>
                <p:cNvSpPr/>
                <p:nvPr/>
              </p:nvSpPr>
              <p:spPr bwMode="auto">
                <a:xfrm>
                  <a:off x="5123" y="2572"/>
                  <a:ext cx="446" cy="520"/>
                </a:xfrm>
                <a:custGeom>
                  <a:avLst/>
                  <a:gdLst>
                    <a:gd name="T0" fmla="*/ 414 w 446"/>
                    <a:gd name="T1" fmla="*/ 520 h 520"/>
                    <a:gd name="T2" fmla="*/ 0 w 446"/>
                    <a:gd name="T3" fmla="*/ 24 h 520"/>
                    <a:gd name="T4" fmla="*/ 32 w 446"/>
                    <a:gd name="T5" fmla="*/ 0 h 520"/>
                    <a:gd name="T6" fmla="*/ 446 w 446"/>
                    <a:gd name="T7" fmla="*/ 496 h 520"/>
                    <a:gd name="T8" fmla="*/ 414 w 446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6" h="520">
                      <a:moveTo>
                        <a:pt x="414" y="520"/>
                      </a:moveTo>
                      <a:lnTo>
                        <a:pt x="0" y="24"/>
                      </a:lnTo>
                      <a:lnTo>
                        <a:pt x="32" y="0"/>
                      </a:lnTo>
                      <a:lnTo>
                        <a:pt x="446" y="496"/>
                      </a:lnTo>
                      <a:lnTo>
                        <a:pt x="414" y="52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2" name="iş1idé">
                  <a:extLst>
                    <a:ext uri="{FF2B5EF4-FFF2-40B4-BE49-F238E27FC236}">
                      <a16:creationId xmlns:a16="http://schemas.microsoft.com/office/drawing/2014/main" id="{3CCDCC46-0D9A-4FBB-9576-385CD4E5A4DE}"/>
                    </a:ext>
                  </a:extLst>
                </p:cNvPr>
                <p:cNvSpPr/>
                <p:nvPr/>
              </p:nvSpPr>
              <p:spPr bwMode="auto">
                <a:xfrm>
                  <a:off x="5119" y="2576"/>
                  <a:ext cx="257" cy="621"/>
                </a:xfrm>
                <a:custGeom>
                  <a:avLst/>
                  <a:gdLst>
                    <a:gd name="T0" fmla="*/ 221 w 257"/>
                    <a:gd name="T1" fmla="*/ 621 h 621"/>
                    <a:gd name="T2" fmla="*/ 0 w 257"/>
                    <a:gd name="T3" fmla="*/ 16 h 621"/>
                    <a:gd name="T4" fmla="*/ 40 w 257"/>
                    <a:gd name="T5" fmla="*/ 0 h 621"/>
                    <a:gd name="T6" fmla="*/ 257 w 257"/>
                    <a:gd name="T7" fmla="*/ 609 h 621"/>
                    <a:gd name="T8" fmla="*/ 221 w 257"/>
                    <a:gd name="T9" fmla="*/ 621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621">
                      <a:moveTo>
                        <a:pt x="221" y="621"/>
                      </a:moveTo>
                      <a:lnTo>
                        <a:pt x="0" y="16"/>
                      </a:lnTo>
                      <a:lnTo>
                        <a:pt x="40" y="0"/>
                      </a:lnTo>
                      <a:lnTo>
                        <a:pt x="257" y="609"/>
                      </a:lnTo>
                      <a:lnTo>
                        <a:pt x="221" y="621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3" name="ïṥḷîďe">
                  <a:extLst>
                    <a:ext uri="{FF2B5EF4-FFF2-40B4-BE49-F238E27FC236}">
                      <a16:creationId xmlns:a16="http://schemas.microsoft.com/office/drawing/2014/main" id="{BBACF98D-0062-40C6-AC8D-CE35074D6CBB}"/>
                    </a:ext>
                  </a:extLst>
                </p:cNvPr>
                <p:cNvSpPr/>
                <p:nvPr/>
              </p:nvSpPr>
              <p:spPr bwMode="auto">
                <a:xfrm>
                  <a:off x="5119" y="2584"/>
                  <a:ext cx="40" cy="645"/>
                </a:xfrm>
                <a:prstGeom prst="rect">
                  <a:avLst/>
                </a:pr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4" name="ïṩļïḑé">
                  <a:extLst>
                    <a:ext uri="{FF2B5EF4-FFF2-40B4-BE49-F238E27FC236}">
                      <a16:creationId xmlns:a16="http://schemas.microsoft.com/office/drawing/2014/main" id="{A4A17356-F2BE-4A28-8312-9E8783EA271B}"/>
                    </a:ext>
                  </a:extLst>
                </p:cNvPr>
                <p:cNvSpPr/>
                <p:nvPr/>
              </p:nvSpPr>
              <p:spPr bwMode="auto">
                <a:xfrm>
                  <a:off x="4902" y="2576"/>
                  <a:ext cx="257" cy="621"/>
                </a:xfrm>
                <a:custGeom>
                  <a:avLst/>
                  <a:gdLst>
                    <a:gd name="T0" fmla="*/ 0 w 257"/>
                    <a:gd name="T1" fmla="*/ 609 h 621"/>
                    <a:gd name="T2" fmla="*/ 217 w 257"/>
                    <a:gd name="T3" fmla="*/ 0 h 621"/>
                    <a:gd name="T4" fmla="*/ 257 w 257"/>
                    <a:gd name="T5" fmla="*/ 16 h 621"/>
                    <a:gd name="T6" fmla="*/ 36 w 257"/>
                    <a:gd name="T7" fmla="*/ 621 h 621"/>
                    <a:gd name="T8" fmla="*/ 0 w 257"/>
                    <a:gd name="T9" fmla="*/ 609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621">
                      <a:moveTo>
                        <a:pt x="0" y="609"/>
                      </a:moveTo>
                      <a:lnTo>
                        <a:pt x="217" y="0"/>
                      </a:lnTo>
                      <a:lnTo>
                        <a:pt x="257" y="16"/>
                      </a:lnTo>
                      <a:lnTo>
                        <a:pt x="36" y="621"/>
                      </a:lnTo>
                      <a:lnTo>
                        <a:pt x="0" y="609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5" name="íšľîdè">
                  <a:extLst>
                    <a:ext uri="{FF2B5EF4-FFF2-40B4-BE49-F238E27FC236}">
                      <a16:creationId xmlns:a16="http://schemas.microsoft.com/office/drawing/2014/main" id="{21807E46-B6D0-4BB0-9A91-70F0FFBFD54E}"/>
                    </a:ext>
                  </a:extLst>
                </p:cNvPr>
                <p:cNvSpPr/>
                <p:nvPr/>
              </p:nvSpPr>
              <p:spPr bwMode="auto">
                <a:xfrm>
                  <a:off x="4709" y="2572"/>
                  <a:ext cx="446" cy="520"/>
                </a:xfrm>
                <a:custGeom>
                  <a:avLst/>
                  <a:gdLst>
                    <a:gd name="T0" fmla="*/ 0 w 446"/>
                    <a:gd name="T1" fmla="*/ 496 h 520"/>
                    <a:gd name="T2" fmla="*/ 414 w 446"/>
                    <a:gd name="T3" fmla="*/ 0 h 520"/>
                    <a:gd name="T4" fmla="*/ 446 w 446"/>
                    <a:gd name="T5" fmla="*/ 24 h 520"/>
                    <a:gd name="T6" fmla="*/ 33 w 446"/>
                    <a:gd name="T7" fmla="*/ 520 h 520"/>
                    <a:gd name="T8" fmla="*/ 0 w 446"/>
                    <a:gd name="T9" fmla="*/ 496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6" h="520">
                      <a:moveTo>
                        <a:pt x="0" y="496"/>
                      </a:moveTo>
                      <a:lnTo>
                        <a:pt x="414" y="0"/>
                      </a:lnTo>
                      <a:lnTo>
                        <a:pt x="446" y="24"/>
                      </a:lnTo>
                      <a:lnTo>
                        <a:pt x="33" y="520"/>
                      </a:lnTo>
                      <a:lnTo>
                        <a:pt x="0" y="496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6" name="ïSlîdê">
                  <a:extLst>
                    <a:ext uri="{FF2B5EF4-FFF2-40B4-BE49-F238E27FC236}">
                      <a16:creationId xmlns:a16="http://schemas.microsoft.com/office/drawing/2014/main" id="{B4E8573B-006F-4E60-A702-E233BD75025E}"/>
                    </a:ext>
                  </a:extLst>
                </p:cNvPr>
                <p:cNvSpPr/>
                <p:nvPr/>
              </p:nvSpPr>
              <p:spPr bwMode="auto">
                <a:xfrm>
                  <a:off x="4573" y="2568"/>
                  <a:ext cx="578" cy="354"/>
                </a:xfrm>
                <a:custGeom>
                  <a:avLst/>
                  <a:gdLst>
                    <a:gd name="T0" fmla="*/ 0 w 578"/>
                    <a:gd name="T1" fmla="*/ 322 h 354"/>
                    <a:gd name="T2" fmla="*/ 558 w 578"/>
                    <a:gd name="T3" fmla="*/ 0 h 354"/>
                    <a:gd name="T4" fmla="*/ 578 w 578"/>
                    <a:gd name="T5" fmla="*/ 32 h 354"/>
                    <a:gd name="T6" fmla="*/ 20 w 578"/>
                    <a:gd name="T7" fmla="*/ 354 h 354"/>
                    <a:gd name="T8" fmla="*/ 0 w 578"/>
                    <a:gd name="T9" fmla="*/ 32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8" h="354">
                      <a:moveTo>
                        <a:pt x="0" y="322"/>
                      </a:moveTo>
                      <a:lnTo>
                        <a:pt x="558" y="0"/>
                      </a:lnTo>
                      <a:lnTo>
                        <a:pt x="578" y="32"/>
                      </a:lnTo>
                      <a:lnTo>
                        <a:pt x="20" y="354"/>
                      </a:lnTo>
                      <a:lnTo>
                        <a:pt x="0" y="322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7" name="ïS1iḓè">
                  <a:extLst>
                    <a:ext uri="{FF2B5EF4-FFF2-40B4-BE49-F238E27FC236}">
                      <a16:creationId xmlns:a16="http://schemas.microsoft.com/office/drawing/2014/main" id="{40EB1453-FC60-4331-A243-FF9863747036}"/>
                    </a:ext>
                  </a:extLst>
                </p:cNvPr>
                <p:cNvSpPr/>
                <p:nvPr/>
              </p:nvSpPr>
              <p:spPr bwMode="auto">
                <a:xfrm>
                  <a:off x="4504" y="2564"/>
                  <a:ext cx="639" cy="153"/>
                </a:xfrm>
                <a:custGeom>
                  <a:avLst/>
                  <a:gdLst>
                    <a:gd name="T0" fmla="*/ 0 w 639"/>
                    <a:gd name="T1" fmla="*/ 112 h 153"/>
                    <a:gd name="T2" fmla="*/ 631 w 639"/>
                    <a:gd name="T3" fmla="*/ 0 h 153"/>
                    <a:gd name="T4" fmla="*/ 639 w 639"/>
                    <a:gd name="T5" fmla="*/ 40 h 153"/>
                    <a:gd name="T6" fmla="*/ 4 w 639"/>
                    <a:gd name="T7" fmla="*/ 153 h 153"/>
                    <a:gd name="T8" fmla="*/ 0 w 639"/>
                    <a:gd name="T9" fmla="*/ 112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9" h="153">
                      <a:moveTo>
                        <a:pt x="0" y="112"/>
                      </a:moveTo>
                      <a:lnTo>
                        <a:pt x="631" y="0"/>
                      </a:lnTo>
                      <a:lnTo>
                        <a:pt x="639" y="40"/>
                      </a:lnTo>
                      <a:lnTo>
                        <a:pt x="4" y="153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8" name="îşlïḍé">
                  <a:extLst>
                    <a:ext uri="{FF2B5EF4-FFF2-40B4-BE49-F238E27FC236}">
                      <a16:creationId xmlns:a16="http://schemas.microsoft.com/office/drawing/2014/main" id="{B33753E1-2ACF-4D25-96F0-0CFED3917A58}"/>
                    </a:ext>
                  </a:extLst>
                </p:cNvPr>
                <p:cNvSpPr/>
                <p:nvPr/>
              </p:nvSpPr>
              <p:spPr bwMode="auto">
                <a:xfrm>
                  <a:off x="4504" y="2451"/>
                  <a:ext cx="639" cy="153"/>
                </a:xfrm>
                <a:custGeom>
                  <a:avLst/>
                  <a:gdLst>
                    <a:gd name="T0" fmla="*/ 4 w 639"/>
                    <a:gd name="T1" fmla="*/ 0 h 153"/>
                    <a:gd name="T2" fmla="*/ 639 w 639"/>
                    <a:gd name="T3" fmla="*/ 113 h 153"/>
                    <a:gd name="T4" fmla="*/ 631 w 639"/>
                    <a:gd name="T5" fmla="*/ 153 h 153"/>
                    <a:gd name="T6" fmla="*/ 0 w 639"/>
                    <a:gd name="T7" fmla="*/ 40 h 153"/>
                    <a:gd name="T8" fmla="*/ 4 w 639"/>
                    <a:gd name="T9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9" h="153">
                      <a:moveTo>
                        <a:pt x="4" y="0"/>
                      </a:moveTo>
                      <a:lnTo>
                        <a:pt x="639" y="113"/>
                      </a:lnTo>
                      <a:lnTo>
                        <a:pt x="631" y="153"/>
                      </a:lnTo>
                      <a:lnTo>
                        <a:pt x="0" y="4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9" name="îṡḷïḓé">
                  <a:extLst>
                    <a:ext uri="{FF2B5EF4-FFF2-40B4-BE49-F238E27FC236}">
                      <a16:creationId xmlns:a16="http://schemas.microsoft.com/office/drawing/2014/main" id="{7D3312DB-A737-46DC-A8E5-06ABBF27CDCA}"/>
                    </a:ext>
                  </a:extLst>
                </p:cNvPr>
                <p:cNvSpPr/>
                <p:nvPr/>
              </p:nvSpPr>
              <p:spPr bwMode="auto">
                <a:xfrm>
                  <a:off x="4573" y="2245"/>
                  <a:ext cx="578" cy="355"/>
                </a:xfrm>
                <a:custGeom>
                  <a:avLst/>
                  <a:gdLst>
                    <a:gd name="T0" fmla="*/ 20 w 578"/>
                    <a:gd name="T1" fmla="*/ 0 h 355"/>
                    <a:gd name="T2" fmla="*/ 578 w 578"/>
                    <a:gd name="T3" fmla="*/ 323 h 355"/>
                    <a:gd name="T4" fmla="*/ 558 w 578"/>
                    <a:gd name="T5" fmla="*/ 355 h 355"/>
                    <a:gd name="T6" fmla="*/ 0 w 578"/>
                    <a:gd name="T7" fmla="*/ 32 h 355"/>
                    <a:gd name="T8" fmla="*/ 20 w 578"/>
                    <a:gd name="T9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8" h="355">
                      <a:moveTo>
                        <a:pt x="20" y="0"/>
                      </a:moveTo>
                      <a:lnTo>
                        <a:pt x="578" y="323"/>
                      </a:lnTo>
                      <a:lnTo>
                        <a:pt x="558" y="355"/>
                      </a:lnTo>
                      <a:lnTo>
                        <a:pt x="0" y="32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0" name="ïš1îḓè">
                  <a:extLst>
                    <a:ext uri="{FF2B5EF4-FFF2-40B4-BE49-F238E27FC236}">
                      <a16:creationId xmlns:a16="http://schemas.microsoft.com/office/drawing/2014/main" id="{5536A763-1C5B-476A-83DC-BF3CC938D371}"/>
                    </a:ext>
                  </a:extLst>
                </p:cNvPr>
                <p:cNvSpPr/>
                <p:nvPr/>
              </p:nvSpPr>
              <p:spPr bwMode="auto">
                <a:xfrm>
                  <a:off x="4709" y="2076"/>
                  <a:ext cx="446" cy="520"/>
                </a:xfrm>
                <a:custGeom>
                  <a:avLst/>
                  <a:gdLst>
                    <a:gd name="T0" fmla="*/ 33 w 446"/>
                    <a:gd name="T1" fmla="*/ 0 h 520"/>
                    <a:gd name="T2" fmla="*/ 446 w 446"/>
                    <a:gd name="T3" fmla="*/ 496 h 520"/>
                    <a:gd name="T4" fmla="*/ 414 w 446"/>
                    <a:gd name="T5" fmla="*/ 520 h 520"/>
                    <a:gd name="T6" fmla="*/ 0 w 446"/>
                    <a:gd name="T7" fmla="*/ 28 h 520"/>
                    <a:gd name="T8" fmla="*/ 33 w 446"/>
                    <a:gd name="T9" fmla="*/ 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6" h="520">
                      <a:moveTo>
                        <a:pt x="33" y="0"/>
                      </a:moveTo>
                      <a:lnTo>
                        <a:pt x="446" y="496"/>
                      </a:lnTo>
                      <a:lnTo>
                        <a:pt x="414" y="520"/>
                      </a:lnTo>
                      <a:lnTo>
                        <a:pt x="0" y="28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1" name="ïṩḻîḋe">
                  <a:extLst>
                    <a:ext uri="{FF2B5EF4-FFF2-40B4-BE49-F238E27FC236}">
                      <a16:creationId xmlns:a16="http://schemas.microsoft.com/office/drawing/2014/main" id="{EF67A805-1A3D-47CA-BD92-A98D0C2B0BBC}"/>
                    </a:ext>
                  </a:extLst>
                </p:cNvPr>
                <p:cNvSpPr/>
                <p:nvPr/>
              </p:nvSpPr>
              <p:spPr bwMode="auto">
                <a:xfrm>
                  <a:off x="4902" y="1971"/>
                  <a:ext cx="257" cy="621"/>
                </a:xfrm>
                <a:custGeom>
                  <a:avLst/>
                  <a:gdLst>
                    <a:gd name="T0" fmla="*/ 36 w 257"/>
                    <a:gd name="T1" fmla="*/ 0 h 621"/>
                    <a:gd name="T2" fmla="*/ 257 w 257"/>
                    <a:gd name="T3" fmla="*/ 605 h 621"/>
                    <a:gd name="T4" fmla="*/ 217 w 257"/>
                    <a:gd name="T5" fmla="*/ 621 h 621"/>
                    <a:gd name="T6" fmla="*/ 0 w 257"/>
                    <a:gd name="T7" fmla="*/ 12 h 621"/>
                    <a:gd name="T8" fmla="*/ 36 w 257"/>
                    <a:gd name="T9" fmla="*/ 0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621">
                      <a:moveTo>
                        <a:pt x="36" y="0"/>
                      </a:moveTo>
                      <a:lnTo>
                        <a:pt x="257" y="605"/>
                      </a:lnTo>
                      <a:lnTo>
                        <a:pt x="217" y="621"/>
                      </a:lnTo>
                      <a:lnTo>
                        <a:pt x="0" y="12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2" name="îsľïḓê">
                  <a:extLst>
                    <a:ext uri="{FF2B5EF4-FFF2-40B4-BE49-F238E27FC236}">
                      <a16:creationId xmlns:a16="http://schemas.microsoft.com/office/drawing/2014/main" id="{11F0CCD2-4393-4DD9-BF30-4269DF28E281}"/>
                    </a:ext>
                  </a:extLst>
                </p:cNvPr>
                <p:cNvSpPr/>
                <p:nvPr/>
              </p:nvSpPr>
              <p:spPr bwMode="auto">
                <a:xfrm>
                  <a:off x="5127" y="1814"/>
                  <a:ext cx="249" cy="173"/>
                </a:xfrm>
                <a:custGeom>
                  <a:avLst/>
                  <a:gdLst>
                    <a:gd name="T0" fmla="*/ 0 w 249"/>
                    <a:gd name="T1" fmla="*/ 108 h 173"/>
                    <a:gd name="T2" fmla="*/ 133 w 249"/>
                    <a:gd name="T3" fmla="*/ 12 h 173"/>
                    <a:gd name="T4" fmla="*/ 153 w 249"/>
                    <a:gd name="T5" fmla="*/ 0 h 173"/>
                    <a:gd name="T6" fmla="*/ 161 w 249"/>
                    <a:gd name="T7" fmla="*/ 20 h 173"/>
                    <a:gd name="T8" fmla="*/ 249 w 249"/>
                    <a:gd name="T9" fmla="*/ 153 h 173"/>
                    <a:gd name="T10" fmla="*/ 217 w 249"/>
                    <a:gd name="T11" fmla="*/ 173 h 173"/>
                    <a:gd name="T12" fmla="*/ 141 w 249"/>
                    <a:gd name="T13" fmla="*/ 56 h 173"/>
                    <a:gd name="T14" fmla="*/ 24 w 249"/>
                    <a:gd name="T15" fmla="*/ 141 h 173"/>
                    <a:gd name="T16" fmla="*/ 0 w 249"/>
                    <a:gd name="T17" fmla="*/ 108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9" h="173">
                      <a:moveTo>
                        <a:pt x="0" y="108"/>
                      </a:moveTo>
                      <a:lnTo>
                        <a:pt x="133" y="12"/>
                      </a:lnTo>
                      <a:lnTo>
                        <a:pt x="153" y="0"/>
                      </a:lnTo>
                      <a:lnTo>
                        <a:pt x="161" y="20"/>
                      </a:lnTo>
                      <a:lnTo>
                        <a:pt x="249" y="153"/>
                      </a:lnTo>
                      <a:lnTo>
                        <a:pt x="217" y="173"/>
                      </a:lnTo>
                      <a:lnTo>
                        <a:pt x="141" y="56"/>
                      </a:lnTo>
                      <a:lnTo>
                        <a:pt x="24" y="141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3" name="ïṧḷídé">
                  <a:extLst>
                    <a:ext uri="{FF2B5EF4-FFF2-40B4-BE49-F238E27FC236}">
                      <a16:creationId xmlns:a16="http://schemas.microsoft.com/office/drawing/2014/main" id="{2B95FB87-5A93-40FF-B22D-043977A129D8}"/>
                    </a:ext>
                  </a:extLst>
                </p:cNvPr>
                <p:cNvSpPr/>
                <p:nvPr/>
              </p:nvSpPr>
              <p:spPr bwMode="auto">
                <a:xfrm>
                  <a:off x="5356" y="1906"/>
                  <a:ext cx="217" cy="190"/>
                </a:xfrm>
                <a:custGeom>
                  <a:avLst/>
                  <a:gdLst>
                    <a:gd name="T0" fmla="*/ 0 w 217"/>
                    <a:gd name="T1" fmla="*/ 53 h 190"/>
                    <a:gd name="T2" fmla="*/ 157 w 217"/>
                    <a:gd name="T3" fmla="*/ 8 h 190"/>
                    <a:gd name="T4" fmla="*/ 177 w 217"/>
                    <a:gd name="T5" fmla="*/ 0 h 190"/>
                    <a:gd name="T6" fmla="*/ 181 w 217"/>
                    <a:gd name="T7" fmla="*/ 25 h 190"/>
                    <a:gd name="T8" fmla="*/ 217 w 217"/>
                    <a:gd name="T9" fmla="*/ 178 h 190"/>
                    <a:gd name="T10" fmla="*/ 177 w 217"/>
                    <a:gd name="T11" fmla="*/ 190 h 190"/>
                    <a:gd name="T12" fmla="*/ 145 w 217"/>
                    <a:gd name="T13" fmla="*/ 53 h 190"/>
                    <a:gd name="T14" fmla="*/ 8 w 217"/>
                    <a:gd name="T15" fmla="*/ 89 h 190"/>
                    <a:gd name="T16" fmla="*/ 0 w 217"/>
                    <a:gd name="T17" fmla="*/ 53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7" h="190">
                      <a:moveTo>
                        <a:pt x="0" y="53"/>
                      </a:moveTo>
                      <a:lnTo>
                        <a:pt x="157" y="8"/>
                      </a:lnTo>
                      <a:lnTo>
                        <a:pt x="177" y="0"/>
                      </a:lnTo>
                      <a:lnTo>
                        <a:pt x="181" y="25"/>
                      </a:lnTo>
                      <a:lnTo>
                        <a:pt x="217" y="178"/>
                      </a:lnTo>
                      <a:lnTo>
                        <a:pt x="177" y="190"/>
                      </a:lnTo>
                      <a:lnTo>
                        <a:pt x="145" y="53"/>
                      </a:lnTo>
                      <a:lnTo>
                        <a:pt x="8" y="89"/>
                      </a:ln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4" name="íṥľîdé">
                  <a:extLst>
                    <a:ext uri="{FF2B5EF4-FFF2-40B4-BE49-F238E27FC236}">
                      <a16:creationId xmlns:a16="http://schemas.microsoft.com/office/drawing/2014/main" id="{76603115-ACDB-4363-B9DF-22C77E0B85D7}"/>
                    </a:ext>
                  </a:extLst>
                </p:cNvPr>
                <p:cNvSpPr/>
                <p:nvPr/>
              </p:nvSpPr>
              <p:spPr bwMode="auto">
                <a:xfrm>
                  <a:off x="5553" y="2068"/>
                  <a:ext cx="185" cy="197"/>
                </a:xfrm>
                <a:custGeom>
                  <a:avLst/>
                  <a:gdLst>
                    <a:gd name="T0" fmla="*/ 0 w 185"/>
                    <a:gd name="T1" fmla="*/ 0 h 197"/>
                    <a:gd name="T2" fmla="*/ 165 w 185"/>
                    <a:gd name="T3" fmla="*/ 16 h 197"/>
                    <a:gd name="T4" fmla="*/ 185 w 185"/>
                    <a:gd name="T5" fmla="*/ 16 h 197"/>
                    <a:gd name="T6" fmla="*/ 185 w 185"/>
                    <a:gd name="T7" fmla="*/ 36 h 197"/>
                    <a:gd name="T8" fmla="*/ 165 w 185"/>
                    <a:gd name="T9" fmla="*/ 197 h 197"/>
                    <a:gd name="T10" fmla="*/ 125 w 185"/>
                    <a:gd name="T11" fmla="*/ 189 h 197"/>
                    <a:gd name="T12" fmla="*/ 141 w 185"/>
                    <a:gd name="T13" fmla="*/ 52 h 197"/>
                    <a:gd name="T14" fmla="*/ 0 w 185"/>
                    <a:gd name="T15" fmla="*/ 40 h 197"/>
                    <a:gd name="T16" fmla="*/ 0 w 185"/>
                    <a:gd name="T17" fmla="*/ 0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5" h="197">
                      <a:moveTo>
                        <a:pt x="0" y="0"/>
                      </a:moveTo>
                      <a:lnTo>
                        <a:pt x="165" y="16"/>
                      </a:lnTo>
                      <a:lnTo>
                        <a:pt x="185" y="16"/>
                      </a:lnTo>
                      <a:lnTo>
                        <a:pt x="185" y="36"/>
                      </a:lnTo>
                      <a:lnTo>
                        <a:pt x="165" y="197"/>
                      </a:lnTo>
                      <a:lnTo>
                        <a:pt x="125" y="189"/>
                      </a:lnTo>
                      <a:lnTo>
                        <a:pt x="141" y="52"/>
                      </a:lnTo>
                      <a:lnTo>
                        <a:pt x="0" y="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5" name="ïSľîḓe">
                  <a:extLst>
                    <a:ext uri="{FF2B5EF4-FFF2-40B4-BE49-F238E27FC236}">
                      <a16:creationId xmlns:a16="http://schemas.microsoft.com/office/drawing/2014/main" id="{54D4CFEA-1E7D-4599-8C83-11DFBF896788}"/>
                    </a:ext>
                  </a:extLst>
                </p:cNvPr>
                <p:cNvSpPr/>
                <p:nvPr/>
              </p:nvSpPr>
              <p:spPr bwMode="auto">
                <a:xfrm>
                  <a:off x="5690" y="2245"/>
                  <a:ext cx="185" cy="238"/>
                </a:xfrm>
                <a:custGeom>
                  <a:avLst/>
                  <a:gdLst>
                    <a:gd name="T0" fmla="*/ 16 w 185"/>
                    <a:gd name="T1" fmla="*/ 0 h 238"/>
                    <a:gd name="T2" fmla="*/ 165 w 185"/>
                    <a:gd name="T3" fmla="*/ 65 h 238"/>
                    <a:gd name="T4" fmla="*/ 185 w 185"/>
                    <a:gd name="T5" fmla="*/ 77 h 238"/>
                    <a:gd name="T6" fmla="*/ 173 w 185"/>
                    <a:gd name="T7" fmla="*/ 93 h 238"/>
                    <a:gd name="T8" fmla="*/ 100 w 185"/>
                    <a:gd name="T9" fmla="*/ 238 h 238"/>
                    <a:gd name="T10" fmla="*/ 64 w 185"/>
                    <a:gd name="T11" fmla="*/ 218 h 238"/>
                    <a:gd name="T12" fmla="*/ 128 w 185"/>
                    <a:gd name="T13" fmla="*/ 93 h 238"/>
                    <a:gd name="T14" fmla="*/ 0 w 185"/>
                    <a:gd name="T15" fmla="*/ 36 h 238"/>
                    <a:gd name="T16" fmla="*/ 16 w 185"/>
                    <a:gd name="T17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5" h="238">
                      <a:moveTo>
                        <a:pt x="16" y="0"/>
                      </a:moveTo>
                      <a:lnTo>
                        <a:pt x="165" y="65"/>
                      </a:lnTo>
                      <a:lnTo>
                        <a:pt x="185" y="77"/>
                      </a:lnTo>
                      <a:lnTo>
                        <a:pt x="173" y="93"/>
                      </a:lnTo>
                      <a:lnTo>
                        <a:pt x="100" y="238"/>
                      </a:lnTo>
                      <a:lnTo>
                        <a:pt x="64" y="218"/>
                      </a:lnTo>
                      <a:lnTo>
                        <a:pt x="128" y="93"/>
                      </a:lnTo>
                      <a:lnTo>
                        <a:pt x="0" y="3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6" name="ï$ľïḋè">
                  <a:extLst>
                    <a:ext uri="{FF2B5EF4-FFF2-40B4-BE49-F238E27FC236}">
                      <a16:creationId xmlns:a16="http://schemas.microsoft.com/office/drawing/2014/main" id="{C741B016-4305-49EC-99C1-C869AE4EC0B5}"/>
                    </a:ext>
                  </a:extLst>
                </p:cNvPr>
                <p:cNvSpPr/>
                <p:nvPr/>
              </p:nvSpPr>
              <p:spPr bwMode="auto">
                <a:xfrm>
                  <a:off x="5758" y="2459"/>
                  <a:ext cx="161" cy="250"/>
                </a:xfrm>
                <a:custGeom>
                  <a:avLst/>
                  <a:gdLst>
                    <a:gd name="T0" fmla="*/ 28 w 161"/>
                    <a:gd name="T1" fmla="*/ 0 h 250"/>
                    <a:gd name="T2" fmla="*/ 145 w 161"/>
                    <a:gd name="T3" fmla="*/ 113 h 250"/>
                    <a:gd name="T4" fmla="*/ 161 w 161"/>
                    <a:gd name="T5" fmla="*/ 129 h 250"/>
                    <a:gd name="T6" fmla="*/ 145 w 161"/>
                    <a:gd name="T7" fmla="*/ 141 h 250"/>
                    <a:gd name="T8" fmla="*/ 28 w 161"/>
                    <a:gd name="T9" fmla="*/ 250 h 250"/>
                    <a:gd name="T10" fmla="*/ 0 w 161"/>
                    <a:gd name="T11" fmla="*/ 222 h 250"/>
                    <a:gd name="T12" fmla="*/ 105 w 161"/>
                    <a:gd name="T13" fmla="*/ 129 h 250"/>
                    <a:gd name="T14" fmla="*/ 0 w 161"/>
                    <a:gd name="T15" fmla="*/ 28 h 250"/>
                    <a:gd name="T16" fmla="*/ 28 w 161"/>
                    <a:gd name="T17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1" h="250">
                      <a:moveTo>
                        <a:pt x="28" y="0"/>
                      </a:moveTo>
                      <a:lnTo>
                        <a:pt x="145" y="113"/>
                      </a:lnTo>
                      <a:lnTo>
                        <a:pt x="161" y="129"/>
                      </a:lnTo>
                      <a:lnTo>
                        <a:pt x="145" y="141"/>
                      </a:lnTo>
                      <a:lnTo>
                        <a:pt x="28" y="250"/>
                      </a:lnTo>
                      <a:lnTo>
                        <a:pt x="0" y="222"/>
                      </a:lnTo>
                      <a:lnTo>
                        <a:pt x="105" y="129"/>
                      </a:lnTo>
                      <a:lnTo>
                        <a:pt x="0" y="28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7" name="ísḷíḋe">
                  <a:extLst>
                    <a:ext uri="{FF2B5EF4-FFF2-40B4-BE49-F238E27FC236}">
                      <a16:creationId xmlns:a16="http://schemas.microsoft.com/office/drawing/2014/main" id="{C83075DE-04E6-4656-8A3B-8CB640AE0DB7}"/>
                    </a:ext>
                  </a:extLst>
                </p:cNvPr>
                <p:cNvSpPr/>
                <p:nvPr/>
              </p:nvSpPr>
              <p:spPr bwMode="auto">
                <a:xfrm>
                  <a:off x="5690" y="2689"/>
                  <a:ext cx="181" cy="237"/>
                </a:xfrm>
                <a:custGeom>
                  <a:avLst/>
                  <a:gdLst>
                    <a:gd name="T0" fmla="*/ 100 w 181"/>
                    <a:gd name="T1" fmla="*/ 0 h 237"/>
                    <a:gd name="T2" fmla="*/ 173 w 181"/>
                    <a:gd name="T3" fmla="*/ 149 h 237"/>
                    <a:gd name="T4" fmla="*/ 181 w 181"/>
                    <a:gd name="T5" fmla="*/ 165 h 237"/>
                    <a:gd name="T6" fmla="*/ 161 w 181"/>
                    <a:gd name="T7" fmla="*/ 173 h 237"/>
                    <a:gd name="T8" fmla="*/ 16 w 181"/>
                    <a:gd name="T9" fmla="*/ 237 h 237"/>
                    <a:gd name="T10" fmla="*/ 0 w 181"/>
                    <a:gd name="T11" fmla="*/ 201 h 237"/>
                    <a:gd name="T12" fmla="*/ 128 w 181"/>
                    <a:gd name="T13" fmla="*/ 145 h 237"/>
                    <a:gd name="T14" fmla="*/ 64 w 181"/>
                    <a:gd name="T15" fmla="*/ 16 h 237"/>
                    <a:gd name="T16" fmla="*/ 100 w 181"/>
                    <a:gd name="T17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237">
                      <a:moveTo>
                        <a:pt x="100" y="0"/>
                      </a:moveTo>
                      <a:lnTo>
                        <a:pt x="173" y="149"/>
                      </a:lnTo>
                      <a:lnTo>
                        <a:pt x="181" y="165"/>
                      </a:lnTo>
                      <a:lnTo>
                        <a:pt x="161" y="173"/>
                      </a:lnTo>
                      <a:lnTo>
                        <a:pt x="16" y="237"/>
                      </a:lnTo>
                      <a:lnTo>
                        <a:pt x="0" y="201"/>
                      </a:lnTo>
                      <a:lnTo>
                        <a:pt x="128" y="145"/>
                      </a:lnTo>
                      <a:lnTo>
                        <a:pt x="64" y="1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8" name="iṣļïďê">
                  <a:extLst>
                    <a:ext uri="{FF2B5EF4-FFF2-40B4-BE49-F238E27FC236}">
                      <a16:creationId xmlns:a16="http://schemas.microsoft.com/office/drawing/2014/main" id="{F8C43FDA-35E8-437C-9497-B9E24A2BF223}"/>
                    </a:ext>
                  </a:extLst>
                </p:cNvPr>
                <p:cNvSpPr/>
                <p:nvPr/>
              </p:nvSpPr>
              <p:spPr bwMode="auto">
                <a:xfrm>
                  <a:off x="5553" y="2906"/>
                  <a:ext cx="181" cy="194"/>
                </a:xfrm>
                <a:custGeom>
                  <a:avLst/>
                  <a:gdLst>
                    <a:gd name="T0" fmla="*/ 165 w 181"/>
                    <a:gd name="T1" fmla="*/ 0 h 194"/>
                    <a:gd name="T2" fmla="*/ 181 w 181"/>
                    <a:gd name="T3" fmla="*/ 162 h 194"/>
                    <a:gd name="T4" fmla="*/ 181 w 181"/>
                    <a:gd name="T5" fmla="*/ 182 h 194"/>
                    <a:gd name="T6" fmla="*/ 161 w 181"/>
                    <a:gd name="T7" fmla="*/ 186 h 194"/>
                    <a:gd name="T8" fmla="*/ 0 w 181"/>
                    <a:gd name="T9" fmla="*/ 194 h 194"/>
                    <a:gd name="T10" fmla="*/ 0 w 181"/>
                    <a:gd name="T11" fmla="*/ 154 h 194"/>
                    <a:gd name="T12" fmla="*/ 137 w 181"/>
                    <a:gd name="T13" fmla="*/ 145 h 194"/>
                    <a:gd name="T14" fmla="*/ 125 w 181"/>
                    <a:gd name="T15" fmla="*/ 4 h 194"/>
                    <a:gd name="T16" fmla="*/ 165 w 181"/>
                    <a:gd name="T17" fmla="*/ 0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194">
                      <a:moveTo>
                        <a:pt x="165" y="0"/>
                      </a:moveTo>
                      <a:lnTo>
                        <a:pt x="181" y="162"/>
                      </a:lnTo>
                      <a:lnTo>
                        <a:pt x="181" y="182"/>
                      </a:lnTo>
                      <a:lnTo>
                        <a:pt x="161" y="186"/>
                      </a:lnTo>
                      <a:lnTo>
                        <a:pt x="0" y="194"/>
                      </a:lnTo>
                      <a:lnTo>
                        <a:pt x="0" y="154"/>
                      </a:lnTo>
                      <a:lnTo>
                        <a:pt x="137" y="145"/>
                      </a:lnTo>
                      <a:lnTo>
                        <a:pt x="125" y="4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9" name="ïṣḷíḋe">
                  <a:extLst>
                    <a:ext uri="{FF2B5EF4-FFF2-40B4-BE49-F238E27FC236}">
                      <a16:creationId xmlns:a16="http://schemas.microsoft.com/office/drawing/2014/main" id="{97AC5016-FE56-4BEE-93CA-0D76FABFF578}"/>
                    </a:ext>
                  </a:extLst>
                </p:cNvPr>
                <p:cNvSpPr/>
                <p:nvPr/>
              </p:nvSpPr>
              <p:spPr bwMode="auto">
                <a:xfrm>
                  <a:off x="5352" y="3076"/>
                  <a:ext cx="221" cy="185"/>
                </a:xfrm>
                <a:custGeom>
                  <a:avLst/>
                  <a:gdLst>
                    <a:gd name="T0" fmla="*/ 221 w 221"/>
                    <a:gd name="T1" fmla="*/ 8 h 185"/>
                    <a:gd name="T2" fmla="*/ 181 w 221"/>
                    <a:gd name="T3" fmla="*/ 165 h 185"/>
                    <a:gd name="T4" fmla="*/ 173 w 221"/>
                    <a:gd name="T5" fmla="*/ 185 h 185"/>
                    <a:gd name="T6" fmla="*/ 153 w 221"/>
                    <a:gd name="T7" fmla="*/ 181 h 185"/>
                    <a:gd name="T8" fmla="*/ 0 w 221"/>
                    <a:gd name="T9" fmla="*/ 133 h 185"/>
                    <a:gd name="T10" fmla="*/ 12 w 221"/>
                    <a:gd name="T11" fmla="*/ 96 h 185"/>
                    <a:gd name="T12" fmla="*/ 145 w 221"/>
                    <a:gd name="T13" fmla="*/ 137 h 185"/>
                    <a:gd name="T14" fmla="*/ 181 w 221"/>
                    <a:gd name="T15" fmla="*/ 0 h 185"/>
                    <a:gd name="T16" fmla="*/ 221 w 221"/>
                    <a:gd name="T17" fmla="*/ 8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185">
                      <a:moveTo>
                        <a:pt x="221" y="8"/>
                      </a:moveTo>
                      <a:lnTo>
                        <a:pt x="181" y="165"/>
                      </a:lnTo>
                      <a:lnTo>
                        <a:pt x="173" y="185"/>
                      </a:lnTo>
                      <a:lnTo>
                        <a:pt x="153" y="181"/>
                      </a:lnTo>
                      <a:lnTo>
                        <a:pt x="0" y="133"/>
                      </a:lnTo>
                      <a:lnTo>
                        <a:pt x="12" y="96"/>
                      </a:lnTo>
                      <a:lnTo>
                        <a:pt x="145" y="137"/>
                      </a:lnTo>
                      <a:lnTo>
                        <a:pt x="181" y="0"/>
                      </a:lnTo>
                      <a:lnTo>
                        <a:pt x="221" y="8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0" name="ïsľíḓe">
                  <a:extLst>
                    <a:ext uri="{FF2B5EF4-FFF2-40B4-BE49-F238E27FC236}">
                      <a16:creationId xmlns:a16="http://schemas.microsoft.com/office/drawing/2014/main" id="{365FF67F-2B7F-4E1D-A4AA-2B2705A9FE71}"/>
                    </a:ext>
                  </a:extLst>
                </p:cNvPr>
                <p:cNvSpPr/>
                <p:nvPr/>
              </p:nvSpPr>
              <p:spPr bwMode="auto">
                <a:xfrm>
                  <a:off x="5127" y="3181"/>
                  <a:ext cx="249" cy="173"/>
                </a:xfrm>
                <a:custGeom>
                  <a:avLst/>
                  <a:gdLst>
                    <a:gd name="T0" fmla="*/ 249 w 249"/>
                    <a:gd name="T1" fmla="*/ 20 h 173"/>
                    <a:gd name="T2" fmla="*/ 157 w 249"/>
                    <a:gd name="T3" fmla="*/ 157 h 173"/>
                    <a:gd name="T4" fmla="*/ 145 w 249"/>
                    <a:gd name="T5" fmla="*/ 173 h 173"/>
                    <a:gd name="T6" fmla="*/ 129 w 249"/>
                    <a:gd name="T7" fmla="*/ 161 h 173"/>
                    <a:gd name="T8" fmla="*/ 0 w 249"/>
                    <a:gd name="T9" fmla="*/ 64 h 173"/>
                    <a:gd name="T10" fmla="*/ 24 w 249"/>
                    <a:gd name="T11" fmla="*/ 32 h 173"/>
                    <a:gd name="T12" fmla="*/ 137 w 249"/>
                    <a:gd name="T13" fmla="*/ 116 h 173"/>
                    <a:gd name="T14" fmla="*/ 217 w 249"/>
                    <a:gd name="T15" fmla="*/ 0 h 173"/>
                    <a:gd name="T16" fmla="*/ 249 w 249"/>
                    <a:gd name="T17" fmla="*/ 2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9" h="173">
                      <a:moveTo>
                        <a:pt x="249" y="20"/>
                      </a:moveTo>
                      <a:lnTo>
                        <a:pt x="157" y="157"/>
                      </a:lnTo>
                      <a:lnTo>
                        <a:pt x="145" y="173"/>
                      </a:lnTo>
                      <a:lnTo>
                        <a:pt x="129" y="161"/>
                      </a:lnTo>
                      <a:lnTo>
                        <a:pt x="0" y="64"/>
                      </a:lnTo>
                      <a:lnTo>
                        <a:pt x="24" y="32"/>
                      </a:lnTo>
                      <a:lnTo>
                        <a:pt x="137" y="116"/>
                      </a:lnTo>
                      <a:lnTo>
                        <a:pt x="217" y="0"/>
                      </a:lnTo>
                      <a:lnTo>
                        <a:pt x="249" y="20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1" name="îšľíḋé">
                  <a:extLst>
                    <a:ext uri="{FF2B5EF4-FFF2-40B4-BE49-F238E27FC236}">
                      <a16:creationId xmlns:a16="http://schemas.microsoft.com/office/drawing/2014/main" id="{8880B928-2D2D-478F-B150-5B3F4FB33FAD}"/>
                    </a:ext>
                  </a:extLst>
                </p:cNvPr>
                <p:cNvSpPr/>
                <p:nvPr/>
              </p:nvSpPr>
              <p:spPr bwMode="auto">
                <a:xfrm>
                  <a:off x="4902" y="3181"/>
                  <a:ext cx="249" cy="173"/>
                </a:xfrm>
                <a:custGeom>
                  <a:avLst/>
                  <a:gdLst>
                    <a:gd name="T0" fmla="*/ 249 w 249"/>
                    <a:gd name="T1" fmla="*/ 64 h 173"/>
                    <a:gd name="T2" fmla="*/ 117 w 249"/>
                    <a:gd name="T3" fmla="*/ 161 h 173"/>
                    <a:gd name="T4" fmla="*/ 101 w 249"/>
                    <a:gd name="T5" fmla="*/ 173 h 173"/>
                    <a:gd name="T6" fmla="*/ 89 w 249"/>
                    <a:gd name="T7" fmla="*/ 157 h 173"/>
                    <a:gd name="T8" fmla="*/ 0 w 249"/>
                    <a:gd name="T9" fmla="*/ 20 h 173"/>
                    <a:gd name="T10" fmla="*/ 32 w 249"/>
                    <a:gd name="T11" fmla="*/ 0 h 173"/>
                    <a:gd name="T12" fmla="*/ 109 w 249"/>
                    <a:gd name="T13" fmla="*/ 116 h 173"/>
                    <a:gd name="T14" fmla="*/ 225 w 249"/>
                    <a:gd name="T15" fmla="*/ 32 h 173"/>
                    <a:gd name="T16" fmla="*/ 249 w 249"/>
                    <a:gd name="T17" fmla="*/ 64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9" h="173">
                      <a:moveTo>
                        <a:pt x="249" y="64"/>
                      </a:moveTo>
                      <a:lnTo>
                        <a:pt x="117" y="161"/>
                      </a:lnTo>
                      <a:lnTo>
                        <a:pt x="101" y="173"/>
                      </a:lnTo>
                      <a:lnTo>
                        <a:pt x="89" y="157"/>
                      </a:lnTo>
                      <a:lnTo>
                        <a:pt x="0" y="20"/>
                      </a:lnTo>
                      <a:lnTo>
                        <a:pt x="32" y="0"/>
                      </a:lnTo>
                      <a:lnTo>
                        <a:pt x="109" y="116"/>
                      </a:lnTo>
                      <a:lnTo>
                        <a:pt x="225" y="32"/>
                      </a:lnTo>
                      <a:lnTo>
                        <a:pt x="249" y="64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2" name="ísļíďê">
                  <a:extLst>
                    <a:ext uri="{FF2B5EF4-FFF2-40B4-BE49-F238E27FC236}">
                      <a16:creationId xmlns:a16="http://schemas.microsoft.com/office/drawing/2014/main" id="{06FA49BE-EB18-4D4C-AFC5-4B7A5B28E510}"/>
                    </a:ext>
                  </a:extLst>
                </p:cNvPr>
                <p:cNvSpPr/>
                <p:nvPr/>
              </p:nvSpPr>
              <p:spPr bwMode="auto">
                <a:xfrm>
                  <a:off x="4705" y="3076"/>
                  <a:ext cx="221" cy="185"/>
                </a:xfrm>
                <a:custGeom>
                  <a:avLst/>
                  <a:gdLst>
                    <a:gd name="T0" fmla="*/ 221 w 221"/>
                    <a:gd name="T1" fmla="*/ 133 h 185"/>
                    <a:gd name="T2" fmla="*/ 61 w 221"/>
                    <a:gd name="T3" fmla="*/ 177 h 185"/>
                    <a:gd name="T4" fmla="*/ 41 w 221"/>
                    <a:gd name="T5" fmla="*/ 185 h 185"/>
                    <a:gd name="T6" fmla="*/ 37 w 221"/>
                    <a:gd name="T7" fmla="*/ 165 h 185"/>
                    <a:gd name="T8" fmla="*/ 0 w 221"/>
                    <a:gd name="T9" fmla="*/ 8 h 185"/>
                    <a:gd name="T10" fmla="*/ 41 w 221"/>
                    <a:gd name="T11" fmla="*/ 0 h 185"/>
                    <a:gd name="T12" fmla="*/ 73 w 221"/>
                    <a:gd name="T13" fmla="*/ 133 h 185"/>
                    <a:gd name="T14" fmla="*/ 209 w 221"/>
                    <a:gd name="T15" fmla="*/ 96 h 185"/>
                    <a:gd name="T16" fmla="*/ 221 w 221"/>
                    <a:gd name="T17" fmla="*/ 13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185">
                      <a:moveTo>
                        <a:pt x="221" y="133"/>
                      </a:moveTo>
                      <a:lnTo>
                        <a:pt x="61" y="177"/>
                      </a:lnTo>
                      <a:lnTo>
                        <a:pt x="41" y="185"/>
                      </a:lnTo>
                      <a:lnTo>
                        <a:pt x="37" y="165"/>
                      </a:lnTo>
                      <a:lnTo>
                        <a:pt x="0" y="8"/>
                      </a:lnTo>
                      <a:lnTo>
                        <a:pt x="41" y="0"/>
                      </a:lnTo>
                      <a:lnTo>
                        <a:pt x="73" y="133"/>
                      </a:lnTo>
                      <a:lnTo>
                        <a:pt x="209" y="96"/>
                      </a:lnTo>
                      <a:lnTo>
                        <a:pt x="221" y="133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3" name="ïsliḑè">
                  <a:extLst>
                    <a:ext uri="{FF2B5EF4-FFF2-40B4-BE49-F238E27FC236}">
                      <a16:creationId xmlns:a16="http://schemas.microsoft.com/office/drawing/2014/main" id="{6AAA5988-8672-4806-979D-1CFF19184F0F}"/>
                    </a:ext>
                  </a:extLst>
                </p:cNvPr>
                <p:cNvSpPr/>
                <p:nvPr/>
              </p:nvSpPr>
              <p:spPr bwMode="auto">
                <a:xfrm>
                  <a:off x="4541" y="2906"/>
                  <a:ext cx="188" cy="194"/>
                </a:xfrm>
                <a:custGeom>
                  <a:avLst/>
                  <a:gdLst>
                    <a:gd name="T0" fmla="*/ 184 w 188"/>
                    <a:gd name="T1" fmla="*/ 194 h 194"/>
                    <a:gd name="T2" fmla="*/ 20 w 188"/>
                    <a:gd name="T3" fmla="*/ 182 h 194"/>
                    <a:gd name="T4" fmla="*/ 0 w 188"/>
                    <a:gd name="T5" fmla="*/ 178 h 194"/>
                    <a:gd name="T6" fmla="*/ 4 w 188"/>
                    <a:gd name="T7" fmla="*/ 158 h 194"/>
                    <a:gd name="T8" fmla="*/ 24 w 188"/>
                    <a:gd name="T9" fmla="*/ 0 h 194"/>
                    <a:gd name="T10" fmla="*/ 60 w 188"/>
                    <a:gd name="T11" fmla="*/ 4 h 194"/>
                    <a:gd name="T12" fmla="*/ 44 w 188"/>
                    <a:gd name="T13" fmla="*/ 141 h 194"/>
                    <a:gd name="T14" fmla="*/ 188 w 188"/>
                    <a:gd name="T15" fmla="*/ 154 h 194"/>
                    <a:gd name="T16" fmla="*/ 184 w 188"/>
                    <a:gd name="T17" fmla="*/ 194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8" h="194">
                      <a:moveTo>
                        <a:pt x="184" y="194"/>
                      </a:moveTo>
                      <a:lnTo>
                        <a:pt x="20" y="182"/>
                      </a:lnTo>
                      <a:lnTo>
                        <a:pt x="0" y="178"/>
                      </a:lnTo>
                      <a:lnTo>
                        <a:pt x="4" y="158"/>
                      </a:lnTo>
                      <a:lnTo>
                        <a:pt x="24" y="0"/>
                      </a:lnTo>
                      <a:lnTo>
                        <a:pt x="60" y="4"/>
                      </a:lnTo>
                      <a:lnTo>
                        <a:pt x="44" y="141"/>
                      </a:lnTo>
                      <a:lnTo>
                        <a:pt x="188" y="154"/>
                      </a:lnTo>
                      <a:lnTo>
                        <a:pt x="184" y="194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4" name="ïš1îďe">
                  <a:extLst>
                    <a:ext uri="{FF2B5EF4-FFF2-40B4-BE49-F238E27FC236}">
                      <a16:creationId xmlns:a16="http://schemas.microsoft.com/office/drawing/2014/main" id="{A9F4B45D-700E-40AC-A6C5-1584E73C51BF}"/>
                    </a:ext>
                  </a:extLst>
                </p:cNvPr>
                <p:cNvSpPr/>
                <p:nvPr/>
              </p:nvSpPr>
              <p:spPr bwMode="auto">
                <a:xfrm>
                  <a:off x="4408" y="2689"/>
                  <a:ext cx="181" cy="237"/>
                </a:xfrm>
                <a:custGeom>
                  <a:avLst/>
                  <a:gdLst>
                    <a:gd name="T0" fmla="*/ 165 w 181"/>
                    <a:gd name="T1" fmla="*/ 237 h 237"/>
                    <a:gd name="T2" fmla="*/ 16 w 181"/>
                    <a:gd name="T3" fmla="*/ 169 h 237"/>
                    <a:gd name="T4" fmla="*/ 0 w 181"/>
                    <a:gd name="T5" fmla="*/ 161 h 237"/>
                    <a:gd name="T6" fmla="*/ 8 w 181"/>
                    <a:gd name="T7" fmla="*/ 141 h 237"/>
                    <a:gd name="T8" fmla="*/ 80 w 181"/>
                    <a:gd name="T9" fmla="*/ 0 h 237"/>
                    <a:gd name="T10" fmla="*/ 117 w 181"/>
                    <a:gd name="T11" fmla="*/ 16 h 237"/>
                    <a:gd name="T12" fmla="*/ 52 w 181"/>
                    <a:gd name="T13" fmla="*/ 141 h 237"/>
                    <a:gd name="T14" fmla="*/ 181 w 181"/>
                    <a:gd name="T15" fmla="*/ 201 h 237"/>
                    <a:gd name="T16" fmla="*/ 165 w 181"/>
                    <a:gd name="T17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237">
                      <a:moveTo>
                        <a:pt x="165" y="237"/>
                      </a:moveTo>
                      <a:lnTo>
                        <a:pt x="16" y="169"/>
                      </a:lnTo>
                      <a:lnTo>
                        <a:pt x="0" y="161"/>
                      </a:lnTo>
                      <a:lnTo>
                        <a:pt x="8" y="141"/>
                      </a:lnTo>
                      <a:lnTo>
                        <a:pt x="80" y="0"/>
                      </a:lnTo>
                      <a:lnTo>
                        <a:pt x="117" y="16"/>
                      </a:lnTo>
                      <a:lnTo>
                        <a:pt x="52" y="141"/>
                      </a:lnTo>
                      <a:lnTo>
                        <a:pt x="181" y="201"/>
                      </a:lnTo>
                      <a:lnTo>
                        <a:pt x="165" y="237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5" name="íṩ1ide">
                  <a:extLst>
                    <a:ext uri="{FF2B5EF4-FFF2-40B4-BE49-F238E27FC236}">
                      <a16:creationId xmlns:a16="http://schemas.microsoft.com/office/drawing/2014/main" id="{5F3179B5-D514-48CD-9C13-032F36CAB8E7}"/>
                    </a:ext>
                  </a:extLst>
                </p:cNvPr>
                <p:cNvSpPr/>
                <p:nvPr/>
              </p:nvSpPr>
              <p:spPr bwMode="auto">
                <a:xfrm>
                  <a:off x="4360" y="2459"/>
                  <a:ext cx="161" cy="250"/>
                </a:xfrm>
                <a:custGeom>
                  <a:avLst/>
                  <a:gdLst>
                    <a:gd name="T0" fmla="*/ 132 w 161"/>
                    <a:gd name="T1" fmla="*/ 250 h 250"/>
                    <a:gd name="T2" fmla="*/ 16 w 161"/>
                    <a:gd name="T3" fmla="*/ 137 h 250"/>
                    <a:gd name="T4" fmla="*/ 0 w 161"/>
                    <a:gd name="T5" fmla="*/ 121 h 250"/>
                    <a:gd name="T6" fmla="*/ 16 w 161"/>
                    <a:gd name="T7" fmla="*/ 109 h 250"/>
                    <a:gd name="T8" fmla="*/ 132 w 161"/>
                    <a:gd name="T9" fmla="*/ 0 h 250"/>
                    <a:gd name="T10" fmla="*/ 161 w 161"/>
                    <a:gd name="T11" fmla="*/ 28 h 250"/>
                    <a:gd name="T12" fmla="*/ 56 w 161"/>
                    <a:gd name="T13" fmla="*/ 121 h 250"/>
                    <a:gd name="T14" fmla="*/ 161 w 161"/>
                    <a:gd name="T15" fmla="*/ 222 h 250"/>
                    <a:gd name="T16" fmla="*/ 132 w 161"/>
                    <a:gd name="T17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1" h="250">
                      <a:moveTo>
                        <a:pt x="132" y="250"/>
                      </a:moveTo>
                      <a:lnTo>
                        <a:pt x="16" y="137"/>
                      </a:lnTo>
                      <a:lnTo>
                        <a:pt x="0" y="121"/>
                      </a:lnTo>
                      <a:lnTo>
                        <a:pt x="16" y="109"/>
                      </a:lnTo>
                      <a:lnTo>
                        <a:pt x="132" y="0"/>
                      </a:lnTo>
                      <a:lnTo>
                        <a:pt x="161" y="28"/>
                      </a:lnTo>
                      <a:lnTo>
                        <a:pt x="56" y="121"/>
                      </a:lnTo>
                      <a:lnTo>
                        <a:pt x="161" y="222"/>
                      </a:lnTo>
                      <a:lnTo>
                        <a:pt x="132" y="250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6" name="ïşľîḓè">
                  <a:extLst>
                    <a:ext uri="{FF2B5EF4-FFF2-40B4-BE49-F238E27FC236}">
                      <a16:creationId xmlns:a16="http://schemas.microsoft.com/office/drawing/2014/main" id="{B4DDA991-641F-44ED-A723-E755196B58DA}"/>
                    </a:ext>
                  </a:extLst>
                </p:cNvPr>
                <p:cNvSpPr/>
                <p:nvPr/>
              </p:nvSpPr>
              <p:spPr bwMode="auto">
                <a:xfrm>
                  <a:off x="4408" y="2241"/>
                  <a:ext cx="181" cy="238"/>
                </a:xfrm>
                <a:custGeom>
                  <a:avLst/>
                  <a:gdLst>
                    <a:gd name="T0" fmla="*/ 80 w 181"/>
                    <a:gd name="T1" fmla="*/ 238 h 238"/>
                    <a:gd name="T2" fmla="*/ 8 w 181"/>
                    <a:gd name="T3" fmla="*/ 93 h 238"/>
                    <a:gd name="T4" fmla="*/ 0 w 181"/>
                    <a:gd name="T5" fmla="*/ 73 h 238"/>
                    <a:gd name="T6" fmla="*/ 20 w 181"/>
                    <a:gd name="T7" fmla="*/ 65 h 238"/>
                    <a:gd name="T8" fmla="*/ 169 w 181"/>
                    <a:gd name="T9" fmla="*/ 0 h 238"/>
                    <a:gd name="T10" fmla="*/ 181 w 181"/>
                    <a:gd name="T11" fmla="*/ 40 h 238"/>
                    <a:gd name="T12" fmla="*/ 52 w 181"/>
                    <a:gd name="T13" fmla="*/ 93 h 238"/>
                    <a:gd name="T14" fmla="*/ 117 w 181"/>
                    <a:gd name="T15" fmla="*/ 222 h 238"/>
                    <a:gd name="T16" fmla="*/ 80 w 181"/>
                    <a:gd name="T17" fmla="*/ 23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1" h="238">
                      <a:moveTo>
                        <a:pt x="80" y="238"/>
                      </a:moveTo>
                      <a:lnTo>
                        <a:pt x="8" y="93"/>
                      </a:lnTo>
                      <a:lnTo>
                        <a:pt x="0" y="73"/>
                      </a:lnTo>
                      <a:lnTo>
                        <a:pt x="20" y="65"/>
                      </a:lnTo>
                      <a:lnTo>
                        <a:pt x="169" y="0"/>
                      </a:lnTo>
                      <a:lnTo>
                        <a:pt x="181" y="40"/>
                      </a:lnTo>
                      <a:lnTo>
                        <a:pt x="52" y="93"/>
                      </a:lnTo>
                      <a:lnTo>
                        <a:pt x="117" y="222"/>
                      </a:lnTo>
                      <a:lnTo>
                        <a:pt x="80" y="238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7" name="ïşľiḍê">
                  <a:extLst>
                    <a:ext uri="{FF2B5EF4-FFF2-40B4-BE49-F238E27FC236}">
                      <a16:creationId xmlns:a16="http://schemas.microsoft.com/office/drawing/2014/main" id="{EEDCDAD0-27B6-4F48-8753-FF8565B10EF0}"/>
                    </a:ext>
                  </a:extLst>
                </p:cNvPr>
                <p:cNvSpPr/>
                <p:nvPr/>
              </p:nvSpPr>
              <p:spPr bwMode="auto">
                <a:xfrm>
                  <a:off x="4545" y="2068"/>
                  <a:ext cx="180" cy="197"/>
                </a:xfrm>
                <a:custGeom>
                  <a:avLst/>
                  <a:gdLst>
                    <a:gd name="T0" fmla="*/ 20 w 180"/>
                    <a:gd name="T1" fmla="*/ 197 h 197"/>
                    <a:gd name="T2" fmla="*/ 4 w 180"/>
                    <a:gd name="T3" fmla="*/ 32 h 197"/>
                    <a:gd name="T4" fmla="*/ 0 w 180"/>
                    <a:gd name="T5" fmla="*/ 12 h 197"/>
                    <a:gd name="T6" fmla="*/ 20 w 180"/>
                    <a:gd name="T7" fmla="*/ 8 h 197"/>
                    <a:gd name="T8" fmla="*/ 180 w 180"/>
                    <a:gd name="T9" fmla="*/ 0 h 197"/>
                    <a:gd name="T10" fmla="*/ 180 w 180"/>
                    <a:gd name="T11" fmla="*/ 40 h 197"/>
                    <a:gd name="T12" fmla="*/ 44 w 180"/>
                    <a:gd name="T13" fmla="*/ 48 h 197"/>
                    <a:gd name="T14" fmla="*/ 56 w 180"/>
                    <a:gd name="T15" fmla="*/ 193 h 197"/>
                    <a:gd name="T16" fmla="*/ 20 w 180"/>
                    <a:gd name="T17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0" h="197">
                      <a:moveTo>
                        <a:pt x="20" y="197"/>
                      </a:moveTo>
                      <a:lnTo>
                        <a:pt x="4" y="32"/>
                      </a:lnTo>
                      <a:lnTo>
                        <a:pt x="0" y="12"/>
                      </a:lnTo>
                      <a:lnTo>
                        <a:pt x="20" y="8"/>
                      </a:lnTo>
                      <a:lnTo>
                        <a:pt x="180" y="0"/>
                      </a:lnTo>
                      <a:lnTo>
                        <a:pt x="180" y="40"/>
                      </a:lnTo>
                      <a:lnTo>
                        <a:pt x="44" y="48"/>
                      </a:lnTo>
                      <a:lnTo>
                        <a:pt x="56" y="193"/>
                      </a:lnTo>
                      <a:lnTo>
                        <a:pt x="20" y="197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8" name="íṡļïḍe">
                  <a:extLst>
                    <a:ext uri="{FF2B5EF4-FFF2-40B4-BE49-F238E27FC236}">
                      <a16:creationId xmlns:a16="http://schemas.microsoft.com/office/drawing/2014/main" id="{E83C77E9-707B-46F4-BED6-3A7E7DBD22D4}"/>
                    </a:ext>
                  </a:extLst>
                </p:cNvPr>
                <p:cNvSpPr/>
                <p:nvPr/>
              </p:nvSpPr>
              <p:spPr bwMode="auto">
                <a:xfrm>
                  <a:off x="4705" y="1906"/>
                  <a:ext cx="221" cy="190"/>
                </a:xfrm>
                <a:custGeom>
                  <a:avLst/>
                  <a:gdLst>
                    <a:gd name="T0" fmla="*/ 0 w 221"/>
                    <a:gd name="T1" fmla="*/ 178 h 190"/>
                    <a:gd name="T2" fmla="*/ 45 w 221"/>
                    <a:gd name="T3" fmla="*/ 20 h 190"/>
                    <a:gd name="T4" fmla="*/ 49 w 221"/>
                    <a:gd name="T5" fmla="*/ 0 h 190"/>
                    <a:gd name="T6" fmla="*/ 69 w 221"/>
                    <a:gd name="T7" fmla="*/ 4 h 190"/>
                    <a:gd name="T8" fmla="*/ 221 w 221"/>
                    <a:gd name="T9" fmla="*/ 53 h 190"/>
                    <a:gd name="T10" fmla="*/ 209 w 221"/>
                    <a:gd name="T11" fmla="*/ 89 h 190"/>
                    <a:gd name="T12" fmla="*/ 77 w 221"/>
                    <a:gd name="T13" fmla="*/ 49 h 190"/>
                    <a:gd name="T14" fmla="*/ 41 w 221"/>
                    <a:gd name="T15" fmla="*/ 190 h 190"/>
                    <a:gd name="T16" fmla="*/ 0 w 221"/>
                    <a:gd name="T17" fmla="*/ 178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190">
                      <a:moveTo>
                        <a:pt x="0" y="178"/>
                      </a:moveTo>
                      <a:lnTo>
                        <a:pt x="45" y="20"/>
                      </a:lnTo>
                      <a:lnTo>
                        <a:pt x="49" y="0"/>
                      </a:lnTo>
                      <a:lnTo>
                        <a:pt x="69" y="4"/>
                      </a:lnTo>
                      <a:lnTo>
                        <a:pt x="221" y="53"/>
                      </a:lnTo>
                      <a:lnTo>
                        <a:pt x="209" y="89"/>
                      </a:lnTo>
                      <a:lnTo>
                        <a:pt x="77" y="49"/>
                      </a:lnTo>
                      <a:lnTo>
                        <a:pt x="41" y="190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rgbClr val="E79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9" name="ïṣļïḍê">
                  <a:extLst>
                    <a:ext uri="{FF2B5EF4-FFF2-40B4-BE49-F238E27FC236}">
                      <a16:creationId xmlns:a16="http://schemas.microsoft.com/office/drawing/2014/main" id="{066FBB71-9036-4107-880C-B11C829C1E0F}"/>
                    </a:ext>
                  </a:extLst>
                </p:cNvPr>
                <p:cNvSpPr/>
                <p:nvPr/>
              </p:nvSpPr>
              <p:spPr bwMode="auto">
                <a:xfrm>
                  <a:off x="4902" y="1814"/>
                  <a:ext cx="249" cy="173"/>
                </a:xfrm>
                <a:custGeom>
                  <a:avLst/>
                  <a:gdLst>
                    <a:gd name="T0" fmla="*/ 0 w 249"/>
                    <a:gd name="T1" fmla="*/ 153 h 173"/>
                    <a:gd name="T2" fmla="*/ 93 w 249"/>
                    <a:gd name="T3" fmla="*/ 16 h 173"/>
                    <a:gd name="T4" fmla="*/ 105 w 249"/>
                    <a:gd name="T5" fmla="*/ 0 h 173"/>
                    <a:gd name="T6" fmla="*/ 121 w 249"/>
                    <a:gd name="T7" fmla="*/ 12 h 173"/>
                    <a:gd name="T8" fmla="*/ 249 w 249"/>
                    <a:gd name="T9" fmla="*/ 108 h 173"/>
                    <a:gd name="T10" fmla="*/ 225 w 249"/>
                    <a:gd name="T11" fmla="*/ 141 h 173"/>
                    <a:gd name="T12" fmla="*/ 117 w 249"/>
                    <a:gd name="T13" fmla="*/ 56 h 173"/>
                    <a:gd name="T14" fmla="*/ 32 w 249"/>
                    <a:gd name="T15" fmla="*/ 173 h 173"/>
                    <a:gd name="T16" fmla="*/ 0 w 249"/>
                    <a:gd name="T17" fmla="*/ 153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9" h="173">
                      <a:moveTo>
                        <a:pt x="0" y="153"/>
                      </a:moveTo>
                      <a:lnTo>
                        <a:pt x="93" y="16"/>
                      </a:lnTo>
                      <a:lnTo>
                        <a:pt x="105" y="0"/>
                      </a:lnTo>
                      <a:lnTo>
                        <a:pt x="121" y="12"/>
                      </a:lnTo>
                      <a:lnTo>
                        <a:pt x="249" y="108"/>
                      </a:lnTo>
                      <a:lnTo>
                        <a:pt x="225" y="141"/>
                      </a:lnTo>
                      <a:lnTo>
                        <a:pt x="117" y="56"/>
                      </a:lnTo>
                      <a:lnTo>
                        <a:pt x="32" y="173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0" name="is1iďé">
                  <a:extLst>
                    <a:ext uri="{FF2B5EF4-FFF2-40B4-BE49-F238E27FC236}">
                      <a16:creationId xmlns:a16="http://schemas.microsoft.com/office/drawing/2014/main" id="{D5A8CEDA-A37E-47DF-80D0-8D3E69CE424F}"/>
                    </a:ext>
                  </a:extLst>
                </p:cNvPr>
                <p:cNvSpPr/>
                <p:nvPr/>
              </p:nvSpPr>
              <p:spPr bwMode="auto">
                <a:xfrm>
                  <a:off x="4352" y="1793"/>
                  <a:ext cx="1575" cy="1581"/>
                </a:xfrm>
                <a:custGeom>
                  <a:avLst/>
                  <a:gdLst>
                    <a:gd name="T0" fmla="*/ 196 w 392"/>
                    <a:gd name="T1" fmla="*/ 0 h 392"/>
                    <a:gd name="T2" fmla="*/ 335 w 392"/>
                    <a:gd name="T3" fmla="*/ 57 h 392"/>
                    <a:gd name="T4" fmla="*/ 392 w 392"/>
                    <a:gd name="T5" fmla="*/ 196 h 392"/>
                    <a:gd name="T6" fmla="*/ 335 w 392"/>
                    <a:gd name="T7" fmla="*/ 335 h 392"/>
                    <a:gd name="T8" fmla="*/ 196 w 392"/>
                    <a:gd name="T9" fmla="*/ 392 h 392"/>
                    <a:gd name="T10" fmla="*/ 57 w 392"/>
                    <a:gd name="T11" fmla="*/ 335 h 392"/>
                    <a:gd name="T12" fmla="*/ 0 w 392"/>
                    <a:gd name="T13" fmla="*/ 196 h 392"/>
                    <a:gd name="T14" fmla="*/ 57 w 392"/>
                    <a:gd name="T15" fmla="*/ 57 h 392"/>
                    <a:gd name="T16" fmla="*/ 196 w 392"/>
                    <a:gd name="T17" fmla="*/ 0 h 392"/>
                    <a:gd name="T18" fmla="*/ 328 w 392"/>
                    <a:gd name="T19" fmla="*/ 64 h 392"/>
                    <a:gd name="T20" fmla="*/ 196 w 392"/>
                    <a:gd name="T21" fmla="*/ 10 h 392"/>
                    <a:gd name="T22" fmla="*/ 64 w 392"/>
                    <a:gd name="T23" fmla="*/ 64 h 392"/>
                    <a:gd name="T24" fmla="*/ 10 w 392"/>
                    <a:gd name="T25" fmla="*/ 196 h 392"/>
                    <a:gd name="T26" fmla="*/ 64 w 392"/>
                    <a:gd name="T27" fmla="*/ 328 h 392"/>
                    <a:gd name="T28" fmla="*/ 196 w 392"/>
                    <a:gd name="T29" fmla="*/ 382 h 392"/>
                    <a:gd name="T30" fmla="*/ 328 w 392"/>
                    <a:gd name="T31" fmla="*/ 328 h 392"/>
                    <a:gd name="T32" fmla="*/ 382 w 392"/>
                    <a:gd name="T33" fmla="*/ 196 h 392"/>
                    <a:gd name="T34" fmla="*/ 328 w 392"/>
                    <a:gd name="T35" fmla="*/ 64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92" h="392">
                      <a:moveTo>
                        <a:pt x="196" y="0"/>
                      </a:moveTo>
                      <a:cubicBezTo>
                        <a:pt x="250" y="0"/>
                        <a:pt x="299" y="22"/>
                        <a:pt x="335" y="57"/>
                      </a:cubicBezTo>
                      <a:cubicBezTo>
                        <a:pt x="370" y="93"/>
                        <a:pt x="392" y="142"/>
                        <a:pt x="392" y="196"/>
                      </a:cubicBezTo>
                      <a:cubicBezTo>
                        <a:pt x="392" y="250"/>
                        <a:pt x="370" y="299"/>
                        <a:pt x="335" y="335"/>
                      </a:cubicBezTo>
                      <a:cubicBezTo>
                        <a:pt x="299" y="370"/>
                        <a:pt x="250" y="392"/>
                        <a:pt x="196" y="392"/>
                      </a:cubicBezTo>
                      <a:cubicBezTo>
                        <a:pt x="142" y="392"/>
                        <a:pt x="93" y="370"/>
                        <a:pt x="57" y="335"/>
                      </a:cubicBezTo>
                      <a:cubicBezTo>
                        <a:pt x="22" y="299"/>
                        <a:pt x="0" y="250"/>
                        <a:pt x="0" y="196"/>
                      </a:cubicBezTo>
                      <a:cubicBezTo>
                        <a:pt x="0" y="142"/>
                        <a:pt x="22" y="93"/>
                        <a:pt x="57" y="57"/>
                      </a:cubicBezTo>
                      <a:cubicBezTo>
                        <a:pt x="93" y="22"/>
                        <a:pt x="142" y="0"/>
                        <a:pt x="196" y="0"/>
                      </a:cubicBezTo>
                      <a:close/>
                      <a:moveTo>
                        <a:pt x="328" y="64"/>
                      </a:moveTo>
                      <a:cubicBezTo>
                        <a:pt x="294" y="31"/>
                        <a:pt x="247" y="10"/>
                        <a:pt x="196" y="10"/>
                      </a:cubicBezTo>
                      <a:cubicBezTo>
                        <a:pt x="145" y="10"/>
                        <a:pt x="98" y="31"/>
                        <a:pt x="64" y="64"/>
                      </a:cubicBezTo>
                      <a:cubicBezTo>
                        <a:pt x="31" y="98"/>
                        <a:pt x="10" y="145"/>
                        <a:pt x="10" y="196"/>
                      </a:cubicBezTo>
                      <a:cubicBezTo>
                        <a:pt x="10" y="247"/>
                        <a:pt x="31" y="294"/>
                        <a:pt x="64" y="328"/>
                      </a:cubicBezTo>
                      <a:cubicBezTo>
                        <a:pt x="98" y="361"/>
                        <a:pt x="145" y="382"/>
                        <a:pt x="196" y="382"/>
                      </a:cubicBezTo>
                      <a:cubicBezTo>
                        <a:pt x="247" y="382"/>
                        <a:pt x="294" y="361"/>
                        <a:pt x="328" y="328"/>
                      </a:cubicBezTo>
                      <a:cubicBezTo>
                        <a:pt x="361" y="294"/>
                        <a:pt x="382" y="247"/>
                        <a:pt x="382" y="196"/>
                      </a:cubicBezTo>
                      <a:cubicBezTo>
                        <a:pt x="382" y="145"/>
                        <a:pt x="361" y="98"/>
                        <a:pt x="328" y="64"/>
                      </a:cubicBez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1" name="îś1íḑê">
                  <a:extLst>
                    <a:ext uri="{FF2B5EF4-FFF2-40B4-BE49-F238E27FC236}">
                      <a16:creationId xmlns:a16="http://schemas.microsoft.com/office/drawing/2014/main" id="{2787A4EE-25FA-41D5-8C1C-9F4B536F6B19}"/>
                    </a:ext>
                  </a:extLst>
                </p:cNvPr>
                <p:cNvSpPr/>
                <p:nvPr/>
              </p:nvSpPr>
              <p:spPr bwMode="auto">
                <a:xfrm>
                  <a:off x="4476" y="1918"/>
                  <a:ext cx="1326" cy="1331"/>
                </a:xfrm>
                <a:custGeom>
                  <a:avLst/>
                  <a:gdLst>
                    <a:gd name="T0" fmla="*/ 165 w 330"/>
                    <a:gd name="T1" fmla="*/ 0 h 330"/>
                    <a:gd name="T2" fmla="*/ 282 w 330"/>
                    <a:gd name="T3" fmla="*/ 48 h 330"/>
                    <a:gd name="T4" fmla="*/ 330 w 330"/>
                    <a:gd name="T5" fmla="*/ 165 h 330"/>
                    <a:gd name="T6" fmla="*/ 282 w 330"/>
                    <a:gd name="T7" fmla="*/ 282 h 330"/>
                    <a:gd name="T8" fmla="*/ 165 w 330"/>
                    <a:gd name="T9" fmla="*/ 330 h 330"/>
                    <a:gd name="T10" fmla="*/ 48 w 330"/>
                    <a:gd name="T11" fmla="*/ 282 h 330"/>
                    <a:gd name="T12" fmla="*/ 0 w 330"/>
                    <a:gd name="T13" fmla="*/ 165 h 330"/>
                    <a:gd name="T14" fmla="*/ 48 w 330"/>
                    <a:gd name="T15" fmla="*/ 48 h 330"/>
                    <a:gd name="T16" fmla="*/ 165 w 330"/>
                    <a:gd name="T17" fmla="*/ 0 h 330"/>
                    <a:gd name="T18" fmla="*/ 275 w 330"/>
                    <a:gd name="T19" fmla="*/ 55 h 330"/>
                    <a:gd name="T20" fmla="*/ 165 w 330"/>
                    <a:gd name="T21" fmla="*/ 10 h 330"/>
                    <a:gd name="T22" fmla="*/ 55 w 330"/>
                    <a:gd name="T23" fmla="*/ 55 h 330"/>
                    <a:gd name="T24" fmla="*/ 10 w 330"/>
                    <a:gd name="T25" fmla="*/ 165 h 330"/>
                    <a:gd name="T26" fmla="*/ 55 w 330"/>
                    <a:gd name="T27" fmla="*/ 275 h 330"/>
                    <a:gd name="T28" fmla="*/ 165 w 330"/>
                    <a:gd name="T29" fmla="*/ 320 h 330"/>
                    <a:gd name="T30" fmla="*/ 275 w 330"/>
                    <a:gd name="T31" fmla="*/ 275 h 330"/>
                    <a:gd name="T32" fmla="*/ 320 w 330"/>
                    <a:gd name="T33" fmla="*/ 165 h 330"/>
                    <a:gd name="T34" fmla="*/ 275 w 330"/>
                    <a:gd name="T35" fmla="*/ 55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30" h="330">
                      <a:moveTo>
                        <a:pt x="165" y="0"/>
                      </a:moveTo>
                      <a:cubicBezTo>
                        <a:pt x="211" y="0"/>
                        <a:pt x="252" y="19"/>
                        <a:pt x="282" y="48"/>
                      </a:cubicBezTo>
                      <a:cubicBezTo>
                        <a:pt x="312" y="78"/>
                        <a:pt x="330" y="120"/>
                        <a:pt x="330" y="165"/>
                      </a:cubicBezTo>
                      <a:cubicBezTo>
                        <a:pt x="330" y="211"/>
                        <a:pt x="312" y="252"/>
                        <a:pt x="282" y="282"/>
                      </a:cubicBezTo>
                      <a:cubicBezTo>
                        <a:pt x="252" y="312"/>
                        <a:pt x="211" y="330"/>
                        <a:pt x="165" y="330"/>
                      </a:cubicBezTo>
                      <a:cubicBezTo>
                        <a:pt x="120" y="330"/>
                        <a:pt x="78" y="312"/>
                        <a:pt x="48" y="282"/>
                      </a:cubicBezTo>
                      <a:cubicBezTo>
                        <a:pt x="19" y="252"/>
                        <a:pt x="0" y="211"/>
                        <a:pt x="0" y="165"/>
                      </a:cubicBezTo>
                      <a:cubicBezTo>
                        <a:pt x="0" y="120"/>
                        <a:pt x="19" y="78"/>
                        <a:pt x="48" y="48"/>
                      </a:cubicBezTo>
                      <a:cubicBezTo>
                        <a:pt x="78" y="19"/>
                        <a:pt x="120" y="0"/>
                        <a:pt x="165" y="0"/>
                      </a:cubicBezTo>
                      <a:close/>
                      <a:moveTo>
                        <a:pt x="275" y="55"/>
                      </a:moveTo>
                      <a:cubicBezTo>
                        <a:pt x="247" y="27"/>
                        <a:pt x="208" y="10"/>
                        <a:pt x="165" y="10"/>
                      </a:cubicBezTo>
                      <a:cubicBezTo>
                        <a:pt x="122" y="10"/>
                        <a:pt x="83" y="27"/>
                        <a:pt x="55" y="55"/>
                      </a:cubicBezTo>
                      <a:cubicBezTo>
                        <a:pt x="27" y="83"/>
                        <a:pt x="10" y="122"/>
                        <a:pt x="10" y="165"/>
                      </a:cubicBezTo>
                      <a:cubicBezTo>
                        <a:pt x="10" y="208"/>
                        <a:pt x="27" y="247"/>
                        <a:pt x="55" y="275"/>
                      </a:cubicBezTo>
                      <a:cubicBezTo>
                        <a:pt x="83" y="303"/>
                        <a:pt x="122" y="320"/>
                        <a:pt x="165" y="320"/>
                      </a:cubicBezTo>
                      <a:cubicBezTo>
                        <a:pt x="208" y="320"/>
                        <a:pt x="247" y="303"/>
                        <a:pt x="275" y="275"/>
                      </a:cubicBezTo>
                      <a:cubicBezTo>
                        <a:pt x="303" y="247"/>
                        <a:pt x="320" y="208"/>
                        <a:pt x="320" y="165"/>
                      </a:cubicBezTo>
                      <a:cubicBezTo>
                        <a:pt x="320" y="122"/>
                        <a:pt x="303" y="83"/>
                        <a:pt x="275" y="55"/>
                      </a:cubicBezTo>
                      <a:close/>
                    </a:path>
                  </a:pathLst>
                </a:custGeom>
                <a:solidFill>
                  <a:srgbClr val="D46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2" name="îśľïḍé">
                  <a:extLst>
                    <a:ext uri="{FF2B5EF4-FFF2-40B4-BE49-F238E27FC236}">
                      <a16:creationId xmlns:a16="http://schemas.microsoft.com/office/drawing/2014/main" id="{535B9AF8-EDC2-4740-944D-4DBC261A7D3A}"/>
                    </a:ext>
                  </a:extLst>
                </p:cNvPr>
                <p:cNvSpPr/>
                <p:nvPr/>
              </p:nvSpPr>
              <p:spPr bwMode="auto">
                <a:xfrm>
                  <a:off x="4842" y="2584"/>
                  <a:ext cx="595" cy="923"/>
                </a:xfrm>
                <a:custGeom>
                  <a:avLst/>
                  <a:gdLst>
                    <a:gd name="T0" fmla="*/ 16 w 595"/>
                    <a:gd name="T1" fmla="*/ 879 h 923"/>
                    <a:gd name="T2" fmla="*/ 297 w 595"/>
                    <a:gd name="T3" fmla="*/ 0 h 923"/>
                    <a:gd name="T4" fmla="*/ 579 w 595"/>
                    <a:gd name="T5" fmla="*/ 879 h 923"/>
                    <a:gd name="T6" fmla="*/ 595 w 595"/>
                    <a:gd name="T7" fmla="*/ 923 h 923"/>
                    <a:gd name="T8" fmla="*/ 546 w 595"/>
                    <a:gd name="T9" fmla="*/ 923 h 923"/>
                    <a:gd name="T10" fmla="*/ 48 w 595"/>
                    <a:gd name="T11" fmla="*/ 923 h 923"/>
                    <a:gd name="T12" fmla="*/ 0 w 595"/>
                    <a:gd name="T13" fmla="*/ 923 h 923"/>
                    <a:gd name="T14" fmla="*/ 16 w 595"/>
                    <a:gd name="T15" fmla="*/ 879 h 923"/>
                    <a:gd name="T16" fmla="*/ 16 w 595"/>
                    <a:gd name="T17" fmla="*/ 879 h 923"/>
                    <a:gd name="T18" fmla="*/ 297 w 595"/>
                    <a:gd name="T19" fmla="*/ 226 h 923"/>
                    <a:gd name="T20" fmla="*/ 96 w 595"/>
                    <a:gd name="T21" fmla="*/ 855 h 923"/>
                    <a:gd name="T22" fmla="*/ 498 w 595"/>
                    <a:gd name="T23" fmla="*/ 855 h 923"/>
                    <a:gd name="T24" fmla="*/ 297 w 595"/>
                    <a:gd name="T25" fmla="*/ 226 h 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5" h="923">
                      <a:moveTo>
                        <a:pt x="16" y="879"/>
                      </a:moveTo>
                      <a:lnTo>
                        <a:pt x="297" y="0"/>
                      </a:lnTo>
                      <a:lnTo>
                        <a:pt x="579" y="879"/>
                      </a:lnTo>
                      <a:lnTo>
                        <a:pt x="595" y="923"/>
                      </a:lnTo>
                      <a:lnTo>
                        <a:pt x="546" y="923"/>
                      </a:lnTo>
                      <a:lnTo>
                        <a:pt x="48" y="923"/>
                      </a:lnTo>
                      <a:lnTo>
                        <a:pt x="0" y="923"/>
                      </a:lnTo>
                      <a:lnTo>
                        <a:pt x="16" y="879"/>
                      </a:lnTo>
                      <a:lnTo>
                        <a:pt x="16" y="879"/>
                      </a:lnTo>
                      <a:close/>
                      <a:moveTo>
                        <a:pt x="297" y="226"/>
                      </a:moveTo>
                      <a:lnTo>
                        <a:pt x="96" y="855"/>
                      </a:lnTo>
                      <a:lnTo>
                        <a:pt x="498" y="855"/>
                      </a:lnTo>
                      <a:lnTo>
                        <a:pt x="297" y="226"/>
                      </a:lnTo>
                      <a:close/>
                    </a:path>
                  </a:pathLst>
                </a:custGeom>
                <a:solidFill>
                  <a:srgbClr val="64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3" name="išļídè">
                  <a:extLst>
                    <a:ext uri="{FF2B5EF4-FFF2-40B4-BE49-F238E27FC236}">
                      <a16:creationId xmlns:a16="http://schemas.microsoft.com/office/drawing/2014/main" id="{C6D4C719-4FD6-4589-BE8C-B58924A5C18F}"/>
                    </a:ext>
                  </a:extLst>
                </p:cNvPr>
                <p:cNvSpPr/>
                <p:nvPr/>
              </p:nvSpPr>
              <p:spPr bwMode="auto">
                <a:xfrm>
                  <a:off x="4971" y="2414"/>
                  <a:ext cx="337" cy="339"/>
                </a:xfrm>
                <a:prstGeom prst="ellipse">
                  <a:avLst/>
                </a:prstGeom>
                <a:solidFill>
                  <a:srgbClr val="EDC0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4" name="îṣ1ïḋè">
                  <a:extLst>
                    <a:ext uri="{FF2B5EF4-FFF2-40B4-BE49-F238E27FC236}">
                      <a16:creationId xmlns:a16="http://schemas.microsoft.com/office/drawing/2014/main" id="{16E105DC-0197-4FC6-BAD6-B686C26479C8}"/>
                    </a:ext>
                  </a:extLst>
                </p:cNvPr>
                <p:cNvSpPr/>
                <p:nvPr/>
              </p:nvSpPr>
              <p:spPr bwMode="auto">
                <a:xfrm>
                  <a:off x="5043" y="2487"/>
                  <a:ext cx="193" cy="194"/>
                </a:xfrm>
                <a:prstGeom prst="ellipse">
                  <a:avLst/>
                </a:prstGeom>
                <a:solidFill>
                  <a:srgbClr val="64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5" name="íSļîḑé">
                  <a:extLst>
                    <a:ext uri="{FF2B5EF4-FFF2-40B4-BE49-F238E27FC236}">
                      <a16:creationId xmlns:a16="http://schemas.microsoft.com/office/drawing/2014/main" id="{D56EA24C-5F2A-4C30-A3D2-2389207BA32C}"/>
                    </a:ext>
                  </a:extLst>
                </p:cNvPr>
                <p:cNvSpPr/>
                <p:nvPr/>
              </p:nvSpPr>
              <p:spPr bwMode="auto">
                <a:xfrm>
                  <a:off x="5023" y="1761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6" name="íŝ1îḑe">
                  <a:extLst>
                    <a:ext uri="{FF2B5EF4-FFF2-40B4-BE49-F238E27FC236}">
                      <a16:creationId xmlns:a16="http://schemas.microsoft.com/office/drawing/2014/main" id="{61C9F236-DEEA-4BFC-B867-D0B410778F02}"/>
                    </a:ext>
                  </a:extLst>
                </p:cNvPr>
                <p:cNvSpPr/>
                <p:nvPr/>
              </p:nvSpPr>
              <p:spPr bwMode="auto">
                <a:xfrm>
                  <a:off x="5051" y="1789"/>
                  <a:ext cx="177" cy="178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7" name="îšḻîḋe">
                  <a:extLst>
                    <a:ext uri="{FF2B5EF4-FFF2-40B4-BE49-F238E27FC236}">
                      <a16:creationId xmlns:a16="http://schemas.microsoft.com/office/drawing/2014/main" id="{CE17131A-5279-40C3-8F55-4883BC84ACED}"/>
                    </a:ext>
                  </a:extLst>
                </p:cNvPr>
                <p:cNvSpPr/>
                <p:nvPr/>
              </p:nvSpPr>
              <p:spPr bwMode="auto">
                <a:xfrm>
                  <a:off x="5043" y="1814"/>
                  <a:ext cx="193" cy="125"/>
                </a:xfrm>
                <a:custGeom>
                  <a:avLst/>
                  <a:gdLst>
                    <a:gd name="T0" fmla="*/ 42 w 48"/>
                    <a:gd name="T1" fmla="*/ 0 h 31"/>
                    <a:gd name="T2" fmla="*/ 48 w 48"/>
                    <a:gd name="T3" fmla="*/ 16 h 31"/>
                    <a:gd name="T4" fmla="*/ 42 w 48"/>
                    <a:gd name="T5" fmla="*/ 31 h 31"/>
                    <a:gd name="T6" fmla="*/ 6 w 48"/>
                    <a:gd name="T7" fmla="*/ 31 h 31"/>
                    <a:gd name="T8" fmla="*/ 0 w 48"/>
                    <a:gd name="T9" fmla="*/ 16 h 31"/>
                    <a:gd name="T10" fmla="*/ 6 w 48"/>
                    <a:gd name="T11" fmla="*/ 0 h 31"/>
                    <a:gd name="T12" fmla="*/ 42 w 48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31">
                      <a:moveTo>
                        <a:pt x="42" y="0"/>
                      </a:moveTo>
                      <a:cubicBezTo>
                        <a:pt x="46" y="4"/>
                        <a:pt x="48" y="10"/>
                        <a:pt x="48" y="16"/>
                      </a:cubicBezTo>
                      <a:cubicBezTo>
                        <a:pt x="48" y="22"/>
                        <a:pt x="46" y="27"/>
                        <a:pt x="42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2" y="27"/>
                        <a:pt x="0" y="22"/>
                        <a:pt x="0" y="16"/>
                      </a:cubicBezTo>
                      <a:cubicBezTo>
                        <a:pt x="0" y="10"/>
                        <a:pt x="2" y="4"/>
                        <a:pt x="6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8" name="îSlïḓé">
                  <a:extLst>
                    <a:ext uri="{FF2B5EF4-FFF2-40B4-BE49-F238E27FC236}">
                      <a16:creationId xmlns:a16="http://schemas.microsoft.com/office/drawing/2014/main" id="{D3FEBB51-765A-42AC-A7D1-E7457475CA14}"/>
                    </a:ext>
                  </a:extLst>
                </p:cNvPr>
                <p:cNvSpPr/>
                <p:nvPr/>
              </p:nvSpPr>
              <p:spPr bwMode="auto">
                <a:xfrm>
                  <a:off x="5163" y="1801"/>
                  <a:ext cx="21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9" name="íŝḻîḑè">
                  <a:extLst>
                    <a:ext uri="{FF2B5EF4-FFF2-40B4-BE49-F238E27FC236}">
                      <a16:creationId xmlns:a16="http://schemas.microsoft.com/office/drawing/2014/main" id="{4D397D18-B955-4E39-B8E5-1F881698A691}"/>
                    </a:ext>
                  </a:extLst>
                </p:cNvPr>
                <p:cNvSpPr/>
                <p:nvPr/>
              </p:nvSpPr>
              <p:spPr bwMode="auto">
                <a:xfrm>
                  <a:off x="5095" y="1801"/>
                  <a:ext cx="20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0" name="îṥḻîďé">
                  <a:extLst>
                    <a:ext uri="{FF2B5EF4-FFF2-40B4-BE49-F238E27FC236}">
                      <a16:creationId xmlns:a16="http://schemas.microsoft.com/office/drawing/2014/main" id="{24908D0A-8D6F-4F85-B1D0-2071E755D6CC}"/>
                    </a:ext>
                  </a:extLst>
                </p:cNvPr>
                <p:cNvSpPr/>
                <p:nvPr/>
              </p:nvSpPr>
              <p:spPr bwMode="auto">
                <a:xfrm>
                  <a:off x="5368" y="1866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1" name="íSḷïḍé">
                  <a:extLst>
                    <a:ext uri="{FF2B5EF4-FFF2-40B4-BE49-F238E27FC236}">
                      <a16:creationId xmlns:a16="http://schemas.microsoft.com/office/drawing/2014/main" id="{4A678BFB-EA60-416E-98C7-96DED4E4FE17}"/>
                    </a:ext>
                  </a:extLst>
                </p:cNvPr>
                <p:cNvSpPr/>
                <p:nvPr/>
              </p:nvSpPr>
              <p:spPr bwMode="auto">
                <a:xfrm>
                  <a:off x="5396" y="1894"/>
                  <a:ext cx="177" cy="178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2" name="îṡlíḑè">
                  <a:extLst>
                    <a:ext uri="{FF2B5EF4-FFF2-40B4-BE49-F238E27FC236}">
                      <a16:creationId xmlns:a16="http://schemas.microsoft.com/office/drawing/2014/main" id="{3283D9E6-DB47-4579-BDB3-79F17B5FD882}"/>
                    </a:ext>
                  </a:extLst>
                </p:cNvPr>
                <p:cNvSpPr/>
                <p:nvPr/>
              </p:nvSpPr>
              <p:spPr bwMode="auto">
                <a:xfrm>
                  <a:off x="5388" y="1918"/>
                  <a:ext cx="189" cy="125"/>
                </a:xfrm>
                <a:custGeom>
                  <a:avLst/>
                  <a:gdLst>
                    <a:gd name="T0" fmla="*/ 42 w 47"/>
                    <a:gd name="T1" fmla="*/ 0 h 31"/>
                    <a:gd name="T2" fmla="*/ 47 w 47"/>
                    <a:gd name="T3" fmla="*/ 16 h 31"/>
                    <a:gd name="T4" fmla="*/ 42 w 47"/>
                    <a:gd name="T5" fmla="*/ 31 h 31"/>
                    <a:gd name="T6" fmla="*/ 6 w 47"/>
                    <a:gd name="T7" fmla="*/ 31 h 31"/>
                    <a:gd name="T8" fmla="*/ 0 w 47"/>
                    <a:gd name="T9" fmla="*/ 16 h 31"/>
                    <a:gd name="T10" fmla="*/ 6 w 47"/>
                    <a:gd name="T11" fmla="*/ 0 h 31"/>
                    <a:gd name="T12" fmla="*/ 42 w 47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1">
                      <a:moveTo>
                        <a:pt x="42" y="0"/>
                      </a:moveTo>
                      <a:cubicBezTo>
                        <a:pt x="45" y="4"/>
                        <a:pt x="47" y="10"/>
                        <a:pt x="47" y="16"/>
                      </a:cubicBezTo>
                      <a:cubicBezTo>
                        <a:pt x="47" y="22"/>
                        <a:pt x="45" y="27"/>
                        <a:pt x="42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2" y="27"/>
                        <a:pt x="0" y="22"/>
                        <a:pt x="0" y="16"/>
                      </a:cubicBezTo>
                      <a:cubicBezTo>
                        <a:pt x="0" y="10"/>
                        <a:pt x="2" y="4"/>
                        <a:pt x="6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3" name="îšľïḋè">
                  <a:extLst>
                    <a:ext uri="{FF2B5EF4-FFF2-40B4-BE49-F238E27FC236}">
                      <a16:creationId xmlns:a16="http://schemas.microsoft.com/office/drawing/2014/main" id="{8C354CA4-3760-48C6-9F9C-79A12676AF51}"/>
                    </a:ext>
                  </a:extLst>
                </p:cNvPr>
                <p:cNvSpPr/>
                <p:nvPr/>
              </p:nvSpPr>
              <p:spPr bwMode="auto">
                <a:xfrm>
                  <a:off x="5509" y="1902"/>
                  <a:ext cx="20" cy="158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4" name="iṩliḋê">
                  <a:extLst>
                    <a:ext uri="{FF2B5EF4-FFF2-40B4-BE49-F238E27FC236}">
                      <a16:creationId xmlns:a16="http://schemas.microsoft.com/office/drawing/2014/main" id="{94F7EFE9-D114-4CC5-9EB2-6F2ED7DD4CE7}"/>
                    </a:ext>
                  </a:extLst>
                </p:cNvPr>
                <p:cNvSpPr/>
                <p:nvPr/>
              </p:nvSpPr>
              <p:spPr bwMode="auto">
                <a:xfrm>
                  <a:off x="5437" y="1902"/>
                  <a:ext cx="20" cy="158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5" name="îš1îďe">
                  <a:extLst>
                    <a:ext uri="{FF2B5EF4-FFF2-40B4-BE49-F238E27FC236}">
                      <a16:creationId xmlns:a16="http://schemas.microsoft.com/office/drawing/2014/main" id="{F8978309-8FF6-43BE-A4A5-9498A7FECC67}"/>
                    </a:ext>
                  </a:extLst>
                </p:cNvPr>
                <p:cNvSpPr/>
                <p:nvPr/>
              </p:nvSpPr>
              <p:spPr bwMode="auto">
                <a:xfrm>
                  <a:off x="5638" y="2132"/>
                  <a:ext cx="229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6" name="işḻíḋe">
                  <a:extLst>
                    <a:ext uri="{FF2B5EF4-FFF2-40B4-BE49-F238E27FC236}">
                      <a16:creationId xmlns:a16="http://schemas.microsoft.com/office/drawing/2014/main" id="{19785ED0-634C-4F71-AC8C-C8328C69A213}"/>
                    </a:ext>
                  </a:extLst>
                </p:cNvPr>
                <p:cNvSpPr/>
                <p:nvPr/>
              </p:nvSpPr>
              <p:spPr bwMode="auto">
                <a:xfrm>
                  <a:off x="5662" y="2160"/>
                  <a:ext cx="180" cy="178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7" name="îṧļîḍè">
                  <a:extLst>
                    <a:ext uri="{FF2B5EF4-FFF2-40B4-BE49-F238E27FC236}">
                      <a16:creationId xmlns:a16="http://schemas.microsoft.com/office/drawing/2014/main" id="{3303240D-0D4F-43AF-8826-76610A74C5F6}"/>
                    </a:ext>
                  </a:extLst>
                </p:cNvPr>
                <p:cNvSpPr/>
                <p:nvPr/>
              </p:nvSpPr>
              <p:spPr bwMode="auto">
                <a:xfrm>
                  <a:off x="5658" y="2185"/>
                  <a:ext cx="189" cy="129"/>
                </a:xfrm>
                <a:custGeom>
                  <a:avLst/>
                  <a:gdLst>
                    <a:gd name="T0" fmla="*/ 42 w 47"/>
                    <a:gd name="T1" fmla="*/ 0 h 32"/>
                    <a:gd name="T2" fmla="*/ 47 w 47"/>
                    <a:gd name="T3" fmla="*/ 16 h 32"/>
                    <a:gd name="T4" fmla="*/ 42 w 47"/>
                    <a:gd name="T5" fmla="*/ 32 h 32"/>
                    <a:gd name="T6" fmla="*/ 5 w 47"/>
                    <a:gd name="T7" fmla="*/ 32 h 32"/>
                    <a:gd name="T8" fmla="*/ 0 w 47"/>
                    <a:gd name="T9" fmla="*/ 16 h 32"/>
                    <a:gd name="T10" fmla="*/ 5 w 47"/>
                    <a:gd name="T11" fmla="*/ 0 h 32"/>
                    <a:gd name="T12" fmla="*/ 42 w 47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2">
                      <a:moveTo>
                        <a:pt x="42" y="0"/>
                      </a:moveTo>
                      <a:cubicBezTo>
                        <a:pt x="45" y="4"/>
                        <a:pt x="47" y="10"/>
                        <a:pt x="47" y="16"/>
                      </a:cubicBezTo>
                      <a:cubicBezTo>
                        <a:pt x="47" y="22"/>
                        <a:pt x="45" y="27"/>
                        <a:pt x="42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2" y="27"/>
                        <a:pt x="0" y="22"/>
                        <a:pt x="0" y="16"/>
                      </a:cubicBezTo>
                      <a:cubicBezTo>
                        <a:pt x="0" y="10"/>
                        <a:pt x="2" y="4"/>
                        <a:pt x="5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8" name="íş1îďê">
                  <a:extLst>
                    <a:ext uri="{FF2B5EF4-FFF2-40B4-BE49-F238E27FC236}">
                      <a16:creationId xmlns:a16="http://schemas.microsoft.com/office/drawing/2014/main" id="{6CE3B25D-54C8-4C16-8E8F-03EA954782C4}"/>
                    </a:ext>
                  </a:extLst>
                </p:cNvPr>
                <p:cNvSpPr/>
                <p:nvPr/>
              </p:nvSpPr>
              <p:spPr bwMode="auto">
                <a:xfrm>
                  <a:off x="5778" y="2172"/>
                  <a:ext cx="20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9" name="ïšlîḍè">
                  <a:extLst>
                    <a:ext uri="{FF2B5EF4-FFF2-40B4-BE49-F238E27FC236}">
                      <a16:creationId xmlns:a16="http://schemas.microsoft.com/office/drawing/2014/main" id="{BC13AD1E-F259-46DE-8CD6-D97AF9D08A3F}"/>
                    </a:ext>
                  </a:extLst>
                </p:cNvPr>
                <p:cNvSpPr/>
                <p:nvPr/>
              </p:nvSpPr>
              <p:spPr bwMode="auto">
                <a:xfrm>
                  <a:off x="5706" y="2172"/>
                  <a:ext cx="20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0" name="íṡḷïḋé">
                  <a:extLst>
                    <a:ext uri="{FF2B5EF4-FFF2-40B4-BE49-F238E27FC236}">
                      <a16:creationId xmlns:a16="http://schemas.microsoft.com/office/drawing/2014/main" id="{B1C29AA8-9868-4032-B352-09BBE3534E76}"/>
                    </a:ext>
                  </a:extLst>
                </p:cNvPr>
                <p:cNvSpPr/>
                <p:nvPr/>
              </p:nvSpPr>
              <p:spPr bwMode="auto">
                <a:xfrm>
                  <a:off x="5730" y="2467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1" name="îšľidé">
                  <a:extLst>
                    <a:ext uri="{FF2B5EF4-FFF2-40B4-BE49-F238E27FC236}">
                      <a16:creationId xmlns:a16="http://schemas.microsoft.com/office/drawing/2014/main" id="{E05CEEAB-6F09-4CD2-9578-695D8770DFCC}"/>
                    </a:ext>
                  </a:extLst>
                </p:cNvPr>
                <p:cNvSpPr/>
                <p:nvPr/>
              </p:nvSpPr>
              <p:spPr bwMode="auto">
                <a:xfrm>
                  <a:off x="5758" y="2495"/>
                  <a:ext cx="177" cy="177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2" name="íṡļiḋé">
                  <a:extLst>
                    <a:ext uri="{FF2B5EF4-FFF2-40B4-BE49-F238E27FC236}">
                      <a16:creationId xmlns:a16="http://schemas.microsoft.com/office/drawing/2014/main" id="{F009BF58-0336-4425-8413-B6D2E9CD581D}"/>
                    </a:ext>
                  </a:extLst>
                </p:cNvPr>
                <p:cNvSpPr/>
                <p:nvPr/>
              </p:nvSpPr>
              <p:spPr bwMode="auto">
                <a:xfrm>
                  <a:off x="5750" y="2519"/>
                  <a:ext cx="189" cy="129"/>
                </a:xfrm>
                <a:custGeom>
                  <a:avLst/>
                  <a:gdLst>
                    <a:gd name="T0" fmla="*/ 42 w 47"/>
                    <a:gd name="T1" fmla="*/ 0 h 32"/>
                    <a:gd name="T2" fmla="*/ 47 w 47"/>
                    <a:gd name="T3" fmla="*/ 16 h 32"/>
                    <a:gd name="T4" fmla="*/ 42 w 47"/>
                    <a:gd name="T5" fmla="*/ 32 h 32"/>
                    <a:gd name="T6" fmla="*/ 6 w 47"/>
                    <a:gd name="T7" fmla="*/ 32 h 32"/>
                    <a:gd name="T8" fmla="*/ 0 w 47"/>
                    <a:gd name="T9" fmla="*/ 16 h 32"/>
                    <a:gd name="T10" fmla="*/ 6 w 47"/>
                    <a:gd name="T11" fmla="*/ 0 h 32"/>
                    <a:gd name="T12" fmla="*/ 42 w 47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2">
                      <a:moveTo>
                        <a:pt x="42" y="0"/>
                      </a:moveTo>
                      <a:cubicBezTo>
                        <a:pt x="45" y="5"/>
                        <a:pt x="47" y="10"/>
                        <a:pt x="47" y="16"/>
                      </a:cubicBezTo>
                      <a:cubicBezTo>
                        <a:pt x="47" y="22"/>
                        <a:pt x="45" y="28"/>
                        <a:pt x="42" y="32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2" y="28"/>
                        <a:pt x="0" y="22"/>
                        <a:pt x="0" y="16"/>
                      </a:cubicBezTo>
                      <a:cubicBezTo>
                        <a:pt x="0" y="10"/>
                        <a:pt x="2" y="5"/>
                        <a:pt x="6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3" name="îṥ1ïḓe">
                  <a:extLst>
                    <a:ext uri="{FF2B5EF4-FFF2-40B4-BE49-F238E27FC236}">
                      <a16:creationId xmlns:a16="http://schemas.microsoft.com/office/drawing/2014/main" id="{D7D82125-74A1-43DF-9D98-2322036C5D13}"/>
                    </a:ext>
                  </a:extLst>
                </p:cNvPr>
                <p:cNvSpPr/>
                <p:nvPr/>
              </p:nvSpPr>
              <p:spPr bwMode="auto">
                <a:xfrm>
                  <a:off x="5871" y="2507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4" name="ïşḻíďe">
                  <a:extLst>
                    <a:ext uri="{FF2B5EF4-FFF2-40B4-BE49-F238E27FC236}">
                      <a16:creationId xmlns:a16="http://schemas.microsoft.com/office/drawing/2014/main" id="{4ED6D494-7E0E-4C6F-A776-9B28A009D1BD}"/>
                    </a:ext>
                  </a:extLst>
                </p:cNvPr>
                <p:cNvSpPr/>
                <p:nvPr/>
              </p:nvSpPr>
              <p:spPr bwMode="auto">
                <a:xfrm>
                  <a:off x="5798" y="2507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5" name="ïṥļídê">
                  <a:extLst>
                    <a:ext uri="{FF2B5EF4-FFF2-40B4-BE49-F238E27FC236}">
                      <a16:creationId xmlns:a16="http://schemas.microsoft.com/office/drawing/2014/main" id="{697777FF-FA4B-41CE-83FD-108CB5A35A8F}"/>
                    </a:ext>
                  </a:extLst>
                </p:cNvPr>
                <p:cNvSpPr/>
                <p:nvPr/>
              </p:nvSpPr>
              <p:spPr bwMode="auto">
                <a:xfrm>
                  <a:off x="5023" y="3176"/>
                  <a:ext cx="233" cy="230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6" name="íŝļidé">
                  <a:extLst>
                    <a:ext uri="{FF2B5EF4-FFF2-40B4-BE49-F238E27FC236}">
                      <a16:creationId xmlns:a16="http://schemas.microsoft.com/office/drawing/2014/main" id="{5FB73D57-83E8-48AD-A291-4FD30AB51466}"/>
                    </a:ext>
                  </a:extLst>
                </p:cNvPr>
                <p:cNvSpPr/>
                <p:nvPr/>
              </p:nvSpPr>
              <p:spPr bwMode="auto">
                <a:xfrm>
                  <a:off x="5051" y="3201"/>
                  <a:ext cx="177" cy="181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7" name="isḷíḋé">
                  <a:extLst>
                    <a:ext uri="{FF2B5EF4-FFF2-40B4-BE49-F238E27FC236}">
                      <a16:creationId xmlns:a16="http://schemas.microsoft.com/office/drawing/2014/main" id="{D4D3B0E6-879A-4405-B333-00D7DF5F0AE4}"/>
                    </a:ext>
                  </a:extLst>
                </p:cNvPr>
                <p:cNvSpPr/>
                <p:nvPr/>
              </p:nvSpPr>
              <p:spPr bwMode="auto">
                <a:xfrm>
                  <a:off x="5043" y="3229"/>
                  <a:ext cx="193" cy="125"/>
                </a:xfrm>
                <a:custGeom>
                  <a:avLst/>
                  <a:gdLst>
                    <a:gd name="T0" fmla="*/ 42 w 48"/>
                    <a:gd name="T1" fmla="*/ 0 h 31"/>
                    <a:gd name="T2" fmla="*/ 48 w 48"/>
                    <a:gd name="T3" fmla="*/ 15 h 31"/>
                    <a:gd name="T4" fmla="*/ 42 w 48"/>
                    <a:gd name="T5" fmla="*/ 31 h 31"/>
                    <a:gd name="T6" fmla="*/ 6 w 48"/>
                    <a:gd name="T7" fmla="*/ 31 h 31"/>
                    <a:gd name="T8" fmla="*/ 0 w 48"/>
                    <a:gd name="T9" fmla="*/ 15 h 31"/>
                    <a:gd name="T10" fmla="*/ 6 w 48"/>
                    <a:gd name="T11" fmla="*/ 0 h 31"/>
                    <a:gd name="T12" fmla="*/ 42 w 48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31">
                      <a:moveTo>
                        <a:pt x="42" y="0"/>
                      </a:moveTo>
                      <a:cubicBezTo>
                        <a:pt x="46" y="4"/>
                        <a:pt x="48" y="9"/>
                        <a:pt x="48" y="15"/>
                      </a:cubicBezTo>
                      <a:cubicBezTo>
                        <a:pt x="48" y="21"/>
                        <a:pt x="46" y="27"/>
                        <a:pt x="42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2" y="27"/>
                        <a:pt x="0" y="21"/>
                        <a:pt x="0" y="15"/>
                      </a:cubicBezTo>
                      <a:cubicBezTo>
                        <a:pt x="0" y="9"/>
                        <a:pt x="2" y="4"/>
                        <a:pt x="6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8" name="iŝļîďê">
                  <a:extLst>
                    <a:ext uri="{FF2B5EF4-FFF2-40B4-BE49-F238E27FC236}">
                      <a16:creationId xmlns:a16="http://schemas.microsoft.com/office/drawing/2014/main" id="{E34EC073-A249-4FB1-BCE2-85EA846556CA}"/>
                    </a:ext>
                  </a:extLst>
                </p:cNvPr>
                <p:cNvSpPr/>
                <p:nvPr/>
              </p:nvSpPr>
              <p:spPr bwMode="auto">
                <a:xfrm>
                  <a:off x="5163" y="3213"/>
                  <a:ext cx="21" cy="157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9" name="íṥļîdè">
                  <a:extLst>
                    <a:ext uri="{FF2B5EF4-FFF2-40B4-BE49-F238E27FC236}">
                      <a16:creationId xmlns:a16="http://schemas.microsoft.com/office/drawing/2014/main" id="{63A4E992-2811-4131-8630-76A77A1B3D9E}"/>
                    </a:ext>
                  </a:extLst>
                </p:cNvPr>
                <p:cNvSpPr/>
                <p:nvPr/>
              </p:nvSpPr>
              <p:spPr bwMode="auto">
                <a:xfrm>
                  <a:off x="5095" y="3213"/>
                  <a:ext cx="20" cy="157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0" name="îś1íḋé">
                  <a:extLst>
                    <a:ext uri="{FF2B5EF4-FFF2-40B4-BE49-F238E27FC236}">
                      <a16:creationId xmlns:a16="http://schemas.microsoft.com/office/drawing/2014/main" id="{E8C5E7C6-52AE-4534-8517-22CE2F9EDA79}"/>
                    </a:ext>
                  </a:extLst>
                </p:cNvPr>
                <p:cNvSpPr/>
                <p:nvPr/>
              </p:nvSpPr>
              <p:spPr bwMode="auto">
                <a:xfrm>
                  <a:off x="5368" y="3088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1" name="işlîḓé">
                  <a:extLst>
                    <a:ext uri="{FF2B5EF4-FFF2-40B4-BE49-F238E27FC236}">
                      <a16:creationId xmlns:a16="http://schemas.microsoft.com/office/drawing/2014/main" id="{18B83F1E-B8CA-465D-A766-FCBB27BFD9DC}"/>
                    </a:ext>
                  </a:extLst>
                </p:cNvPr>
                <p:cNvSpPr/>
                <p:nvPr/>
              </p:nvSpPr>
              <p:spPr bwMode="auto">
                <a:xfrm>
                  <a:off x="5396" y="3116"/>
                  <a:ext cx="177" cy="177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2" name="ïŝļîḓé">
                  <a:extLst>
                    <a:ext uri="{FF2B5EF4-FFF2-40B4-BE49-F238E27FC236}">
                      <a16:creationId xmlns:a16="http://schemas.microsoft.com/office/drawing/2014/main" id="{D74DAFF6-8BEB-4DF4-BF85-52AA479293A8}"/>
                    </a:ext>
                  </a:extLst>
                </p:cNvPr>
                <p:cNvSpPr/>
                <p:nvPr/>
              </p:nvSpPr>
              <p:spPr bwMode="auto">
                <a:xfrm>
                  <a:off x="5388" y="3144"/>
                  <a:ext cx="189" cy="125"/>
                </a:xfrm>
                <a:custGeom>
                  <a:avLst/>
                  <a:gdLst>
                    <a:gd name="T0" fmla="*/ 42 w 47"/>
                    <a:gd name="T1" fmla="*/ 0 h 31"/>
                    <a:gd name="T2" fmla="*/ 47 w 47"/>
                    <a:gd name="T3" fmla="*/ 15 h 31"/>
                    <a:gd name="T4" fmla="*/ 42 w 47"/>
                    <a:gd name="T5" fmla="*/ 31 h 31"/>
                    <a:gd name="T6" fmla="*/ 6 w 47"/>
                    <a:gd name="T7" fmla="*/ 31 h 31"/>
                    <a:gd name="T8" fmla="*/ 0 w 47"/>
                    <a:gd name="T9" fmla="*/ 15 h 31"/>
                    <a:gd name="T10" fmla="*/ 6 w 47"/>
                    <a:gd name="T11" fmla="*/ 0 h 31"/>
                    <a:gd name="T12" fmla="*/ 42 w 47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1">
                      <a:moveTo>
                        <a:pt x="42" y="0"/>
                      </a:moveTo>
                      <a:cubicBezTo>
                        <a:pt x="45" y="4"/>
                        <a:pt x="47" y="9"/>
                        <a:pt x="47" y="15"/>
                      </a:cubicBezTo>
                      <a:cubicBezTo>
                        <a:pt x="47" y="21"/>
                        <a:pt x="45" y="27"/>
                        <a:pt x="42" y="31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2" y="27"/>
                        <a:pt x="0" y="21"/>
                        <a:pt x="0" y="15"/>
                      </a:cubicBezTo>
                      <a:cubicBezTo>
                        <a:pt x="0" y="9"/>
                        <a:pt x="2" y="4"/>
                        <a:pt x="6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3" name="íṡļíde">
                  <a:extLst>
                    <a:ext uri="{FF2B5EF4-FFF2-40B4-BE49-F238E27FC236}">
                      <a16:creationId xmlns:a16="http://schemas.microsoft.com/office/drawing/2014/main" id="{59CF470D-915F-4E31-B97D-87EE172F3640}"/>
                    </a:ext>
                  </a:extLst>
                </p:cNvPr>
                <p:cNvSpPr/>
                <p:nvPr/>
              </p:nvSpPr>
              <p:spPr bwMode="auto">
                <a:xfrm>
                  <a:off x="5509" y="312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4" name="í$ļîďè">
                  <a:extLst>
                    <a:ext uri="{FF2B5EF4-FFF2-40B4-BE49-F238E27FC236}">
                      <a16:creationId xmlns:a16="http://schemas.microsoft.com/office/drawing/2014/main" id="{7742C303-8A10-42A0-94B6-460DCF75875F}"/>
                    </a:ext>
                  </a:extLst>
                </p:cNvPr>
                <p:cNvSpPr/>
                <p:nvPr/>
              </p:nvSpPr>
              <p:spPr bwMode="auto">
                <a:xfrm>
                  <a:off x="5437" y="312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5" name="íṧļíḍé">
                  <a:extLst>
                    <a:ext uri="{FF2B5EF4-FFF2-40B4-BE49-F238E27FC236}">
                      <a16:creationId xmlns:a16="http://schemas.microsoft.com/office/drawing/2014/main" id="{144234A3-75EE-49AD-9EB1-5041D791834B}"/>
                    </a:ext>
                  </a:extLst>
                </p:cNvPr>
                <p:cNvSpPr/>
                <p:nvPr/>
              </p:nvSpPr>
              <p:spPr bwMode="auto">
                <a:xfrm>
                  <a:off x="5638" y="2838"/>
                  <a:ext cx="229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6" name="îṧḻiḋè">
                  <a:extLst>
                    <a:ext uri="{FF2B5EF4-FFF2-40B4-BE49-F238E27FC236}">
                      <a16:creationId xmlns:a16="http://schemas.microsoft.com/office/drawing/2014/main" id="{F8131564-57A7-469E-9537-734213370E09}"/>
                    </a:ext>
                  </a:extLst>
                </p:cNvPr>
                <p:cNvSpPr/>
                <p:nvPr/>
              </p:nvSpPr>
              <p:spPr bwMode="auto">
                <a:xfrm>
                  <a:off x="5662" y="2866"/>
                  <a:ext cx="180" cy="177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7" name="iṥḻïḓe">
                  <a:extLst>
                    <a:ext uri="{FF2B5EF4-FFF2-40B4-BE49-F238E27FC236}">
                      <a16:creationId xmlns:a16="http://schemas.microsoft.com/office/drawing/2014/main" id="{3EED7E00-EB94-4C72-BC22-CD3A67BADBF8}"/>
                    </a:ext>
                  </a:extLst>
                </p:cNvPr>
                <p:cNvSpPr/>
                <p:nvPr/>
              </p:nvSpPr>
              <p:spPr bwMode="auto">
                <a:xfrm>
                  <a:off x="5658" y="2890"/>
                  <a:ext cx="189" cy="125"/>
                </a:xfrm>
                <a:custGeom>
                  <a:avLst/>
                  <a:gdLst>
                    <a:gd name="T0" fmla="*/ 42 w 47"/>
                    <a:gd name="T1" fmla="*/ 0 h 31"/>
                    <a:gd name="T2" fmla="*/ 47 w 47"/>
                    <a:gd name="T3" fmla="*/ 16 h 31"/>
                    <a:gd name="T4" fmla="*/ 42 w 47"/>
                    <a:gd name="T5" fmla="*/ 31 h 31"/>
                    <a:gd name="T6" fmla="*/ 5 w 47"/>
                    <a:gd name="T7" fmla="*/ 31 h 31"/>
                    <a:gd name="T8" fmla="*/ 0 w 47"/>
                    <a:gd name="T9" fmla="*/ 16 h 31"/>
                    <a:gd name="T10" fmla="*/ 5 w 47"/>
                    <a:gd name="T11" fmla="*/ 0 h 31"/>
                    <a:gd name="T12" fmla="*/ 42 w 47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1">
                      <a:moveTo>
                        <a:pt x="42" y="0"/>
                      </a:moveTo>
                      <a:cubicBezTo>
                        <a:pt x="45" y="4"/>
                        <a:pt x="47" y="10"/>
                        <a:pt x="47" y="16"/>
                      </a:cubicBezTo>
                      <a:cubicBezTo>
                        <a:pt x="47" y="22"/>
                        <a:pt x="45" y="27"/>
                        <a:pt x="42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2" y="27"/>
                        <a:pt x="0" y="22"/>
                        <a:pt x="0" y="16"/>
                      </a:cubicBezTo>
                      <a:cubicBezTo>
                        <a:pt x="0" y="10"/>
                        <a:pt x="2" y="4"/>
                        <a:pt x="5" y="0"/>
                      </a:cubicBez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8" name="íšḻidé">
                  <a:extLst>
                    <a:ext uri="{FF2B5EF4-FFF2-40B4-BE49-F238E27FC236}">
                      <a16:creationId xmlns:a16="http://schemas.microsoft.com/office/drawing/2014/main" id="{53C57E5E-6BFA-43A9-933F-AD1C6878DFC5}"/>
                    </a:ext>
                  </a:extLst>
                </p:cNvPr>
                <p:cNvSpPr/>
                <p:nvPr/>
              </p:nvSpPr>
              <p:spPr bwMode="auto">
                <a:xfrm>
                  <a:off x="5778" y="287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9" name="îslïḓe">
                  <a:extLst>
                    <a:ext uri="{FF2B5EF4-FFF2-40B4-BE49-F238E27FC236}">
                      <a16:creationId xmlns:a16="http://schemas.microsoft.com/office/drawing/2014/main" id="{CFD43077-DF27-4787-963A-EC604453F0C0}"/>
                    </a:ext>
                  </a:extLst>
                </p:cNvPr>
                <p:cNvSpPr/>
                <p:nvPr/>
              </p:nvSpPr>
              <p:spPr bwMode="auto">
                <a:xfrm>
                  <a:off x="5706" y="287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0" name="ïṥḻïḍe">
                  <a:extLst>
                    <a:ext uri="{FF2B5EF4-FFF2-40B4-BE49-F238E27FC236}">
                      <a16:creationId xmlns:a16="http://schemas.microsoft.com/office/drawing/2014/main" id="{A2E42F77-993E-4BAB-A1F7-5D093C5284FF}"/>
                    </a:ext>
                  </a:extLst>
                </p:cNvPr>
                <p:cNvSpPr/>
                <p:nvPr/>
              </p:nvSpPr>
              <p:spPr bwMode="auto">
                <a:xfrm>
                  <a:off x="4677" y="1866"/>
                  <a:ext cx="229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1" name="ïṣlïďê">
                  <a:extLst>
                    <a:ext uri="{FF2B5EF4-FFF2-40B4-BE49-F238E27FC236}">
                      <a16:creationId xmlns:a16="http://schemas.microsoft.com/office/drawing/2014/main" id="{B398DB3B-3472-47B4-8683-A7E880B10A95}"/>
                    </a:ext>
                  </a:extLst>
                </p:cNvPr>
                <p:cNvSpPr/>
                <p:nvPr/>
              </p:nvSpPr>
              <p:spPr bwMode="auto">
                <a:xfrm>
                  <a:off x="4705" y="1894"/>
                  <a:ext cx="177" cy="178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2" name="î$1íḋé">
                  <a:extLst>
                    <a:ext uri="{FF2B5EF4-FFF2-40B4-BE49-F238E27FC236}">
                      <a16:creationId xmlns:a16="http://schemas.microsoft.com/office/drawing/2014/main" id="{98CF4600-F827-47B5-A0AC-E089CACD23FE}"/>
                    </a:ext>
                  </a:extLst>
                </p:cNvPr>
                <p:cNvSpPr/>
                <p:nvPr/>
              </p:nvSpPr>
              <p:spPr bwMode="auto">
                <a:xfrm>
                  <a:off x="4697" y="1918"/>
                  <a:ext cx="189" cy="125"/>
                </a:xfrm>
                <a:custGeom>
                  <a:avLst/>
                  <a:gdLst>
                    <a:gd name="T0" fmla="*/ 5 w 47"/>
                    <a:gd name="T1" fmla="*/ 0 h 31"/>
                    <a:gd name="T2" fmla="*/ 0 w 47"/>
                    <a:gd name="T3" fmla="*/ 16 h 31"/>
                    <a:gd name="T4" fmla="*/ 5 w 47"/>
                    <a:gd name="T5" fmla="*/ 31 h 31"/>
                    <a:gd name="T6" fmla="*/ 42 w 47"/>
                    <a:gd name="T7" fmla="*/ 31 h 31"/>
                    <a:gd name="T8" fmla="*/ 47 w 47"/>
                    <a:gd name="T9" fmla="*/ 16 h 31"/>
                    <a:gd name="T10" fmla="*/ 42 w 47"/>
                    <a:gd name="T11" fmla="*/ 0 h 31"/>
                    <a:gd name="T12" fmla="*/ 5 w 47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1">
                      <a:moveTo>
                        <a:pt x="5" y="0"/>
                      </a:moveTo>
                      <a:cubicBezTo>
                        <a:pt x="2" y="4"/>
                        <a:pt x="0" y="10"/>
                        <a:pt x="0" y="16"/>
                      </a:cubicBezTo>
                      <a:cubicBezTo>
                        <a:pt x="0" y="22"/>
                        <a:pt x="2" y="27"/>
                        <a:pt x="5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5" y="27"/>
                        <a:pt x="47" y="22"/>
                        <a:pt x="47" y="16"/>
                      </a:cubicBezTo>
                      <a:cubicBezTo>
                        <a:pt x="47" y="10"/>
                        <a:pt x="45" y="4"/>
                        <a:pt x="42" y="0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3" name="iṥļíḋe">
                  <a:extLst>
                    <a:ext uri="{FF2B5EF4-FFF2-40B4-BE49-F238E27FC236}">
                      <a16:creationId xmlns:a16="http://schemas.microsoft.com/office/drawing/2014/main" id="{D5BD51C6-776D-4683-A539-929342913DF3}"/>
                    </a:ext>
                  </a:extLst>
                </p:cNvPr>
                <p:cNvSpPr/>
                <p:nvPr/>
              </p:nvSpPr>
              <p:spPr bwMode="auto">
                <a:xfrm>
                  <a:off x="4746" y="1902"/>
                  <a:ext cx="20" cy="158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4" name="îsļïḓè">
                  <a:extLst>
                    <a:ext uri="{FF2B5EF4-FFF2-40B4-BE49-F238E27FC236}">
                      <a16:creationId xmlns:a16="http://schemas.microsoft.com/office/drawing/2014/main" id="{82FEEB66-077C-4F51-A38D-41CEC03B1E6E}"/>
                    </a:ext>
                  </a:extLst>
                </p:cNvPr>
                <p:cNvSpPr/>
                <p:nvPr/>
              </p:nvSpPr>
              <p:spPr bwMode="auto">
                <a:xfrm>
                  <a:off x="4818" y="1902"/>
                  <a:ext cx="20" cy="158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5" name="îŝḻïḋê">
                  <a:extLst>
                    <a:ext uri="{FF2B5EF4-FFF2-40B4-BE49-F238E27FC236}">
                      <a16:creationId xmlns:a16="http://schemas.microsoft.com/office/drawing/2014/main" id="{A423C6FA-01A8-4539-8EDB-49E39EE6849B}"/>
                    </a:ext>
                  </a:extLst>
                </p:cNvPr>
                <p:cNvSpPr/>
                <p:nvPr/>
              </p:nvSpPr>
              <p:spPr bwMode="auto">
                <a:xfrm>
                  <a:off x="4408" y="2132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6" name="íś1ïde">
                  <a:extLst>
                    <a:ext uri="{FF2B5EF4-FFF2-40B4-BE49-F238E27FC236}">
                      <a16:creationId xmlns:a16="http://schemas.microsoft.com/office/drawing/2014/main" id="{9A07E63B-9EEC-4F6D-BF5F-414E0BD6A470}"/>
                    </a:ext>
                  </a:extLst>
                </p:cNvPr>
                <p:cNvSpPr/>
                <p:nvPr/>
              </p:nvSpPr>
              <p:spPr bwMode="auto">
                <a:xfrm>
                  <a:off x="4436" y="2160"/>
                  <a:ext cx="177" cy="178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7" name="ïṥḻïḍê">
                  <a:extLst>
                    <a:ext uri="{FF2B5EF4-FFF2-40B4-BE49-F238E27FC236}">
                      <a16:creationId xmlns:a16="http://schemas.microsoft.com/office/drawing/2014/main" id="{ECCA3352-1F7F-4C71-8958-4A641F59ECE7}"/>
                    </a:ext>
                  </a:extLst>
                </p:cNvPr>
                <p:cNvSpPr/>
                <p:nvPr/>
              </p:nvSpPr>
              <p:spPr bwMode="auto">
                <a:xfrm>
                  <a:off x="4428" y="2185"/>
                  <a:ext cx="193" cy="129"/>
                </a:xfrm>
                <a:custGeom>
                  <a:avLst/>
                  <a:gdLst>
                    <a:gd name="T0" fmla="*/ 6 w 48"/>
                    <a:gd name="T1" fmla="*/ 0 h 32"/>
                    <a:gd name="T2" fmla="*/ 0 w 48"/>
                    <a:gd name="T3" fmla="*/ 16 h 32"/>
                    <a:gd name="T4" fmla="*/ 6 w 48"/>
                    <a:gd name="T5" fmla="*/ 32 h 32"/>
                    <a:gd name="T6" fmla="*/ 42 w 48"/>
                    <a:gd name="T7" fmla="*/ 32 h 32"/>
                    <a:gd name="T8" fmla="*/ 48 w 48"/>
                    <a:gd name="T9" fmla="*/ 16 h 32"/>
                    <a:gd name="T10" fmla="*/ 42 w 48"/>
                    <a:gd name="T11" fmla="*/ 0 h 32"/>
                    <a:gd name="T12" fmla="*/ 6 w 48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32">
                      <a:moveTo>
                        <a:pt x="6" y="0"/>
                      </a:moveTo>
                      <a:cubicBezTo>
                        <a:pt x="2" y="4"/>
                        <a:pt x="0" y="10"/>
                        <a:pt x="0" y="16"/>
                      </a:cubicBezTo>
                      <a:cubicBezTo>
                        <a:pt x="0" y="22"/>
                        <a:pt x="2" y="27"/>
                        <a:pt x="6" y="32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5" y="27"/>
                        <a:pt x="48" y="22"/>
                        <a:pt x="48" y="16"/>
                      </a:cubicBezTo>
                      <a:cubicBezTo>
                        <a:pt x="48" y="10"/>
                        <a:pt x="45" y="4"/>
                        <a:pt x="42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8" name="îśḻîḑè">
                  <a:extLst>
                    <a:ext uri="{FF2B5EF4-FFF2-40B4-BE49-F238E27FC236}">
                      <a16:creationId xmlns:a16="http://schemas.microsoft.com/office/drawing/2014/main" id="{0F2C783A-AD6B-4583-AFEA-FE39B3EA3A6A}"/>
                    </a:ext>
                  </a:extLst>
                </p:cNvPr>
                <p:cNvSpPr/>
                <p:nvPr/>
              </p:nvSpPr>
              <p:spPr bwMode="auto">
                <a:xfrm>
                  <a:off x="4476" y="2172"/>
                  <a:ext cx="20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9" name="îṥlïḋè">
                  <a:extLst>
                    <a:ext uri="{FF2B5EF4-FFF2-40B4-BE49-F238E27FC236}">
                      <a16:creationId xmlns:a16="http://schemas.microsoft.com/office/drawing/2014/main" id="{EA597F0E-ED06-48C4-A527-E24CC85D51CA}"/>
                    </a:ext>
                  </a:extLst>
                </p:cNvPr>
                <p:cNvSpPr/>
                <p:nvPr/>
              </p:nvSpPr>
              <p:spPr bwMode="auto">
                <a:xfrm>
                  <a:off x="4549" y="2172"/>
                  <a:ext cx="20" cy="154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0" name="íSḻiḋè">
                  <a:extLst>
                    <a:ext uri="{FF2B5EF4-FFF2-40B4-BE49-F238E27FC236}">
                      <a16:creationId xmlns:a16="http://schemas.microsoft.com/office/drawing/2014/main" id="{76CDFAC7-DAED-4986-AD64-08EB9FC75502}"/>
                    </a:ext>
                  </a:extLst>
                </p:cNvPr>
                <p:cNvSpPr/>
                <p:nvPr/>
              </p:nvSpPr>
              <p:spPr bwMode="auto">
                <a:xfrm>
                  <a:off x="4316" y="2467"/>
                  <a:ext cx="229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1" name="ïšḻíďê">
                  <a:extLst>
                    <a:ext uri="{FF2B5EF4-FFF2-40B4-BE49-F238E27FC236}">
                      <a16:creationId xmlns:a16="http://schemas.microsoft.com/office/drawing/2014/main" id="{F606B46A-045F-4A6A-9B22-E030AC76E8EA}"/>
                    </a:ext>
                  </a:extLst>
                </p:cNvPr>
                <p:cNvSpPr/>
                <p:nvPr/>
              </p:nvSpPr>
              <p:spPr bwMode="auto">
                <a:xfrm>
                  <a:off x="4344" y="2495"/>
                  <a:ext cx="177" cy="177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2" name="íṡľíḍé">
                  <a:extLst>
                    <a:ext uri="{FF2B5EF4-FFF2-40B4-BE49-F238E27FC236}">
                      <a16:creationId xmlns:a16="http://schemas.microsoft.com/office/drawing/2014/main" id="{6B34C7D7-9341-49BE-8209-F624C06EC96B}"/>
                    </a:ext>
                  </a:extLst>
                </p:cNvPr>
                <p:cNvSpPr/>
                <p:nvPr/>
              </p:nvSpPr>
              <p:spPr bwMode="auto">
                <a:xfrm>
                  <a:off x="4336" y="2519"/>
                  <a:ext cx="189" cy="129"/>
                </a:xfrm>
                <a:custGeom>
                  <a:avLst/>
                  <a:gdLst>
                    <a:gd name="T0" fmla="*/ 5 w 47"/>
                    <a:gd name="T1" fmla="*/ 0 h 32"/>
                    <a:gd name="T2" fmla="*/ 0 w 47"/>
                    <a:gd name="T3" fmla="*/ 16 h 32"/>
                    <a:gd name="T4" fmla="*/ 5 w 47"/>
                    <a:gd name="T5" fmla="*/ 32 h 32"/>
                    <a:gd name="T6" fmla="*/ 42 w 47"/>
                    <a:gd name="T7" fmla="*/ 32 h 32"/>
                    <a:gd name="T8" fmla="*/ 47 w 47"/>
                    <a:gd name="T9" fmla="*/ 16 h 32"/>
                    <a:gd name="T10" fmla="*/ 42 w 47"/>
                    <a:gd name="T11" fmla="*/ 0 h 32"/>
                    <a:gd name="T12" fmla="*/ 5 w 47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2">
                      <a:moveTo>
                        <a:pt x="5" y="0"/>
                      </a:moveTo>
                      <a:cubicBezTo>
                        <a:pt x="2" y="5"/>
                        <a:pt x="0" y="10"/>
                        <a:pt x="0" y="16"/>
                      </a:cubicBezTo>
                      <a:cubicBezTo>
                        <a:pt x="0" y="22"/>
                        <a:pt x="2" y="28"/>
                        <a:pt x="5" y="32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5" y="28"/>
                        <a:pt x="47" y="22"/>
                        <a:pt x="47" y="16"/>
                      </a:cubicBezTo>
                      <a:cubicBezTo>
                        <a:pt x="47" y="10"/>
                        <a:pt x="45" y="5"/>
                        <a:pt x="42" y="0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3" name="iŝļîḋè">
                  <a:extLst>
                    <a:ext uri="{FF2B5EF4-FFF2-40B4-BE49-F238E27FC236}">
                      <a16:creationId xmlns:a16="http://schemas.microsoft.com/office/drawing/2014/main" id="{6D12F191-2F80-4F8E-9564-6A6C7B23EC8C}"/>
                    </a:ext>
                  </a:extLst>
                </p:cNvPr>
                <p:cNvSpPr/>
                <p:nvPr/>
              </p:nvSpPr>
              <p:spPr bwMode="auto">
                <a:xfrm>
                  <a:off x="4384" y="2507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4" name="íš1îḋé">
                  <a:extLst>
                    <a:ext uri="{FF2B5EF4-FFF2-40B4-BE49-F238E27FC236}">
                      <a16:creationId xmlns:a16="http://schemas.microsoft.com/office/drawing/2014/main" id="{FADDDC68-7852-4853-B87A-CFD6B29AD6E5}"/>
                    </a:ext>
                  </a:extLst>
                </p:cNvPr>
                <p:cNvSpPr/>
                <p:nvPr/>
              </p:nvSpPr>
              <p:spPr bwMode="auto">
                <a:xfrm>
                  <a:off x="4456" y="2507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5" name="íṥ1ïḍê">
                  <a:extLst>
                    <a:ext uri="{FF2B5EF4-FFF2-40B4-BE49-F238E27FC236}">
                      <a16:creationId xmlns:a16="http://schemas.microsoft.com/office/drawing/2014/main" id="{E7ED6765-FEF9-43AB-89A9-6153438C3F1D}"/>
                    </a:ext>
                  </a:extLst>
                </p:cNvPr>
                <p:cNvSpPr/>
                <p:nvPr/>
              </p:nvSpPr>
              <p:spPr bwMode="auto">
                <a:xfrm>
                  <a:off x="4677" y="3088"/>
                  <a:ext cx="229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6" name="işlîďé">
                  <a:extLst>
                    <a:ext uri="{FF2B5EF4-FFF2-40B4-BE49-F238E27FC236}">
                      <a16:creationId xmlns:a16="http://schemas.microsoft.com/office/drawing/2014/main" id="{D7EA9C12-8AA3-4BDF-9453-E1730F2B0E7D}"/>
                    </a:ext>
                  </a:extLst>
                </p:cNvPr>
                <p:cNvSpPr/>
                <p:nvPr/>
              </p:nvSpPr>
              <p:spPr bwMode="auto">
                <a:xfrm>
                  <a:off x="4705" y="3116"/>
                  <a:ext cx="177" cy="177"/>
                </a:xfrm>
                <a:prstGeom prst="ellipse">
                  <a:avLst/>
                </a:prstGeom>
                <a:solidFill>
                  <a:srgbClr val="78868C"/>
                </a:solidFill>
                <a:ln w="6350" cap="flat">
                  <a:solidFill>
                    <a:srgbClr val="734E48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7" name="ïṡľïḋè">
                  <a:extLst>
                    <a:ext uri="{FF2B5EF4-FFF2-40B4-BE49-F238E27FC236}">
                      <a16:creationId xmlns:a16="http://schemas.microsoft.com/office/drawing/2014/main" id="{52A51573-A840-4FE7-847D-66CB927FE3C4}"/>
                    </a:ext>
                  </a:extLst>
                </p:cNvPr>
                <p:cNvSpPr/>
                <p:nvPr/>
              </p:nvSpPr>
              <p:spPr bwMode="auto">
                <a:xfrm>
                  <a:off x="4697" y="3144"/>
                  <a:ext cx="189" cy="125"/>
                </a:xfrm>
                <a:custGeom>
                  <a:avLst/>
                  <a:gdLst>
                    <a:gd name="T0" fmla="*/ 5 w 47"/>
                    <a:gd name="T1" fmla="*/ 0 h 31"/>
                    <a:gd name="T2" fmla="*/ 0 w 47"/>
                    <a:gd name="T3" fmla="*/ 15 h 31"/>
                    <a:gd name="T4" fmla="*/ 5 w 47"/>
                    <a:gd name="T5" fmla="*/ 31 h 31"/>
                    <a:gd name="T6" fmla="*/ 42 w 47"/>
                    <a:gd name="T7" fmla="*/ 31 h 31"/>
                    <a:gd name="T8" fmla="*/ 47 w 47"/>
                    <a:gd name="T9" fmla="*/ 15 h 31"/>
                    <a:gd name="T10" fmla="*/ 42 w 47"/>
                    <a:gd name="T11" fmla="*/ 0 h 31"/>
                    <a:gd name="T12" fmla="*/ 5 w 47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" h="31">
                      <a:moveTo>
                        <a:pt x="5" y="0"/>
                      </a:moveTo>
                      <a:cubicBezTo>
                        <a:pt x="2" y="4"/>
                        <a:pt x="0" y="9"/>
                        <a:pt x="0" y="15"/>
                      </a:cubicBezTo>
                      <a:cubicBezTo>
                        <a:pt x="0" y="21"/>
                        <a:pt x="2" y="27"/>
                        <a:pt x="5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5" y="27"/>
                        <a:pt x="47" y="21"/>
                        <a:pt x="47" y="15"/>
                      </a:cubicBezTo>
                      <a:cubicBezTo>
                        <a:pt x="47" y="9"/>
                        <a:pt x="45" y="4"/>
                        <a:pt x="42" y="0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8" name="ïs1îḓé">
                  <a:extLst>
                    <a:ext uri="{FF2B5EF4-FFF2-40B4-BE49-F238E27FC236}">
                      <a16:creationId xmlns:a16="http://schemas.microsoft.com/office/drawing/2014/main" id="{5C86F66E-506B-4364-8C24-5F2EEC65DE85}"/>
                    </a:ext>
                  </a:extLst>
                </p:cNvPr>
                <p:cNvSpPr/>
                <p:nvPr/>
              </p:nvSpPr>
              <p:spPr bwMode="auto">
                <a:xfrm>
                  <a:off x="4746" y="312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9" name="îŝḷîḑè">
                  <a:extLst>
                    <a:ext uri="{FF2B5EF4-FFF2-40B4-BE49-F238E27FC236}">
                      <a16:creationId xmlns:a16="http://schemas.microsoft.com/office/drawing/2014/main" id="{ACA27746-74CE-4C24-A87D-0152B74123DA}"/>
                    </a:ext>
                  </a:extLst>
                </p:cNvPr>
                <p:cNvSpPr/>
                <p:nvPr/>
              </p:nvSpPr>
              <p:spPr bwMode="auto">
                <a:xfrm>
                  <a:off x="4818" y="312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0" name="íṡḷíḓè">
                  <a:extLst>
                    <a:ext uri="{FF2B5EF4-FFF2-40B4-BE49-F238E27FC236}">
                      <a16:creationId xmlns:a16="http://schemas.microsoft.com/office/drawing/2014/main" id="{303FE3EB-9002-4470-B2F4-99352DD835A4}"/>
                    </a:ext>
                  </a:extLst>
                </p:cNvPr>
                <p:cNvSpPr/>
                <p:nvPr/>
              </p:nvSpPr>
              <p:spPr bwMode="auto">
                <a:xfrm>
                  <a:off x="4408" y="2838"/>
                  <a:ext cx="233" cy="234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1" name="ïṣḻîḍé">
                  <a:extLst>
                    <a:ext uri="{FF2B5EF4-FFF2-40B4-BE49-F238E27FC236}">
                      <a16:creationId xmlns:a16="http://schemas.microsoft.com/office/drawing/2014/main" id="{411CDC7D-8EE6-447C-80B6-7F92D986D616}"/>
                    </a:ext>
                  </a:extLst>
                </p:cNvPr>
                <p:cNvSpPr/>
                <p:nvPr/>
              </p:nvSpPr>
              <p:spPr bwMode="auto">
                <a:xfrm>
                  <a:off x="4436" y="2866"/>
                  <a:ext cx="177" cy="177"/>
                </a:xfrm>
                <a:prstGeom prst="ellipse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2" name="íṩḷiḓê">
                  <a:extLst>
                    <a:ext uri="{FF2B5EF4-FFF2-40B4-BE49-F238E27FC236}">
                      <a16:creationId xmlns:a16="http://schemas.microsoft.com/office/drawing/2014/main" id="{03DCE977-F169-44DA-83B8-6284E7FDB60C}"/>
                    </a:ext>
                  </a:extLst>
                </p:cNvPr>
                <p:cNvSpPr/>
                <p:nvPr/>
              </p:nvSpPr>
              <p:spPr bwMode="auto">
                <a:xfrm>
                  <a:off x="4428" y="2890"/>
                  <a:ext cx="193" cy="125"/>
                </a:xfrm>
                <a:custGeom>
                  <a:avLst/>
                  <a:gdLst>
                    <a:gd name="T0" fmla="*/ 6 w 48"/>
                    <a:gd name="T1" fmla="*/ 0 h 31"/>
                    <a:gd name="T2" fmla="*/ 0 w 48"/>
                    <a:gd name="T3" fmla="*/ 16 h 31"/>
                    <a:gd name="T4" fmla="*/ 6 w 48"/>
                    <a:gd name="T5" fmla="*/ 31 h 31"/>
                    <a:gd name="T6" fmla="*/ 42 w 48"/>
                    <a:gd name="T7" fmla="*/ 31 h 31"/>
                    <a:gd name="T8" fmla="*/ 48 w 48"/>
                    <a:gd name="T9" fmla="*/ 16 h 31"/>
                    <a:gd name="T10" fmla="*/ 42 w 48"/>
                    <a:gd name="T11" fmla="*/ 0 h 31"/>
                    <a:gd name="T12" fmla="*/ 6 w 48"/>
                    <a:gd name="T13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31">
                      <a:moveTo>
                        <a:pt x="6" y="0"/>
                      </a:moveTo>
                      <a:cubicBezTo>
                        <a:pt x="2" y="4"/>
                        <a:pt x="0" y="10"/>
                        <a:pt x="0" y="16"/>
                      </a:cubicBezTo>
                      <a:cubicBezTo>
                        <a:pt x="0" y="22"/>
                        <a:pt x="2" y="27"/>
                        <a:pt x="6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5" y="27"/>
                        <a:pt x="48" y="22"/>
                        <a:pt x="48" y="16"/>
                      </a:cubicBezTo>
                      <a:cubicBezTo>
                        <a:pt x="48" y="10"/>
                        <a:pt x="45" y="4"/>
                        <a:pt x="42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C8F0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3" name="ïṥļîḓe">
                  <a:extLst>
                    <a:ext uri="{FF2B5EF4-FFF2-40B4-BE49-F238E27FC236}">
                      <a16:creationId xmlns:a16="http://schemas.microsoft.com/office/drawing/2014/main" id="{5F0A9650-823B-45E3-846A-0043819560C4}"/>
                    </a:ext>
                  </a:extLst>
                </p:cNvPr>
                <p:cNvSpPr/>
                <p:nvPr/>
              </p:nvSpPr>
              <p:spPr bwMode="auto">
                <a:xfrm>
                  <a:off x="4476" y="287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4" name="îşḷíḋê">
                  <a:extLst>
                    <a:ext uri="{FF2B5EF4-FFF2-40B4-BE49-F238E27FC236}">
                      <a16:creationId xmlns:a16="http://schemas.microsoft.com/office/drawing/2014/main" id="{4415018A-A3C5-468E-B396-ACF48C2A4EA2}"/>
                    </a:ext>
                  </a:extLst>
                </p:cNvPr>
                <p:cNvSpPr/>
                <p:nvPr/>
              </p:nvSpPr>
              <p:spPr bwMode="auto">
                <a:xfrm>
                  <a:off x="4549" y="2878"/>
                  <a:ext cx="20" cy="153"/>
                </a:xfrm>
                <a:prstGeom prst="rect">
                  <a:avLst/>
                </a:prstGeom>
                <a:solidFill>
                  <a:srgbClr val="7886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5" name="iṩľïḍé">
                  <a:extLst>
                    <a:ext uri="{FF2B5EF4-FFF2-40B4-BE49-F238E27FC236}">
                      <a16:creationId xmlns:a16="http://schemas.microsoft.com/office/drawing/2014/main" id="{24395D51-5448-4CDF-B000-9D68C80477A2}"/>
                    </a:ext>
                  </a:extLst>
                </p:cNvPr>
                <p:cNvSpPr/>
                <p:nvPr/>
              </p:nvSpPr>
              <p:spPr bwMode="auto">
                <a:xfrm>
                  <a:off x="2716" y="3604"/>
                  <a:ext cx="181" cy="109"/>
                </a:xfrm>
                <a:custGeom>
                  <a:avLst/>
                  <a:gdLst>
                    <a:gd name="T0" fmla="*/ 35 w 45"/>
                    <a:gd name="T1" fmla="*/ 5 h 27"/>
                    <a:gd name="T2" fmla="*/ 40 w 45"/>
                    <a:gd name="T3" fmla="*/ 0 h 27"/>
                    <a:gd name="T4" fmla="*/ 45 w 45"/>
                    <a:gd name="T5" fmla="*/ 5 h 27"/>
                    <a:gd name="T6" fmla="*/ 38 w 45"/>
                    <a:gd name="T7" fmla="*/ 21 h 27"/>
                    <a:gd name="T8" fmla="*/ 38 w 45"/>
                    <a:gd name="T9" fmla="*/ 21 h 27"/>
                    <a:gd name="T10" fmla="*/ 22 w 45"/>
                    <a:gd name="T11" fmla="*/ 27 h 27"/>
                    <a:gd name="T12" fmla="*/ 6 w 45"/>
                    <a:gd name="T13" fmla="*/ 21 h 27"/>
                    <a:gd name="T14" fmla="*/ 0 w 45"/>
                    <a:gd name="T15" fmla="*/ 5 h 27"/>
                    <a:gd name="T16" fmla="*/ 5 w 45"/>
                    <a:gd name="T17" fmla="*/ 0 h 27"/>
                    <a:gd name="T18" fmla="*/ 9 w 45"/>
                    <a:gd name="T19" fmla="*/ 5 h 27"/>
                    <a:gd name="T20" fmla="*/ 13 w 45"/>
                    <a:gd name="T21" fmla="*/ 14 h 27"/>
                    <a:gd name="T22" fmla="*/ 22 w 45"/>
                    <a:gd name="T23" fmla="*/ 18 h 27"/>
                    <a:gd name="T24" fmla="*/ 31 w 45"/>
                    <a:gd name="T25" fmla="*/ 14 h 27"/>
                    <a:gd name="T26" fmla="*/ 35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9" y="27"/>
                        <a:pt x="22" y="27"/>
                      </a:cubicBezTo>
                      <a:cubicBezTo>
                        <a:pt x="16" y="27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8"/>
                        <a:pt x="11" y="12"/>
                        <a:pt x="13" y="14"/>
                      </a:cubicBezTo>
                      <a:cubicBezTo>
                        <a:pt x="16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8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6" name="ïŝļidé">
                  <a:extLst>
                    <a:ext uri="{FF2B5EF4-FFF2-40B4-BE49-F238E27FC236}">
                      <a16:creationId xmlns:a16="http://schemas.microsoft.com/office/drawing/2014/main" id="{762FCD56-34F6-4DFF-8368-0DB689E970FA}"/>
                    </a:ext>
                  </a:extLst>
                </p:cNvPr>
                <p:cNvSpPr/>
                <p:nvPr/>
              </p:nvSpPr>
              <p:spPr bwMode="auto">
                <a:xfrm>
                  <a:off x="2857" y="3604"/>
                  <a:ext cx="181" cy="109"/>
                </a:xfrm>
                <a:custGeom>
                  <a:avLst/>
                  <a:gdLst>
                    <a:gd name="T0" fmla="*/ 0 w 45"/>
                    <a:gd name="T1" fmla="*/ 5 h 27"/>
                    <a:gd name="T2" fmla="*/ 5 w 45"/>
                    <a:gd name="T3" fmla="*/ 0 h 27"/>
                    <a:gd name="T4" fmla="*/ 10 w 45"/>
                    <a:gd name="T5" fmla="*/ 5 h 27"/>
                    <a:gd name="T6" fmla="*/ 14 w 45"/>
                    <a:gd name="T7" fmla="*/ 14 h 27"/>
                    <a:gd name="T8" fmla="*/ 23 w 45"/>
                    <a:gd name="T9" fmla="*/ 18 h 27"/>
                    <a:gd name="T10" fmla="*/ 32 w 45"/>
                    <a:gd name="T11" fmla="*/ 14 h 27"/>
                    <a:gd name="T12" fmla="*/ 36 w 45"/>
                    <a:gd name="T13" fmla="*/ 5 h 27"/>
                    <a:gd name="T14" fmla="*/ 40 w 45"/>
                    <a:gd name="T15" fmla="*/ 0 h 27"/>
                    <a:gd name="T16" fmla="*/ 45 w 45"/>
                    <a:gd name="T17" fmla="*/ 5 h 27"/>
                    <a:gd name="T18" fmla="*/ 39 w 45"/>
                    <a:gd name="T19" fmla="*/ 21 h 27"/>
                    <a:gd name="T20" fmla="*/ 39 w 45"/>
                    <a:gd name="T21" fmla="*/ 21 h 27"/>
                    <a:gd name="T22" fmla="*/ 23 w 45"/>
                    <a:gd name="T23" fmla="*/ 27 h 27"/>
                    <a:gd name="T24" fmla="*/ 7 w 45"/>
                    <a:gd name="T25" fmla="*/ 21 h 27"/>
                    <a:gd name="T26" fmla="*/ 0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0" y="5"/>
                      </a:move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ubicBezTo>
                        <a:pt x="10" y="8"/>
                        <a:pt x="11" y="12"/>
                        <a:pt x="14" y="14"/>
                      </a:cubicBezTo>
                      <a:cubicBezTo>
                        <a:pt x="16" y="16"/>
                        <a:pt x="19" y="18"/>
                        <a:pt x="23" y="18"/>
                      </a:cubicBezTo>
                      <a:cubicBezTo>
                        <a:pt x="26" y="18"/>
                        <a:pt x="29" y="16"/>
                        <a:pt x="32" y="14"/>
                      </a:cubicBezTo>
                      <a:cubicBezTo>
                        <a:pt x="34" y="12"/>
                        <a:pt x="36" y="8"/>
                        <a:pt x="36" y="5"/>
                      </a:cubicBezTo>
                      <a:cubicBezTo>
                        <a:pt x="36" y="2"/>
                        <a:pt x="38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3" y="17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5" y="25"/>
                        <a:pt x="29" y="27"/>
                        <a:pt x="23" y="27"/>
                      </a:cubicBezTo>
                      <a:cubicBezTo>
                        <a:pt x="16" y="27"/>
                        <a:pt x="11" y="25"/>
                        <a:pt x="7" y="21"/>
                      </a:cubicBezTo>
                      <a:cubicBezTo>
                        <a:pt x="3" y="17"/>
                        <a:pt x="0" y="11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7" name="íśļîdè">
                  <a:extLst>
                    <a:ext uri="{FF2B5EF4-FFF2-40B4-BE49-F238E27FC236}">
                      <a16:creationId xmlns:a16="http://schemas.microsoft.com/office/drawing/2014/main" id="{6B9126C5-04AE-42FD-98A9-14F699E7F0B5}"/>
                    </a:ext>
                  </a:extLst>
                </p:cNvPr>
                <p:cNvSpPr/>
                <p:nvPr/>
              </p:nvSpPr>
              <p:spPr bwMode="auto">
                <a:xfrm>
                  <a:off x="3002" y="3604"/>
                  <a:ext cx="180" cy="109"/>
                </a:xfrm>
                <a:custGeom>
                  <a:avLst/>
                  <a:gdLst>
                    <a:gd name="T0" fmla="*/ 35 w 45"/>
                    <a:gd name="T1" fmla="*/ 5 h 27"/>
                    <a:gd name="T2" fmla="*/ 40 w 45"/>
                    <a:gd name="T3" fmla="*/ 0 h 27"/>
                    <a:gd name="T4" fmla="*/ 45 w 45"/>
                    <a:gd name="T5" fmla="*/ 5 h 27"/>
                    <a:gd name="T6" fmla="*/ 38 w 45"/>
                    <a:gd name="T7" fmla="*/ 21 h 27"/>
                    <a:gd name="T8" fmla="*/ 38 w 45"/>
                    <a:gd name="T9" fmla="*/ 21 h 27"/>
                    <a:gd name="T10" fmla="*/ 22 w 45"/>
                    <a:gd name="T11" fmla="*/ 27 h 27"/>
                    <a:gd name="T12" fmla="*/ 6 w 45"/>
                    <a:gd name="T13" fmla="*/ 21 h 27"/>
                    <a:gd name="T14" fmla="*/ 0 w 45"/>
                    <a:gd name="T15" fmla="*/ 5 h 27"/>
                    <a:gd name="T16" fmla="*/ 4 w 45"/>
                    <a:gd name="T17" fmla="*/ 0 h 27"/>
                    <a:gd name="T18" fmla="*/ 9 w 45"/>
                    <a:gd name="T19" fmla="*/ 5 h 27"/>
                    <a:gd name="T20" fmla="*/ 13 w 45"/>
                    <a:gd name="T21" fmla="*/ 14 h 27"/>
                    <a:gd name="T22" fmla="*/ 22 w 45"/>
                    <a:gd name="T23" fmla="*/ 18 h 27"/>
                    <a:gd name="T24" fmla="*/ 31 w 45"/>
                    <a:gd name="T25" fmla="*/ 14 h 27"/>
                    <a:gd name="T26" fmla="*/ 35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2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7"/>
                        <a:pt x="22" y="27"/>
                      </a:cubicBezTo>
                      <a:cubicBezTo>
                        <a:pt x="16" y="27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8"/>
                        <a:pt x="11" y="12"/>
                        <a:pt x="13" y="14"/>
                      </a:cubicBezTo>
                      <a:cubicBezTo>
                        <a:pt x="15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8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8" name="ïṥ1ïḓe">
                  <a:extLst>
                    <a:ext uri="{FF2B5EF4-FFF2-40B4-BE49-F238E27FC236}">
                      <a16:creationId xmlns:a16="http://schemas.microsoft.com/office/drawing/2014/main" id="{C2EC6E02-8429-4B15-8D00-37E364387118}"/>
                    </a:ext>
                  </a:extLst>
                </p:cNvPr>
                <p:cNvSpPr/>
                <p:nvPr/>
              </p:nvSpPr>
              <p:spPr bwMode="auto">
                <a:xfrm>
                  <a:off x="1001" y="3604"/>
                  <a:ext cx="180" cy="109"/>
                </a:xfrm>
                <a:custGeom>
                  <a:avLst/>
                  <a:gdLst>
                    <a:gd name="T0" fmla="*/ 35 w 45"/>
                    <a:gd name="T1" fmla="*/ 5 h 27"/>
                    <a:gd name="T2" fmla="*/ 40 w 45"/>
                    <a:gd name="T3" fmla="*/ 0 h 27"/>
                    <a:gd name="T4" fmla="*/ 45 w 45"/>
                    <a:gd name="T5" fmla="*/ 5 h 27"/>
                    <a:gd name="T6" fmla="*/ 38 w 45"/>
                    <a:gd name="T7" fmla="*/ 21 h 27"/>
                    <a:gd name="T8" fmla="*/ 38 w 45"/>
                    <a:gd name="T9" fmla="*/ 21 h 27"/>
                    <a:gd name="T10" fmla="*/ 22 w 45"/>
                    <a:gd name="T11" fmla="*/ 27 h 27"/>
                    <a:gd name="T12" fmla="*/ 6 w 45"/>
                    <a:gd name="T13" fmla="*/ 21 h 27"/>
                    <a:gd name="T14" fmla="*/ 0 w 45"/>
                    <a:gd name="T15" fmla="*/ 5 h 27"/>
                    <a:gd name="T16" fmla="*/ 5 w 45"/>
                    <a:gd name="T17" fmla="*/ 0 h 27"/>
                    <a:gd name="T18" fmla="*/ 9 w 45"/>
                    <a:gd name="T19" fmla="*/ 5 h 27"/>
                    <a:gd name="T20" fmla="*/ 13 w 45"/>
                    <a:gd name="T21" fmla="*/ 14 h 27"/>
                    <a:gd name="T22" fmla="*/ 22 w 45"/>
                    <a:gd name="T23" fmla="*/ 18 h 27"/>
                    <a:gd name="T24" fmla="*/ 31 w 45"/>
                    <a:gd name="T25" fmla="*/ 14 h 27"/>
                    <a:gd name="T26" fmla="*/ 35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7"/>
                        <a:pt x="22" y="27"/>
                      </a:cubicBezTo>
                      <a:cubicBezTo>
                        <a:pt x="16" y="27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8"/>
                        <a:pt x="11" y="12"/>
                        <a:pt x="13" y="14"/>
                      </a:cubicBezTo>
                      <a:cubicBezTo>
                        <a:pt x="15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8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9" name="îṥļîḓê">
                  <a:extLst>
                    <a:ext uri="{FF2B5EF4-FFF2-40B4-BE49-F238E27FC236}">
                      <a16:creationId xmlns:a16="http://schemas.microsoft.com/office/drawing/2014/main" id="{2EDD1F10-4DDB-45ED-A6FE-03014631ECD9}"/>
                    </a:ext>
                  </a:extLst>
                </p:cNvPr>
                <p:cNvSpPr/>
                <p:nvPr/>
              </p:nvSpPr>
              <p:spPr bwMode="auto">
                <a:xfrm>
                  <a:off x="1141" y="3604"/>
                  <a:ext cx="181" cy="109"/>
                </a:xfrm>
                <a:custGeom>
                  <a:avLst/>
                  <a:gdLst>
                    <a:gd name="T0" fmla="*/ 0 w 45"/>
                    <a:gd name="T1" fmla="*/ 5 h 27"/>
                    <a:gd name="T2" fmla="*/ 5 w 45"/>
                    <a:gd name="T3" fmla="*/ 0 h 27"/>
                    <a:gd name="T4" fmla="*/ 10 w 45"/>
                    <a:gd name="T5" fmla="*/ 5 h 27"/>
                    <a:gd name="T6" fmla="*/ 14 w 45"/>
                    <a:gd name="T7" fmla="*/ 14 h 27"/>
                    <a:gd name="T8" fmla="*/ 23 w 45"/>
                    <a:gd name="T9" fmla="*/ 18 h 27"/>
                    <a:gd name="T10" fmla="*/ 32 w 45"/>
                    <a:gd name="T11" fmla="*/ 14 h 27"/>
                    <a:gd name="T12" fmla="*/ 36 w 45"/>
                    <a:gd name="T13" fmla="*/ 5 h 27"/>
                    <a:gd name="T14" fmla="*/ 40 w 45"/>
                    <a:gd name="T15" fmla="*/ 0 h 27"/>
                    <a:gd name="T16" fmla="*/ 45 w 45"/>
                    <a:gd name="T17" fmla="*/ 5 h 27"/>
                    <a:gd name="T18" fmla="*/ 39 w 45"/>
                    <a:gd name="T19" fmla="*/ 21 h 27"/>
                    <a:gd name="T20" fmla="*/ 39 w 45"/>
                    <a:gd name="T21" fmla="*/ 21 h 27"/>
                    <a:gd name="T22" fmla="*/ 23 w 45"/>
                    <a:gd name="T23" fmla="*/ 27 h 27"/>
                    <a:gd name="T24" fmla="*/ 7 w 45"/>
                    <a:gd name="T25" fmla="*/ 21 h 27"/>
                    <a:gd name="T26" fmla="*/ 0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0" y="5"/>
                      </a:move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ubicBezTo>
                        <a:pt x="10" y="8"/>
                        <a:pt x="11" y="12"/>
                        <a:pt x="14" y="14"/>
                      </a:cubicBezTo>
                      <a:cubicBezTo>
                        <a:pt x="16" y="16"/>
                        <a:pt x="19" y="18"/>
                        <a:pt x="23" y="18"/>
                      </a:cubicBezTo>
                      <a:cubicBezTo>
                        <a:pt x="26" y="18"/>
                        <a:pt x="29" y="16"/>
                        <a:pt x="32" y="14"/>
                      </a:cubicBezTo>
                      <a:cubicBezTo>
                        <a:pt x="34" y="12"/>
                        <a:pt x="36" y="8"/>
                        <a:pt x="36" y="5"/>
                      </a:cubicBezTo>
                      <a:cubicBezTo>
                        <a:pt x="36" y="2"/>
                        <a:pt x="38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3" y="17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4" y="25"/>
                        <a:pt x="29" y="27"/>
                        <a:pt x="23" y="27"/>
                      </a:cubicBezTo>
                      <a:cubicBezTo>
                        <a:pt x="16" y="27"/>
                        <a:pt x="11" y="25"/>
                        <a:pt x="7" y="21"/>
                      </a:cubicBezTo>
                      <a:cubicBezTo>
                        <a:pt x="3" y="17"/>
                        <a:pt x="0" y="11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0" name="îṩľiḋê">
                  <a:extLst>
                    <a:ext uri="{FF2B5EF4-FFF2-40B4-BE49-F238E27FC236}">
                      <a16:creationId xmlns:a16="http://schemas.microsoft.com/office/drawing/2014/main" id="{16CF71F2-F84E-498A-9157-184935105AF0}"/>
                    </a:ext>
                  </a:extLst>
                </p:cNvPr>
                <p:cNvSpPr/>
                <p:nvPr/>
              </p:nvSpPr>
              <p:spPr bwMode="auto">
                <a:xfrm>
                  <a:off x="1286" y="3604"/>
                  <a:ext cx="181" cy="109"/>
                </a:xfrm>
                <a:custGeom>
                  <a:avLst/>
                  <a:gdLst>
                    <a:gd name="T0" fmla="*/ 35 w 45"/>
                    <a:gd name="T1" fmla="*/ 5 h 27"/>
                    <a:gd name="T2" fmla="*/ 40 w 45"/>
                    <a:gd name="T3" fmla="*/ 0 h 27"/>
                    <a:gd name="T4" fmla="*/ 45 w 45"/>
                    <a:gd name="T5" fmla="*/ 5 h 27"/>
                    <a:gd name="T6" fmla="*/ 38 w 45"/>
                    <a:gd name="T7" fmla="*/ 21 h 27"/>
                    <a:gd name="T8" fmla="*/ 38 w 45"/>
                    <a:gd name="T9" fmla="*/ 21 h 27"/>
                    <a:gd name="T10" fmla="*/ 22 w 45"/>
                    <a:gd name="T11" fmla="*/ 27 h 27"/>
                    <a:gd name="T12" fmla="*/ 6 w 45"/>
                    <a:gd name="T13" fmla="*/ 21 h 27"/>
                    <a:gd name="T14" fmla="*/ 0 w 45"/>
                    <a:gd name="T15" fmla="*/ 5 h 27"/>
                    <a:gd name="T16" fmla="*/ 4 w 45"/>
                    <a:gd name="T17" fmla="*/ 0 h 27"/>
                    <a:gd name="T18" fmla="*/ 9 w 45"/>
                    <a:gd name="T19" fmla="*/ 5 h 27"/>
                    <a:gd name="T20" fmla="*/ 13 w 45"/>
                    <a:gd name="T21" fmla="*/ 14 h 27"/>
                    <a:gd name="T22" fmla="*/ 22 w 45"/>
                    <a:gd name="T23" fmla="*/ 18 h 27"/>
                    <a:gd name="T24" fmla="*/ 31 w 45"/>
                    <a:gd name="T25" fmla="*/ 14 h 27"/>
                    <a:gd name="T26" fmla="*/ 35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2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7"/>
                        <a:pt x="22" y="27"/>
                      </a:cubicBezTo>
                      <a:cubicBezTo>
                        <a:pt x="16" y="27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8"/>
                        <a:pt x="11" y="12"/>
                        <a:pt x="13" y="14"/>
                      </a:cubicBezTo>
                      <a:cubicBezTo>
                        <a:pt x="15" y="16"/>
                        <a:pt x="18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3" y="12"/>
                        <a:pt x="35" y="8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1" name="iṥ1iḋê">
                  <a:extLst>
                    <a:ext uri="{FF2B5EF4-FFF2-40B4-BE49-F238E27FC236}">
                      <a16:creationId xmlns:a16="http://schemas.microsoft.com/office/drawing/2014/main" id="{204A6850-E75E-4CE5-9154-6A8BD19EE65A}"/>
                    </a:ext>
                  </a:extLst>
                </p:cNvPr>
                <p:cNvSpPr/>
                <p:nvPr/>
              </p:nvSpPr>
              <p:spPr bwMode="auto">
                <a:xfrm>
                  <a:off x="2142" y="3681"/>
                  <a:ext cx="181" cy="112"/>
                </a:xfrm>
                <a:custGeom>
                  <a:avLst/>
                  <a:gdLst>
                    <a:gd name="T0" fmla="*/ 35 w 45"/>
                    <a:gd name="T1" fmla="*/ 5 h 28"/>
                    <a:gd name="T2" fmla="*/ 40 w 45"/>
                    <a:gd name="T3" fmla="*/ 0 h 28"/>
                    <a:gd name="T4" fmla="*/ 45 w 45"/>
                    <a:gd name="T5" fmla="*/ 5 h 28"/>
                    <a:gd name="T6" fmla="*/ 38 w 45"/>
                    <a:gd name="T7" fmla="*/ 21 h 28"/>
                    <a:gd name="T8" fmla="*/ 38 w 45"/>
                    <a:gd name="T9" fmla="*/ 21 h 28"/>
                    <a:gd name="T10" fmla="*/ 22 w 45"/>
                    <a:gd name="T11" fmla="*/ 28 h 28"/>
                    <a:gd name="T12" fmla="*/ 6 w 45"/>
                    <a:gd name="T13" fmla="*/ 21 h 28"/>
                    <a:gd name="T14" fmla="*/ 0 w 45"/>
                    <a:gd name="T15" fmla="*/ 5 h 28"/>
                    <a:gd name="T16" fmla="*/ 5 w 45"/>
                    <a:gd name="T17" fmla="*/ 0 h 28"/>
                    <a:gd name="T18" fmla="*/ 9 w 45"/>
                    <a:gd name="T19" fmla="*/ 5 h 28"/>
                    <a:gd name="T20" fmla="*/ 13 w 45"/>
                    <a:gd name="T21" fmla="*/ 14 h 28"/>
                    <a:gd name="T22" fmla="*/ 22 w 45"/>
                    <a:gd name="T23" fmla="*/ 18 h 28"/>
                    <a:gd name="T24" fmla="*/ 31 w 45"/>
                    <a:gd name="T25" fmla="*/ 14 h 28"/>
                    <a:gd name="T26" fmla="*/ 35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9" y="28"/>
                        <a:pt x="22" y="28"/>
                      </a:cubicBezTo>
                      <a:cubicBezTo>
                        <a:pt x="16" y="28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9"/>
                        <a:pt x="11" y="12"/>
                        <a:pt x="13" y="14"/>
                      </a:cubicBezTo>
                      <a:cubicBezTo>
                        <a:pt x="16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9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2" name="íšļiḋé">
                  <a:extLst>
                    <a:ext uri="{FF2B5EF4-FFF2-40B4-BE49-F238E27FC236}">
                      <a16:creationId xmlns:a16="http://schemas.microsoft.com/office/drawing/2014/main" id="{2235FBDC-D3DE-4133-9712-0D676BFB6A71}"/>
                    </a:ext>
                  </a:extLst>
                </p:cNvPr>
                <p:cNvSpPr/>
                <p:nvPr/>
              </p:nvSpPr>
              <p:spPr bwMode="auto">
                <a:xfrm>
                  <a:off x="2282" y="3681"/>
                  <a:ext cx="181" cy="112"/>
                </a:xfrm>
                <a:custGeom>
                  <a:avLst/>
                  <a:gdLst>
                    <a:gd name="T0" fmla="*/ 0 w 45"/>
                    <a:gd name="T1" fmla="*/ 5 h 28"/>
                    <a:gd name="T2" fmla="*/ 5 w 45"/>
                    <a:gd name="T3" fmla="*/ 0 h 28"/>
                    <a:gd name="T4" fmla="*/ 10 w 45"/>
                    <a:gd name="T5" fmla="*/ 5 h 28"/>
                    <a:gd name="T6" fmla="*/ 14 w 45"/>
                    <a:gd name="T7" fmla="*/ 14 h 28"/>
                    <a:gd name="T8" fmla="*/ 23 w 45"/>
                    <a:gd name="T9" fmla="*/ 18 h 28"/>
                    <a:gd name="T10" fmla="*/ 32 w 45"/>
                    <a:gd name="T11" fmla="*/ 14 h 28"/>
                    <a:gd name="T12" fmla="*/ 36 w 45"/>
                    <a:gd name="T13" fmla="*/ 5 h 28"/>
                    <a:gd name="T14" fmla="*/ 40 w 45"/>
                    <a:gd name="T15" fmla="*/ 0 h 28"/>
                    <a:gd name="T16" fmla="*/ 45 w 45"/>
                    <a:gd name="T17" fmla="*/ 5 h 28"/>
                    <a:gd name="T18" fmla="*/ 39 w 45"/>
                    <a:gd name="T19" fmla="*/ 21 h 28"/>
                    <a:gd name="T20" fmla="*/ 39 w 45"/>
                    <a:gd name="T21" fmla="*/ 21 h 28"/>
                    <a:gd name="T22" fmla="*/ 23 w 45"/>
                    <a:gd name="T23" fmla="*/ 28 h 28"/>
                    <a:gd name="T24" fmla="*/ 7 w 45"/>
                    <a:gd name="T25" fmla="*/ 21 h 28"/>
                    <a:gd name="T26" fmla="*/ 0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0" y="5"/>
                      </a:move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ubicBezTo>
                        <a:pt x="10" y="9"/>
                        <a:pt x="11" y="12"/>
                        <a:pt x="14" y="14"/>
                      </a:cubicBezTo>
                      <a:cubicBezTo>
                        <a:pt x="16" y="16"/>
                        <a:pt x="19" y="18"/>
                        <a:pt x="23" y="18"/>
                      </a:cubicBezTo>
                      <a:cubicBezTo>
                        <a:pt x="26" y="18"/>
                        <a:pt x="29" y="16"/>
                        <a:pt x="32" y="14"/>
                      </a:cubicBezTo>
                      <a:cubicBezTo>
                        <a:pt x="34" y="12"/>
                        <a:pt x="36" y="9"/>
                        <a:pt x="36" y="5"/>
                      </a:cubicBezTo>
                      <a:cubicBezTo>
                        <a:pt x="36" y="2"/>
                        <a:pt x="38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3" y="17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5" y="25"/>
                        <a:pt x="29" y="28"/>
                        <a:pt x="23" y="28"/>
                      </a:cubicBezTo>
                      <a:cubicBezTo>
                        <a:pt x="16" y="28"/>
                        <a:pt x="11" y="25"/>
                        <a:pt x="7" y="21"/>
                      </a:cubicBezTo>
                      <a:cubicBezTo>
                        <a:pt x="3" y="17"/>
                        <a:pt x="0" y="11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3" name="íşḷîḑé">
                  <a:extLst>
                    <a:ext uri="{FF2B5EF4-FFF2-40B4-BE49-F238E27FC236}">
                      <a16:creationId xmlns:a16="http://schemas.microsoft.com/office/drawing/2014/main" id="{AB23BD23-AB7E-47CF-8C15-BBF2E735ED28}"/>
                    </a:ext>
                  </a:extLst>
                </p:cNvPr>
                <p:cNvSpPr/>
                <p:nvPr/>
              </p:nvSpPr>
              <p:spPr bwMode="auto">
                <a:xfrm>
                  <a:off x="2427" y="3681"/>
                  <a:ext cx="181" cy="112"/>
                </a:xfrm>
                <a:custGeom>
                  <a:avLst/>
                  <a:gdLst>
                    <a:gd name="T0" fmla="*/ 35 w 45"/>
                    <a:gd name="T1" fmla="*/ 5 h 28"/>
                    <a:gd name="T2" fmla="*/ 40 w 45"/>
                    <a:gd name="T3" fmla="*/ 0 h 28"/>
                    <a:gd name="T4" fmla="*/ 45 w 45"/>
                    <a:gd name="T5" fmla="*/ 5 h 28"/>
                    <a:gd name="T6" fmla="*/ 38 w 45"/>
                    <a:gd name="T7" fmla="*/ 21 h 28"/>
                    <a:gd name="T8" fmla="*/ 38 w 45"/>
                    <a:gd name="T9" fmla="*/ 21 h 28"/>
                    <a:gd name="T10" fmla="*/ 22 w 45"/>
                    <a:gd name="T11" fmla="*/ 28 h 28"/>
                    <a:gd name="T12" fmla="*/ 6 w 45"/>
                    <a:gd name="T13" fmla="*/ 21 h 28"/>
                    <a:gd name="T14" fmla="*/ 0 w 45"/>
                    <a:gd name="T15" fmla="*/ 5 h 28"/>
                    <a:gd name="T16" fmla="*/ 4 w 45"/>
                    <a:gd name="T17" fmla="*/ 0 h 28"/>
                    <a:gd name="T18" fmla="*/ 9 w 45"/>
                    <a:gd name="T19" fmla="*/ 5 h 28"/>
                    <a:gd name="T20" fmla="*/ 13 w 45"/>
                    <a:gd name="T21" fmla="*/ 14 h 28"/>
                    <a:gd name="T22" fmla="*/ 22 w 45"/>
                    <a:gd name="T23" fmla="*/ 18 h 28"/>
                    <a:gd name="T24" fmla="*/ 31 w 45"/>
                    <a:gd name="T25" fmla="*/ 14 h 28"/>
                    <a:gd name="T26" fmla="*/ 35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2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8"/>
                        <a:pt x="22" y="28"/>
                      </a:cubicBezTo>
                      <a:cubicBezTo>
                        <a:pt x="16" y="28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9"/>
                        <a:pt x="11" y="12"/>
                        <a:pt x="13" y="14"/>
                      </a:cubicBezTo>
                      <a:cubicBezTo>
                        <a:pt x="15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9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4" name="îṩḷídê">
                  <a:extLst>
                    <a:ext uri="{FF2B5EF4-FFF2-40B4-BE49-F238E27FC236}">
                      <a16:creationId xmlns:a16="http://schemas.microsoft.com/office/drawing/2014/main" id="{82A383CB-E55A-42CA-B614-44CBD379157D}"/>
                    </a:ext>
                  </a:extLst>
                </p:cNvPr>
                <p:cNvSpPr/>
                <p:nvPr/>
              </p:nvSpPr>
              <p:spPr bwMode="auto">
                <a:xfrm>
                  <a:off x="3279" y="3681"/>
                  <a:ext cx="181" cy="112"/>
                </a:xfrm>
                <a:custGeom>
                  <a:avLst/>
                  <a:gdLst>
                    <a:gd name="T0" fmla="*/ 35 w 45"/>
                    <a:gd name="T1" fmla="*/ 5 h 28"/>
                    <a:gd name="T2" fmla="*/ 40 w 45"/>
                    <a:gd name="T3" fmla="*/ 0 h 28"/>
                    <a:gd name="T4" fmla="*/ 45 w 45"/>
                    <a:gd name="T5" fmla="*/ 5 h 28"/>
                    <a:gd name="T6" fmla="*/ 38 w 45"/>
                    <a:gd name="T7" fmla="*/ 21 h 28"/>
                    <a:gd name="T8" fmla="*/ 38 w 45"/>
                    <a:gd name="T9" fmla="*/ 21 h 28"/>
                    <a:gd name="T10" fmla="*/ 22 w 45"/>
                    <a:gd name="T11" fmla="*/ 28 h 28"/>
                    <a:gd name="T12" fmla="*/ 6 w 45"/>
                    <a:gd name="T13" fmla="*/ 21 h 28"/>
                    <a:gd name="T14" fmla="*/ 0 w 45"/>
                    <a:gd name="T15" fmla="*/ 5 h 28"/>
                    <a:gd name="T16" fmla="*/ 4 w 45"/>
                    <a:gd name="T17" fmla="*/ 0 h 28"/>
                    <a:gd name="T18" fmla="*/ 9 w 45"/>
                    <a:gd name="T19" fmla="*/ 5 h 28"/>
                    <a:gd name="T20" fmla="*/ 13 w 45"/>
                    <a:gd name="T21" fmla="*/ 14 h 28"/>
                    <a:gd name="T22" fmla="*/ 22 w 45"/>
                    <a:gd name="T23" fmla="*/ 18 h 28"/>
                    <a:gd name="T24" fmla="*/ 31 w 45"/>
                    <a:gd name="T25" fmla="*/ 14 h 28"/>
                    <a:gd name="T26" fmla="*/ 35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2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8"/>
                        <a:pt x="22" y="28"/>
                      </a:cubicBezTo>
                      <a:cubicBezTo>
                        <a:pt x="16" y="28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9"/>
                        <a:pt x="11" y="12"/>
                        <a:pt x="13" y="14"/>
                      </a:cubicBezTo>
                      <a:cubicBezTo>
                        <a:pt x="15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9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5" name="isḻîḍé">
                  <a:extLst>
                    <a:ext uri="{FF2B5EF4-FFF2-40B4-BE49-F238E27FC236}">
                      <a16:creationId xmlns:a16="http://schemas.microsoft.com/office/drawing/2014/main" id="{C7AB2DDF-DD27-45DA-A251-E08B6BBAF82A}"/>
                    </a:ext>
                  </a:extLst>
                </p:cNvPr>
                <p:cNvSpPr/>
                <p:nvPr/>
              </p:nvSpPr>
              <p:spPr bwMode="auto">
                <a:xfrm>
                  <a:off x="3420" y="3681"/>
                  <a:ext cx="180" cy="112"/>
                </a:xfrm>
                <a:custGeom>
                  <a:avLst/>
                  <a:gdLst>
                    <a:gd name="T0" fmla="*/ 0 w 45"/>
                    <a:gd name="T1" fmla="*/ 5 h 28"/>
                    <a:gd name="T2" fmla="*/ 5 w 45"/>
                    <a:gd name="T3" fmla="*/ 0 h 28"/>
                    <a:gd name="T4" fmla="*/ 10 w 45"/>
                    <a:gd name="T5" fmla="*/ 5 h 28"/>
                    <a:gd name="T6" fmla="*/ 13 w 45"/>
                    <a:gd name="T7" fmla="*/ 14 h 28"/>
                    <a:gd name="T8" fmla="*/ 22 w 45"/>
                    <a:gd name="T9" fmla="*/ 18 h 28"/>
                    <a:gd name="T10" fmla="*/ 32 w 45"/>
                    <a:gd name="T11" fmla="*/ 14 h 28"/>
                    <a:gd name="T12" fmla="*/ 35 w 45"/>
                    <a:gd name="T13" fmla="*/ 5 h 28"/>
                    <a:gd name="T14" fmla="*/ 40 w 45"/>
                    <a:gd name="T15" fmla="*/ 0 h 28"/>
                    <a:gd name="T16" fmla="*/ 45 w 45"/>
                    <a:gd name="T17" fmla="*/ 5 h 28"/>
                    <a:gd name="T18" fmla="*/ 38 w 45"/>
                    <a:gd name="T19" fmla="*/ 21 h 28"/>
                    <a:gd name="T20" fmla="*/ 38 w 45"/>
                    <a:gd name="T21" fmla="*/ 21 h 28"/>
                    <a:gd name="T22" fmla="*/ 22 w 45"/>
                    <a:gd name="T23" fmla="*/ 28 h 28"/>
                    <a:gd name="T24" fmla="*/ 7 w 45"/>
                    <a:gd name="T25" fmla="*/ 21 h 28"/>
                    <a:gd name="T26" fmla="*/ 0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0" y="5"/>
                      </a:move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7" y="0"/>
                        <a:pt x="10" y="2"/>
                        <a:pt x="10" y="5"/>
                      </a:cubicBezTo>
                      <a:cubicBezTo>
                        <a:pt x="10" y="9"/>
                        <a:pt x="11" y="12"/>
                        <a:pt x="13" y="14"/>
                      </a:cubicBezTo>
                      <a:cubicBezTo>
                        <a:pt x="16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2" y="14"/>
                      </a:cubicBezTo>
                      <a:cubicBezTo>
                        <a:pt x="34" y="12"/>
                        <a:pt x="35" y="9"/>
                        <a:pt x="35" y="5"/>
                      </a:cubicBezTo>
                      <a:cubicBezTo>
                        <a:pt x="35" y="2"/>
                        <a:pt x="38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9" y="28"/>
                        <a:pt x="22" y="28"/>
                      </a:cubicBezTo>
                      <a:cubicBezTo>
                        <a:pt x="16" y="28"/>
                        <a:pt x="11" y="25"/>
                        <a:pt x="7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6" name="iṡ1îḍé">
                  <a:extLst>
                    <a:ext uri="{FF2B5EF4-FFF2-40B4-BE49-F238E27FC236}">
                      <a16:creationId xmlns:a16="http://schemas.microsoft.com/office/drawing/2014/main" id="{CB684D46-D5CB-415E-9E0E-DDD5F73C5AB7}"/>
                    </a:ext>
                  </a:extLst>
                </p:cNvPr>
                <p:cNvSpPr/>
                <p:nvPr/>
              </p:nvSpPr>
              <p:spPr bwMode="auto">
                <a:xfrm>
                  <a:off x="3560" y="3681"/>
                  <a:ext cx="181" cy="112"/>
                </a:xfrm>
                <a:custGeom>
                  <a:avLst/>
                  <a:gdLst>
                    <a:gd name="T0" fmla="*/ 36 w 45"/>
                    <a:gd name="T1" fmla="*/ 5 h 28"/>
                    <a:gd name="T2" fmla="*/ 41 w 45"/>
                    <a:gd name="T3" fmla="*/ 0 h 28"/>
                    <a:gd name="T4" fmla="*/ 45 w 45"/>
                    <a:gd name="T5" fmla="*/ 5 h 28"/>
                    <a:gd name="T6" fmla="*/ 39 w 45"/>
                    <a:gd name="T7" fmla="*/ 21 h 28"/>
                    <a:gd name="T8" fmla="*/ 39 w 45"/>
                    <a:gd name="T9" fmla="*/ 21 h 28"/>
                    <a:gd name="T10" fmla="*/ 23 w 45"/>
                    <a:gd name="T11" fmla="*/ 28 h 28"/>
                    <a:gd name="T12" fmla="*/ 7 w 45"/>
                    <a:gd name="T13" fmla="*/ 21 h 28"/>
                    <a:gd name="T14" fmla="*/ 0 w 45"/>
                    <a:gd name="T15" fmla="*/ 5 h 28"/>
                    <a:gd name="T16" fmla="*/ 5 w 45"/>
                    <a:gd name="T17" fmla="*/ 0 h 28"/>
                    <a:gd name="T18" fmla="*/ 10 w 45"/>
                    <a:gd name="T19" fmla="*/ 5 h 28"/>
                    <a:gd name="T20" fmla="*/ 14 w 45"/>
                    <a:gd name="T21" fmla="*/ 14 h 28"/>
                    <a:gd name="T22" fmla="*/ 23 w 45"/>
                    <a:gd name="T23" fmla="*/ 18 h 28"/>
                    <a:gd name="T24" fmla="*/ 32 w 45"/>
                    <a:gd name="T25" fmla="*/ 14 h 28"/>
                    <a:gd name="T26" fmla="*/ 36 w 45"/>
                    <a:gd name="T27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8">
                      <a:moveTo>
                        <a:pt x="36" y="5"/>
                      </a:moveTo>
                      <a:cubicBezTo>
                        <a:pt x="36" y="2"/>
                        <a:pt x="38" y="0"/>
                        <a:pt x="41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3" y="17"/>
                        <a:pt x="39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5" y="25"/>
                        <a:pt x="29" y="28"/>
                        <a:pt x="23" y="28"/>
                      </a:cubicBezTo>
                      <a:cubicBezTo>
                        <a:pt x="17" y="28"/>
                        <a:pt x="11" y="25"/>
                        <a:pt x="7" y="21"/>
                      </a:cubicBezTo>
                      <a:cubicBezTo>
                        <a:pt x="3" y="17"/>
                        <a:pt x="0" y="11"/>
                        <a:pt x="0" y="5"/>
                      </a:cubicBezTo>
                      <a:cubicBezTo>
                        <a:pt x="0" y="2"/>
                        <a:pt x="3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cubicBezTo>
                        <a:pt x="10" y="9"/>
                        <a:pt x="11" y="12"/>
                        <a:pt x="14" y="14"/>
                      </a:cubicBezTo>
                      <a:cubicBezTo>
                        <a:pt x="16" y="16"/>
                        <a:pt x="19" y="18"/>
                        <a:pt x="23" y="18"/>
                      </a:cubicBezTo>
                      <a:cubicBezTo>
                        <a:pt x="26" y="18"/>
                        <a:pt x="30" y="16"/>
                        <a:pt x="32" y="14"/>
                      </a:cubicBezTo>
                      <a:cubicBezTo>
                        <a:pt x="34" y="12"/>
                        <a:pt x="36" y="9"/>
                        <a:pt x="36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7" name="iṧliḍê">
                  <a:extLst>
                    <a:ext uri="{FF2B5EF4-FFF2-40B4-BE49-F238E27FC236}">
                      <a16:creationId xmlns:a16="http://schemas.microsoft.com/office/drawing/2014/main" id="{BA298CB2-E44A-4E23-9985-FC415EC0282F}"/>
                    </a:ext>
                  </a:extLst>
                </p:cNvPr>
                <p:cNvSpPr/>
                <p:nvPr/>
              </p:nvSpPr>
              <p:spPr bwMode="auto">
                <a:xfrm>
                  <a:off x="4798" y="3604"/>
                  <a:ext cx="181" cy="109"/>
                </a:xfrm>
                <a:custGeom>
                  <a:avLst/>
                  <a:gdLst>
                    <a:gd name="T0" fmla="*/ 35 w 45"/>
                    <a:gd name="T1" fmla="*/ 5 h 27"/>
                    <a:gd name="T2" fmla="*/ 40 w 45"/>
                    <a:gd name="T3" fmla="*/ 0 h 27"/>
                    <a:gd name="T4" fmla="*/ 45 w 45"/>
                    <a:gd name="T5" fmla="*/ 5 h 27"/>
                    <a:gd name="T6" fmla="*/ 38 w 45"/>
                    <a:gd name="T7" fmla="*/ 21 h 27"/>
                    <a:gd name="T8" fmla="*/ 38 w 45"/>
                    <a:gd name="T9" fmla="*/ 21 h 27"/>
                    <a:gd name="T10" fmla="*/ 22 w 45"/>
                    <a:gd name="T11" fmla="*/ 27 h 27"/>
                    <a:gd name="T12" fmla="*/ 6 w 45"/>
                    <a:gd name="T13" fmla="*/ 21 h 27"/>
                    <a:gd name="T14" fmla="*/ 0 w 45"/>
                    <a:gd name="T15" fmla="*/ 5 h 27"/>
                    <a:gd name="T16" fmla="*/ 5 w 45"/>
                    <a:gd name="T17" fmla="*/ 0 h 27"/>
                    <a:gd name="T18" fmla="*/ 9 w 45"/>
                    <a:gd name="T19" fmla="*/ 5 h 27"/>
                    <a:gd name="T20" fmla="*/ 13 w 45"/>
                    <a:gd name="T21" fmla="*/ 14 h 27"/>
                    <a:gd name="T22" fmla="*/ 22 w 45"/>
                    <a:gd name="T23" fmla="*/ 18 h 27"/>
                    <a:gd name="T24" fmla="*/ 31 w 45"/>
                    <a:gd name="T25" fmla="*/ 14 h 27"/>
                    <a:gd name="T26" fmla="*/ 35 w 45"/>
                    <a:gd name="T27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27">
                      <a:moveTo>
                        <a:pt x="35" y="5"/>
                      </a:moveTo>
                      <a:cubicBezTo>
                        <a:pt x="35" y="2"/>
                        <a:pt x="37" y="0"/>
                        <a:pt x="40" y="0"/>
                      </a:cubicBezTo>
                      <a:cubicBezTo>
                        <a:pt x="43" y="0"/>
                        <a:pt x="45" y="2"/>
                        <a:pt x="45" y="5"/>
                      </a:cubicBezTo>
                      <a:cubicBezTo>
                        <a:pt x="45" y="11"/>
                        <a:pt x="42" y="17"/>
                        <a:pt x="38" y="21"/>
                      </a:cubicBezTo>
                      <a:cubicBezTo>
                        <a:pt x="38" y="21"/>
                        <a:pt x="38" y="21"/>
                        <a:pt x="38" y="21"/>
                      </a:cubicBezTo>
                      <a:cubicBezTo>
                        <a:pt x="34" y="25"/>
                        <a:pt x="28" y="27"/>
                        <a:pt x="22" y="27"/>
                      </a:cubicBezTo>
                      <a:cubicBezTo>
                        <a:pt x="16" y="27"/>
                        <a:pt x="10" y="25"/>
                        <a:pt x="6" y="21"/>
                      </a:cubicBezTo>
                      <a:cubicBezTo>
                        <a:pt x="2" y="17"/>
                        <a:pt x="0" y="11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7" y="0"/>
                        <a:pt x="9" y="2"/>
                        <a:pt x="9" y="5"/>
                      </a:cubicBezTo>
                      <a:cubicBezTo>
                        <a:pt x="9" y="8"/>
                        <a:pt x="11" y="12"/>
                        <a:pt x="13" y="14"/>
                      </a:cubicBezTo>
                      <a:cubicBezTo>
                        <a:pt x="15" y="16"/>
                        <a:pt x="19" y="18"/>
                        <a:pt x="22" y="18"/>
                      </a:cubicBezTo>
                      <a:cubicBezTo>
                        <a:pt x="26" y="18"/>
                        <a:pt x="29" y="16"/>
                        <a:pt x="31" y="14"/>
                      </a:cubicBezTo>
                      <a:cubicBezTo>
                        <a:pt x="34" y="12"/>
                        <a:pt x="35" y="8"/>
                        <a:pt x="35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09" name="îŝliḋê">
                <a:extLst>
                  <a:ext uri="{FF2B5EF4-FFF2-40B4-BE49-F238E27FC236}">
                    <a16:creationId xmlns:a16="http://schemas.microsoft.com/office/drawing/2014/main" id="{3F5DD177-D316-4C30-B1FB-51F3E5FF1EF2}"/>
                  </a:ext>
                </a:extLst>
              </p:cNvPr>
              <p:cNvSpPr/>
              <p:nvPr/>
            </p:nvSpPr>
            <p:spPr bwMode="auto">
              <a:xfrm>
                <a:off x="7836694" y="5721350"/>
                <a:ext cx="287338" cy="173037"/>
              </a:xfrm>
              <a:custGeom>
                <a:avLst/>
                <a:gdLst>
                  <a:gd name="T0" fmla="*/ 0 w 45"/>
                  <a:gd name="T1" fmla="*/ 5 h 27"/>
                  <a:gd name="T2" fmla="*/ 5 w 45"/>
                  <a:gd name="T3" fmla="*/ 0 h 27"/>
                  <a:gd name="T4" fmla="*/ 10 w 45"/>
                  <a:gd name="T5" fmla="*/ 5 h 27"/>
                  <a:gd name="T6" fmla="*/ 13 w 45"/>
                  <a:gd name="T7" fmla="*/ 14 h 27"/>
                  <a:gd name="T8" fmla="*/ 23 w 45"/>
                  <a:gd name="T9" fmla="*/ 18 h 27"/>
                  <a:gd name="T10" fmla="*/ 32 w 45"/>
                  <a:gd name="T11" fmla="*/ 14 h 27"/>
                  <a:gd name="T12" fmla="*/ 36 w 45"/>
                  <a:gd name="T13" fmla="*/ 5 h 27"/>
                  <a:gd name="T14" fmla="*/ 40 w 45"/>
                  <a:gd name="T15" fmla="*/ 0 h 27"/>
                  <a:gd name="T16" fmla="*/ 45 w 45"/>
                  <a:gd name="T17" fmla="*/ 5 h 27"/>
                  <a:gd name="T18" fmla="*/ 39 w 45"/>
                  <a:gd name="T19" fmla="*/ 21 h 27"/>
                  <a:gd name="T20" fmla="*/ 38 w 45"/>
                  <a:gd name="T21" fmla="*/ 21 h 27"/>
                  <a:gd name="T22" fmla="*/ 23 w 45"/>
                  <a:gd name="T23" fmla="*/ 27 h 27"/>
                  <a:gd name="T24" fmla="*/ 7 w 45"/>
                  <a:gd name="T25" fmla="*/ 21 h 27"/>
                  <a:gd name="T26" fmla="*/ 0 w 45"/>
                  <a:gd name="T2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27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11" y="12"/>
                      <a:pt x="13" y="14"/>
                    </a:cubicBezTo>
                    <a:cubicBezTo>
                      <a:pt x="16" y="16"/>
                      <a:pt x="19" y="18"/>
                      <a:pt x="23" y="18"/>
                    </a:cubicBezTo>
                    <a:cubicBezTo>
                      <a:pt x="26" y="18"/>
                      <a:pt x="29" y="16"/>
                      <a:pt x="32" y="14"/>
                    </a:cubicBezTo>
                    <a:cubicBezTo>
                      <a:pt x="34" y="12"/>
                      <a:pt x="36" y="8"/>
                      <a:pt x="36" y="5"/>
                    </a:cubicBezTo>
                    <a:cubicBezTo>
                      <a:pt x="36" y="2"/>
                      <a:pt x="38" y="0"/>
                      <a:pt x="40" y="0"/>
                    </a:cubicBezTo>
                    <a:cubicBezTo>
                      <a:pt x="43" y="0"/>
                      <a:pt x="45" y="2"/>
                      <a:pt x="45" y="5"/>
                    </a:cubicBezTo>
                    <a:cubicBezTo>
                      <a:pt x="45" y="11"/>
                      <a:pt x="43" y="17"/>
                      <a:pt x="39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4" y="25"/>
                      <a:pt x="29" y="27"/>
                      <a:pt x="23" y="27"/>
                    </a:cubicBezTo>
                    <a:cubicBezTo>
                      <a:pt x="16" y="27"/>
                      <a:pt x="11" y="25"/>
                      <a:pt x="7" y="21"/>
                    </a:cubicBezTo>
                    <a:cubicBezTo>
                      <a:pt x="3" y="17"/>
                      <a:pt x="0" y="11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isḻïḍê">
                <a:extLst>
                  <a:ext uri="{FF2B5EF4-FFF2-40B4-BE49-F238E27FC236}">
                    <a16:creationId xmlns:a16="http://schemas.microsoft.com/office/drawing/2014/main" id="{491BD395-F07A-4B7F-80AF-2874DAAA251F}"/>
                  </a:ext>
                </a:extLst>
              </p:cNvPr>
              <p:cNvSpPr/>
              <p:nvPr/>
            </p:nvSpPr>
            <p:spPr bwMode="auto">
              <a:xfrm>
                <a:off x="8066882" y="5721350"/>
                <a:ext cx="280988" cy="173037"/>
              </a:xfrm>
              <a:custGeom>
                <a:avLst/>
                <a:gdLst>
                  <a:gd name="T0" fmla="*/ 35 w 44"/>
                  <a:gd name="T1" fmla="*/ 5 h 27"/>
                  <a:gd name="T2" fmla="*/ 40 w 44"/>
                  <a:gd name="T3" fmla="*/ 0 h 27"/>
                  <a:gd name="T4" fmla="*/ 44 w 44"/>
                  <a:gd name="T5" fmla="*/ 5 h 27"/>
                  <a:gd name="T6" fmla="*/ 38 w 44"/>
                  <a:gd name="T7" fmla="*/ 21 h 27"/>
                  <a:gd name="T8" fmla="*/ 38 w 44"/>
                  <a:gd name="T9" fmla="*/ 21 h 27"/>
                  <a:gd name="T10" fmla="*/ 22 w 44"/>
                  <a:gd name="T11" fmla="*/ 27 h 27"/>
                  <a:gd name="T12" fmla="*/ 6 w 44"/>
                  <a:gd name="T13" fmla="*/ 21 h 27"/>
                  <a:gd name="T14" fmla="*/ 0 w 44"/>
                  <a:gd name="T15" fmla="*/ 5 h 27"/>
                  <a:gd name="T16" fmla="*/ 4 w 44"/>
                  <a:gd name="T17" fmla="*/ 0 h 27"/>
                  <a:gd name="T18" fmla="*/ 9 w 44"/>
                  <a:gd name="T19" fmla="*/ 5 h 27"/>
                  <a:gd name="T20" fmla="*/ 13 w 44"/>
                  <a:gd name="T21" fmla="*/ 14 h 27"/>
                  <a:gd name="T22" fmla="*/ 22 w 44"/>
                  <a:gd name="T23" fmla="*/ 18 h 27"/>
                  <a:gd name="T24" fmla="*/ 31 w 44"/>
                  <a:gd name="T25" fmla="*/ 14 h 27"/>
                  <a:gd name="T26" fmla="*/ 35 w 44"/>
                  <a:gd name="T27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7">
                    <a:moveTo>
                      <a:pt x="35" y="5"/>
                    </a:moveTo>
                    <a:cubicBezTo>
                      <a:pt x="35" y="2"/>
                      <a:pt x="37" y="0"/>
                      <a:pt x="40" y="0"/>
                    </a:cubicBezTo>
                    <a:cubicBezTo>
                      <a:pt x="42" y="0"/>
                      <a:pt x="44" y="2"/>
                      <a:pt x="44" y="5"/>
                    </a:cubicBezTo>
                    <a:cubicBezTo>
                      <a:pt x="44" y="11"/>
                      <a:pt x="42" y="17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4" y="25"/>
                      <a:pt x="28" y="27"/>
                      <a:pt x="22" y="27"/>
                    </a:cubicBezTo>
                    <a:cubicBezTo>
                      <a:pt x="16" y="27"/>
                      <a:pt x="10" y="25"/>
                      <a:pt x="6" y="21"/>
                    </a:cubicBezTo>
                    <a:cubicBezTo>
                      <a:pt x="2" y="17"/>
                      <a:pt x="0" y="11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8"/>
                      <a:pt x="11" y="12"/>
                      <a:pt x="13" y="14"/>
                    </a:cubicBezTo>
                    <a:cubicBezTo>
                      <a:pt x="15" y="16"/>
                      <a:pt x="18" y="18"/>
                      <a:pt x="22" y="18"/>
                    </a:cubicBezTo>
                    <a:cubicBezTo>
                      <a:pt x="26" y="18"/>
                      <a:pt x="29" y="16"/>
                      <a:pt x="31" y="14"/>
                    </a:cubicBezTo>
                    <a:cubicBezTo>
                      <a:pt x="33" y="12"/>
                      <a:pt x="35" y="8"/>
                      <a:pt x="3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išľíde">
                <a:extLst>
                  <a:ext uri="{FF2B5EF4-FFF2-40B4-BE49-F238E27FC236}">
                    <a16:creationId xmlns:a16="http://schemas.microsoft.com/office/drawing/2014/main" id="{8979677D-0884-49DA-8EA6-A5BA41A18740}"/>
                  </a:ext>
                </a:extLst>
              </p:cNvPr>
              <p:cNvSpPr/>
              <p:nvPr/>
            </p:nvSpPr>
            <p:spPr bwMode="auto">
              <a:xfrm>
                <a:off x="9713119" y="5843588"/>
                <a:ext cx="287338" cy="177800"/>
              </a:xfrm>
              <a:custGeom>
                <a:avLst/>
                <a:gdLst>
                  <a:gd name="T0" fmla="*/ 35 w 45"/>
                  <a:gd name="T1" fmla="*/ 5 h 28"/>
                  <a:gd name="T2" fmla="*/ 40 w 45"/>
                  <a:gd name="T3" fmla="*/ 0 h 28"/>
                  <a:gd name="T4" fmla="*/ 45 w 45"/>
                  <a:gd name="T5" fmla="*/ 5 h 28"/>
                  <a:gd name="T6" fmla="*/ 38 w 45"/>
                  <a:gd name="T7" fmla="*/ 21 h 28"/>
                  <a:gd name="T8" fmla="*/ 38 w 45"/>
                  <a:gd name="T9" fmla="*/ 21 h 28"/>
                  <a:gd name="T10" fmla="*/ 22 w 45"/>
                  <a:gd name="T11" fmla="*/ 28 h 28"/>
                  <a:gd name="T12" fmla="*/ 6 w 45"/>
                  <a:gd name="T13" fmla="*/ 21 h 28"/>
                  <a:gd name="T14" fmla="*/ 0 w 45"/>
                  <a:gd name="T15" fmla="*/ 5 h 28"/>
                  <a:gd name="T16" fmla="*/ 4 w 45"/>
                  <a:gd name="T17" fmla="*/ 0 h 28"/>
                  <a:gd name="T18" fmla="*/ 9 w 45"/>
                  <a:gd name="T19" fmla="*/ 5 h 28"/>
                  <a:gd name="T20" fmla="*/ 13 w 45"/>
                  <a:gd name="T21" fmla="*/ 14 h 28"/>
                  <a:gd name="T22" fmla="*/ 22 w 45"/>
                  <a:gd name="T23" fmla="*/ 18 h 28"/>
                  <a:gd name="T24" fmla="*/ 31 w 45"/>
                  <a:gd name="T25" fmla="*/ 14 h 28"/>
                  <a:gd name="T26" fmla="*/ 35 w 45"/>
                  <a:gd name="T27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28">
                    <a:moveTo>
                      <a:pt x="35" y="5"/>
                    </a:moveTo>
                    <a:cubicBezTo>
                      <a:pt x="35" y="2"/>
                      <a:pt x="37" y="0"/>
                      <a:pt x="40" y="0"/>
                    </a:cubicBezTo>
                    <a:cubicBezTo>
                      <a:pt x="42" y="0"/>
                      <a:pt x="45" y="2"/>
                      <a:pt x="45" y="5"/>
                    </a:cubicBezTo>
                    <a:cubicBezTo>
                      <a:pt x="45" y="11"/>
                      <a:pt x="42" y="17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4" y="25"/>
                      <a:pt x="28" y="28"/>
                      <a:pt x="22" y="28"/>
                    </a:cubicBezTo>
                    <a:cubicBezTo>
                      <a:pt x="16" y="28"/>
                      <a:pt x="10" y="25"/>
                      <a:pt x="6" y="21"/>
                    </a:cubicBezTo>
                    <a:cubicBezTo>
                      <a:pt x="2" y="17"/>
                      <a:pt x="0" y="11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9"/>
                      <a:pt x="11" y="12"/>
                      <a:pt x="13" y="14"/>
                    </a:cubicBezTo>
                    <a:cubicBezTo>
                      <a:pt x="15" y="16"/>
                      <a:pt x="18" y="18"/>
                      <a:pt x="22" y="18"/>
                    </a:cubicBezTo>
                    <a:cubicBezTo>
                      <a:pt x="26" y="18"/>
                      <a:pt x="29" y="16"/>
                      <a:pt x="31" y="14"/>
                    </a:cubicBezTo>
                    <a:cubicBezTo>
                      <a:pt x="33" y="12"/>
                      <a:pt x="35" y="9"/>
                      <a:pt x="3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iŝľïďê">
                <a:extLst>
                  <a:ext uri="{FF2B5EF4-FFF2-40B4-BE49-F238E27FC236}">
                    <a16:creationId xmlns:a16="http://schemas.microsoft.com/office/drawing/2014/main" id="{3C769453-E54F-41D8-9919-CFEE21422593}"/>
                  </a:ext>
                </a:extLst>
              </p:cNvPr>
              <p:cNvSpPr/>
              <p:nvPr/>
            </p:nvSpPr>
            <p:spPr bwMode="auto">
              <a:xfrm>
                <a:off x="9935369" y="5843588"/>
                <a:ext cx="287338" cy="177800"/>
              </a:xfrm>
              <a:custGeom>
                <a:avLst/>
                <a:gdLst>
                  <a:gd name="T0" fmla="*/ 0 w 45"/>
                  <a:gd name="T1" fmla="*/ 5 h 28"/>
                  <a:gd name="T2" fmla="*/ 5 w 45"/>
                  <a:gd name="T3" fmla="*/ 0 h 28"/>
                  <a:gd name="T4" fmla="*/ 10 w 45"/>
                  <a:gd name="T5" fmla="*/ 5 h 28"/>
                  <a:gd name="T6" fmla="*/ 13 w 45"/>
                  <a:gd name="T7" fmla="*/ 14 h 28"/>
                  <a:gd name="T8" fmla="*/ 22 w 45"/>
                  <a:gd name="T9" fmla="*/ 18 h 28"/>
                  <a:gd name="T10" fmla="*/ 32 w 45"/>
                  <a:gd name="T11" fmla="*/ 14 h 28"/>
                  <a:gd name="T12" fmla="*/ 35 w 45"/>
                  <a:gd name="T13" fmla="*/ 5 h 28"/>
                  <a:gd name="T14" fmla="*/ 40 w 45"/>
                  <a:gd name="T15" fmla="*/ 0 h 28"/>
                  <a:gd name="T16" fmla="*/ 45 w 45"/>
                  <a:gd name="T17" fmla="*/ 5 h 28"/>
                  <a:gd name="T18" fmla="*/ 38 w 45"/>
                  <a:gd name="T19" fmla="*/ 21 h 28"/>
                  <a:gd name="T20" fmla="*/ 38 w 45"/>
                  <a:gd name="T21" fmla="*/ 21 h 28"/>
                  <a:gd name="T22" fmla="*/ 22 w 45"/>
                  <a:gd name="T23" fmla="*/ 28 h 28"/>
                  <a:gd name="T24" fmla="*/ 7 w 45"/>
                  <a:gd name="T25" fmla="*/ 21 h 28"/>
                  <a:gd name="T26" fmla="*/ 0 w 45"/>
                  <a:gd name="T27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28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9"/>
                      <a:pt x="11" y="12"/>
                      <a:pt x="13" y="14"/>
                    </a:cubicBezTo>
                    <a:cubicBezTo>
                      <a:pt x="16" y="16"/>
                      <a:pt x="19" y="18"/>
                      <a:pt x="22" y="18"/>
                    </a:cubicBezTo>
                    <a:cubicBezTo>
                      <a:pt x="26" y="18"/>
                      <a:pt x="29" y="16"/>
                      <a:pt x="32" y="14"/>
                    </a:cubicBezTo>
                    <a:cubicBezTo>
                      <a:pt x="34" y="12"/>
                      <a:pt x="35" y="9"/>
                      <a:pt x="35" y="5"/>
                    </a:cubicBezTo>
                    <a:cubicBezTo>
                      <a:pt x="35" y="2"/>
                      <a:pt x="37" y="0"/>
                      <a:pt x="40" y="0"/>
                    </a:cubicBezTo>
                    <a:cubicBezTo>
                      <a:pt x="43" y="0"/>
                      <a:pt x="45" y="2"/>
                      <a:pt x="45" y="5"/>
                    </a:cubicBezTo>
                    <a:cubicBezTo>
                      <a:pt x="45" y="11"/>
                      <a:pt x="42" y="17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4" y="25"/>
                      <a:pt x="29" y="28"/>
                      <a:pt x="22" y="28"/>
                    </a:cubicBezTo>
                    <a:cubicBezTo>
                      <a:pt x="16" y="28"/>
                      <a:pt x="11" y="25"/>
                      <a:pt x="7" y="21"/>
                    </a:cubicBezTo>
                    <a:cubicBezTo>
                      <a:pt x="2" y="17"/>
                      <a:pt x="0" y="11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íṧļiḍê">
                <a:extLst>
                  <a:ext uri="{FF2B5EF4-FFF2-40B4-BE49-F238E27FC236}">
                    <a16:creationId xmlns:a16="http://schemas.microsoft.com/office/drawing/2014/main" id="{5BC10239-6E62-4922-B975-497148EB96B8}"/>
                  </a:ext>
                </a:extLst>
              </p:cNvPr>
              <p:cNvSpPr/>
              <p:nvPr/>
            </p:nvSpPr>
            <p:spPr bwMode="auto">
              <a:xfrm>
                <a:off x="10159207" y="5843588"/>
                <a:ext cx="287338" cy="177800"/>
              </a:xfrm>
              <a:custGeom>
                <a:avLst/>
                <a:gdLst>
                  <a:gd name="T0" fmla="*/ 36 w 45"/>
                  <a:gd name="T1" fmla="*/ 5 h 28"/>
                  <a:gd name="T2" fmla="*/ 40 w 45"/>
                  <a:gd name="T3" fmla="*/ 0 h 28"/>
                  <a:gd name="T4" fmla="*/ 45 w 45"/>
                  <a:gd name="T5" fmla="*/ 5 h 28"/>
                  <a:gd name="T6" fmla="*/ 39 w 45"/>
                  <a:gd name="T7" fmla="*/ 21 h 28"/>
                  <a:gd name="T8" fmla="*/ 39 w 45"/>
                  <a:gd name="T9" fmla="*/ 21 h 28"/>
                  <a:gd name="T10" fmla="*/ 23 w 45"/>
                  <a:gd name="T11" fmla="*/ 28 h 28"/>
                  <a:gd name="T12" fmla="*/ 7 w 45"/>
                  <a:gd name="T13" fmla="*/ 21 h 28"/>
                  <a:gd name="T14" fmla="*/ 0 w 45"/>
                  <a:gd name="T15" fmla="*/ 5 h 28"/>
                  <a:gd name="T16" fmla="*/ 5 w 45"/>
                  <a:gd name="T17" fmla="*/ 0 h 28"/>
                  <a:gd name="T18" fmla="*/ 10 w 45"/>
                  <a:gd name="T19" fmla="*/ 5 h 28"/>
                  <a:gd name="T20" fmla="*/ 14 w 45"/>
                  <a:gd name="T21" fmla="*/ 14 h 28"/>
                  <a:gd name="T22" fmla="*/ 23 w 45"/>
                  <a:gd name="T23" fmla="*/ 18 h 28"/>
                  <a:gd name="T24" fmla="*/ 32 w 45"/>
                  <a:gd name="T25" fmla="*/ 14 h 28"/>
                  <a:gd name="T26" fmla="*/ 36 w 45"/>
                  <a:gd name="T27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28">
                    <a:moveTo>
                      <a:pt x="36" y="5"/>
                    </a:moveTo>
                    <a:cubicBezTo>
                      <a:pt x="36" y="2"/>
                      <a:pt x="38" y="0"/>
                      <a:pt x="40" y="0"/>
                    </a:cubicBezTo>
                    <a:cubicBezTo>
                      <a:pt x="43" y="0"/>
                      <a:pt x="45" y="2"/>
                      <a:pt x="45" y="5"/>
                    </a:cubicBezTo>
                    <a:cubicBezTo>
                      <a:pt x="45" y="11"/>
                      <a:pt x="43" y="17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5" y="25"/>
                      <a:pt x="29" y="28"/>
                      <a:pt x="23" y="28"/>
                    </a:cubicBezTo>
                    <a:cubicBezTo>
                      <a:pt x="17" y="28"/>
                      <a:pt x="11" y="25"/>
                      <a:pt x="7" y="21"/>
                    </a:cubicBezTo>
                    <a:cubicBezTo>
                      <a:pt x="3" y="17"/>
                      <a:pt x="0" y="11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9"/>
                      <a:pt x="11" y="12"/>
                      <a:pt x="14" y="14"/>
                    </a:cubicBezTo>
                    <a:cubicBezTo>
                      <a:pt x="16" y="16"/>
                      <a:pt x="19" y="18"/>
                      <a:pt x="23" y="18"/>
                    </a:cubicBezTo>
                    <a:cubicBezTo>
                      <a:pt x="26" y="18"/>
                      <a:pt x="30" y="16"/>
                      <a:pt x="32" y="14"/>
                    </a:cubicBezTo>
                    <a:cubicBezTo>
                      <a:pt x="34" y="12"/>
                      <a:pt x="36" y="9"/>
                      <a:pt x="3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íṣḻiḓè">
                <a:extLst>
                  <a:ext uri="{FF2B5EF4-FFF2-40B4-BE49-F238E27FC236}">
                    <a16:creationId xmlns:a16="http://schemas.microsoft.com/office/drawing/2014/main" id="{52239EE4-686E-4BB5-BFD2-5BD83DF4B0DA}"/>
                  </a:ext>
                </a:extLst>
              </p:cNvPr>
              <p:cNvSpPr/>
              <p:nvPr/>
            </p:nvSpPr>
            <p:spPr bwMode="auto">
              <a:xfrm>
                <a:off x="2191544" y="3160713"/>
                <a:ext cx="1346200" cy="122237"/>
              </a:xfrm>
              <a:prstGeom prst="rect">
                <a:avLst/>
              </a:prstGeom>
              <a:solidFill>
                <a:srgbClr val="73A6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íşḻiḑè">
                <a:extLst>
                  <a:ext uri="{FF2B5EF4-FFF2-40B4-BE49-F238E27FC236}">
                    <a16:creationId xmlns:a16="http://schemas.microsoft.com/office/drawing/2014/main" id="{3768B388-4F6B-4A4C-A266-BD28FD38810B}"/>
                  </a:ext>
                </a:extLst>
              </p:cNvPr>
              <p:cNvSpPr/>
              <p:nvPr/>
            </p:nvSpPr>
            <p:spPr bwMode="auto">
              <a:xfrm>
                <a:off x="6695282" y="5843588"/>
                <a:ext cx="803275" cy="133350"/>
              </a:xfrm>
              <a:custGeom>
                <a:avLst/>
                <a:gdLst>
                  <a:gd name="T0" fmla="*/ 0 w 506"/>
                  <a:gd name="T1" fmla="*/ 0 h 84"/>
                  <a:gd name="T2" fmla="*/ 48 w 506"/>
                  <a:gd name="T3" fmla="*/ 84 h 84"/>
                  <a:gd name="T4" fmla="*/ 426 w 506"/>
                  <a:gd name="T5" fmla="*/ 84 h 84"/>
                  <a:gd name="T6" fmla="*/ 506 w 506"/>
                  <a:gd name="T7" fmla="*/ 0 h 84"/>
                  <a:gd name="T8" fmla="*/ 0 w 506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6" h="84">
                    <a:moveTo>
                      <a:pt x="0" y="0"/>
                    </a:moveTo>
                    <a:lnTo>
                      <a:pt x="48" y="84"/>
                    </a:lnTo>
                    <a:lnTo>
                      <a:pt x="426" y="84"/>
                    </a:lnTo>
                    <a:lnTo>
                      <a:pt x="50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6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îśḻiḍé">
                <a:extLst>
                  <a:ext uri="{FF2B5EF4-FFF2-40B4-BE49-F238E27FC236}">
                    <a16:creationId xmlns:a16="http://schemas.microsoft.com/office/drawing/2014/main" id="{0AD833C2-20B5-4BFF-96E7-4830B2C7856E}"/>
                  </a:ext>
                </a:extLst>
              </p:cNvPr>
              <p:cNvSpPr/>
              <p:nvPr/>
            </p:nvSpPr>
            <p:spPr bwMode="auto">
              <a:xfrm>
                <a:off x="6695282" y="5208588"/>
                <a:ext cx="555625" cy="635000"/>
              </a:xfrm>
              <a:custGeom>
                <a:avLst/>
                <a:gdLst>
                  <a:gd name="T0" fmla="*/ 0 w 87"/>
                  <a:gd name="T1" fmla="*/ 99 h 99"/>
                  <a:gd name="T2" fmla="*/ 87 w 87"/>
                  <a:gd name="T3" fmla="*/ 99 h 99"/>
                  <a:gd name="T4" fmla="*/ 87 w 87"/>
                  <a:gd name="T5" fmla="*/ 0 h 99"/>
                  <a:gd name="T6" fmla="*/ 0 w 87"/>
                  <a:gd name="T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9">
                    <a:moveTo>
                      <a:pt x="0" y="99"/>
                    </a:move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99"/>
                      <a:pt x="87" y="13"/>
                      <a:pt x="87" y="0"/>
                    </a:cubicBezTo>
                    <a:cubicBezTo>
                      <a:pt x="12" y="36"/>
                      <a:pt x="0" y="99"/>
                      <a:pt x="0" y="99"/>
                    </a:cubicBezTo>
                    <a:close/>
                  </a:path>
                </a:pathLst>
              </a:custGeom>
              <a:solidFill>
                <a:srgbClr val="EDC0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iṧļidé">
                <a:extLst>
                  <a:ext uri="{FF2B5EF4-FFF2-40B4-BE49-F238E27FC236}">
                    <a16:creationId xmlns:a16="http://schemas.microsoft.com/office/drawing/2014/main" id="{D6152E31-6486-4458-AD6B-DBB68E447669}"/>
                  </a:ext>
                </a:extLst>
              </p:cNvPr>
              <p:cNvSpPr/>
              <p:nvPr/>
            </p:nvSpPr>
            <p:spPr bwMode="auto">
              <a:xfrm>
                <a:off x="5987257" y="2360613"/>
                <a:ext cx="439738" cy="492125"/>
              </a:xfrm>
              <a:custGeom>
                <a:avLst/>
                <a:gdLst>
                  <a:gd name="T0" fmla="*/ 35 w 69"/>
                  <a:gd name="T1" fmla="*/ 0 h 77"/>
                  <a:gd name="T2" fmla="*/ 0 w 69"/>
                  <a:gd name="T3" fmla="*/ 35 h 77"/>
                  <a:gd name="T4" fmla="*/ 23 w 69"/>
                  <a:gd name="T5" fmla="*/ 77 h 77"/>
                  <a:gd name="T6" fmla="*/ 36 w 69"/>
                  <a:gd name="T7" fmla="*/ 77 h 77"/>
                  <a:gd name="T8" fmla="*/ 37 w 69"/>
                  <a:gd name="T9" fmla="*/ 77 h 77"/>
                  <a:gd name="T10" fmla="*/ 47 w 69"/>
                  <a:gd name="T11" fmla="*/ 77 h 77"/>
                  <a:gd name="T12" fmla="*/ 69 w 69"/>
                  <a:gd name="T13" fmla="*/ 35 h 77"/>
                  <a:gd name="T14" fmla="*/ 35 w 69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77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1"/>
                      <a:pt x="14" y="64"/>
                      <a:pt x="23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37" y="77"/>
                      <a:pt x="37" y="77"/>
                      <a:pt x="37" y="77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56" y="65"/>
                      <a:pt x="69" y="50"/>
                      <a:pt x="69" y="35"/>
                    </a:cubicBezTo>
                    <a:cubicBezTo>
                      <a:pt x="69" y="16"/>
                      <a:pt x="54" y="0"/>
                      <a:pt x="35" y="0"/>
                    </a:cubicBez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íṥḷíḑè">
                <a:extLst>
                  <a:ext uri="{FF2B5EF4-FFF2-40B4-BE49-F238E27FC236}">
                    <a16:creationId xmlns:a16="http://schemas.microsoft.com/office/drawing/2014/main" id="{06B4FABC-95F9-44A3-9302-0C1ACB0E11E7}"/>
                  </a:ext>
                </a:extLst>
              </p:cNvPr>
              <p:cNvSpPr/>
              <p:nvPr/>
            </p:nvSpPr>
            <p:spPr bwMode="auto">
              <a:xfrm>
                <a:off x="6044407" y="2360613"/>
                <a:ext cx="325438" cy="492125"/>
              </a:xfrm>
              <a:custGeom>
                <a:avLst/>
                <a:gdLst>
                  <a:gd name="T0" fmla="*/ 26 w 51"/>
                  <a:gd name="T1" fmla="*/ 0 h 77"/>
                  <a:gd name="T2" fmla="*/ 0 w 51"/>
                  <a:gd name="T3" fmla="*/ 35 h 77"/>
                  <a:gd name="T4" fmla="*/ 17 w 51"/>
                  <a:gd name="T5" fmla="*/ 77 h 77"/>
                  <a:gd name="T6" fmla="*/ 27 w 51"/>
                  <a:gd name="T7" fmla="*/ 77 h 77"/>
                  <a:gd name="T8" fmla="*/ 28 w 51"/>
                  <a:gd name="T9" fmla="*/ 77 h 77"/>
                  <a:gd name="T10" fmla="*/ 35 w 51"/>
                  <a:gd name="T11" fmla="*/ 77 h 77"/>
                  <a:gd name="T12" fmla="*/ 51 w 51"/>
                  <a:gd name="T13" fmla="*/ 35 h 77"/>
                  <a:gd name="T14" fmla="*/ 26 w 51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77">
                    <a:moveTo>
                      <a:pt x="26" y="0"/>
                    </a:moveTo>
                    <a:cubicBezTo>
                      <a:pt x="12" y="0"/>
                      <a:pt x="0" y="16"/>
                      <a:pt x="0" y="35"/>
                    </a:cubicBezTo>
                    <a:cubicBezTo>
                      <a:pt x="0" y="51"/>
                      <a:pt x="10" y="64"/>
                      <a:pt x="1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41" y="65"/>
                      <a:pt x="51" y="50"/>
                      <a:pt x="51" y="35"/>
                    </a:cubicBezTo>
                    <a:cubicBezTo>
                      <a:pt x="51" y="16"/>
                      <a:pt x="40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íşḷiḍê">
                <a:extLst>
                  <a:ext uri="{FF2B5EF4-FFF2-40B4-BE49-F238E27FC236}">
                    <a16:creationId xmlns:a16="http://schemas.microsoft.com/office/drawing/2014/main" id="{85A1D982-04B3-45AA-985B-07FBB51374CF}"/>
                  </a:ext>
                </a:extLst>
              </p:cNvPr>
              <p:cNvSpPr/>
              <p:nvPr/>
            </p:nvSpPr>
            <p:spPr bwMode="auto">
              <a:xfrm>
                <a:off x="6114257" y="2360613"/>
                <a:ext cx="192088" cy="492125"/>
              </a:xfrm>
              <a:custGeom>
                <a:avLst/>
                <a:gdLst>
                  <a:gd name="T0" fmla="*/ 15 w 30"/>
                  <a:gd name="T1" fmla="*/ 0 h 77"/>
                  <a:gd name="T2" fmla="*/ 0 w 30"/>
                  <a:gd name="T3" fmla="*/ 35 h 77"/>
                  <a:gd name="T4" fmla="*/ 10 w 30"/>
                  <a:gd name="T5" fmla="*/ 77 h 77"/>
                  <a:gd name="T6" fmla="*/ 20 w 30"/>
                  <a:gd name="T7" fmla="*/ 77 h 77"/>
                  <a:gd name="T8" fmla="*/ 30 w 30"/>
                  <a:gd name="T9" fmla="*/ 35 h 77"/>
                  <a:gd name="T10" fmla="*/ 15 w 30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77">
                    <a:moveTo>
                      <a:pt x="15" y="0"/>
                    </a:moveTo>
                    <a:cubicBezTo>
                      <a:pt x="7" y="0"/>
                      <a:pt x="0" y="16"/>
                      <a:pt x="0" y="35"/>
                    </a:cubicBezTo>
                    <a:cubicBezTo>
                      <a:pt x="0" y="51"/>
                      <a:pt x="6" y="64"/>
                      <a:pt x="10" y="77"/>
                    </a:cubicBezTo>
                    <a:cubicBezTo>
                      <a:pt x="13" y="77"/>
                      <a:pt x="17" y="77"/>
                      <a:pt x="20" y="77"/>
                    </a:cubicBezTo>
                    <a:cubicBezTo>
                      <a:pt x="24" y="65"/>
                      <a:pt x="30" y="50"/>
                      <a:pt x="30" y="35"/>
                    </a:cubicBezTo>
                    <a:cubicBezTo>
                      <a:pt x="30" y="16"/>
                      <a:pt x="23" y="0"/>
                      <a:pt x="15" y="0"/>
                    </a:cubicBez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ï$1ïḓe">
                <a:extLst>
                  <a:ext uri="{FF2B5EF4-FFF2-40B4-BE49-F238E27FC236}">
                    <a16:creationId xmlns:a16="http://schemas.microsoft.com/office/drawing/2014/main" id="{74FF01C8-56CC-4F18-8325-432C6B4B5C35}"/>
                  </a:ext>
                </a:extLst>
              </p:cNvPr>
              <p:cNvSpPr/>
              <p:nvPr/>
            </p:nvSpPr>
            <p:spPr bwMode="auto">
              <a:xfrm>
                <a:off x="6179344" y="2360613"/>
                <a:ext cx="63500" cy="492125"/>
              </a:xfrm>
              <a:custGeom>
                <a:avLst/>
                <a:gdLst>
                  <a:gd name="T0" fmla="*/ 5 w 10"/>
                  <a:gd name="T1" fmla="*/ 0 h 77"/>
                  <a:gd name="T2" fmla="*/ 0 w 10"/>
                  <a:gd name="T3" fmla="*/ 35 h 77"/>
                  <a:gd name="T4" fmla="*/ 3 w 10"/>
                  <a:gd name="T5" fmla="*/ 77 h 77"/>
                  <a:gd name="T6" fmla="*/ 5 w 10"/>
                  <a:gd name="T7" fmla="*/ 77 h 77"/>
                  <a:gd name="T8" fmla="*/ 5 w 10"/>
                  <a:gd name="T9" fmla="*/ 77 h 77"/>
                  <a:gd name="T10" fmla="*/ 7 w 10"/>
                  <a:gd name="T11" fmla="*/ 77 h 77"/>
                  <a:gd name="T12" fmla="*/ 10 w 10"/>
                  <a:gd name="T13" fmla="*/ 35 h 77"/>
                  <a:gd name="T14" fmla="*/ 5 w 10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7">
                    <a:moveTo>
                      <a:pt x="5" y="0"/>
                    </a:moveTo>
                    <a:cubicBezTo>
                      <a:pt x="2" y="0"/>
                      <a:pt x="0" y="16"/>
                      <a:pt x="0" y="35"/>
                    </a:cubicBezTo>
                    <a:cubicBezTo>
                      <a:pt x="0" y="51"/>
                      <a:pt x="2" y="64"/>
                      <a:pt x="3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65"/>
                      <a:pt x="10" y="50"/>
                      <a:pt x="10" y="35"/>
                    </a:cubicBezTo>
                    <a:cubicBezTo>
                      <a:pt x="10" y="16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iš1iḍé">
                <a:extLst>
                  <a:ext uri="{FF2B5EF4-FFF2-40B4-BE49-F238E27FC236}">
                    <a16:creationId xmlns:a16="http://schemas.microsoft.com/office/drawing/2014/main" id="{DD948052-8496-41B1-9D93-12AC2437B5E8}"/>
                  </a:ext>
                </a:extLst>
              </p:cNvPr>
              <p:cNvSpPr/>
              <p:nvPr/>
            </p:nvSpPr>
            <p:spPr bwMode="auto">
              <a:xfrm>
                <a:off x="6134894" y="2852738"/>
                <a:ext cx="152400" cy="58737"/>
              </a:xfrm>
              <a:custGeom>
                <a:avLst/>
                <a:gdLst>
                  <a:gd name="T0" fmla="*/ 0 w 96"/>
                  <a:gd name="T1" fmla="*/ 0 h 37"/>
                  <a:gd name="T2" fmla="*/ 0 w 96"/>
                  <a:gd name="T3" fmla="*/ 37 h 37"/>
                  <a:gd name="T4" fmla="*/ 96 w 96"/>
                  <a:gd name="T5" fmla="*/ 37 h 37"/>
                  <a:gd name="T6" fmla="*/ 96 w 96"/>
                  <a:gd name="T7" fmla="*/ 0 h 37"/>
                  <a:gd name="T8" fmla="*/ 56 w 96"/>
                  <a:gd name="T9" fmla="*/ 0 h 37"/>
                  <a:gd name="T10" fmla="*/ 52 w 96"/>
                  <a:gd name="T11" fmla="*/ 0 h 37"/>
                  <a:gd name="T12" fmla="*/ 0 w 96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37">
                    <a:moveTo>
                      <a:pt x="0" y="0"/>
                    </a:moveTo>
                    <a:lnTo>
                      <a:pt x="0" y="37"/>
                    </a:lnTo>
                    <a:lnTo>
                      <a:pt x="96" y="37"/>
                    </a:lnTo>
                    <a:lnTo>
                      <a:pt x="96" y="0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ïṡlidé">
                <a:extLst>
                  <a:ext uri="{FF2B5EF4-FFF2-40B4-BE49-F238E27FC236}">
                    <a16:creationId xmlns:a16="http://schemas.microsoft.com/office/drawing/2014/main" id="{4DC20959-1CFF-4345-82E3-E2985CD4FA50}"/>
                  </a:ext>
                </a:extLst>
              </p:cNvPr>
              <p:cNvSpPr/>
              <p:nvPr/>
            </p:nvSpPr>
            <p:spPr bwMode="auto">
              <a:xfrm>
                <a:off x="6160294" y="3038475"/>
                <a:ext cx="101600" cy="77787"/>
              </a:xfrm>
              <a:custGeom>
                <a:avLst/>
                <a:gdLst>
                  <a:gd name="T0" fmla="*/ 0 w 16"/>
                  <a:gd name="T1" fmla="*/ 0 h 12"/>
                  <a:gd name="T2" fmla="*/ 0 w 16"/>
                  <a:gd name="T3" fmla="*/ 11 h 12"/>
                  <a:gd name="T4" fmla="*/ 1 w 16"/>
                  <a:gd name="T5" fmla="*/ 12 h 12"/>
                  <a:gd name="T6" fmla="*/ 14 w 16"/>
                  <a:gd name="T7" fmla="*/ 12 h 12"/>
                  <a:gd name="T8" fmla="*/ 16 w 16"/>
                  <a:gd name="T9" fmla="*/ 11 h 12"/>
                  <a:gd name="T10" fmla="*/ 16 w 16"/>
                  <a:gd name="T11" fmla="*/ 0 h 12"/>
                  <a:gd name="T12" fmla="*/ 10 w 16"/>
                  <a:gd name="T13" fmla="*/ 0 h 12"/>
                  <a:gd name="T14" fmla="*/ 9 w 16"/>
                  <a:gd name="T15" fmla="*/ 0 h 12"/>
                  <a:gd name="T16" fmla="*/ 0 w 16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2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6" y="11"/>
                      <a:pt x="16" y="1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i$ļíḓe">
                <a:extLst>
                  <a:ext uri="{FF2B5EF4-FFF2-40B4-BE49-F238E27FC236}">
                    <a16:creationId xmlns:a16="http://schemas.microsoft.com/office/drawing/2014/main" id="{E8365F76-9A50-4880-960C-EBFBF6095C5F}"/>
                  </a:ext>
                </a:extLst>
              </p:cNvPr>
              <p:cNvSpPr/>
              <p:nvPr/>
            </p:nvSpPr>
            <p:spPr bwMode="auto">
              <a:xfrm>
                <a:off x="6134894" y="2911475"/>
                <a:ext cx="152400" cy="127000"/>
              </a:xfrm>
              <a:custGeom>
                <a:avLst/>
                <a:gdLst>
                  <a:gd name="T0" fmla="*/ 92 w 96"/>
                  <a:gd name="T1" fmla="*/ 0 h 80"/>
                  <a:gd name="T2" fmla="*/ 76 w 96"/>
                  <a:gd name="T3" fmla="*/ 80 h 80"/>
                  <a:gd name="T4" fmla="*/ 80 w 96"/>
                  <a:gd name="T5" fmla="*/ 80 h 80"/>
                  <a:gd name="T6" fmla="*/ 96 w 96"/>
                  <a:gd name="T7" fmla="*/ 0 h 80"/>
                  <a:gd name="T8" fmla="*/ 92 w 96"/>
                  <a:gd name="T9" fmla="*/ 0 h 80"/>
                  <a:gd name="T10" fmla="*/ 44 w 96"/>
                  <a:gd name="T11" fmla="*/ 0 h 80"/>
                  <a:gd name="T12" fmla="*/ 44 w 96"/>
                  <a:gd name="T13" fmla="*/ 80 h 80"/>
                  <a:gd name="T14" fmla="*/ 52 w 96"/>
                  <a:gd name="T15" fmla="*/ 80 h 80"/>
                  <a:gd name="T16" fmla="*/ 52 w 96"/>
                  <a:gd name="T17" fmla="*/ 0 h 80"/>
                  <a:gd name="T18" fmla="*/ 44 w 96"/>
                  <a:gd name="T19" fmla="*/ 0 h 80"/>
                  <a:gd name="T20" fmla="*/ 0 w 96"/>
                  <a:gd name="T21" fmla="*/ 0 h 80"/>
                  <a:gd name="T22" fmla="*/ 16 w 96"/>
                  <a:gd name="T23" fmla="*/ 80 h 80"/>
                  <a:gd name="T24" fmla="*/ 20 w 96"/>
                  <a:gd name="T25" fmla="*/ 80 h 80"/>
                  <a:gd name="T26" fmla="*/ 4 w 96"/>
                  <a:gd name="T27" fmla="*/ 0 h 80"/>
                  <a:gd name="T28" fmla="*/ 0 w 96"/>
                  <a:gd name="T2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80">
                    <a:moveTo>
                      <a:pt x="92" y="0"/>
                    </a:moveTo>
                    <a:lnTo>
                      <a:pt x="76" y="80"/>
                    </a:lnTo>
                    <a:lnTo>
                      <a:pt x="80" y="80"/>
                    </a:lnTo>
                    <a:lnTo>
                      <a:pt x="96" y="0"/>
                    </a:lnTo>
                    <a:lnTo>
                      <a:pt x="92" y="0"/>
                    </a:lnTo>
                    <a:close/>
                    <a:moveTo>
                      <a:pt x="44" y="0"/>
                    </a:moveTo>
                    <a:lnTo>
                      <a:pt x="44" y="80"/>
                    </a:lnTo>
                    <a:lnTo>
                      <a:pt x="52" y="80"/>
                    </a:lnTo>
                    <a:lnTo>
                      <a:pt x="52" y="0"/>
                    </a:lnTo>
                    <a:lnTo>
                      <a:pt x="44" y="0"/>
                    </a:lnTo>
                    <a:close/>
                    <a:moveTo>
                      <a:pt x="0" y="0"/>
                    </a:moveTo>
                    <a:lnTo>
                      <a:pt x="16" y="80"/>
                    </a:lnTo>
                    <a:lnTo>
                      <a:pt x="20" y="8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îsľíďé">
                <a:extLst>
                  <a:ext uri="{FF2B5EF4-FFF2-40B4-BE49-F238E27FC236}">
                    <a16:creationId xmlns:a16="http://schemas.microsoft.com/office/drawing/2014/main" id="{E11A0B50-DD97-4A25-8EDB-FDE2A575E5C9}"/>
                  </a:ext>
                </a:extLst>
              </p:cNvPr>
              <p:cNvSpPr/>
              <p:nvPr/>
            </p:nvSpPr>
            <p:spPr bwMode="auto">
              <a:xfrm>
                <a:off x="6134894" y="2911475"/>
                <a:ext cx="76200" cy="127000"/>
              </a:xfrm>
              <a:custGeom>
                <a:avLst/>
                <a:gdLst>
                  <a:gd name="T0" fmla="*/ 48 w 48"/>
                  <a:gd name="T1" fmla="*/ 80 h 80"/>
                  <a:gd name="T2" fmla="*/ 48 w 48"/>
                  <a:gd name="T3" fmla="*/ 0 h 80"/>
                  <a:gd name="T4" fmla="*/ 44 w 48"/>
                  <a:gd name="T5" fmla="*/ 0 h 80"/>
                  <a:gd name="T6" fmla="*/ 44 w 48"/>
                  <a:gd name="T7" fmla="*/ 80 h 80"/>
                  <a:gd name="T8" fmla="*/ 48 w 48"/>
                  <a:gd name="T9" fmla="*/ 80 h 80"/>
                  <a:gd name="T10" fmla="*/ 0 w 48"/>
                  <a:gd name="T11" fmla="*/ 0 h 80"/>
                  <a:gd name="T12" fmla="*/ 16 w 48"/>
                  <a:gd name="T13" fmla="*/ 80 h 80"/>
                  <a:gd name="T14" fmla="*/ 20 w 48"/>
                  <a:gd name="T15" fmla="*/ 80 h 80"/>
                  <a:gd name="T16" fmla="*/ 4 w 48"/>
                  <a:gd name="T17" fmla="*/ 0 h 80"/>
                  <a:gd name="T18" fmla="*/ 0 w 48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80">
                    <a:moveTo>
                      <a:pt x="48" y="80"/>
                    </a:moveTo>
                    <a:lnTo>
                      <a:pt x="48" y="0"/>
                    </a:lnTo>
                    <a:lnTo>
                      <a:pt x="44" y="0"/>
                    </a:lnTo>
                    <a:lnTo>
                      <a:pt x="44" y="80"/>
                    </a:lnTo>
                    <a:lnTo>
                      <a:pt x="48" y="80"/>
                    </a:lnTo>
                    <a:close/>
                    <a:moveTo>
                      <a:pt x="0" y="0"/>
                    </a:moveTo>
                    <a:lnTo>
                      <a:pt x="16" y="80"/>
                    </a:lnTo>
                    <a:lnTo>
                      <a:pt x="20" y="8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îṩḷiḋe">
                <a:extLst>
                  <a:ext uri="{FF2B5EF4-FFF2-40B4-BE49-F238E27FC236}">
                    <a16:creationId xmlns:a16="http://schemas.microsoft.com/office/drawing/2014/main" id="{D39DB21B-6404-4514-A84C-16B8AB503FB2}"/>
                  </a:ext>
                </a:extLst>
              </p:cNvPr>
              <p:cNvSpPr/>
              <p:nvPr/>
            </p:nvSpPr>
            <p:spPr bwMode="auto">
              <a:xfrm>
                <a:off x="6192044" y="3038475"/>
                <a:ext cx="31750" cy="46037"/>
              </a:xfrm>
              <a:custGeom>
                <a:avLst/>
                <a:gdLst>
                  <a:gd name="T0" fmla="*/ 3 w 5"/>
                  <a:gd name="T1" fmla="*/ 0 h 7"/>
                  <a:gd name="T2" fmla="*/ 3 w 5"/>
                  <a:gd name="T3" fmla="*/ 0 h 7"/>
                  <a:gd name="T4" fmla="*/ 1 w 5"/>
                  <a:gd name="T5" fmla="*/ 4 h 7"/>
                  <a:gd name="T6" fmla="*/ 3 w 5"/>
                  <a:gd name="T7" fmla="*/ 7 h 7"/>
                  <a:gd name="T8" fmla="*/ 5 w 5"/>
                  <a:gd name="T9" fmla="*/ 4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4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4" y="7"/>
                      <a:pt x="5" y="5"/>
                      <a:pt x="5" y="4"/>
                    </a:cubicBezTo>
                    <a:cubicBezTo>
                      <a:pt x="5" y="2"/>
                      <a:pt x="4" y="1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ís1îďe">
                <a:extLst>
                  <a:ext uri="{FF2B5EF4-FFF2-40B4-BE49-F238E27FC236}">
                    <a16:creationId xmlns:a16="http://schemas.microsoft.com/office/drawing/2014/main" id="{C111BF01-9999-442E-9DDA-9419E6C1923F}"/>
                  </a:ext>
                </a:extLst>
              </p:cNvPr>
              <p:cNvSpPr/>
              <p:nvPr/>
            </p:nvSpPr>
            <p:spPr bwMode="auto">
              <a:xfrm>
                <a:off x="6160294" y="3038475"/>
                <a:ext cx="19050" cy="46037"/>
              </a:xfrm>
              <a:custGeom>
                <a:avLst/>
                <a:gdLst>
                  <a:gd name="T0" fmla="*/ 1 w 3"/>
                  <a:gd name="T1" fmla="*/ 0 h 7"/>
                  <a:gd name="T2" fmla="*/ 0 w 3"/>
                  <a:gd name="T3" fmla="*/ 0 h 7"/>
                  <a:gd name="T4" fmla="*/ 0 w 3"/>
                  <a:gd name="T5" fmla="*/ 7 h 7"/>
                  <a:gd name="T6" fmla="*/ 2 w 3"/>
                  <a:gd name="T7" fmla="*/ 4 h 7"/>
                  <a:gd name="T8" fmla="*/ 1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3" y="5"/>
                      <a:pt x="2" y="4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EF75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îsliḍe">
                <a:extLst>
                  <a:ext uri="{FF2B5EF4-FFF2-40B4-BE49-F238E27FC236}">
                    <a16:creationId xmlns:a16="http://schemas.microsoft.com/office/drawing/2014/main" id="{E7287A34-0251-4F35-ADA0-55A762EE1BD6}"/>
                  </a:ext>
                </a:extLst>
              </p:cNvPr>
              <p:cNvSpPr/>
              <p:nvPr/>
            </p:nvSpPr>
            <p:spPr bwMode="auto">
              <a:xfrm>
                <a:off x="6242844" y="3032125"/>
                <a:ext cx="19050" cy="52387"/>
              </a:xfrm>
              <a:custGeom>
                <a:avLst/>
                <a:gdLst>
                  <a:gd name="T0" fmla="*/ 2 w 3"/>
                  <a:gd name="T1" fmla="*/ 0 h 8"/>
                  <a:gd name="T2" fmla="*/ 3 w 3"/>
                  <a:gd name="T3" fmla="*/ 1 h 8"/>
                  <a:gd name="T4" fmla="*/ 3 w 3"/>
                  <a:gd name="T5" fmla="*/ 8 h 8"/>
                  <a:gd name="T6" fmla="*/ 1 w 3"/>
                  <a:gd name="T7" fmla="*/ 5 h 8"/>
                  <a:gd name="T8" fmla="*/ 2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6"/>
                      <a:pt x="1" y="5"/>
                    </a:cubicBezTo>
                    <a:cubicBezTo>
                      <a:pt x="1" y="3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iśḻiďe">
                <a:extLst>
                  <a:ext uri="{FF2B5EF4-FFF2-40B4-BE49-F238E27FC236}">
                    <a16:creationId xmlns:a16="http://schemas.microsoft.com/office/drawing/2014/main" id="{89BD2551-772C-4755-9299-797D97AAF443}"/>
                  </a:ext>
                </a:extLst>
              </p:cNvPr>
              <p:cNvSpPr/>
              <p:nvPr/>
            </p:nvSpPr>
            <p:spPr bwMode="auto">
              <a:xfrm>
                <a:off x="5987257" y="2360613"/>
                <a:ext cx="223838" cy="492125"/>
              </a:xfrm>
              <a:custGeom>
                <a:avLst/>
                <a:gdLst>
                  <a:gd name="T0" fmla="*/ 35 w 35"/>
                  <a:gd name="T1" fmla="*/ 0 h 77"/>
                  <a:gd name="T2" fmla="*/ 0 w 35"/>
                  <a:gd name="T3" fmla="*/ 35 h 77"/>
                  <a:gd name="T4" fmla="*/ 23 w 35"/>
                  <a:gd name="T5" fmla="*/ 77 h 77"/>
                  <a:gd name="T6" fmla="*/ 35 w 35"/>
                  <a:gd name="T7" fmla="*/ 77 h 77"/>
                  <a:gd name="T8" fmla="*/ 35 w 35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7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1"/>
                      <a:pt x="14" y="64"/>
                      <a:pt x="23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2" y="51"/>
                      <a:pt x="32" y="26"/>
                      <a:pt x="35" y="0"/>
                    </a:cubicBez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íṥļïḋé">
                <a:extLst>
                  <a:ext uri="{FF2B5EF4-FFF2-40B4-BE49-F238E27FC236}">
                    <a16:creationId xmlns:a16="http://schemas.microsoft.com/office/drawing/2014/main" id="{C476D3E0-691C-407C-AE25-9CEC70D5B539}"/>
                  </a:ext>
                </a:extLst>
              </p:cNvPr>
              <p:cNvSpPr/>
              <p:nvPr/>
            </p:nvSpPr>
            <p:spPr bwMode="auto">
              <a:xfrm>
                <a:off x="6044407" y="2360613"/>
                <a:ext cx="166688" cy="492125"/>
              </a:xfrm>
              <a:custGeom>
                <a:avLst/>
                <a:gdLst>
                  <a:gd name="T0" fmla="*/ 26 w 26"/>
                  <a:gd name="T1" fmla="*/ 0 h 77"/>
                  <a:gd name="T2" fmla="*/ 0 w 26"/>
                  <a:gd name="T3" fmla="*/ 35 h 77"/>
                  <a:gd name="T4" fmla="*/ 17 w 26"/>
                  <a:gd name="T5" fmla="*/ 77 h 77"/>
                  <a:gd name="T6" fmla="*/ 26 w 26"/>
                  <a:gd name="T7" fmla="*/ 77 h 77"/>
                  <a:gd name="T8" fmla="*/ 26 w 26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7">
                    <a:moveTo>
                      <a:pt x="26" y="0"/>
                    </a:moveTo>
                    <a:cubicBezTo>
                      <a:pt x="12" y="0"/>
                      <a:pt x="0" y="16"/>
                      <a:pt x="0" y="35"/>
                    </a:cubicBezTo>
                    <a:cubicBezTo>
                      <a:pt x="0" y="51"/>
                      <a:pt x="10" y="64"/>
                      <a:pt x="17" y="77"/>
                    </a:cubicBezTo>
                    <a:cubicBezTo>
                      <a:pt x="26" y="77"/>
                      <a:pt x="26" y="77"/>
                      <a:pt x="26" y="77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îṧḻîḓê">
                <a:extLst>
                  <a:ext uri="{FF2B5EF4-FFF2-40B4-BE49-F238E27FC236}">
                    <a16:creationId xmlns:a16="http://schemas.microsoft.com/office/drawing/2014/main" id="{271B2062-FC37-4234-AC4D-734515DC2E03}"/>
                  </a:ext>
                </a:extLst>
              </p:cNvPr>
              <p:cNvSpPr/>
              <p:nvPr/>
            </p:nvSpPr>
            <p:spPr bwMode="auto">
              <a:xfrm>
                <a:off x="6114257" y="2360613"/>
                <a:ext cx="96838" cy="492125"/>
              </a:xfrm>
              <a:custGeom>
                <a:avLst/>
                <a:gdLst>
                  <a:gd name="T0" fmla="*/ 15 w 15"/>
                  <a:gd name="T1" fmla="*/ 0 h 77"/>
                  <a:gd name="T2" fmla="*/ 0 w 15"/>
                  <a:gd name="T3" fmla="*/ 35 h 77"/>
                  <a:gd name="T4" fmla="*/ 10 w 15"/>
                  <a:gd name="T5" fmla="*/ 77 h 77"/>
                  <a:gd name="T6" fmla="*/ 15 w 15"/>
                  <a:gd name="T7" fmla="*/ 77 h 77"/>
                  <a:gd name="T8" fmla="*/ 15 w 15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7">
                    <a:moveTo>
                      <a:pt x="15" y="0"/>
                    </a:moveTo>
                    <a:cubicBezTo>
                      <a:pt x="7" y="0"/>
                      <a:pt x="0" y="16"/>
                      <a:pt x="0" y="35"/>
                    </a:cubicBezTo>
                    <a:cubicBezTo>
                      <a:pt x="0" y="51"/>
                      <a:pt x="6" y="64"/>
                      <a:pt x="10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9" y="51"/>
                      <a:pt x="10" y="26"/>
                      <a:pt x="15" y="0"/>
                    </a:cubicBez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ïš1iḑê">
                <a:extLst>
                  <a:ext uri="{FF2B5EF4-FFF2-40B4-BE49-F238E27FC236}">
                    <a16:creationId xmlns:a16="http://schemas.microsoft.com/office/drawing/2014/main" id="{C6C041BF-FC6E-4B5A-A389-4E438193FF31}"/>
                  </a:ext>
                </a:extLst>
              </p:cNvPr>
              <p:cNvSpPr/>
              <p:nvPr/>
            </p:nvSpPr>
            <p:spPr bwMode="auto">
              <a:xfrm>
                <a:off x="6179344" y="2360613"/>
                <a:ext cx="31750" cy="492125"/>
              </a:xfrm>
              <a:custGeom>
                <a:avLst/>
                <a:gdLst>
                  <a:gd name="T0" fmla="*/ 5 w 5"/>
                  <a:gd name="T1" fmla="*/ 0 h 77"/>
                  <a:gd name="T2" fmla="*/ 0 w 5"/>
                  <a:gd name="T3" fmla="*/ 35 h 77"/>
                  <a:gd name="T4" fmla="*/ 3 w 5"/>
                  <a:gd name="T5" fmla="*/ 77 h 77"/>
                  <a:gd name="T6" fmla="*/ 5 w 5"/>
                  <a:gd name="T7" fmla="*/ 77 h 77"/>
                  <a:gd name="T8" fmla="*/ 5 w 5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7">
                    <a:moveTo>
                      <a:pt x="5" y="0"/>
                    </a:moveTo>
                    <a:cubicBezTo>
                      <a:pt x="2" y="0"/>
                      <a:pt x="0" y="16"/>
                      <a:pt x="0" y="35"/>
                    </a:cubicBezTo>
                    <a:cubicBezTo>
                      <a:pt x="0" y="51"/>
                      <a:pt x="2" y="64"/>
                      <a:pt x="3" y="77"/>
                    </a:cubicBezTo>
                    <a:cubicBezTo>
                      <a:pt x="5" y="77"/>
                      <a:pt x="5" y="77"/>
                      <a:pt x="5" y="7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îṣlíḓé">
                <a:extLst>
                  <a:ext uri="{FF2B5EF4-FFF2-40B4-BE49-F238E27FC236}">
                    <a16:creationId xmlns:a16="http://schemas.microsoft.com/office/drawing/2014/main" id="{CCC85294-CC7F-408E-98BA-C158070EF8CE}"/>
                  </a:ext>
                </a:extLst>
              </p:cNvPr>
              <p:cNvSpPr/>
              <p:nvPr/>
            </p:nvSpPr>
            <p:spPr bwMode="auto">
              <a:xfrm>
                <a:off x="6134894" y="2852738"/>
                <a:ext cx="76200" cy="58737"/>
              </a:xfrm>
              <a:prstGeom prst="rect">
                <a:avLst/>
              </a:pr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ïŝḷiḋé">
                <a:extLst>
                  <a:ext uri="{FF2B5EF4-FFF2-40B4-BE49-F238E27FC236}">
                    <a16:creationId xmlns:a16="http://schemas.microsoft.com/office/drawing/2014/main" id="{889BF642-DBBA-4E48-B1AD-463398F93203}"/>
                  </a:ext>
                </a:extLst>
              </p:cNvPr>
              <p:cNvSpPr/>
              <p:nvPr/>
            </p:nvSpPr>
            <p:spPr bwMode="auto">
              <a:xfrm>
                <a:off x="6160294" y="3038475"/>
                <a:ext cx="50800" cy="77787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11 h 12"/>
                  <a:gd name="T4" fmla="*/ 1 w 8"/>
                  <a:gd name="T5" fmla="*/ 12 h 12"/>
                  <a:gd name="T6" fmla="*/ 8 w 8"/>
                  <a:gd name="T7" fmla="*/ 12 h 12"/>
                  <a:gd name="T8" fmla="*/ 8 w 8"/>
                  <a:gd name="T9" fmla="*/ 7 h 12"/>
                  <a:gd name="T10" fmla="*/ 8 w 8"/>
                  <a:gd name="T11" fmla="*/ 0 h 12"/>
                  <a:gd name="T12" fmla="*/ 0 w 8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9"/>
                      <a:pt x="8" y="7"/>
                    </a:cubicBezTo>
                    <a:cubicBezTo>
                      <a:pt x="7" y="4"/>
                      <a:pt x="7" y="2"/>
                      <a:pt x="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68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îśļîḓé">
                <a:extLst>
                  <a:ext uri="{FF2B5EF4-FFF2-40B4-BE49-F238E27FC236}">
                    <a16:creationId xmlns:a16="http://schemas.microsoft.com/office/drawing/2014/main" id="{0B41BA5C-2ECE-43FB-BE4B-BAEBC337146C}"/>
                  </a:ext>
                </a:extLst>
              </p:cNvPr>
              <p:cNvSpPr/>
              <p:nvPr/>
            </p:nvSpPr>
            <p:spPr bwMode="auto">
              <a:xfrm>
                <a:off x="6160294" y="3032125"/>
                <a:ext cx="50800" cy="19050"/>
              </a:xfrm>
              <a:custGeom>
                <a:avLst/>
                <a:gdLst>
                  <a:gd name="T0" fmla="*/ 0 w 8"/>
                  <a:gd name="T1" fmla="*/ 1 h 3"/>
                  <a:gd name="T2" fmla="*/ 1 w 8"/>
                  <a:gd name="T3" fmla="*/ 2 h 3"/>
                  <a:gd name="T4" fmla="*/ 3 w 8"/>
                  <a:gd name="T5" fmla="*/ 3 h 3"/>
                  <a:gd name="T6" fmla="*/ 6 w 8"/>
                  <a:gd name="T7" fmla="*/ 2 h 3"/>
                  <a:gd name="T8" fmla="*/ 8 w 8"/>
                  <a:gd name="T9" fmla="*/ 1 h 3"/>
                  <a:gd name="T10" fmla="*/ 8 w 8"/>
                  <a:gd name="T11" fmla="*/ 1 h 3"/>
                  <a:gd name="T12" fmla="*/ 8 w 8"/>
                  <a:gd name="T13" fmla="*/ 0 h 3"/>
                  <a:gd name="T14" fmla="*/ 7 w 8"/>
                  <a:gd name="T15" fmla="*/ 0 h 3"/>
                  <a:gd name="T16" fmla="*/ 6 w 8"/>
                  <a:gd name="T17" fmla="*/ 2 h 3"/>
                  <a:gd name="T18" fmla="*/ 4 w 8"/>
                  <a:gd name="T19" fmla="*/ 2 h 3"/>
                  <a:gd name="T20" fmla="*/ 2 w 8"/>
                  <a:gd name="T21" fmla="*/ 1 h 3"/>
                  <a:gd name="T22" fmla="*/ 1 w 8"/>
                  <a:gd name="T23" fmla="*/ 0 h 3"/>
                  <a:gd name="T24" fmla="*/ 0 w 8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4" y="3"/>
                      <a:pt x="5" y="3"/>
                      <a:pt x="6" y="2"/>
                    </a:cubicBezTo>
                    <a:cubicBezTo>
                      <a:pt x="7" y="2"/>
                      <a:pt x="7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6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îṩḻíďe">
                <a:extLst>
                  <a:ext uri="{FF2B5EF4-FFF2-40B4-BE49-F238E27FC236}">
                    <a16:creationId xmlns:a16="http://schemas.microsoft.com/office/drawing/2014/main" id="{2FA92F1E-2061-4A6A-98FE-1941D5BF136C}"/>
                  </a:ext>
                </a:extLst>
              </p:cNvPr>
              <p:cNvSpPr/>
              <p:nvPr/>
            </p:nvSpPr>
            <p:spPr bwMode="auto">
              <a:xfrm>
                <a:off x="6192044" y="3038475"/>
                <a:ext cx="19050" cy="46037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0 h 7"/>
                  <a:gd name="T4" fmla="*/ 1 w 3"/>
                  <a:gd name="T5" fmla="*/ 4 h 7"/>
                  <a:gd name="T6" fmla="*/ 3 w 3"/>
                  <a:gd name="T7" fmla="*/ 7 h 7"/>
                  <a:gd name="T8" fmla="*/ 3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1" y="4"/>
                    </a:cubicBezTo>
                    <a:cubicBezTo>
                      <a:pt x="0" y="5"/>
                      <a:pt x="2" y="6"/>
                      <a:pt x="3" y="7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işľíḋé">
                <a:extLst>
                  <a:ext uri="{FF2B5EF4-FFF2-40B4-BE49-F238E27FC236}">
                    <a16:creationId xmlns:a16="http://schemas.microsoft.com/office/drawing/2014/main" id="{6EA40C1C-51DC-4ED3-89F4-8D84E5B0C0C6}"/>
                  </a:ext>
                </a:extLst>
              </p:cNvPr>
              <p:cNvSpPr/>
              <p:nvPr/>
            </p:nvSpPr>
            <p:spPr bwMode="auto">
              <a:xfrm>
                <a:off x="6160294" y="3032125"/>
                <a:ext cx="19050" cy="52387"/>
              </a:xfrm>
              <a:custGeom>
                <a:avLst/>
                <a:gdLst>
                  <a:gd name="T0" fmla="*/ 0 w 3"/>
                  <a:gd name="T1" fmla="*/ 0 h 8"/>
                  <a:gd name="T2" fmla="*/ 0 w 3"/>
                  <a:gd name="T3" fmla="*/ 1 h 8"/>
                  <a:gd name="T4" fmla="*/ 0 w 3"/>
                  <a:gd name="T5" fmla="*/ 8 h 8"/>
                  <a:gd name="T6" fmla="*/ 2 w 3"/>
                  <a:gd name="T7" fmla="*/ 5 h 8"/>
                  <a:gd name="T8" fmla="*/ 0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3" y="6"/>
                      <a:pt x="2" y="5"/>
                    </a:cubicBezTo>
                    <a:cubicBezTo>
                      <a:pt x="2" y="3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iSļiḓè">
                <a:extLst>
                  <a:ext uri="{FF2B5EF4-FFF2-40B4-BE49-F238E27FC236}">
                    <a16:creationId xmlns:a16="http://schemas.microsoft.com/office/drawing/2014/main" id="{B07E5ACF-A76B-4689-9E4B-62233E2A259F}"/>
                  </a:ext>
                </a:extLst>
              </p:cNvPr>
              <p:cNvSpPr/>
              <p:nvPr/>
            </p:nvSpPr>
            <p:spPr bwMode="auto">
              <a:xfrm>
                <a:off x="6211094" y="3032125"/>
                <a:ext cx="50800" cy="19050"/>
              </a:xfrm>
              <a:custGeom>
                <a:avLst/>
                <a:gdLst>
                  <a:gd name="T0" fmla="*/ 8 w 8"/>
                  <a:gd name="T1" fmla="*/ 1 h 3"/>
                  <a:gd name="T2" fmla="*/ 7 w 8"/>
                  <a:gd name="T3" fmla="*/ 2 h 3"/>
                  <a:gd name="T4" fmla="*/ 4 w 8"/>
                  <a:gd name="T5" fmla="*/ 3 h 3"/>
                  <a:gd name="T6" fmla="*/ 1 w 8"/>
                  <a:gd name="T7" fmla="*/ 2 h 3"/>
                  <a:gd name="T8" fmla="*/ 0 w 8"/>
                  <a:gd name="T9" fmla="*/ 1 h 3"/>
                  <a:gd name="T10" fmla="*/ 0 w 8"/>
                  <a:gd name="T11" fmla="*/ 1 h 3"/>
                  <a:gd name="T12" fmla="*/ 0 w 8"/>
                  <a:gd name="T13" fmla="*/ 0 h 3"/>
                  <a:gd name="T14" fmla="*/ 0 w 8"/>
                  <a:gd name="T15" fmla="*/ 0 h 3"/>
                  <a:gd name="T16" fmla="*/ 2 w 8"/>
                  <a:gd name="T17" fmla="*/ 2 h 3"/>
                  <a:gd name="T18" fmla="*/ 4 w 8"/>
                  <a:gd name="T19" fmla="*/ 2 h 3"/>
                  <a:gd name="T20" fmla="*/ 6 w 8"/>
                  <a:gd name="T21" fmla="*/ 1 h 3"/>
                  <a:gd name="T22" fmla="*/ 7 w 8"/>
                  <a:gd name="T23" fmla="*/ 0 h 3"/>
                  <a:gd name="T24" fmla="*/ 8 w 8"/>
                  <a:gd name="T2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cubicBezTo>
                      <a:pt x="8" y="1"/>
                      <a:pt x="7" y="1"/>
                      <a:pt x="7" y="2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38" name="矩形 837">
              <a:extLst>
                <a:ext uri="{FF2B5EF4-FFF2-40B4-BE49-F238E27FC236}">
                  <a16:creationId xmlns:a16="http://schemas.microsoft.com/office/drawing/2014/main" id="{80D22D18-C9E7-43B4-9ECC-2E480CBC6C4C}"/>
                </a:ext>
              </a:extLst>
            </p:cNvPr>
            <p:cNvSpPr/>
            <p:nvPr/>
          </p:nvSpPr>
          <p:spPr>
            <a:xfrm>
              <a:off x="9885777" y="6318091"/>
              <a:ext cx="2513046" cy="281068"/>
            </a:xfrm>
            <a:prstGeom prst="rect">
              <a:avLst/>
            </a:prstGeom>
            <a:solidFill>
              <a:srgbClr val="C4E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373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íšľîde">
            <a:extLst>
              <a:ext uri="{FF2B5EF4-FFF2-40B4-BE49-F238E27FC236}">
                <a16:creationId xmlns:a16="http://schemas.microsoft.com/office/drawing/2014/main" id="{A9EF7734-DEB6-494B-89F5-5E277448E1B4}"/>
              </a:ext>
            </a:extLst>
          </p:cNvPr>
          <p:cNvGrpSpPr/>
          <p:nvPr/>
        </p:nvGrpSpPr>
        <p:grpSpPr>
          <a:xfrm>
            <a:off x="1261328" y="2629576"/>
            <a:ext cx="2405216" cy="1423417"/>
            <a:chOff x="4951742" y="3444583"/>
            <a:chExt cx="3235928" cy="1423417"/>
          </a:xfrm>
        </p:grpSpPr>
        <p:sp>
          <p:nvSpPr>
            <p:cNvPr id="16" name="íšḷide">
              <a:extLst>
                <a:ext uri="{FF2B5EF4-FFF2-40B4-BE49-F238E27FC236}">
                  <a16:creationId xmlns:a16="http://schemas.microsoft.com/office/drawing/2014/main" id="{7D242D8B-6C2E-4066-ACDF-9A2D05BAE666}"/>
                </a:ext>
              </a:extLst>
            </p:cNvPr>
            <p:cNvSpPr txBox="1"/>
            <p:nvPr/>
          </p:nvSpPr>
          <p:spPr>
            <a:xfrm>
              <a:off x="4951742" y="3840190"/>
              <a:ext cx="3235927" cy="10278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</a:t>
              </a:r>
              <a:r>
                <a:rPr lang="zh-CN" altLang="en-US" sz="900" dirty="0"/>
                <a:t>标题文本预设</a:t>
              </a:r>
              <a:r>
                <a:rPr lang="en-US" altLang="zh-CN" sz="900" dirty="0"/>
                <a:t>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</a:t>
              </a:r>
              <a:r>
                <a:rPr lang="zh-CN" altLang="en-US" sz="900" dirty="0"/>
                <a:t>标题文本预设</a:t>
              </a:r>
              <a:r>
                <a:rPr lang="en-US" altLang="zh-CN" sz="900" dirty="0"/>
                <a:t>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17" name="îşḷïḋè">
              <a:extLst>
                <a:ext uri="{FF2B5EF4-FFF2-40B4-BE49-F238E27FC236}">
                  <a16:creationId xmlns:a16="http://schemas.microsoft.com/office/drawing/2014/main" id="{0AFEDB93-EAB0-4319-BE5C-1924BAD69460}"/>
                </a:ext>
              </a:extLst>
            </p:cNvPr>
            <p:cNvSpPr txBox="1"/>
            <p:nvPr/>
          </p:nvSpPr>
          <p:spPr>
            <a:xfrm>
              <a:off x="4951743" y="3444583"/>
              <a:ext cx="323592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</a:rPr>
                <a:t>标题文本预设</a:t>
              </a:r>
              <a:endParaRPr lang="en-US" altLang="zh-CN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8" name="ísḻîḑê">
            <a:extLst>
              <a:ext uri="{FF2B5EF4-FFF2-40B4-BE49-F238E27FC236}">
                <a16:creationId xmlns:a16="http://schemas.microsoft.com/office/drawing/2014/main" id="{F9C714AF-61B5-4F4F-B5A4-9C2E2B0012E4}"/>
              </a:ext>
            </a:extLst>
          </p:cNvPr>
          <p:cNvSpPr/>
          <p:nvPr/>
        </p:nvSpPr>
        <p:spPr bwMode="auto">
          <a:xfrm>
            <a:off x="1346285" y="2148204"/>
            <a:ext cx="355765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9" name="iṧľïďe">
            <a:extLst>
              <a:ext uri="{FF2B5EF4-FFF2-40B4-BE49-F238E27FC236}">
                <a16:creationId xmlns:a16="http://schemas.microsoft.com/office/drawing/2014/main" id="{EE616668-FAFB-420D-99A6-95C8C4E0DF74}"/>
              </a:ext>
            </a:extLst>
          </p:cNvPr>
          <p:cNvGrpSpPr/>
          <p:nvPr/>
        </p:nvGrpSpPr>
        <p:grpSpPr>
          <a:xfrm>
            <a:off x="3843075" y="2624006"/>
            <a:ext cx="2405213" cy="1609987"/>
            <a:chOff x="8425171" y="3439013"/>
            <a:chExt cx="3235924" cy="1609987"/>
          </a:xfrm>
        </p:grpSpPr>
        <p:sp>
          <p:nvSpPr>
            <p:cNvPr id="14" name="ïšḻîḍê">
              <a:extLst>
                <a:ext uri="{FF2B5EF4-FFF2-40B4-BE49-F238E27FC236}">
                  <a16:creationId xmlns:a16="http://schemas.microsoft.com/office/drawing/2014/main" id="{20E1E881-14EE-4B9E-9632-516B9F795A3B}"/>
                </a:ext>
              </a:extLst>
            </p:cNvPr>
            <p:cNvSpPr txBox="1"/>
            <p:nvPr/>
          </p:nvSpPr>
          <p:spPr>
            <a:xfrm>
              <a:off x="8425171" y="3834620"/>
              <a:ext cx="3235923" cy="12143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</a:t>
              </a:r>
              <a:r>
                <a:rPr lang="zh-CN" altLang="en-US" sz="900" dirty="0"/>
                <a:t>标题文本预设</a:t>
              </a:r>
              <a:r>
                <a:rPr lang="en-US" altLang="zh-CN" sz="900" dirty="0"/>
                <a:t>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</a:t>
              </a:r>
              <a:r>
                <a:rPr lang="zh-CN" altLang="en-US" sz="900" dirty="0"/>
                <a:t>标题文本预设</a:t>
              </a:r>
              <a:r>
                <a:rPr lang="en-US" altLang="zh-CN" sz="900" dirty="0"/>
                <a:t>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15" name="iṧḷïḑe">
              <a:extLst>
                <a:ext uri="{FF2B5EF4-FFF2-40B4-BE49-F238E27FC236}">
                  <a16:creationId xmlns:a16="http://schemas.microsoft.com/office/drawing/2014/main" id="{D96539C8-0912-4C04-8BF7-E9A5F1A7369D}"/>
                </a:ext>
              </a:extLst>
            </p:cNvPr>
            <p:cNvSpPr txBox="1"/>
            <p:nvPr/>
          </p:nvSpPr>
          <p:spPr>
            <a:xfrm>
              <a:off x="8425172" y="3439013"/>
              <a:ext cx="3235923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</a:rPr>
                <a:t>标题文本预设</a:t>
              </a:r>
              <a:endParaRPr lang="en-US" altLang="zh-CN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" name="ïśļidè">
            <a:extLst>
              <a:ext uri="{FF2B5EF4-FFF2-40B4-BE49-F238E27FC236}">
                <a16:creationId xmlns:a16="http://schemas.microsoft.com/office/drawing/2014/main" id="{AEAAA8AC-3D93-463D-8A20-07E3870167B2}"/>
              </a:ext>
            </a:extLst>
          </p:cNvPr>
          <p:cNvSpPr/>
          <p:nvPr/>
        </p:nvSpPr>
        <p:spPr bwMode="auto">
          <a:xfrm>
            <a:off x="3928033" y="2148204"/>
            <a:ext cx="355765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4588DDD-2032-45CA-99F9-959AF2EC4274}"/>
              </a:ext>
            </a:extLst>
          </p:cNvPr>
          <p:cNvCxnSpPr>
            <a:cxnSpLocks/>
          </p:cNvCxnSpPr>
          <p:nvPr/>
        </p:nvCxnSpPr>
        <p:spPr>
          <a:xfrm>
            <a:off x="3666546" y="2552204"/>
            <a:ext cx="0" cy="150078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ṡlîḑé">
            <a:extLst>
              <a:ext uri="{FF2B5EF4-FFF2-40B4-BE49-F238E27FC236}">
                <a16:creationId xmlns:a16="http://schemas.microsoft.com/office/drawing/2014/main" id="{083C9D01-235D-4808-8E7B-65FED92B6BF4}"/>
              </a:ext>
            </a:extLst>
          </p:cNvPr>
          <p:cNvSpPr txBox="1"/>
          <p:nvPr/>
        </p:nvSpPr>
        <p:spPr>
          <a:xfrm>
            <a:off x="7017968" y="4816264"/>
            <a:ext cx="4096650" cy="1172656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此部分内容作为文字排版占位显示（建议使用主题字体）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此部分内容作为文字排版占位显示（建议使用主题字体）</a:t>
            </a:r>
            <a:endParaRPr lang="en-US" altLang="zh-CN" b="1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此部分内容作为文字排版占位显示（建议使用主题字体）</a:t>
            </a:r>
            <a:endParaRPr lang="en-US" sz="1600" b="1" dirty="0"/>
          </a:p>
        </p:txBody>
      </p:sp>
      <p:sp>
        <p:nvSpPr>
          <p:cNvPr id="18" name="Rectangle 89">
            <a:extLst>
              <a:ext uri="{FF2B5EF4-FFF2-40B4-BE49-F238E27FC236}">
                <a16:creationId xmlns:a16="http://schemas.microsoft.com/office/drawing/2014/main" id="{F5F4679B-7857-455D-BD9F-4F08292ABD2F}"/>
              </a:ext>
            </a:extLst>
          </p:cNvPr>
          <p:cNvSpPr/>
          <p:nvPr/>
        </p:nvSpPr>
        <p:spPr>
          <a:xfrm>
            <a:off x="7062509" y="3892438"/>
            <a:ext cx="4096650" cy="1170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7">
            <a:extLst>
              <a:ext uri="{FF2B5EF4-FFF2-40B4-BE49-F238E27FC236}">
                <a16:creationId xmlns:a16="http://schemas.microsoft.com/office/drawing/2014/main" id="{63CF5878-A001-4E97-A26B-510841A44642}"/>
              </a:ext>
            </a:extLst>
          </p:cNvPr>
          <p:cNvGrpSpPr/>
          <p:nvPr/>
        </p:nvGrpSpPr>
        <p:grpSpPr>
          <a:xfrm>
            <a:off x="7430526" y="1317263"/>
            <a:ext cx="329192" cy="2531277"/>
            <a:chOff x="1074408" y="1485901"/>
            <a:chExt cx="214311" cy="1647821"/>
          </a:xfrm>
        </p:grpSpPr>
        <p:cxnSp>
          <p:nvCxnSpPr>
            <p:cNvPr id="20" name="Straight Connector 90">
              <a:extLst>
                <a:ext uri="{FF2B5EF4-FFF2-40B4-BE49-F238E27FC236}">
                  <a16:creationId xmlns:a16="http://schemas.microsoft.com/office/drawing/2014/main" id="{AE0CA1B2-D8A3-4799-A7A1-B4442E5BC012}"/>
                </a:ext>
              </a:extLst>
            </p:cNvPr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ounded Rectangle 94">
              <a:extLst>
                <a:ext uri="{FF2B5EF4-FFF2-40B4-BE49-F238E27FC236}">
                  <a16:creationId xmlns:a16="http://schemas.microsoft.com/office/drawing/2014/main" id="{55AEA608-6D43-4D9A-A94C-AA53A98B8FAF}"/>
                </a:ext>
              </a:extLst>
            </p:cNvPr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38">
            <a:extLst>
              <a:ext uri="{FF2B5EF4-FFF2-40B4-BE49-F238E27FC236}">
                <a16:creationId xmlns:a16="http://schemas.microsoft.com/office/drawing/2014/main" id="{7C165600-13A0-4AE8-A414-D459F729A2A1}"/>
              </a:ext>
            </a:extLst>
          </p:cNvPr>
          <p:cNvGrpSpPr/>
          <p:nvPr/>
        </p:nvGrpSpPr>
        <p:grpSpPr>
          <a:xfrm>
            <a:off x="8013423" y="1317263"/>
            <a:ext cx="329192" cy="2531277"/>
            <a:chOff x="1447800" y="1485901"/>
            <a:chExt cx="214311" cy="1647821"/>
          </a:xfrm>
        </p:grpSpPr>
        <p:cxnSp>
          <p:nvCxnSpPr>
            <p:cNvPr id="23" name="Straight Connector 97">
              <a:extLst>
                <a:ext uri="{FF2B5EF4-FFF2-40B4-BE49-F238E27FC236}">
                  <a16:creationId xmlns:a16="http://schemas.microsoft.com/office/drawing/2014/main" id="{A440D0E1-36DB-45B9-8149-B5F26D4A6B21}"/>
                </a:ext>
              </a:extLst>
            </p:cNvPr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unded Rectangle 100">
              <a:extLst>
                <a:ext uri="{FF2B5EF4-FFF2-40B4-BE49-F238E27FC236}">
                  <a16:creationId xmlns:a16="http://schemas.microsoft.com/office/drawing/2014/main" id="{113951F2-8F21-46B2-8145-6B76EA5AFF47}"/>
                </a:ext>
              </a:extLst>
            </p:cNvPr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39">
            <a:extLst>
              <a:ext uri="{FF2B5EF4-FFF2-40B4-BE49-F238E27FC236}">
                <a16:creationId xmlns:a16="http://schemas.microsoft.com/office/drawing/2014/main" id="{18EA74C1-201E-4CC6-A649-06523B5453D9}"/>
              </a:ext>
            </a:extLst>
          </p:cNvPr>
          <p:cNvGrpSpPr/>
          <p:nvPr/>
        </p:nvGrpSpPr>
        <p:grpSpPr>
          <a:xfrm>
            <a:off x="8596321" y="1317263"/>
            <a:ext cx="329192" cy="2531277"/>
            <a:chOff x="1828800" y="1485901"/>
            <a:chExt cx="214311" cy="1647821"/>
          </a:xfrm>
        </p:grpSpPr>
        <p:cxnSp>
          <p:nvCxnSpPr>
            <p:cNvPr id="26" name="Straight Connector 103">
              <a:extLst>
                <a:ext uri="{FF2B5EF4-FFF2-40B4-BE49-F238E27FC236}">
                  <a16:creationId xmlns:a16="http://schemas.microsoft.com/office/drawing/2014/main" id="{91A88962-F166-426E-85A2-8ADA338492FF}"/>
                </a:ext>
              </a:extLst>
            </p:cNvPr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106">
              <a:extLst>
                <a:ext uri="{FF2B5EF4-FFF2-40B4-BE49-F238E27FC236}">
                  <a16:creationId xmlns:a16="http://schemas.microsoft.com/office/drawing/2014/main" id="{5ED1F9B5-1D6A-442D-AAFD-93B03281864B}"/>
                </a:ext>
              </a:extLst>
            </p:cNvPr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140">
            <a:extLst>
              <a:ext uri="{FF2B5EF4-FFF2-40B4-BE49-F238E27FC236}">
                <a16:creationId xmlns:a16="http://schemas.microsoft.com/office/drawing/2014/main" id="{0CDA0090-607D-4198-A28C-9E5F2BC160B5}"/>
              </a:ext>
            </a:extLst>
          </p:cNvPr>
          <p:cNvGrpSpPr/>
          <p:nvPr/>
        </p:nvGrpSpPr>
        <p:grpSpPr>
          <a:xfrm>
            <a:off x="9179220" y="1317263"/>
            <a:ext cx="329192" cy="2531277"/>
            <a:chOff x="2209800" y="1485901"/>
            <a:chExt cx="214311" cy="1647821"/>
          </a:xfrm>
        </p:grpSpPr>
        <p:cxnSp>
          <p:nvCxnSpPr>
            <p:cNvPr id="29" name="Straight Connector 107">
              <a:extLst>
                <a:ext uri="{FF2B5EF4-FFF2-40B4-BE49-F238E27FC236}">
                  <a16:creationId xmlns:a16="http://schemas.microsoft.com/office/drawing/2014/main" id="{F95077FF-7653-419B-8BB3-23406863522A}"/>
                </a:ext>
              </a:extLst>
            </p:cNvPr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ounded Rectangle 120">
              <a:extLst>
                <a:ext uri="{FF2B5EF4-FFF2-40B4-BE49-F238E27FC236}">
                  <a16:creationId xmlns:a16="http://schemas.microsoft.com/office/drawing/2014/main" id="{34BD52B3-856E-4C38-984A-8437E0BAE351}"/>
                </a:ext>
              </a:extLst>
            </p:cNvPr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141">
            <a:extLst>
              <a:ext uri="{FF2B5EF4-FFF2-40B4-BE49-F238E27FC236}">
                <a16:creationId xmlns:a16="http://schemas.microsoft.com/office/drawing/2014/main" id="{A518249F-99C2-4A2C-A710-9F53F693C9FD}"/>
              </a:ext>
            </a:extLst>
          </p:cNvPr>
          <p:cNvGrpSpPr/>
          <p:nvPr/>
        </p:nvGrpSpPr>
        <p:grpSpPr>
          <a:xfrm>
            <a:off x="9762116" y="1317263"/>
            <a:ext cx="329192" cy="2531277"/>
            <a:chOff x="2667000" y="1485901"/>
            <a:chExt cx="214311" cy="1647821"/>
          </a:xfrm>
        </p:grpSpPr>
        <p:cxnSp>
          <p:nvCxnSpPr>
            <p:cNvPr id="32" name="Straight Connector 127">
              <a:extLst>
                <a:ext uri="{FF2B5EF4-FFF2-40B4-BE49-F238E27FC236}">
                  <a16:creationId xmlns:a16="http://schemas.microsoft.com/office/drawing/2014/main" id="{A83E3345-CB3E-4444-92A7-472351468590}"/>
                </a:ext>
              </a:extLst>
            </p:cNvPr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ounded Rectangle 128">
              <a:extLst>
                <a:ext uri="{FF2B5EF4-FFF2-40B4-BE49-F238E27FC236}">
                  <a16:creationId xmlns:a16="http://schemas.microsoft.com/office/drawing/2014/main" id="{2394272F-A82D-45E6-A7C5-B56D49974F3E}"/>
                </a:ext>
              </a:extLst>
            </p:cNvPr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142">
            <a:extLst>
              <a:ext uri="{FF2B5EF4-FFF2-40B4-BE49-F238E27FC236}">
                <a16:creationId xmlns:a16="http://schemas.microsoft.com/office/drawing/2014/main" id="{5D21D0AF-C4F9-4B6D-9CD9-0357DE278484}"/>
              </a:ext>
            </a:extLst>
          </p:cNvPr>
          <p:cNvGrpSpPr/>
          <p:nvPr/>
        </p:nvGrpSpPr>
        <p:grpSpPr>
          <a:xfrm>
            <a:off x="10345018" y="1317263"/>
            <a:ext cx="329192" cy="2531277"/>
            <a:chOff x="2971800" y="1485901"/>
            <a:chExt cx="214311" cy="1647821"/>
          </a:xfrm>
        </p:grpSpPr>
        <p:cxnSp>
          <p:nvCxnSpPr>
            <p:cNvPr id="35" name="Straight Connector 135">
              <a:extLst>
                <a:ext uri="{FF2B5EF4-FFF2-40B4-BE49-F238E27FC236}">
                  <a16:creationId xmlns:a16="http://schemas.microsoft.com/office/drawing/2014/main" id="{7C4911BD-2754-415F-99E4-31098DC1508F}"/>
                </a:ext>
              </a:extLst>
            </p:cNvPr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ounded Rectangle 136">
              <a:extLst>
                <a:ext uri="{FF2B5EF4-FFF2-40B4-BE49-F238E27FC236}">
                  <a16:creationId xmlns:a16="http://schemas.microsoft.com/office/drawing/2014/main" id="{C3FA544A-D030-489C-8A2C-43ECEC9BDDF1}"/>
                </a:ext>
              </a:extLst>
            </p:cNvPr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143">
            <a:extLst>
              <a:ext uri="{FF2B5EF4-FFF2-40B4-BE49-F238E27FC236}">
                <a16:creationId xmlns:a16="http://schemas.microsoft.com/office/drawing/2014/main" id="{058F0431-1728-4368-AC73-BBA0D628F77C}"/>
              </a:ext>
            </a:extLst>
          </p:cNvPr>
          <p:cNvSpPr/>
          <p:nvPr/>
        </p:nvSpPr>
        <p:spPr>
          <a:xfrm>
            <a:off x="7467620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38" name="Rectangle 144">
            <a:extLst>
              <a:ext uri="{FF2B5EF4-FFF2-40B4-BE49-F238E27FC236}">
                <a16:creationId xmlns:a16="http://schemas.microsoft.com/office/drawing/2014/main" id="{887B56B8-DB89-4207-AD89-FFEB87CE03A5}"/>
              </a:ext>
            </a:extLst>
          </p:cNvPr>
          <p:cNvSpPr/>
          <p:nvPr/>
        </p:nvSpPr>
        <p:spPr>
          <a:xfrm>
            <a:off x="8055609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39" name="Rectangle 145">
            <a:extLst>
              <a:ext uri="{FF2B5EF4-FFF2-40B4-BE49-F238E27FC236}">
                <a16:creationId xmlns:a16="http://schemas.microsoft.com/office/drawing/2014/main" id="{A3CB7E98-4F73-42CB-9D19-95CEA1C16186}"/>
              </a:ext>
            </a:extLst>
          </p:cNvPr>
          <p:cNvSpPr/>
          <p:nvPr/>
        </p:nvSpPr>
        <p:spPr>
          <a:xfrm>
            <a:off x="8643595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40" name="Rectangle 146">
            <a:extLst>
              <a:ext uri="{FF2B5EF4-FFF2-40B4-BE49-F238E27FC236}">
                <a16:creationId xmlns:a16="http://schemas.microsoft.com/office/drawing/2014/main" id="{E835593B-449A-489D-8712-1B0547492A9E}"/>
              </a:ext>
            </a:extLst>
          </p:cNvPr>
          <p:cNvSpPr/>
          <p:nvPr/>
        </p:nvSpPr>
        <p:spPr>
          <a:xfrm>
            <a:off x="9231584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41" name="Rectangle 147">
            <a:extLst>
              <a:ext uri="{FF2B5EF4-FFF2-40B4-BE49-F238E27FC236}">
                <a16:creationId xmlns:a16="http://schemas.microsoft.com/office/drawing/2014/main" id="{99610739-78D8-42BF-AC9E-7E05F47FD52D}"/>
              </a:ext>
            </a:extLst>
          </p:cNvPr>
          <p:cNvSpPr/>
          <p:nvPr/>
        </p:nvSpPr>
        <p:spPr>
          <a:xfrm>
            <a:off x="9819570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42" name="Rectangle 148">
            <a:extLst>
              <a:ext uri="{FF2B5EF4-FFF2-40B4-BE49-F238E27FC236}">
                <a16:creationId xmlns:a16="http://schemas.microsoft.com/office/drawing/2014/main" id="{99513DFB-174C-41C3-A87A-D4D8482B63BF}"/>
              </a:ext>
            </a:extLst>
          </p:cNvPr>
          <p:cNvSpPr/>
          <p:nvPr/>
        </p:nvSpPr>
        <p:spPr>
          <a:xfrm>
            <a:off x="10407558" y="4055453"/>
            <a:ext cx="241318" cy="3120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71223D0-CE70-4F0A-A901-E4F967B719E1}"/>
              </a:ext>
            </a:extLst>
          </p:cNvPr>
          <p:cNvGrpSpPr/>
          <p:nvPr/>
        </p:nvGrpSpPr>
        <p:grpSpPr>
          <a:xfrm>
            <a:off x="1261328" y="5179632"/>
            <a:ext cx="4844396" cy="511726"/>
            <a:chOff x="836875" y="5136823"/>
            <a:chExt cx="5543185" cy="585541"/>
          </a:xfrm>
        </p:grpSpPr>
        <p:grpSp>
          <p:nvGrpSpPr>
            <p:cNvPr id="46" name="Group 167">
              <a:extLst>
                <a:ext uri="{FF2B5EF4-FFF2-40B4-BE49-F238E27FC236}">
                  <a16:creationId xmlns:a16="http://schemas.microsoft.com/office/drawing/2014/main" id="{DD4A6785-9C1B-486B-A64B-1E2EE56837C4}"/>
                </a:ext>
              </a:extLst>
            </p:cNvPr>
            <p:cNvGrpSpPr/>
            <p:nvPr/>
          </p:nvGrpSpPr>
          <p:grpSpPr>
            <a:xfrm>
              <a:off x="5811939" y="5170479"/>
              <a:ext cx="568121" cy="551885"/>
              <a:chOff x="6299532" y="4190009"/>
              <a:chExt cx="469021" cy="455593"/>
            </a:xfrm>
          </p:grpSpPr>
          <p:sp>
            <p:nvSpPr>
              <p:cNvPr id="47" name="Oval 168">
                <a:extLst>
                  <a:ext uri="{FF2B5EF4-FFF2-40B4-BE49-F238E27FC236}">
                    <a16:creationId xmlns:a16="http://schemas.microsoft.com/office/drawing/2014/main" id="{AB3C94F5-4F49-44F6-ABBF-9C7F6BAFCE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4190009"/>
                <a:ext cx="469021" cy="45559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63">
                <a:extLst>
                  <a:ext uri="{FF2B5EF4-FFF2-40B4-BE49-F238E27FC236}">
                    <a16:creationId xmlns:a16="http://schemas.microsoft.com/office/drawing/2014/main" id="{1F276CB9-20A8-4A36-93B1-D642A0CF6D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6874" y="4310694"/>
                <a:ext cx="294337" cy="214222"/>
              </a:xfrm>
              <a:custGeom>
                <a:avLst/>
                <a:gdLst/>
                <a:ahLst/>
                <a:cxnLst>
                  <a:cxn ang="0">
                    <a:pos x="62" y="57"/>
                  </a:cxn>
                  <a:cxn ang="0">
                    <a:pos x="18" y="57"/>
                  </a:cxn>
                  <a:cxn ang="0">
                    <a:pos x="0" y="39"/>
                  </a:cxn>
                  <a:cxn ang="0">
                    <a:pos x="11" y="23"/>
                  </a:cxn>
                  <a:cxn ang="0">
                    <a:pos x="11" y="21"/>
                  </a:cxn>
                  <a:cxn ang="0">
                    <a:pos x="31" y="0"/>
                  </a:cxn>
                  <a:cxn ang="0">
                    <a:pos x="50" y="13"/>
                  </a:cxn>
                  <a:cxn ang="0">
                    <a:pos x="57" y="11"/>
                  </a:cxn>
                  <a:cxn ang="0">
                    <a:pos x="67" y="21"/>
                  </a:cxn>
                  <a:cxn ang="0">
                    <a:pos x="66" y="27"/>
                  </a:cxn>
                  <a:cxn ang="0">
                    <a:pos x="78" y="42"/>
                  </a:cxn>
                  <a:cxn ang="0">
                    <a:pos x="62" y="57"/>
                  </a:cxn>
                  <a:cxn ang="0">
                    <a:pos x="51" y="31"/>
                  </a:cxn>
                  <a:cxn ang="0">
                    <a:pos x="42" y="31"/>
                  </a:cxn>
                  <a:cxn ang="0">
                    <a:pos x="42" y="17"/>
                  </a:cxn>
                  <a:cxn ang="0">
                    <a:pos x="40" y="16"/>
                  </a:cxn>
                  <a:cxn ang="0">
                    <a:pos x="33" y="16"/>
                  </a:cxn>
                  <a:cxn ang="0">
                    <a:pos x="31" y="17"/>
                  </a:cxn>
                  <a:cxn ang="0">
                    <a:pos x="31" y="31"/>
                  </a:cxn>
                  <a:cxn ang="0">
                    <a:pos x="22" y="31"/>
                  </a:cxn>
                  <a:cxn ang="0">
                    <a:pos x="21" y="33"/>
                  </a:cxn>
                  <a:cxn ang="0">
                    <a:pos x="21" y="34"/>
                  </a:cxn>
                  <a:cxn ang="0">
                    <a:pos x="36" y="48"/>
                  </a:cxn>
                  <a:cxn ang="0">
                    <a:pos x="36" y="48"/>
                  </a:cxn>
                  <a:cxn ang="0">
                    <a:pos x="37" y="48"/>
                  </a:cxn>
                  <a:cxn ang="0">
                    <a:pos x="51" y="34"/>
                  </a:cxn>
                  <a:cxn ang="0">
                    <a:pos x="52" y="33"/>
                  </a:cxn>
                  <a:cxn ang="0">
                    <a:pos x="51" y="31"/>
                  </a:cxn>
                </a:cxnLst>
                <a:rect l="0" t="0" r="r" b="b"/>
                <a:pathLst>
                  <a:path w="78" h="57">
                    <a:moveTo>
                      <a:pt x="62" y="57"/>
                    </a:moveTo>
                    <a:cubicBezTo>
                      <a:pt x="18" y="57"/>
                      <a:pt x="18" y="57"/>
                      <a:pt x="18" y="57"/>
                    </a:cubicBezTo>
                    <a:cubicBezTo>
                      <a:pt x="9" y="57"/>
                      <a:pt x="0" y="49"/>
                      <a:pt x="0" y="39"/>
                    </a:cubicBezTo>
                    <a:cubicBezTo>
                      <a:pt x="0" y="32"/>
                      <a:pt x="5" y="26"/>
                      <a:pt x="11" y="23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10"/>
                      <a:pt x="20" y="0"/>
                      <a:pt x="31" y="0"/>
                    </a:cubicBezTo>
                    <a:cubicBezTo>
                      <a:pt x="40" y="0"/>
                      <a:pt x="47" y="6"/>
                      <a:pt x="50" y="13"/>
                    </a:cubicBezTo>
                    <a:cubicBezTo>
                      <a:pt x="52" y="12"/>
                      <a:pt x="55" y="11"/>
                      <a:pt x="57" y="11"/>
                    </a:cubicBezTo>
                    <a:cubicBezTo>
                      <a:pt x="63" y="11"/>
                      <a:pt x="67" y="15"/>
                      <a:pt x="67" y="21"/>
                    </a:cubicBezTo>
                    <a:cubicBezTo>
                      <a:pt x="67" y="23"/>
                      <a:pt x="67" y="25"/>
                      <a:pt x="66" y="27"/>
                    </a:cubicBezTo>
                    <a:cubicBezTo>
                      <a:pt x="73" y="28"/>
                      <a:pt x="78" y="34"/>
                      <a:pt x="78" y="42"/>
                    </a:cubicBezTo>
                    <a:cubicBezTo>
                      <a:pt x="78" y="50"/>
                      <a:pt x="71" y="57"/>
                      <a:pt x="62" y="57"/>
                    </a:cubicBezTo>
                    <a:close/>
                    <a:moveTo>
                      <a:pt x="51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6"/>
                      <a:pt x="41" y="16"/>
                      <a:pt x="40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1" y="16"/>
                      <a:pt x="31" y="17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2"/>
                      <a:pt x="21" y="33"/>
                    </a:cubicBezTo>
                    <a:cubicBezTo>
                      <a:pt x="21" y="33"/>
                      <a:pt x="21" y="33"/>
                      <a:pt x="21" y="3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1" y="31"/>
                      <a:pt x="5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9" name="Group 170">
              <a:extLst>
                <a:ext uri="{FF2B5EF4-FFF2-40B4-BE49-F238E27FC236}">
                  <a16:creationId xmlns:a16="http://schemas.microsoft.com/office/drawing/2014/main" id="{88F4CD86-5545-4A61-B6DF-6F6A248ACFA4}"/>
                </a:ext>
              </a:extLst>
            </p:cNvPr>
            <p:cNvGrpSpPr/>
            <p:nvPr/>
          </p:nvGrpSpPr>
          <p:grpSpPr>
            <a:xfrm>
              <a:off x="836875" y="5136823"/>
              <a:ext cx="568121" cy="551885"/>
              <a:chOff x="630683" y="3383511"/>
              <a:chExt cx="469021" cy="455593"/>
            </a:xfrm>
          </p:grpSpPr>
          <p:sp>
            <p:nvSpPr>
              <p:cNvPr id="50" name="Oval 171">
                <a:extLst>
                  <a:ext uri="{FF2B5EF4-FFF2-40B4-BE49-F238E27FC236}">
                    <a16:creationId xmlns:a16="http://schemas.microsoft.com/office/drawing/2014/main" id="{40882B37-8ECA-4939-A031-6B0F9946DD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3383511"/>
                <a:ext cx="469021" cy="4555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17">
                <a:extLst>
                  <a:ext uri="{FF2B5EF4-FFF2-40B4-BE49-F238E27FC236}">
                    <a16:creationId xmlns:a16="http://schemas.microsoft.com/office/drawing/2014/main" id="{2D93FC75-B68B-4D2E-9745-68C19985B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012" y="3476126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173">
              <a:extLst>
                <a:ext uri="{FF2B5EF4-FFF2-40B4-BE49-F238E27FC236}">
                  <a16:creationId xmlns:a16="http://schemas.microsoft.com/office/drawing/2014/main" id="{91B388AD-9324-46F2-84AA-C554D1BC1D04}"/>
                </a:ext>
              </a:extLst>
            </p:cNvPr>
            <p:cNvGrpSpPr/>
            <p:nvPr/>
          </p:nvGrpSpPr>
          <p:grpSpPr>
            <a:xfrm>
              <a:off x="2858578" y="5136823"/>
              <a:ext cx="568121" cy="551885"/>
              <a:chOff x="3428938" y="4190009"/>
              <a:chExt cx="469021" cy="455593"/>
            </a:xfrm>
          </p:grpSpPr>
          <p:sp>
            <p:nvSpPr>
              <p:cNvPr id="53" name="Oval 174">
                <a:extLst>
                  <a:ext uri="{FF2B5EF4-FFF2-40B4-BE49-F238E27FC236}">
                    <a16:creationId xmlns:a16="http://schemas.microsoft.com/office/drawing/2014/main" id="{5749EB21-F0F9-4690-8A60-88FD0F7DB9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8938" y="4190009"/>
                <a:ext cx="469021" cy="45559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83">
                <a:extLst>
                  <a:ext uri="{FF2B5EF4-FFF2-40B4-BE49-F238E27FC236}">
                    <a16:creationId xmlns:a16="http://schemas.microsoft.com/office/drawing/2014/main" id="{F1105D6D-72EB-4F16-80D3-94223A57F5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1129" y="4279327"/>
                <a:ext cx="184638" cy="276957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24" y="55"/>
                  </a:cxn>
                  <a:cxn ang="0">
                    <a:pos x="20" y="58"/>
                  </a:cxn>
                  <a:cxn ang="0">
                    <a:pos x="16" y="55"/>
                  </a:cxn>
                  <a:cxn ang="0">
                    <a:pos x="2" y="26"/>
                  </a:cxn>
                  <a:cxn ang="0">
                    <a:pos x="0" y="19"/>
                  </a:cxn>
                  <a:cxn ang="0">
                    <a:pos x="20" y="0"/>
                  </a:cxn>
                  <a:cxn ang="0">
                    <a:pos x="39" y="19"/>
                  </a:cxn>
                  <a:cxn ang="0">
                    <a:pos x="38" y="26"/>
                  </a:cxn>
                  <a:cxn ang="0">
                    <a:pos x="20" y="9"/>
                  </a:cxn>
                  <a:cxn ang="0">
                    <a:pos x="10" y="19"/>
                  </a:cxn>
                  <a:cxn ang="0">
                    <a:pos x="20" y="29"/>
                  </a:cxn>
                  <a:cxn ang="0">
                    <a:pos x="30" y="19"/>
                  </a:cxn>
                  <a:cxn ang="0">
                    <a:pos x="20" y="9"/>
                  </a:cxn>
                </a:cxnLst>
                <a:rect l="0" t="0" r="r" b="b"/>
                <a:pathLst>
                  <a:path w="39" h="58">
                    <a:moveTo>
                      <a:pt x="38" y="26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3" y="57"/>
                      <a:pt x="22" y="58"/>
                      <a:pt x="20" y="58"/>
                    </a:cubicBezTo>
                    <a:cubicBezTo>
                      <a:pt x="18" y="58"/>
                      <a:pt x="16" y="57"/>
                      <a:pt x="16" y="5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4"/>
                      <a:pt x="0" y="21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cubicBezTo>
                      <a:pt x="39" y="21"/>
                      <a:pt x="39" y="24"/>
                      <a:pt x="38" y="26"/>
                    </a:cubicBezTo>
                    <a:close/>
                    <a:moveTo>
                      <a:pt x="20" y="9"/>
                    </a:moveTo>
                    <a:cubicBezTo>
                      <a:pt x="15" y="9"/>
                      <a:pt x="10" y="14"/>
                      <a:pt x="10" y="19"/>
                    </a:cubicBezTo>
                    <a:cubicBezTo>
                      <a:pt x="10" y="24"/>
                      <a:pt x="15" y="29"/>
                      <a:pt x="20" y="29"/>
                    </a:cubicBezTo>
                    <a:cubicBezTo>
                      <a:pt x="25" y="29"/>
                      <a:pt x="30" y="24"/>
                      <a:pt x="30" y="19"/>
                    </a:cubicBezTo>
                    <a:cubicBezTo>
                      <a:pt x="30" y="14"/>
                      <a:pt x="25" y="9"/>
                      <a:pt x="2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5" name="Group 176">
              <a:extLst>
                <a:ext uri="{FF2B5EF4-FFF2-40B4-BE49-F238E27FC236}">
                  <a16:creationId xmlns:a16="http://schemas.microsoft.com/office/drawing/2014/main" id="{2407F1E6-D643-45ED-8C7E-38DA01160840}"/>
                </a:ext>
              </a:extLst>
            </p:cNvPr>
            <p:cNvGrpSpPr/>
            <p:nvPr/>
          </p:nvGrpSpPr>
          <p:grpSpPr>
            <a:xfrm>
              <a:off x="3805743" y="5166163"/>
              <a:ext cx="568121" cy="551885"/>
              <a:chOff x="6299532" y="3384456"/>
              <a:chExt cx="469021" cy="455593"/>
            </a:xfrm>
          </p:grpSpPr>
          <p:sp>
            <p:nvSpPr>
              <p:cNvPr id="56" name="Oval 177">
                <a:extLst>
                  <a:ext uri="{FF2B5EF4-FFF2-40B4-BE49-F238E27FC236}">
                    <a16:creationId xmlns:a16="http://schemas.microsoft.com/office/drawing/2014/main" id="{7FC79D1C-C1FD-41D9-B097-CAD938903B1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9532" y="3384456"/>
                <a:ext cx="469021" cy="4555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6">
                <a:extLst>
                  <a:ext uri="{FF2B5EF4-FFF2-40B4-BE49-F238E27FC236}">
                    <a16:creationId xmlns:a16="http://schemas.microsoft.com/office/drawing/2014/main" id="{B59DF588-8E3F-4023-8F45-819EC4582E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5895" y="3505670"/>
                <a:ext cx="196295" cy="213164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8" name="Group 179">
              <a:extLst>
                <a:ext uri="{FF2B5EF4-FFF2-40B4-BE49-F238E27FC236}">
                  <a16:creationId xmlns:a16="http://schemas.microsoft.com/office/drawing/2014/main" id="{97D791F6-19B8-4050-A6FE-35D1E095B96A}"/>
                </a:ext>
              </a:extLst>
            </p:cNvPr>
            <p:cNvGrpSpPr/>
            <p:nvPr/>
          </p:nvGrpSpPr>
          <p:grpSpPr>
            <a:xfrm>
              <a:off x="4778975" y="5147421"/>
              <a:ext cx="568121" cy="551885"/>
              <a:chOff x="630683" y="4190009"/>
              <a:chExt cx="469021" cy="455593"/>
            </a:xfrm>
          </p:grpSpPr>
          <p:sp>
            <p:nvSpPr>
              <p:cNvPr id="59" name="Oval 180">
                <a:extLst>
                  <a:ext uri="{FF2B5EF4-FFF2-40B4-BE49-F238E27FC236}">
                    <a16:creationId xmlns:a16="http://schemas.microsoft.com/office/drawing/2014/main" id="{8A4AF1E4-32A4-4F75-9DCC-E0A0221385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83" y="4190009"/>
                <a:ext cx="469021" cy="4555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03">
                <a:extLst>
                  <a:ext uri="{FF2B5EF4-FFF2-40B4-BE49-F238E27FC236}">
                    <a16:creationId xmlns:a16="http://schemas.microsoft.com/office/drawing/2014/main" id="{1163139F-E719-4D02-9C50-1BB1790D12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181" y="4270535"/>
                <a:ext cx="200025" cy="29454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1" name="Group 182">
              <a:extLst>
                <a:ext uri="{FF2B5EF4-FFF2-40B4-BE49-F238E27FC236}">
                  <a16:creationId xmlns:a16="http://schemas.microsoft.com/office/drawing/2014/main" id="{284D78AA-E0E1-4C47-8613-F53C82AABEF4}"/>
                </a:ext>
              </a:extLst>
            </p:cNvPr>
            <p:cNvGrpSpPr/>
            <p:nvPr/>
          </p:nvGrpSpPr>
          <p:grpSpPr>
            <a:xfrm>
              <a:off x="1858083" y="5136823"/>
              <a:ext cx="568121" cy="551885"/>
              <a:chOff x="3425803" y="3384456"/>
              <a:chExt cx="469021" cy="455593"/>
            </a:xfrm>
          </p:grpSpPr>
          <p:sp>
            <p:nvSpPr>
              <p:cNvPr id="62" name="Oval 183">
                <a:extLst>
                  <a:ext uri="{FF2B5EF4-FFF2-40B4-BE49-F238E27FC236}">
                    <a16:creationId xmlns:a16="http://schemas.microsoft.com/office/drawing/2014/main" id="{A6A7A199-F987-4A73-BAC6-F90E8289C6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5803" y="3384456"/>
                <a:ext cx="469021" cy="4555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5">
                <a:extLst>
                  <a:ext uri="{FF2B5EF4-FFF2-40B4-BE49-F238E27FC236}">
                    <a16:creationId xmlns:a16="http://schemas.microsoft.com/office/drawing/2014/main" id="{717E72AD-439E-4444-95EE-B8339413DB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0613" y="3471340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85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8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f259cc0-74ff-401e-84d0-fefeb9407c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7B8B30A-4E35-4A0E-840E-F27446EE610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70216" y="1448780"/>
            <a:ext cx="10451568" cy="4594616"/>
            <a:chOff x="870216" y="1448780"/>
            <a:chExt cx="10451568" cy="4594616"/>
          </a:xfrm>
        </p:grpSpPr>
        <p:sp>
          <p:nvSpPr>
            <p:cNvPr id="6" name="iṩ1iďe">
              <a:extLst>
                <a:ext uri="{FF2B5EF4-FFF2-40B4-BE49-F238E27FC236}">
                  <a16:creationId xmlns:a16="http://schemas.microsoft.com/office/drawing/2014/main" id="{238E6AAC-5E14-41A0-A90D-2948D68EB251}"/>
                </a:ext>
              </a:extLst>
            </p:cNvPr>
            <p:cNvSpPr txBox="1"/>
            <p:nvPr/>
          </p:nvSpPr>
          <p:spPr>
            <a:xfrm>
              <a:off x="870216" y="5137664"/>
              <a:ext cx="1607153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HK" sz="2400" dirty="0"/>
                <a:t>34%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A6D0312-8D36-4FDD-9010-6A2A90871EE5}"/>
                </a:ext>
              </a:extLst>
            </p:cNvPr>
            <p:cNvCxnSpPr/>
            <p:nvPr/>
          </p:nvCxnSpPr>
          <p:spPr>
            <a:xfrm>
              <a:off x="2779345" y="5137663"/>
              <a:ext cx="0" cy="905733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E406EC5-64D0-48D8-B0DF-1C4D7B13DA31}"/>
                </a:ext>
              </a:extLst>
            </p:cNvPr>
            <p:cNvCxnSpPr/>
            <p:nvPr/>
          </p:nvCxnSpPr>
          <p:spPr>
            <a:xfrm>
              <a:off x="4990449" y="5137663"/>
              <a:ext cx="0" cy="905733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E3F263A-4094-4494-A27C-36655EC42285}"/>
                </a:ext>
              </a:extLst>
            </p:cNvPr>
            <p:cNvCxnSpPr/>
            <p:nvPr/>
          </p:nvCxnSpPr>
          <p:spPr>
            <a:xfrm>
              <a:off x="7201553" y="5137663"/>
              <a:ext cx="0" cy="905733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9C4F45F-1B96-4B0F-BA92-3A6D9BC47872}"/>
                </a:ext>
              </a:extLst>
            </p:cNvPr>
            <p:cNvCxnSpPr/>
            <p:nvPr/>
          </p:nvCxnSpPr>
          <p:spPr>
            <a:xfrm>
              <a:off x="9412655" y="5137663"/>
              <a:ext cx="0" cy="905733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ļiḑé">
              <a:extLst>
                <a:ext uri="{FF2B5EF4-FFF2-40B4-BE49-F238E27FC236}">
                  <a16:creationId xmlns:a16="http://schemas.microsoft.com/office/drawing/2014/main" id="{7FAD3765-5318-41DD-8FC7-22DF74453D8E}"/>
                </a:ext>
              </a:extLst>
            </p:cNvPr>
            <p:cNvSpPr txBox="1"/>
            <p:nvPr/>
          </p:nvSpPr>
          <p:spPr>
            <a:xfrm>
              <a:off x="3081320" y="5137663"/>
              <a:ext cx="1607153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HK" sz="2400"/>
                <a:t>25%</a:t>
              </a:r>
            </a:p>
          </p:txBody>
        </p:sp>
        <p:sp>
          <p:nvSpPr>
            <p:cNvPr id="12" name="ísļide">
              <a:extLst>
                <a:ext uri="{FF2B5EF4-FFF2-40B4-BE49-F238E27FC236}">
                  <a16:creationId xmlns:a16="http://schemas.microsoft.com/office/drawing/2014/main" id="{A9E826B8-BEA9-4896-9393-483F09BB0EB5}"/>
                </a:ext>
              </a:extLst>
            </p:cNvPr>
            <p:cNvSpPr txBox="1"/>
            <p:nvPr/>
          </p:nvSpPr>
          <p:spPr>
            <a:xfrm>
              <a:off x="5292424" y="5137664"/>
              <a:ext cx="1607153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HK" sz="2400"/>
                <a:t>85%</a:t>
              </a:r>
            </a:p>
          </p:txBody>
        </p:sp>
        <p:sp>
          <p:nvSpPr>
            <p:cNvPr id="13" name="íS1ïḍe">
              <a:extLst>
                <a:ext uri="{FF2B5EF4-FFF2-40B4-BE49-F238E27FC236}">
                  <a16:creationId xmlns:a16="http://schemas.microsoft.com/office/drawing/2014/main" id="{27F672F5-5390-4342-84FE-7638165606E9}"/>
                </a:ext>
              </a:extLst>
            </p:cNvPr>
            <p:cNvSpPr txBox="1"/>
            <p:nvPr/>
          </p:nvSpPr>
          <p:spPr>
            <a:xfrm>
              <a:off x="7503528" y="5137664"/>
              <a:ext cx="1607153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HK" sz="2400"/>
                <a:t>67%</a:t>
              </a:r>
            </a:p>
          </p:txBody>
        </p:sp>
        <p:sp>
          <p:nvSpPr>
            <p:cNvPr id="14" name="îšḻïḋê">
              <a:extLst>
                <a:ext uri="{FF2B5EF4-FFF2-40B4-BE49-F238E27FC236}">
                  <a16:creationId xmlns:a16="http://schemas.microsoft.com/office/drawing/2014/main" id="{62746D5B-6E02-428B-BB0E-6A5D87BD8A85}"/>
                </a:ext>
              </a:extLst>
            </p:cNvPr>
            <p:cNvSpPr txBox="1"/>
            <p:nvPr/>
          </p:nvSpPr>
          <p:spPr>
            <a:xfrm>
              <a:off x="9714631" y="5137664"/>
              <a:ext cx="1607153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HK" sz="2400"/>
                <a:t>72%</a:t>
              </a:r>
            </a:p>
          </p:txBody>
        </p:sp>
        <p:sp>
          <p:nvSpPr>
            <p:cNvPr id="15" name="ïsľiḋe">
              <a:extLst>
                <a:ext uri="{FF2B5EF4-FFF2-40B4-BE49-F238E27FC236}">
                  <a16:creationId xmlns:a16="http://schemas.microsoft.com/office/drawing/2014/main" id="{EEE8B36B-E37C-4834-AC12-4DA476A135C9}"/>
                </a:ext>
              </a:extLst>
            </p:cNvPr>
            <p:cNvSpPr/>
            <p:nvPr/>
          </p:nvSpPr>
          <p:spPr>
            <a:xfrm>
              <a:off x="8673329" y="1448780"/>
              <a:ext cx="1478650" cy="571702"/>
            </a:xfrm>
            <a:prstGeom prst="wedgeRectCallout">
              <a:avLst>
                <a:gd name="adj1" fmla="val -21716"/>
                <a:gd name="adj2" fmla="val 7967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</a:rPr>
                <a:t>89%</a:t>
              </a:r>
              <a:br>
                <a:rPr lang="en-US" altLang="zh-CN" sz="1600">
                  <a:solidFill>
                    <a:schemeClr val="bg1"/>
                  </a:solidFill>
                </a:rPr>
              </a:br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16" name="iSḷïḑè">
              <a:extLst>
                <a:ext uri="{FF2B5EF4-FFF2-40B4-BE49-F238E27FC236}">
                  <a16:creationId xmlns:a16="http://schemas.microsoft.com/office/drawing/2014/main" id="{2ADB48C6-DF3E-4710-99AD-3E400688B430}"/>
                </a:ext>
              </a:extLst>
            </p:cNvPr>
            <p:cNvGrpSpPr/>
            <p:nvPr/>
          </p:nvGrpSpPr>
          <p:grpSpPr>
            <a:xfrm>
              <a:off x="1609451" y="3657368"/>
              <a:ext cx="2787877" cy="790533"/>
              <a:chOff x="6154878" y="1535167"/>
              <a:chExt cx="2035245" cy="577115"/>
            </a:xfrm>
          </p:grpSpPr>
          <p:sp>
            <p:nvSpPr>
              <p:cNvPr id="54" name="ïṣļïďè">
                <a:extLst>
                  <a:ext uri="{FF2B5EF4-FFF2-40B4-BE49-F238E27FC236}">
                    <a16:creationId xmlns:a16="http://schemas.microsoft.com/office/drawing/2014/main" id="{26215F81-E07D-4457-9F7A-F2573BF45428}"/>
                  </a:ext>
                </a:extLst>
              </p:cNvPr>
              <p:cNvSpPr txBox="1"/>
              <p:nvPr/>
            </p:nvSpPr>
            <p:spPr>
              <a:xfrm>
                <a:off x="6155358" y="1535167"/>
                <a:ext cx="1447451" cy="2246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5" name="íṥḻíḓe">
                <a:extLst>
                  <a:ext uri="{FF2B5EF4-FFF2-40B4-BE49-F238E27FC236}">
                    <a16:creationId xmlns:a16="http://schemas.microsoft.com/office/drawing/2014/main" id="{EBC713D0-EAB7-4391-95B1-10544DD3B29A}"/>
                  </a:ext>
                </a:extLst>
              </p:cNvPr>
              <p:cNvSpPr txBox="1"/>
              <p:nvPr/>
            </p:nvSpPr>
            <p:spPr>
              <a:xfrm>
                <a:off x="6154878" y="1748289"/>
                <a:ext cx="2035245" cy="363993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此部分内容作为文字排版占位显示（建议使用主题字体）。</a:t>
                </a:r>
              </a:p>
            </p:txBody>
          </p:sp>
        </p:grpSp>
        <p:sp>
          <p:nvSpPr>
            <p:cNvPr id="17" name="îṣḻîḑé">
              <a:extLst>
                <a:ext uri="{FF2B5EF4-FFF2-40B4-BE49-F238E27FC236}">
                  <a16:creationId xmlns:a16="http://schemas.microsoft.com/office/drawing/2014/main" id="{296493DB-C658-4752-859F-93E694EAEC3D}"/>
                </a:ext>
              </a:extLst>
            </p:cNvPr>
            <p:cNvSpPr/>
            <p:nvPr/>
          </p:nvSpPr>
          <p:spPr>
            <a:xfrm>
              <a:off x="3863245" y="1765438"/>
              <a:ext cx="739315" cy="571702"/>
            </a:xfrm>
            <a:prstGeom prst="wedgeRectCallout">
              <a:avLst>
                <a:gd name="adj1" fmla="val -22274"/>
                <a:gd name="adj2" fmla="val 7216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r>
                <a:rPr lang="en-US" altLang="zh-HK" sz="1600">
                  <a:solidFill>
                    <a:schemeClr val="bg1"/>
                  </a:solidFill>
                </a:rPr>
                <a:t>+25%</a:t>
              </a:r>
            </a:p>
          </p:txBody>
        </p:sp>
        <p:grpSp>
          <p:nvGrpSpPr>
            <p:cNvPr id="18" name="iSḻîḑe">
              <a:extLst>
                <a:ext uri="{FF2B5EF4-FFF2-40B4-BE49-F238E27FC236}">
                  <a16:creationId xmlns:a16="http://schemas.microsoft.com/office/drawing/2014/main" id="{D0D83545-21C4-4112-A82C-BDCF3B71B130}"/>
                </a:ext>
              </a:extLst>
            </p:cNvPr>
            <p:cNvGrpSpPr/>
            <p:nvPr/>
          </p:nvGrpSpPr>
          <p:grpSpPr>
            <a:xfrm>
              <a:off x="5982400" y="1683209"/>
              <a:ext cx="2345848" cy="740141"/>
              <a:chOff x="6448774" y="1517541"/>
              <a:chExt cx="1712549" cy="540328"/>
            </a:xfrm>
          </p:grpSpPr>
          <p:sp>
            <p:nvSpPr>
              <p:cNvPr id="52" name="í$1iḓê">
                <a:extLst>
                  <a:ext uri="{FF2B5EF4-FFF2-40B4-BE49-F238E27FC236}">
                    <a16:creationId xmlns:a16="http://schemas.microsoft.com/office/drawing/2014/main" id="{3C186619-BE38-43B7-BB86-E4BECC890EF0}"/>
                  </a:ext>
                </a:extLst>
              </p:cNvPr>
              <p:cNvSpPr txBox="1"/>
              <p:nvPr/>
            </p:nvSpPr>
            <p:spPr>
              <a:xfrm>
                <a:off x="6448774" y="1517541"/>
                <a:ext cx="1447451" cy="269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>
                <a:normAutofit/>
              </a:bodyPr>
              <a:lstStyle/>
              <a:p>
                <a:r>
                  <a:rPr lang="zh-CN" altLang="en-US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53" name="íṩḻîdè">
                <a:extLst>
                  <a:ext uri="{FF2B5EF4-FFF2-40B4-BE49-F238E27FC236}">
                    <a16:creationId xmlns:a16="http://schemas.microsoft.com/office/drawing/2014/main" id="{19D3E5A7-A1D2-42D7-8342-FA827C3A7EFF}"/>
                  </a:ext>
                </a:extLst>
              </p:cNvPr>
              <p:cNvSpPr txBox="1"/>
              <p:nvPr/>
            </p:nvSpPr>
            <p:spPr>
              <a:xfrm>
                <a:off x="6448774" y="1719317"/>
                <a:ext cx="1712549" cy="338552"/>
              </a:xfrm>
              <a:prstGeom prst="rect">
                <a:avLst/>
              </a:prstGeom>
              <a:noFill/>
            </p:spPr>
            <p:txBody>
              <a:bodyPr wrap="square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100"/>
                </a:lvl1pPr>
              </a:lstStyle>
              <a:p>
                <a:r>
                  <a:rPr lang="zh-CN" altLang="en-US" dirty="0"/>
                  <a:t>此部分内容作为文字排版占位显示（建议使用主题字体）。</a:t>
                </a:r>
              </a:p>
            </p:txBody>
          </p:sp>
        </p:grpSp>
        <p:sp>
          <p:nvSpPr>
            <p:cNvPr id="19" name="isḷíḋè">
              <a:extLst>
                <a:ext uri="{FF2B5EF4-FFF2-40B4-BE49-F238E27FC236}">
                  <a16:creationId xmlns:a16="http://schemas.microsoft.com/office/drawing/2014/main" id="{54F49B05-EAC0-44D0-9428-3C9A549C6DDB}"/>
                </a:ext>
              </a:extLst>
            </p:cNvPr>
            <p:cNvSpPr txBox="1"/>
            <p:nvPr/>
          </p:nvSpPr>
          <p:spPr>
            <a:xfrm>
              <a:off x="7575898" y="3826002"/>
              <a:ext cx="1107996" cy="461665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0" name="îṡ1ïḓê">
              <a:extLst>
                <a:ext uri="{FF2B5EF4-FFF2-40B4-BE49-F238E27FC236}">
                  <a16:creationId xmlns:a16="http://schemas.microsoft.com/office/drawing/2014/main" id="{197C850B-ED65-4E84-A3F8-0D5AD2CA65A4}"/>
                </a:ext>
              </a:extLst>
            </p:cNvPr>
            <p:cNvSpPr txBox="1"/>
            <p:nvPr/>
          </p:nvSpPr>
          <p:spPr>
            <a:xfrm>
              <a:off x="7575898" y="4354286"/>
              <a:ext cx="2315989" cy="70911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100"/>
              </a:lvl1pPr>
            </a:lstStyle>
            <a:p>
              <a:r>
                <a:rPr lang="zh-CN" altLang="en-US" dirty="0"/>
                <a:t>此部分内容作为文字排版占位显示（建议使用主题字体）。</a:t>
              </a:r>
            </a:p>
          </p:txBody>
        </p:sp>
        <p:grpSp>
          <p:nvGrpSpPr>
            <p:cNvPr id="21" name="iśľîḓê">
              <a:extLst>
                <a:ext uri="{FF2B5EF4-FFF2-40B4-BE49-F238E27FC236}">
                  <a16:creationId xmlns:a16="http://schemas.microsoft.com/office/drawing/2014/main" id="{11CDE7F7-2B44-4573-ADDD-A67242FAA0A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20700000">
              <a:off x="1999400" y="2724999"/>
              <a:ext cx="2417281" cy="655591"/>
              <a:chOff x="638" y="1651"/>
              <a:chExt cx="2098" cy="569"/>
            </a:xfrm>
          </p:grpSpPr>
          <p:sp>
            <p:nvSpPr>
              <p:cNvPr id="48" name="iS1ïdé">
                <a:extLst>
                  <a:ext uri="{FF2B5EF4-FFF2-40B4-BE49-F238E27FC236}">
                    <a16:creationId xmlns:a16="http://schemas.microsoft.com/office/drawing/2014/main" id="{7E5E1B62-026D-44E4-99FB-AA44DC4C04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8" y="1651"/>
                <a:ext cx="2098" cy="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$ľïďe">
                <a:extLst>
                  <a:ext uri="{FF2B5EF4-FFF2-40B4-BE49-F238E27FC236}">
                    <a16:creationId xmlns:a16="http://schemas.microsoft.com/office/drawing/2014/main" id="{9573804F-5CDB-4A60-AB0B-F9360881B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651"/>
                <a:ext cx="2094" cy="569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0" name="işḻîḑè">
                <a:extLst>
                  <a:ext uri="{FF2B5EF4-FFF2-40B4-BE49-F238E27FC236}">
                    <a16:creationId xmlns:a16="http://schemas.microsoft.com/office/drawing/2014/main" id="{BE6DE8BD-29D4-48DC-9321-B3331BF99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ľíḋé">
                <a:extLst>
                  <a:ext uri="{FF2B5EF4-FFF2-40B4-BE49-F238E27FC236}">
                    <a16:creationId xmlns:a16="http://schemas.microsoft.com/office/drawing/2014/main" id="{6E04ED83-FEEF-4BC5-AB5E-39C43E363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Sľïḍê">
              <a:extLst>
                <a:ext uri="{FF2B5EF4-FFF2-40B4-BE49-F238E27FC236}">
                  <a16:creationId xmlns:a16="http://schemas.microsoft.com/office/drawing/2014/main" id="{6126C257-E821-45A4-B182-2DED2E95B83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0000">
              <a:off x="3609524" y="2937576"/>
              <a:ext cx="2417281" cy="655591"/>
              <a:chOff x="638" y="1651"/>
              <a:chExt cx="2098" cy="569"/>
            </a:xfrm>
          </p:grpSpPr>
          <p:sp>
            <p:nvSpPr>
              <p:cNvPr id="44" name="íṩlîḋe">
                <a:extLst>
                  <a:ext uri="{FF2B5EF4-FFF2-40B4-BE49-F238E27FC236}">
                    <a16:creationId xmlns:a16="http://schemas.microsoft.com/office/drawing/2014/main" id="{6D91DD04-8A8C-4FD4-A5F3-F2C971C2017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8" y="1651"/>
                <a:ext cx="2098" cy="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ṥľiḓé">
                <a:extLst>
                  <a:ext uri="{FF2B5EF4-FFF2-40B4-BE49-F238E27FC236}">
                    <a16:creationId xmlns:a16="http://schemas.microsoft.com/office/drawing/2014/main" id="{214A0803-9DCC-47E8-9A81-30C520D17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651"/>
                <a:ext cx="2094" cy="569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ṥľíḑê">
                <a:extLst>
                  <a:ext uri="{FF2B5EF4-FFF2-40B4-BE49-F238E27FC236}">
                    <a16:creationId xmlns:a16="http://schemas.microsoft.com/office/drawing/2014/main" id="{7E388D52-AB91-413A-B9EA-8E6739B955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ṩlîdè">
                <a:extLst>
                  <a:ext uri="{FF2B5EF4-FFF2-40B4-BE49-F238E27FC236}">
                    <a16:creationId xmlns:a16="http://schemas.microsoft.com/office/drawing/2014/main" id="{8F587AB7-DC12-4218-BB48-4FEA26B33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ṧḷídê">
              <a:extLst>
                <a:ext uri="{FF2B5EF4-FFF2-40B4-BE49-F238E27FC236}">
                  <a16:creationId xmlns:a16="http://schemas.microsoft.com/office/drawing/2014/main" id="{339272C8-FD02-4485-8B6D-83F6860511D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900000">
              <a:off x="5069578" y="2927711"/>
              <a:ext cx="1918385" cy="661354"/>
              <a:chOff x="121" y="930"/>
              <a:chExt cx="1665" cy="574"/>
            </a:xfrm>
          </p:grpSpPr>
          <p:sp>
            <p:nvSpPr>
              <p:cNvPr id="40" name="îşḷîḍê">
                <a:extLst>
                  <a:ext uri="{FF2B5EF4-FFF2-40B4-BE49-F238E27FC236}">
                    <a16:creationId xmlns:a16="http://schemas.microsoft.com/office/drawing/2014/main" id="{9429437C-9891-41E2-965D-FAFB87C5F9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1" y="930"/>
                <a:ext cx="1665" cy="5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ṧḻíḍé">
                <a:extLst>
                  <a:ext uri="{FF2B5EF4-FFF2-40B4-BE49-F238E27FC236}">
                    <a16:creationId xmlns:a16="http://schemas.microsoft.com/office/drawing/2014/main" id="{2344A1F0-572D-47E4-B4FC-83BA8C25C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932"/>
                <a:ext cx="1665" cy="570"/>
              </a:xfrm>
              <a:custGeom>
                <a:avLst/>
                <a:gdLst>
                  <a:gd name="T0" fmla="*/ 585 w 705"/>
                  <a:gd name="T1" fmla="*/ 0 h 241"/>
                  <a:gd name="T2" fmla="*/ 500 w 705"/>
                  <a:gd name="T3" fmla="*/ 35 h 241"/>
                  <a:gd name="T4" fmla="*/ 494 w 705"/>
                  <a:gd name="T5" fmla="*/ 41 h 241"/>
                  <a:gd name="T6" fmla="*/ 352 w 705"/>
                  <a:gd name="T7" fmla="*/ 101 h 241"/>
                  <a:gd name="T8" fmla="*/ 211 w 705"/>
                  <a:gd name="T9" fmla="*/ 41 h 241"/>
                  <a:gd name="T10" fmla="*/ 205 w 705"/>
                  <a:gd name="T11" fmla="*/ 35 h 241"/>
                  <a:gd name="T12" fmla="*/ 120 w 705"/>
                  <a:gd name="T13" fmla="*/ 0 h 241"/>
                  <a:gd name="T14" fmla="*/ 0 w 705"/>
                  <a:gd name="T15" fmla="*/ 120 h 241"/>
                  <a:gd name="T16" fmla="*/ 120 w 705"/>
                  <a:gd name="T17" fmla="*/ 241 h 241"/>
                  <a:gd name="T18" fmla="*/ 205 w 705"/>
                  <a:gd name="T19" fmla="*/ 206 h 241"/>
                  <a:gd name="T20" fmla="*/ 211 w 705"/>
                  <a:gd name="T21" fmla="*/ 199 h 241"/>
                  <a:gd name="T22" fmla="*/ 352 w 705"/>
                  <a:gd name="T23" fmla="*/ 140 h 241"/>
                  <a:gd name="T24" fmla="*/ 494 w 705"/>
                  <a:gd name="T25" fmla="*/ 199 h 241"/>
                  <a:gd name="T26" fmla="*/ 500 w 705"/>
                  <a:gd name="T27" fmla="*/ 206 h 241"/>
                  <a:gd name="T28" fmla="*/ 585 w 705"/>
                  <a:gd name="T29" fmla="*/ 241 h 241"/>
                  <a:gd name="T30" fmla="*/ 705 w 705"/>
                  <a:gd name="T31" fmla="*/ 120 h 241"/>
                  <a:gd name="T32" fmla="*/ 585 w 705"/>
                  <a:gd name="T3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5" h="241">
                    <a:moveTo>
                      <a:pt x="585" y="0"/>
                    </a:moveTo>
                    <a:cubicBezTo>
                      <a:pt x="552" y="0"/>
                      <a:pt x="522" y="13"/>
                      <a:pt x="500" y="35"/>
                    </a:cubicBezTo>
                    <a:cubicBezTo>
                      <a:pt x="498" y="37"/>
                      <a:pt x="496" y="39"/>
                      <a:pt x="494" y="41"/>
                    </a:cubicBezTo>
                    <a:cubicBezTo>
                      <a:pt x="458" y="78"/>
                      <a:pt x="408" y="101"/>
                      <a:pt x="352" y="101"/>
                    </a:cubicBezTo>
                    <a:cubicBezTo>
                      <a:pt x="297" y="101"/>
                      <a:pt x="247" y="78"/>
                      <a:pt x="211" y="41"/>
                    </a:cubicBezTo>
                    <a:cubicBezTo>
                      <a:pt x="209" y="39"/>
                      <a:pt x="207" y="37"/>
                      <a:pt x="205" y="35"/>
                    </a:cubicBezTo>
                    <a:cubicBezTo>
                      <a:pt x="183" y="13"/>
                      <a:pt x="153" y="0"/>
                      <a:pt x="120" y="0"/>
                    </a:cubicBezTo>
                    <a:cubicBezTo>
                      <a:pt x="53" y="0"/>
                      <a:pt x="0" y="54"/>
                      <a:pt x="0" y="120"/>
                    </a:cubicBezTo>
                    <a:cubicBezTo>
                      <a:pt x="0" y="187"/>
                      <a:pt x="53" y="241"/>
                      <a:pt x="120" y="241"/>
                    </a:cubicBezTo>
                    <a:cubicBezTo>
                      <a:pt x="153" y="241"/>
                      <a:pt x="183" y="227"/>
                      <a:pt x="205" y="206"/>
                    </a:cubicBezTo>
                    <a:cubicBezTo>
                      <a:pt x="207" y="204"/>
                      <a:pt x="209" y="201"/>
                      <a:pt x="211" y="199"/>
                    </a:cubicBezTo>
                    <a:cubicBezTo>
                      <a:pt x="247" y="163"/>
                      <a:pt x="297" y="140"/>
                      <a:pt x="352" y="140"/>
                    </a:cubicBezTo>
                    <a:cubicBezTo>
                      <a:pt x="408" y="140"/>
                      <a:pt x="458" y="163"/>
                      <a:pt x="494" y="199"/>
                    </a:cubicBezTo>
                    <a:cubicBezTo>
                      <a:pt x="496" y="201"/>
                      <a:pt x="498" y="204"/>
                      <a:pt x="500" y="206"/>
                    </a:cubicBezTo>
                    <a:cubicBezTo>
                      <a:pt x="522" y="227"/>
                      <a:pt x="552" y="241"/>
                      <a:pt x="585" y="241"/>
                    </a:cubicBezTo>
                    <a:cubicBezTo>
                      <a:pt x="651" y="241"/>
                      <a:pt x="705" y="187"/>
                      <a:pt x="705" y="120"/>
                    </a:cubicBezTo>
                    <a:cubicBezTo>
                      <a:pt x="705" y="54"/>
                      <a:pt x="651" y="0"/>
                      <a:pt x="5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ṩ1iḋè">
                <a:extLst>
                  <a:ext uri="{FF2B5EF4-FFF2-40B4-BE49-F238E27FC236}">
                    <a16:creationId xmlns:a16="http://schemas.microsoft.com/office/drawing/2014/main" id="{95525774-03E3-4747-A072-EDB9E19D0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968"/>
                <a:ext cx="496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š1iḓe">
                <a:extLst>
                  <a:ext uri="{FF2B5EF4-FFF2-40B4-BE49-F238E27FC236}">
                    <a16:creationId xmlns:a16="http://schemas.microsoft.com/office/drawing/2014/main" id="{CA0FB876-8C05-47F0-A145-54A06E71D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" y="968"/>
                <a:ext cx="499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îṣḷîḓê">
              <a:extLst>
                <a:ext uri="{FF2B5EF4-FFF2-40B4-BE49-F238E27FC236}">
                  <a16:creationId xmlns:a16="http://schemas.microsoft.com/office/drawing/2014/main" id="{D290A8A0-2CE7-4CCC-9179-E4C29379590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9800000">
              <a:off x="7119874" y="2674760"/>
              <a:ext cx="2417281" cy="655591"/>
              <a:chOff x="638" y="1651"/>
              <a:chExt cx="2098" cy="569"/>
            </a:xfrm>
          </p:grpSpPr>
          <p:sp>
            <p:nvSpPr>
              <p:cNvPr id="36" name="is1îḍé">
                <a:extLst>
                  <a:ext uri="{FF2B5EF4-FFF2-40B4-BE49-F238E27FC236}">
                    <a16:creationId xmlns:a16="http://schemas.microsoft.com/office/drawing/2014/main" id="{734C7BBC-37AD-4BEE-8CA8-0433A6C423A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38" y="1651"/>
                <a:ext cx="2098" cy="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ṣliďe">
                <a:extLst>
                  <a:ext uri="{FF2B5EF4-FFF2-40B4-BE49-F238E27FC236}">
                    <a16:creationId xmlns:a16="http://schemas.microsoft.com/office/drawing/2014/main" id="{E48863E8-C044-4B12-B1E4-CCFFC7AE6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651"/>
                <a:ext cx="2094" cy="569"/>
              </a:xfrm>
              <a:custGeom>
                <a:avLst/>
                <a:gdLst>
                  <a:gd name="T0" fmla="*/ 765 w 886"/>
                  <a:gd name="T1" fmla="*/ 0 h 241"/>
                  <a:gd name="T2" fmla="*/ 699 w 886"/>
                  <a:gd name="T3" fmla="*/ 19 h 241"/>
                  <a:gd name="T4" fmla="*/ 697 w 886"/>
                  <a:gd name="T5" fmla="*/ 21 h 241"/>
                  <a:gd name="T6" fmla="*/ 443 w 886"/>
                  <a:gd name="T7" fmla="*/ 94 h 241"/>
                  <a:gd name="T8" fmla="*/ 189 w 886"/>
                  <a:gd name="T9" fmla="*/ 21 h 241"/>
                  <a:gd name="T10" fmla="*/ 187 w 886"/>
                  <a:gd name="T11" fmla="*/ 20 h 241"/>
                  <a:gd name="T12" fmla="*/ 121 w 886"/>
                  <a:gd name="T13" fmla="*/ 0 h 241"/>
                  <a:gd name="T14" fmla="*/ 0 w 886"/>
                  <a:gd name="T15" fmla="*/ 120 h 241"/>
                  <a:gd name="T16" fmla="*/ 0 w 886"/>
                  <a:gd name="T17" fmla="*/ 120 h 241"/>
                  <a:gd name="T18" fmla="*/ 121 w 886"/>
                  <a:gd name="T19" fmla="*/ 241 h 241"/>
                  <a:gd name="T20" fmla="*/ 187 w 886"/>
                  <a:gd name="T21" fmla="*/ 221 h 241"/>
                  <a:gd name="T22" fmla="*/ 189 w 886"/>
                  <a:gd name="T23" fmla="*/ 220 h 241"/>
                  <a:gd name="T24" fmla="*/ 443 w 886"/>
                  <a:gd name="T25" fmla="*/ 146 h 241"/>
                  <a:gd name="T26" fmla="*/ 697 w 886"/>
                  <a:gd name="T27" fmla="*/ 220 h 241"/>
                  <a:gd name="T28" fmla="*/ 699 w 886"/>
                  <a:gd name="T29" fmla="*/ 221 h 241"/>
                  <a:gd name="T30" fmla="*/ 765 w 886"/>
                  <a:gd name="T31" fmla="*/ 241 h 241"/>
                  <a:gd name="T32" fmla="*/ 886 w 886"/>
                  <a:gd name="T33" fmla="*/ 120 h 241"/>
                  <a:gd name="T34" fmla="*/ 765 w 886"/>
                  <a:gd name="T3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86" h="241">
                    <a:moveTo>
                      <a:pt x="765" y="0"/>
                    </a:moveTo>
                    <a:cubicBezTo>
                      <a:pt x="741" y="0"/>
                      <a:pt x="718" y="7"/>
                      <a:pt x="699" y="19"/>
                    </a:cubicBezTo>
                    <a:cubicBezTo>
                      <a:pt x="699" y="20"/>
                      <a:pt x="698" y="20"/>
                      <a:pt x="697" y="21"/>
                    </a:cubicBezTo>
                    <a:cubicBezTo>
                      <a:pt x="624" y="67"/>
                      <a:pt x="537" y="94"/>
                      <a:pt x="443" y="94"/>
                    </a:cubicBezTo>
                    <a:cubicBezTo>
                      <a:pt x="349" y="94"/>
                      <a:pt x="262" y="67"/>
                      <a:pt x="189" y="21"/>
                    </a:cubicBezTo>
                    <a:cubicBezTo>
                      <a:pt x="188" y="20"/>
                      <a:pt x="188" y="20"/>
                      <a:pt x="187" y="20"/>
                    </a:cubicBezTo>
                    <a:cubicBezTo>
                      <a:pt x="168" y="7"/>
                      <a:pt x="145" y="0"/>
                      <a:pt x="121" y="0"/>
                    </a:cubicBezTo>
                    <a:cubicBezTo>
                      <a:pt x="54" y="0"/>
                      <a:pt x="0" y="54"/>
                      <a:pt x="0" y="12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45" y="241"/>
                      <a:pt x="168" y="233"/>
                      <a:pt x="187" y="221"/>
                    </a:cubicBezTo>
                    <a:cubicBezTo>
                      <a:pt x="187" y="220"/>
                      <a:pt x="188" y="220"/>
                      <a:pt x="189" y="220"/>
                    </a:cubicBezTo>
                    <a:cubicBezTo>
                      <a:pt x="262" y="173"/>
                      <a:pt x="349" y="146"/>
                      <a:pt x="443" y="146"/>
                    </a:cubicBezTo>
                    <a:cubicBezTo>
                      <a:pt x="537" y="146"/>
                      <a:pt x="624" y="173"/>
                      <a:pt x="697" y="220"/>
                    </a:cubicBezTo>
                    <a:cubicBezTo>
                      <a:pt x="698" y="220"/>
                      <a:pt x="698" y="220"/>
                      <a:pt x="699" y="221"/>
                    </a:cubicBezTo>
                    <a:cubicBezTo>
                      <a:pt x="718" y="233"/>
                      <a:pt x="741" y="241"/>
                      <a:pt x="765" y="241"/>
                    </a:cubicBezTo>
                    <a:cubicBezTo>
                      <a:pt x="832" y="241"/>
                      <a:pt x="886" y="187"/>
                      <a:pt x="886" y="120"/>
                    </a:cubicBezTo>
                    <a:cubicBezTo>
                      <a:pt x="886" y="54"/>
                      <a:pt x="832" y="0"/>
                      <a:pt x="76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lîďe">
                <a:extLst>
                  <a:ext uri="{FF2B5EF4-FFF2-40B4-BE49-F238E27FC236}">
                    <a16:creationId xmlns:a16="http://schemas.microsoft.com/office/drawing/2014/main" id="{BA033613-4468-4D51-BA6B-2B81A5D3F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ṩ1ïďe">
                <a:extLst>
                  <a:ext uri="{FF2B5EF4-FFF2-40B4-BE49-F238E27FC236}">
                    <a16:creationId xmlns:a16="http://schemas.microsoft.com/office/drawing/2014/main" id="{96C1A951-53ED-438C-9773-37D1E45BB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1687"/>
                <a:ext cx="498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ïS1iďé">
              <a:extLst>
                <a:ext uri="{FF2B5EF4-FFF2-40B4-BE49-F238E27FC236}">
                  <a16:creationId xmlns:a16="http://schemas.microsoft.com/office/drawing/2014/main" id="{BB80955C-E658-4238-AD6A-5B56415A51B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0000">
              <a:off x="6061911" y="2796090"/>
              <a:ext cx="1918385" cy="661354"/>
              <a:chOff x="121" y="930"/>
              <a:chExt cx="1665" cy="574"/>
            </a:xfrm>
          </p:grpSpPr>
          <p:sp>
            <p:nvSpPr>
              <p:cNvPr id="32" name="ïṧlïdè">
                <a:extLst>
                  <a:ext uri="{FF2B5EF4-FFF2-40B4-BE49-F238E27FC236}">
                    <a16:creationId xmlns:a16="http://schemas.microsoft.com/office/drawing/2014/main" id="{4E349720-8F9C-4DC6-B555-3A87BDDF1E2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21" y="930"/>
                <a:ext cx="1665" cy="5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lîḑe">
                <a:extLst>
                  <a:ext uri="{FF2B5EF4-FFF2-40B4-BE49-F238E27FC236}">
                    <a16:creationId xmlns:a16="http://schemas.microsoft.com/office/drawing/2014/main" id="{9AF02E85-E10A-4F69-90C6-29BCCB38C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932"/>
                <a:ext cx="1665" cy="570"/>
              </a:xfrm>
              <a:custGeom>
                <a:avLst/>
                <a:gdLst>
                  <a:gd name="T0" fmla="*/ 585 w 705"/>
                  <a:gd name="T1" fmla="*/ 0 h 241"/>
                  <a:gd name="T2" fmla="*/ 500 w 705"/>
                  <a:gd name="T3" fmla="*/ 35 h 241"/>
                  <a:gd name="T4" fmla="*/ 494 w 705"/>
                  <a:gd name="T5" fmla="*/ 41 h 241"/>
                  <a:gd name="T6" fmla="*/ 352 w 705"/>
                  <a:gd name="T7" fmla="*/ 101 h 241"/>
                  <a:gd name="T8" fmla="*/ 211 w 705"/>
                  <a:gd name="T9" fmla="*/ 41 h 241"/>
                  <a:gd name="T10" fmla="*/ 205 w 705"/>
                  <a:gd name="T11" fmla="*/ 35 h 241"/>
                  <a:gd name="T12" fmla="*/ 120 w 705"/>
                  <a:gd name="T13" fmla="*/ 0 h 241"/>
                  <a:gd name="T14" fmla="*/ 0 w 705"/>
                  <a:gd name="T15" fmla="*/ 120 h 241"/>
                  <a:gd name="T16" fmla="*/ 120 w 705"/>
                  <a:gd name="T17" fmla="*/ 241 h 241"/>
                  <a:gd name="T18" fmla="*/ 205 w 705"/>
                  <a:gd name="T19" fmla="*/ 206 h 241"/>
                  <a:gd name="T20" fmla="*/ 211 w 705"/>
                  <a:gd name="T21" fmla="*/ 199 h 241"/>
                  <a:gd name="T22" fmla="*/ 352 w 705"/>
                  <a:gd name="T23" fmla="*/ 140 h 241"/>
                  <a:gd name="T24" fmla="*/ 494 w 705"/>
                  <a:gd name="T25" fmla="*/ 199 h 241"/>
                  <a:gd name="T26" fmla="*/ 500 w 705"/>
                  <a:gd name="T27" fmla="*/ 206 h 241"/>
                  <a:gd name="T28" fmla="*/ 585 w 705"/>
                  <a:gd name="T29" fmla="*/ 241 h 241"/>
                  <a:gd name="T30" fmla="*/ 705 w 705"/>
                  <a:gd name="T31" fmla="*/ 120 h 241"/>
                  <a:gd name="T32" fmla="*/ 585 w 705"/>
                  <a:gd name="T3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5" h="241">
                    <a:moveTo>
                      <a:pt x="585" y="0"/>
                    </a:moveTo>
                    <a:cubicBezTo>
                      <a:pt x="552" y="0"/>
                      <a:pt x="522" y="13"/>
                      <a:pt x="500" y="35"/>
                    </a:cubicBezTo>
                    <a:cubicBezTo>
                      <a:pt x="498" y="37"/>
                      <a:pt x="496" y="39"/>
                      <a:pt x="494" y="41"/>
                    </a:cubicBezTo>
                    <a:cubicBezTo>
                      <a:pt x="458" y="78"/>
                      <a:pt x="408" y="101"/>
                      <a:pt x="352" y="101"/>
                    </a:cubicBezTo>
                    <a:cubicBezTo>
                      <a:pt x="297" y="101"/>
                      <a:pt x="247" y="78"/>
                      <a:pt x="211" y="41"/>
                    </a:cubicBezTo>
                    <a:cubicBezTo>
                      <a:pt x="209" y="39"/>
                      <a:pt x="207" y="37"/>
                      <a:pt x="205" y="35"/>
                    </a:cubicBezTo>
                    <a:cubicBezTo>
                      <a:pt x="183" y="13"/>
                      <a:pt x="153" y="0"/>
                      <a:pt x="120" y="0"/>
                    </a:cubicBezTo>
                    <a:cubicBezTo>
                      <a:pt x="53" y="0"/>
                      <a:pt x="0" y="54"/>
                      <a:pt x="0" y="120"/>
                    </a:cubicBezTo>
                    <a:cubicBezTo>
                      <a:pt x="0" y="187"/>
                      <a:pt x="53" y="241"/>
                      <a:pt x="120" y="241"/>
                    </a:cubicBezTo>
                    <a:cubicBezTo>
                      <a:pt x="153" y="241"/>
                      <a:pt x="183" y="227"/>
                      <a:pt x="205" y="206"/>
                    </a:cubicBezTo>
                    <a:cubicBezTo>
                      <a:pt x="207" y="204"/>
                      <a:pt x="209" y="201"/>
                      <a:pt x="211" y="199"/>
                    </a:cubicBezTo>
                    <a:cubicBezTo>
                      <a:pt x="247" y="163"/>
                      <a:pt x="297" y="140"/>
                      <a:pt x="352" y="140"/>
                    </a:cubicBezTo>
                    <a:cubicBezTo>
                      <a:pt x="408" y="140"/>
                      <a:pt x="458" y="163"/>
                      <a:pt x="494" y="199"/>
                    </a:cubicBezTo>
                    <a:cubicBezTo>
                      <a:pt x="496" y="201"/>
                      <a:pt x="498" y="204"/>
                      <a:pt x="500" y="206"/>
                    </a:cubicBezTo>
                    <a:cubicBezTo>
                      <a:pt x="522" y="227"/>
                      <a:pt x="552" y="241"/>
                      <a:pt x="585" y="241"/>
                    </a:cubicBezTo>
                    <a:cubicBezTo>
                      <a:pt x="651" y="241"/>
                      <a:pt x="705" y="187"/>
                      <a:pt x="705" y="120"/>
                    </a:cubicBezTo>
                    <a:cubicBezTo>
                      <a:pt x="705" y="54"/>
                      <a:pt x="651" y="0"/>
                      <a:pt x="58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ṧliďê">
                <a:extLst>
                  <a:ext uri="{FF2B5EF4-FFF2-40B4-BE49-F238E27FC236}">
                    <a16:creationId xmlns:a16="http://schemas.microsoft.com/office/drawing/2014/main" id="{959498A2-4DA8-4E4A-B4B9-065759C40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968"/>
                <a:ext cx="496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śľïḓè">
                <a:extLst>
                  <a:ext uri="{FF2B5EF4-FFF2-40B4-BE49-F238E27FC236}">
                    <a16:creationId xmlns:a16="http://schemas.microsoft.com/office/drawing/2014/main" id="{6945B279-C914-4109-B69D-24B250F6C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2" y="968"/>
                <a:ext cx="499" cy="4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is1iḍe">
              <a:extLst>
                <a:ext uri="{FF2B5EF4-FFF2-40B4-BE49-F238E27FC236}">
                  <a16:creationId xmlns:a16="http://schemas.microsoft.com/office/drawing/2014/main" id="{BC0DC74A-46C7-439D-BB60-D4F32A78CC65}"/>
                </a:ext>
              </a:extLst>
            </p:cNvPr>
            <p:cNvSpPr txBox="1"/>
            <p:nvPr/>
          </p:nvSpPr>
          <p:spPr>
            <a:xfrm>
              <a:off x="5045883" y="4044570"/>
              <a:ext cx="2072023" cy="7670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100"/>
              </a:lvl1pPr>
            </a:lstStyle>
            <a:p>
              <a:r>
                <a:rPr lang="zh-CN" altLang="en-US" dirty="0"/>
                <a:t>此部分内容作为文字排版占位显示（建议使用主题字体）。</a:t>
              </a:r>
            </a:p>
          </p:txBody>
        </p:sp>
        <p:sp>
          <p:nvSpPr>
            <p:cNvPr id="27" name="iś1ïḓé">
              <a:extLst>
                <a:ext uri="{FF2B5EF4-FFF2-40B4-BE49-F238E27FC236}">
                  <a16:creationId xmlns:a16="http://schemas.microsoft.com/office/drawing/2014/main" id="{6942D914-3A5A-4AC9-956B-9E6B8E889233}"/>
                </a:ext>
              </a:extLst>
            </p:cNvPr>
            <p:cNvSpPr txBox="1"/>
            <p:nvPr/>
          </p:nvSpPr>
          <p:spPr>
            <a:xfrm>
              <a:off x="870216" y="5528189"/>
              <a:ext cx="160715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  <p:sp>
          <p:nvSpPr>
            <p:cNvPr id="28" name="îṣļiďé">
              <a:extLst>
                <a:ext uri="{FF2B5EF4-FFF2-40B4-BE49-F238E27FC236}">
                  <a16:creationId xmlns:a16="http://schemas.microsoft.com/office/drawing/2014/main" id="{5334A94B-4E3B-4220-A317-F77F20E18FF3}"/>
                </a:ext>
              </a:extLst>
            </p:cNvPr>
            <p:cNvSpPr txBox="1"/>
            <p:nvPr/>
          </p:nvSpPr>
          <p:spPr>
            <a:xfrm>
              <a:off x="3081320" y="5528189"/>
              <a:ext cx="160715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  <p:sp>
          <p:nvSpPr>
            <p:cNvPr id="29" name="iṧliḑe">
              <a:extLst>
                <a:ext uri="{FF2B5EF4-FFF2-40B4-BE49-F238E27FC236}">
                  <a16:creationId xmlns:a16="http://schemas.microsoft.com/office/drawing/2014/main" id="{576DC1F6-2979-48DB-945A-F92231979A09}"/>
                </a:ext>
              </a:extLst>
            </p:cNvPr>
            <p:cNvSpPr txBox="1"/>
            <p:nvPr/>
          </p:nvSpPr>
          <p:spPr>
            <a:xfrm>
              <a:off x="5292424" y="5528189"/>
              <a:ext cx="160715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  <p:sp>
          <p:nvSpPr>
            <p:cNvPr id="30" name="ïṣļiḍé">
              <a:extLst>
                <a:ext uri="{FF2B5EF4-FFF2-40B4-BE49-F238E27FC236}">
                  <a16:creationId xmlns:a16="http://schemas.microsoft.com/office/drawing/2014/main" id="{63430589-EC88-4BF1-A85B-D0B0E44B153E}"/>
                </a:ext>
              </a:extLst>
            </p:cNvPr>
            <p:cNvSpPr txBox="1"/>
            <p:nvPr/>
          </p:nvSpPr>
          <p:spPr>
            <a:xfrm>
              <a:off x="7503528" y="5528189"/>
              <a:ext cx="160715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  <p:sp>
          <p:nvSpPr>
            <p:cNvPr id="31" name="ïSḻïďê">
              <a:extLst>
                <a:ext uri="{FF2B5EF4-FFF2-40B4-BE49-F238E27FC236}">
                  <a16:creationId xmlns:a16="http://schemas.microsoft.com/office/drawing/2014/main" id="{84DC0EF6-A1FC-4E13-8420-928AEBFCBD9B}"/>
                </a:ext>
              </a:extLst>
            </p:cNvPr>
            <p:cNvSpPr txBox="1"/>
            <p:nvPr/>
          </p:nvSpPr>
          <p:spPr>
            <a:xfrm>
              <a:off x="9714631" y="5528189"/>
              <a:ext cx="1607153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/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699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0894A82D-0E21-4BC4-A6EB-42508FBF4938}"/>
              </a:ext>
            </a:extLst>
          </p:cNvPr>
          <p:cNvSpPr txBox="1"/>
          <p:nvPr/>
        </p:nvSpPr>
        <p:spPr>
          <a:xfrm>
            <a:off x="5799152" y="2754513"/>
            <a:ext cx="5981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企业文化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Corporate Culture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965E6BDF-D4E8-495F-A942-D77BAC0FB486}"/>
              </a:ext>
            </a:extLst>
          </p:cNvPr>
          <p:cNvSpPr/>
          <p:nvPr/>
        </p:nvSpPr>
        <p:spPr>
          <a:xfrm>
            <a:off x="4839671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id="{C2AAF0CD-2B77-4098-AACD-F8199B59E58E}"/>
              </a:ext>
            </a:extLst>
          </p:cNvPr>
          <p:cNvSpPr/>
          <p:nvPr/>
        </p:nvSpPr>
        <p:spPr>
          <a:xfrm>
            <a:off x="4839671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id="{1E254BD3-1222-45A2-92C6-9C535B2454B8}"/>
              </a:ext>
            </a:extLst>
          </p:cNvPr>
          <p:cNvSpPr/>
          <p:nvPr/>
        </p:nvSpPr>
        <p:spPr>
          <a:xfrm>
            <a:off x="7887477" y="4236567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93F952DF-E92F-48E7-90A7-E526C12EEA85}"/>
              </a:ext>
            </a:extLst>
          </p:cNvPr>
          <p:cNvSpPr/>
          <p:nvPr/>
        </p:nvSpPr>
        <p:spPr>
          <a:xfrm>
            <a:off x="7887477" y="4765925"/>
            <a:ext cx="204716" cy="204716"/>
          </a:xfrm>
          <a:prstGeom prst="diamond">
            <a:avLst/>
          </a:prstGeom>
          <a:solidFill>
            <a:schemeClr val="accent5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5B509E-A7B5-4690-A833-30FEFC2D47B5}"/>
              </a:ext>
            </a:extLst>
          </p:cNvPr>
          <p:cNvSpPr txBox="1"/>
          <p:nvPr/>
        </p:nvSpPr>
        <p:spPr>
          <a:xfrm>
            <a:off x="5044387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927ECCE-F7BA-4BE9-8D2A-B317B09BC465}"/>
              </a:ext>
            </a:extLst>
          </p:cNvPr>
          <p:cNvSpPr txBox="1"/>
          <p:nvPr/>
        </p:nvSpPr>
        <p:spPr>
          <a:xfrm>
            <a:off x="8092193" y="4185036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51E562-064E-4AC8-B425-312EDC47BDCD}"/>
              </a:ext>
            </a:extLst>
          </p:cNvPr>
          <p:cNvSpPr txBox="1"/>
          <p:nvPr/>
        </p:nvSpPr>
        <p:spPr>
          <a:xfrm>
            <a:off x="5044387" y="4714394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EB2EDF-2F7E-4EBA-93D9-8C6A054B649A}"/>
              </a:ext>
            </a:extLst>
          </p:cNvPr>
          <p:cNvSpPr txBox="1"/>
          <p:nvPr/>
        </p:nvSpPr>
        <p:spPr>
          <a:xfrm>
            <a:off x="8092193" y="4714393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87BB1B-F3AC-447F-B205-C69D4F95868F}"/>
              </a:ext>
            </a:extLst>
          </p:cNvPr>
          <p:cNvSpPr/>
          <p:nvPr/>
        </p:nvSpPr>
        <p:spPr>
          <a:xfrm>
            <a:off x="4722705" y="3429000"/>
            <a:ext cx="6840000" cy="9495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1584221-F54E-465A-9D4A-2A78D344A5C8}"/>
              </a:ext>
            </a:extLst>
          </p:cNvPr>
          <p:cNvSpPr txBox="1"/>
          <p:nvPr/>
        </p:nvSpPr>
        <p:spPr>
          <a:xfrm>
            <a:off x="3298499" y="2528383"/>
            <a:ext cx="384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accent5"/>
                </a:solidFill>
                <a:latin typeface="+mn-ea"/>
              </a:rPr>
              <a:t>02</a:t>
            </a:r>
            <a:endParaRPr lang="zh-CN" altLang="en-US" sz="72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6" name="流程图: 离页连接符 35">
            <a:extLst>
              <a:ext uri="{FF2B5EF4-FFF2-40B4-BE49-F238E27FC236}">
                <a16:creationId xmlns:a16="http://schemas.microsoft.com/office/drawing/2014/main" id="{EB33BDBB-19F3-4B0C-BEC4-BA09E1E5089D}"/>
              </a:ext>
            </a:extLst>
          </p:cNvPr>
          <p:cNvSpPr/>
          <p:nvPr/>
        </p:nvSpPr>
        <p:spPr>
          <a:xfrm rot="16200000">
            <a:off x="-1692043" y="841426"/>
            <a:ext cx="6858000" cy="5175149"/>
          </a:xfrm>
          <a:prstGeom prst="flowChartOffpageConnector">
            <a:avLst/>
          </a:prstGeom>
          <a:solidFill>
            <a:schemeClr val="accent5">
              <a:lumMod val="7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EED40AD0-C4CE-45DB-9137-7A780345BF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" r="50572"/>
          <a:stretch/>
        </p:blipFill>
        <p:spPr>
          <a:xfrm flipH="1">
            <a:off x="-881453" y="0"/>
            <a:ext cx="4989609" cy="6858000"/>
          </a:xfrm>
          <a:custGeom>
            <a:avLst/>
            <a:gdLst>
              <a:gd name="connsiteX0" fmla="*/ 1035030 w 5175149"/>
              <a:gd name="connsiteY0" fmla="*/ 0 h 6858000"/>
              <a:gd name="connsiteX1" fmla="*/ 5175149 w 5175149"/>
              <a:gd name="connsiteY1" fmla="*/ 0 h 6858000"/>
              <a:gd name="connsiteX2" fmla="*/ 5175149 w 5175149"/>
              <a:gd name="connsiteY2" fmla="*/ 6858000 h 6858000"/>
              <a:gd name="connsiteX3" fmla="*/ 1035030 w 5175149"/>
              <a:gd name="connsiteY3" fmla="*/ 6858000 h 6858000"/>
              <a:gd name="connsiteX4" fmla="*/ 0 w 5175149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5149" h="6858000">
                <a:moveTo>
                  <a:pt x="1035030" y="0"/>
                </a:moveTo>
                <a:lnTo>
                  <a:pt x="5175149" y="0"/>
                </a:lnTo>
                <a:lnTo>
                  <a:pt x="5175149" y="6858000"/>
                </a:lnTo>
                <a:lnTo>
                  <a:pt x="1035030" y="6858000"/>
                </a:lnTo>
                <a:lnTo>
                  <a:pt x="0" y="342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1827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3258B58-68E3-4F22-8146-6665307A2E4A}"/>
              </a:ext>
            </a:extLst>
          </p:cNvPr>
          <p:cNvCxnSpPr/>
          <p:nvPr/>
        </p:nvCxnSpPr>
        <p:spPr>
          <a:xfrm>
            <a:off x="1169581" y="3631023"/>
            <a:ext cx="982448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2C3329D-EC35-4812-9422-F20B3F55C51F}"/>
              </a:ext>
            </a:extLst>
          </p:cNvPr>
          <p:cNvGrpSpPr/>
          <p:nvPr/>
        </p:nvGrpSpPr>
        <p:grpSpPr>
          <a:xfrm>
            <a:off x="2257355" y="3505023"/>
            <a:ext cx="252000" cy="252000"/>
            <a:chOff x="2987749" y="4514735"/>
            <a:chExt cx="252000" cy="252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1DC175B-46BE-494E-AB4D-206AAA1ED8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F12E282-A5D9-4BD9-A85A-B83CEED456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5BB533-8F4C-46D6-A118-ADAB0F70C76E}"/>
              </a:ext>
            </a:extLst>
          </p:cNvPr>
          <p:cNvGrpSpPr/>
          <p:nvPr/>
        </p:nvGrpSpPr>
        <p:grpSpPr>
          <a:xfrm>
            <a:off x="9679178" y="3505023"/>
            <a:ext cx="252000" cy="252000"/>
            <a:chOff x="2987749" y="4514735"/>
            <a:chExt cx="252000" cy="25200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C6CC44CA-CC8F-4BAD-A583-E8E041C925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2A24A44-249F-43A1-AEED-48ECFFECE5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51D45EC-9275-475A-B933-3B62608EA7EE}"/>
              </a:ext>
            </a:extLst>
          </p:cNvPr>
          <p:cNvGrpSpPr/>
          <p:nvPr/>
        </p:nvGrpSpPr>
        <p:grpSpPr>
          <a:xfrm>
            <a:off x="4112811" y="3505023"/>
            <a:ext cx="252000" cy="252000"/>
            <a:chOff x="2987749" y="4514735"/>
            <a:chExt cx="252000" cy="252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CADD74D-DA53-4425-9F50-51912BE09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608911-FB77-41AA-BE6A-59785F063F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0CA7994-495B-4998-B242-213E7C1B8566}"/>
              </a:ext>
            </a:extLst>
          </p:cNvPr>
          <p:cNvGrpSpPr/>
          <p:nvPr/>
        </p:nvGrpSpPr>
        <p:grpSpPr>
          <a:xfrm>
            <a:off x="7823723" y="3505023"/>
            <a:ext cx="252000" cy="252000"/>
            <a:chOff x="2987749" y="4514735"/>
            <a:chExt cx="252000" cy="25200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2B12DDC-2ED5-4F3B-A799-1BA2F16930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9BF0972-21E4-4313-B300-3EC01A9440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A68879B-BA56-4480-9133-4B2B93024B72}"/>
              </a:ext>
            </a:extLst>
          </p:cNvPr>
          <p:cNvGrpSpPr/>
          <p:nvPr/>
        </p:nvGrpSpPr>
        <p:grpSpPr>
          <a:xfrm>
            <a:off x="5968267" y="3505023"/>
            <a:ext cx="252000" cy="252000"/>
            <a:chOff x="2987749" y="4514735"/>
            <a:chExt cx="252000" cy="252000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2E782C5-5B02-43F5-A96E-587330A986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887C066-5CDE-4769-933A-3F07F5BB24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86803BEB-89D2-4430-A740-4F40637C7BBE}"/>
              </a:ext>
            </a:extLst>
          </p:cNvPr>
          <p:cNvCxnSpPr>
            <a:stCxn id="49" idx="0"/>
          </p:cNvCxnSpPr>
          <p:nvPr/>
        </p:nvCxnSpPr>
        <p:spPr>
          <a:xfrm flipV="1">
            <a:off x="4238811" y="3009014"/>
            <a:ext cx="0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F8E807C-6216-4F80-940B-D2C32EB866A8}"/>
              </a:ext>
            </a:extLst>
          </p:cNvPr>
          <p:cNvCxnSpPr>
            <a:stCxn id="52" idx="0"/>
          </p:cNvCxnSpPr>
          <p:nvPr/>
        </p:nvCxnSpPr>
        <p:spPr>
          <a:xfrm flipH="1" flipV="1">
            <a:off x="7949687" y="3009014"/>
            <a:ext cx="36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DB2280C0-D654-4997-BEBE-7DBEDE7357BB}"/>
              </a:ext>
            </a:extLst>
          </p:cNvPr>
          <p:cNvCxnSpPr>
            <a:stCxn id="43" idx="4"/>
          </p:cNvCxnSpPr>
          <p:nvPr/>
        </p:nvCxnSpPr>
        <p:spPr>
          <a:xfrm>
            <a:off x="2383355" y="3757023"/>
            <a:ext cx="0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06F8238B-A54B-405C-8879-962AAE834ACB}"/>
              </a:ext>
            </a:extLst>
          </p:cNvPr>
          <p:cNvCxnSpPr>
            <a:stCxn id="55" idx="4"/>
          </p:cNvCxnSpPr>
          <p:nvPr/>
        </p:nvCxnSpPr>
        <p:spPr>
          <a:xfrm>
            <a:off x="6094267" y="3757023"/>
            <a:ext cx="1733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7339C58C-2B0B-4969-AF01-EBDDA07ABB51}"/>
              </a:ext>
            </a:extLst>
          </p:cNvPr>
          <p:cNvCxnSpPr>
            <a:stCxn id="46" idx="4"/>
          </p:cNvCxnSpPr>
          <p:nvPr/>
        </p:nvCxnSpPr>
        <p:spPr>
          <a:xfrm>
            <a:off x="9805178" y="3757023"/>
            <a:ext cx="1733" cy="47539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任意多边形 63">
            <a:extLst>
              <a:ext uri="{FF2B5EF4-FFF2-40B4-BE49-F238E27FC236}">
                <a16:creationId xmlns:a16="http://schemas.microsoft.com/office/drawing/2014/main" id="{FAEA9D00-EC65-4E84-AB0B-DDB98335A1E2}"/>
              </a:ext>
            </a:extLst>
          </p:cNvPr>
          <p:cNvSpPr/>
          <p:nvPr/>
        </p:nvSpPr>
        <p:spPr>
          <a:xfrm>
            <a:off x="2054582" y="4379397"/>
            <a:ext cx="657546" cy="164083"/>
          </a:xfrm>
          <a:custGeom>
            <a:avLst/>
            <a:gdLst/>
            <a:ahLst/>
            <a:cxnLst/>
            <a:rect l="l" t="t" r="r" b="b"/>
            <a:pathLst>
              <a:path w="657546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4" y="66235"/>
                  <a:pt x="188132" y="69116"/>
                  <a:pt x="188002" y="72177"/>
                </a:cubicBezTo>
                <a:lnTo>
                  <a:pt x="224725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29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599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2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5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59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2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6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0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7" y="11411"/>
                  <a:pt x="115467" y="11329"/>
                  <a:pt x="117811" y="11329"/>
                </a:cubicBezTo>
                <a:close/>
                <a:moveTo>
                  <a:pt x="621604" y="1367"/>
                </a:moveTo>
                <a:cubicBezTo>
                  <a:pt x="624078" y="1367"/>
                  <a:pt x="626080" y="1416"/>
                  <a:pt x="627610" y="1514"/>
                </a:cubicBezTo>
                <a:cubicBezTo>
                  <a:pt x="629140" y="1611"/>
                  <a:pt x="630296" y="1774"/>
                  <a:pt x="631078" y="2002"/>
                </a:cubicBezTo>
                <a:cubicBezTo>
                  <a:pt x="631859" y="2230"/>
                  <a:pt x="632380" y="2539"/>
                  <a:pt x="632640" y="2930"/>
                </a:cubicBezTo>
                <a:cubicBezTo>
                  <a:pt x="632901" y="3320"/>
                  <a:pt x="633031" y="3809"/>
                  <a:pt x="633031" y="4395"/>
                </a:cubicBezTo>
                <a:lnTo>
                  <a:pt x="633031" y="108802"/>
                </a:lnTo>
                <a:lnTo>
                  <a:pt x="653639" y="108802"/>
                </a:lnTo>
                <a:cubicBezTo>
                  <a:pt x="654225" y="108802"/>
                  <a:pt x="654762" y="108981"/>
                  <a:pt x="655250" y="109340"/>
                </a:cubicBezTo>
                <a:cubicBezTo>
                  <a:pt x="655739" y="109698"/>
                  <a:pt x="656162" y="110267"/>
                  <a:pt x="656520" y="111049"/>
                </a:cubicBezTo>
                <a:cubicBezTo>
                  <a:pt x="656878" y="111830"/>
                  <a:pt x="657139" y="112856"/>
                  <a:pt x="657301" y="114125"/>
                </a:cubicBezTo>
                <a:cubicBezTo>
                  <a:pt x="657464" y="115395"/>
                  <a:pt x="657546" y="116974"/>
                  <a:pt x="657546" y="118862"/>
                </a:cubicBezTo>
                <a:cubicBezTo>
                  <a:pt x="657546" y="120685"/>
                  <a:pt x="657448" y="122232"/>
                  <a:pt x="657253" y="123501"/>
                </a:cubicBezTo>
                <a:cubicBezTo>
                  <a:pt x="657057" y="124771"/>
                  <a:pt x="656781" y="125780"/>
                  <a:pt x="656422" y="126529"/>
                </a:cubicBezTo>
                <a:cubicBezTo>
                  <a:pt x="656064" y="127278"/>
                  <a:pt x="655657" y="127815"/>
                  <a:pt x="655202" y="128141"/>
                </a:cubicBezTo>
                <a:cubicBezTo>
                  <a:pt x="654746" y="128466"/>
                  <a:pt x="654225" y="128629"/>
                  <a:pt x="653639" y="128629"/>
                </a:cubicBezTo>
                <a:lnTo>
                  <a:pt x="583904" y="128629"/>
                </a:lnTo>
                <a:cubicBezTo>
                  <a:pt x="583383" y="128629"/>
                  <a:pt x="582894" y="128466"/>
                  <a:pt x="582439" y="128141"/>
                </a:cubicBezTo>
                <a:cubicBezTo>
                  <a:pt x="581983" y="127815"/>
                  <a:pt x="581576" y="127278"/>
                  <a:pt x="581218" y="126529"/>
                </a:cubicBezTo>
                <a:cubicBezTo>
                  <a:pt x="580860" y="125780"/>
                  <a:pt x="580583" y="124771"/>
                  <a:pt x="580388" y="123501"/>
                </a:cubicBezTo>
                <a:cubicBezTo>
                  <a:pt x="580192" y="122232"/>
                  <a:pt x="580095" y="120685"/>
                  <a:pt x="580095" y="118862"/>
                </a:cubicBezTo>
                <a:cubicBezTo>
                  <a:pt x="580095" y="116974"/>
                  <a:pt x="580176" y="115395"/>
                  <a:pt x="580339" y="114125"/>
                </a:cubicBezTo>
                <a:cubicBezTo>
                  <a:pt x="580502" y="112856"/>
                  <a:pt x="580762" y="111830"/>
                  <a:pt x="581120" y="111049"/>
                </a:cubicBezTo>
                <a:cubicBezTo>
                  <a:pt x="581478" y="110267"/>
                  <a:pt x="581885" y="109698"/>
                  <a:pt x="582341" y="109340"/>
                </a:cubicBezTo>
                <a:cubicBezTo>
                  <a:pt x="582797" y="108981"/>
                  <a:pt x="583318" y="108802"/>
                  <a:pt x="583904" y="108802"/>
                </a:cubicBezTo>
                <a:lnTo>
                  <a:pt x="607442" y="108802"/>
                </a:lnTo>
                <a:lnTo>
                  <a:pt x="607442" y="26566"/>
                </a:lnTo>
                <a:lnTo>
                  <a:pt x="587127" y="37797"/>
                </a:lnTo>
                <a:cubicBezTo>
                  <a:pt x="585629" y="38514"/>
                  <a:pt x="584408" y="38953"/>
                  <a:pt x="583464" y="39116"/>
                </a:cubicBezTo>
                <a:cubicBezTo>
                  <a:pt x="582520" y="39279"/>
                  <a:pt x="581771" y="39083"/>
                  <a:pt x="581218" y="38530"/>
                </a:cubicBezTo>
                <a:cubicBezTo>
                  <a:pt x="580664" y="37976"/>
                  <a:pt x="580290" y="37016"/>
                  <a:pt x="580095" y="35649"/>
                </a:cubicBezTo>
                <a:cubicBezTo>
                  <a:pt x="579899" y="34281"/>
                  <a:pt x="579802" y="32361"/>
                  <a:pt x="579802" y="29886"/>
                </a:cubicBezTo>
                <a:cubicBezTo>
                  <a:pt x="579802" y="28324"/>
                  <a:pt x="579834" y="27038"/>
                  <a:pt x="579899" y="26028"/>
                </a:cubicBezTo>
                <a:cubicBezTo>
                  <a:pt x="579964" y="25019"/>
                  <a:pt x="580127" y="24156"/>
                  <a:pt x="580388" y="23440"/>
                </a:cubicBezTo>
                <a:cubicBezTo>
                  <a:pt x="580648" y="22724"/>
                  <a:pt x="581006" y="22138"/>
                  <a:pt x="581462" y="21682"/>
                </a:cubicBezTo>
                <a:cubicBezTo>
                  <a:pt x="581918" y="21226"/>
                  <a:pt x="582536" y="20738"/>
                  <a:pt x="583318" y="20217"/>
                </a:cubicBezTo>
                <a:lnTo>
                  <a:pt x="610469" y="2637"/>
                </a:lnTo>
                <a:cubicBezTo>
                  <a:pt x="610795" y="2376"/>
                  <a:pt x="611202" y="2165"/>
                  <a:pt x="611690" y="2002"/>
                </a:cubicBezTo>
                <a:cubicBezTo>
                  <a:pt x="612179" y="1839"/>
                  <a:pt x="612814" y="1709"/>
                  <a:pt x="613595" y="1611"/>
                </a:cubicBezTo>
                <a:cubicBezTo>
                  <a:pt x="614376" y="1514"/>
                  <a:pt x="615402" y="1448"/>
                  <a:pt x="616671" y="1416"/>
                </a:cubicBezTo>
                <a:cubicBezTo>
                  <a:pt x="617941" y="1383"/>
                  <a:pt x="619585" y="1367"/>
                  <a:pt x="621604" y="1367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1" y="2539"/>
                </a:cubicBezTo>
                <a:cubicBezTo>
                  <a:pt x="64526" y="3320"/>
                  <a:pt x="66837" y="4199"/>
                  <a:pt x="68856" y="5176"/>
                </a:cubicBezTo>
                <a:cubicBezTo>
                  <a:pt x="70874" y="6153"/>
                  <a:pt x="72209" y="6967"/>
                  <a:pt x="72860" y="7618"/>
                </a:cubicBezTo>
                <a:cubicBezTo>
                  <a:pt x="73511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7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7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8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7" y="126643"/>
                  <a:pt x="53913" y="128336"/>
                </a:cubicBezTo>
                <a:cubicBezTo>
                  <a:pt x="48248" y="130029"/>
                  <a:pt x="42192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5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2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2961401-542D-4C74-8779-ACE4F0E7EE88}"/>
              </a:ext>
            </a:extLst>
          </p:cNvPr>
          <p:cNvSpPr txBox="1"/>
          <p:nvPr/>
        </p:nvSpPr>
        <p:spPr>
          <a:xfrm>
            <a:off x="3909452" y="2717890"/>
            <a:ext cx="658718" cy="164083"/>
          </a:xfrm>
          <a:custGeom>
            <a:avLst/>
            <a:gdLst/>
            <a:ahLst/>
            <a:cxnLst/>
            <a:rect l="l" t="t" r="r" b="b"/>
            <a:pathLst>
              <a:path w="658718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7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8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1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59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2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6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0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7" y="11411"/>
                  <a:pt x="115467" y="11329"/>
                  <a:pt x="117811" y="11329"/>
                </a:cubicBezTo>
                <a:close/>
                <a:moveTo>
                  <a:pt x="614474" y="0"/>
                </a:moveTo>
                <a:cubicBezTo>
                  <a:pt x="621050" y="0"/>
                  <a:pt x="626796" y="830"/>
                  <a:pt x="631712" y="2490"/>
                </a:cubicBezTo>
                <a:cubicBezTo>
                  <a:pt x="636628" y="4151"/>
                  <a:pt x="640714" y="6462"/>
                  <a:pt x="643970" y="9425"/>
                </a:cubicBezTo>
                <a:cubicBezTo>
                  <a:pt x="647225" y="12387"/>
                  <a:pt x="649651" y="15903"/>
                  <a:pt x="651246" y="19973"/>
                </a:cubicBezTo>
                <a:cubicBezTo>
                  <a:pt x="652841" y="24042"/>
                  <a:pt x="653639" y="28421"/>
                  <a:pt x="653639" y="33109"/>
                </a:cubicBezTo>
                <a:cubicBezTo>
                  <a:pt x="653639" y="37211"/>
                  <a:pt x="653248" y="41248"/>
                  <a:pt x="652467" y="45220"/>
                </a:cubicBezTo>
                <a:cubicBezTo>
                  <a:pt x="651686" y="49192"/>
                  <a:pt x="650058" y="53473"/>
                  <a:pt x="647583" y="58064"/>
                </a:cubicBezTo>
                <a:cubicBezTo>
                  <a:pt x="645109" y="62654"/>
                  <a:pt x="641626" y="67733"/>
                  <a:pt x="637133" y="73300"/>
                </a:cubicBezTo>
                <a:cubicBezTo>
                  <a:pt x="632640" y="78867"/>
                  <a:pt x="626682" y="85329"/>
                  <a:pt x="619260" y="92687"/>
                </a:cubicBezTo>
                <a:lnTo>
                  <a:pt x="604512" y="107826"/>
                </a:lnTo>
                <a:lnTo>
                  <a:pt x="654323" y="107826"/>
                </a:lnTo>
                <a:cubicBezTo>
                  <a:pt x="654974" y="107826"/>
                  <a:pt x="655576" y="108021"/>
                  <a:pt x="656129" y="108412"/>
                </a:cubicBezTo>
                <a:cubicBezTo>
                  <a:pt x="656683" y="108802"/>
                  <a:pt x="657155" y="109405"/>
                  <a:pt x="657546" y="110219"/>
                </a:cubicBezTo>
                <a:cubicBezTo>
                  <a:pt x="657936" y="111032"/>
                  <a:pt x="658229" y="112107"/>
                  <a:pt x="658425" y="113442"/>
                </a:cubicBezTo>
                <a:cubicBezTo>
                  <a:pt x="658620" y="114776"/>
                  <a:pt x="658718" y="116355"/>
                  <a:pt x="658718" y="118179"/>
                </a:cubicBezTo>
                <a:cubicBezTo>
                  <a:pt x="658718" y="120067"/>
                  <a:pt x="658636" y="121678"/>
                  <a:pt x="658474" y="123013"/>
                </a:cubicBezTo>
                <a:cubicBezTo>
                  <a:pt x="658311" y="124348"/>
                  <a:pt x="658067" y="125439"/>
                  <a:pt x="657741" y="126285"/>
                </a:cubicBezTo>
                <a:cubicBezTo>
                  <a:pt x="657415" y="127131"/>
                  <a:pt x="656992" y="127734"/>
                  <a:pt x="656471" y="128092"/>
                </a:cubicBezTo>
                <a:cubicBezTo>
                  <a:pt x="655950" y="128450"/>
                  <a:pt x="655364" y="128629"/>
                  <a:pt x="654713" y="128629"/>
                </a:cubicBezTo>
                <a:lnTo>
                  <a:pt x="582048" y="128629"/>
                </a:lnTo>
                <a:cubicBezTo>
                  <a:pt x="580615" y="128629"/>
                  <a:pt x="579378" y="128499"/>
                  <a:pt x="578337" y="128238"/>
                </a:cubicBezTo>
                <a:cubicBezTo>
                  <a:pt x="577295" y="127978"/>
                  <a:pt x="576448" y="127473"/>
                  <a:pt x="575797" y="126725"/>
                </a:cubicBezTo>
                <a:cubicBezTo>
                  <a:pt x="575146" y="125976"/>
                  <a:pt x="574674" y="124885"/>
                  <a:pt x="574381" y="123453"/>
                </a:cubicBezTo>
                <a:cubicBezTo>
                  <a:pt x="574088" y="122020"/>
                  <a:pt x="573941" y="120164"/>
                  <a:pt x="573941" y="117886"/>
                </a:cubicBezTo>
                <a:cubicBezTo>
                  <a:pt x="573941" y="115737"/>
                  <a:pt x="574039" y="113897"/>
                  <a:pt x="574234" y="112367"/>
                </a:cubicBezTo>
                <a:cubicBezTo>
                  <a:pt x="574430" y="110837"/>
                  <a:pt x="574788" y="109470"/>
                  <a:pt x="575309" y="108265"/>
                </a:cubicBezTo>
                <a:cubicBezTo>
                  <a:pt x="575830" y="107061"/>
                  <a:pt x="576497" y="105889"/>
                  <a:pt x="577311" y="104749"/>
                </a:cubicBezTo>
                <a:cubicBezTo>
                  <a:pt x="578125" y="103610"/>
                  <a:pt x="579183" y="102356"/>
                  <a:pt x="580485" y="100989"/>
                </a:cubicBezTo>
                <a:lnTo>
                  <a:pt x="602363" y="77548"/>
                </a:lnTo>
                <a:cubicBezTo>
                  <a:pt x="606726" y="72991"/>
                  <a:pt x="610242" y="68840"/>
                  <a:pt x="612911" y="65096"/>
                </a:cubicBezTo>
                <a:cubicBezTo>
                  <a:pt x="615581" y="61352"/>
                  <a:pt x="617664" y="57933"/>
                  <a:pt x="619162" y="54841"/>
                </a:cubicBezTo>
                <a:cubicBezTo>
                  <a:pt x="620660" y="51748"/>
                  <a:pt x="621685" y="48899"/>
                  <a:pt x="622239" y="46295"/>
                </a:cubicBezTo>
                <a:cubicBezTo>
                  <a:pt x="622792" y="43690"/>
                  <a:pt x="623069" y="41216"/>
                  <a:pt x="623069" y="38872"/>
                </a:cubicBezTo>
                <a:cubicBezTo>
                  <a:pt x="623069" y="36723"/>
                  <a:pt x="622727" y="34688"/>
                  <a:pt x="622043" y="32767"/>
                </a:cubicBezTo>
                <a:cubicBezTo>
                  <a:pt x="621360" y="30847"/>
                  <a:pt x="620350" y="29170"/>
                  <a:pt x="619015" y="27738"/>
                </a:cubicBezTo>
                <a:cubicBezTo>
                  <a:pt x="617681" y="26305"/>
                  <a:pt x="616004" y="25182"/>
                  <a:pt x="613986" y="24368"/>
                </a:cubicBezTo>
                <a:cubicBezTo>
                  <a:pt x="611967" y="23554"/>
                  <a:pt x="609590" y="23147"/>
                  <a:pt x="606856" y="23147"/>
                </a:cubicBezTo>
                <a:cubicBezTo>
                  <a:pt x="603014" y="23147"/>
                  <a:pt x="599612" y="23635"/>
                  <a:pt x="596649" y="24612"/>
                </a:cubicBezTo>
                <a:cubicBezTo>
                  <a:pt x="593687" y="25589"/>
                  <a:pt x="591082" y="26679"/>
                  <a:pt x="588836" y="27884"/>
                </a:cubicBezTo>
                <a:cubicBezTo>
                  <a:pt x="586590" y="29089"/>
                  <a:pt x="584718" y="30196"/>
                  <a:pt x="583220" y="31205"/>
                </a:cubicBezTo>
                <a:cubicBezTo>
                  <a:pt x="581722" y="32214"/>
                  <a:pt x="580550" y="32719"/>
                  <a:pt x="579704" y="32719"/>
                </a:cubicBezTo>
                <a:cubicBezTo>
                  <a:pt x="579118" y="32719"/>
                  <a:pt x="578613" y="32523"/>
                  <a:pt x="578190" y="32133"/>
                </a:cubicBezTo>
                <a:cubicBezTo>
                  <a:pt x="577767" y="31742"/>
                  <a:pt x="577425" y="31091"/>
                  <a:pt x="577165" y="30179"/>
                </a:cubicBezTo>
                <a:cubicBezTo>
                  <a:pt x="576904" y="29268"/>
                  <a:pt x="576692" y="28047"/>
                  <a:pt x="576530" y="26517"/>
                </a:cubicBezTo>
                <a:cubicBezTo>
                  <a:pt x="576367" y="24987"/>
                  <a:pt x="576286" y="23115"/>
                  <a:pt x="576286" y="20901"/>
                </a:cubicBezTo>
                <a:cubicBezTo>
                  <a:pt x="576286" y="19403"/>
                  <a:pt x="576334" y="18150"/>
                  <a:pt x="576432" y="17141"/>
                </a:cubicBezTo>
                <a:cubicBezTo>
                  <a:pt x="576530" y="16131"/>
                  <a:pt x="576676" y="15252"/>
                  <a:pt x="576872" y="14503"/>
                </a:cubicBezTo>
                <a:cubicBezTo>
                  <a:pt x="577067" y="13755"/>
                  <a:pt x="577327" y="13104"/>
                  <a:pt x="577653" y="12550"/>
                </a:cubicBezTo>
                <a:cubicBezTo>
                  <a:pt x="577978" y="11997"/>
                  <a:pt x="578548" y="11329"/>
                  <a:pt x="579362" y="10548"/>
                </a:cubicBezTo>
                <a:cubicBezTo>
                  <a:pt x="580176" y="9767"/>
                  <a:pt x="581674" y="8774"/>
                  <a:pt x="583855" y="7569"/>
                </a:cubicBezTo>
                <a:cubicBezTo>
                  <a:pt x="586036" y="6364"/>
                  <a:pt x="588722" y="5192"/>
                  <a:pt x="591912" y="4053"/>
                </a:cubicBezTo>
                <a:cubicBezTo>
                  <a:pt x="595103" y="2913"/>
                  <a:pt x="598619" y="1953"/>
                  <a:pt x="602461" y="1172"/>
                </a:cubicBezTo>
                <a:cubicBezTo>
                  <a:pt x="606302" y="390"/>
                  <a:pt x="610307" y="0"/>
                  <a:pt x="614474" y="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1" y="2539"/>
                </a:cubicBezTo>
                <a:cubicBezTo>
                  <a:pt x="64526" y="3320"/>
                  <a:pt x="66837" y="4199"/>
                  <a:pt x="68856" y="5176"/>
                </a:cubicBezTo>
                <a:cubicBezTo>
                  <a:pt x="70874" y="6153"/>
                  <a:pt x="72209" y="6967"/>
                  <a:pt x="72860" y="7618"/>
                </a:cubicBezTo>
                <a:cubicBezTo>
                  <a:pt x="73511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7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7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8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7" y="126643"/>
                  <a:pt x="53913" y="128336"/>
                </a:cubicBezTo>
                <a:cubicBezTo>
                  <a:pt x="48248" y="130029"/>
                  <a:pt x="42192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5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2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19F7CAF-FFBF-48F8-A5B6-124822F1704D}"/>
              </a:ext>
            </a:extLst>
          </p:cNvPr>
          <p:cNvSpPr txBox="1"/>
          <p:nvPr/>
        </p:nvSpPr>
        <p:spPr>
          <a:xfrm>
            <a:off x="5752757" y="4379396"/>
            <a:ext cx="658132" cy="164083"/>
          </a:xfrm>
          <a:custGeom>
            <a:avLst/>
            <a:gdLst/>
            <a:ahLst/>
            <a:cxnLst/>
            <a:rect l="l" t="t" r="r" b="b"/>
            <a:pathLst>
              <a:path w="658132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7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9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614376" y="0"/>
                </a:moveTo>
                <a:cubicBezTo>
                  <a:pt x="620497" y="0"/>
                  <a:pt x="625917" y="716"/>
                  <a:pt x="630638" y="2148"/>
                </a:cubicBezTo>
                <a:cubicBezTo>
                  <a:pt x="635359" y="3581"/>
                  <a:pt x="639331" y="5648"/>
                  <a:pt x="642554" y="8350"/>
                </a:cubicBezTo>
                <a:cubicBezTo>
                  <a:pt x="645777" y="11053"/>
                  <a:pt x="648218" y="14373"/>
                  <a:pt x="649879" y="18313"/>
                </a:cubicBezTo>
                <a:cubicBezTo>
                  <a:pt x="651539" y="22252"/>
                  <a:pt x="652369" y="26696"/>
                  <a:pt x="652369" y="31644"/>
                </a:cubicBezTo>
                <a:cubicBezTo>
                  <a:pt x="652369" y="35486"/>
                  <a:pt x="651881" y="39067"/>
                  <a:pt x="650904" y="42388"/>
                </a:cubicBezTo>
                <a:cubicBezTo>
                  <a:pt x="649928" y="45709"/>
                  <a:pt x="648495" y="48671"/>
                  <a:pt x="646607" y="51276"/>
                </a:cubicBezTo>
                <a:cubicBezTo>
                  <a:pt x="644719" y="53880"/>
                  <a:pt x="642358" y="56094"/>
                  <a:pt x="639526" y="57917"/>
                </a:cubicBezTo>
                <a:cubicBezTo>
                  <a:pt x="636693" y="59740"/>
                  <a:pt x="633422" y="61108"/>
                  <a:pt x="629710" y="62019"/>
                </a:cubicBezTo>
                <a:lnTo>
                  <a:pt x="629710" y="62312"/>
                </a:lnTo>
                <a:cubicBezTo>
                  <a:pt x="634138" y="62833"/>
                  <a:pt x="638110" y="63956"/>
                  <a:pt x="641626" y="65682"/>
                </a:cubicBezTo>
                <a:cubicBezTo>
                  <a:pt x="645142" y="67407"/>
                  <a:pt x="648121" y="69572"/>
                  <a:pt x="650562" y="72177"/>
                </a:cubicBezTo>
                <a:cubicBezTo>
                  <a:pt x="653004" y="74781"/>
                  <a:pt x="654876" y="77728"/>
                  <a:pt x="656178" y="81016"/>
                </a:cubicBezTo>
                <a:cubicBezTo>
                  <a:pt x="657481" y="84304"/>
                  <a:pt x="658132" y="87836"/>
                  <a:pt x="658132" y="91613"/>
                </a:cubicBezTo>
                <a:cubicBezTo>
                  <a:pt x="658132" y="97929"/>
                  <a:pt x="656927" y="103528"/>
                  <a:pt x="654518" y="108412"/>
                </a:cubicBezTo>
                <a:cubicBezTo>
                  <a:pt x="652109" y="113295"/>
                  <a:pt x="648756" y="117397"/>
                  <a:pt x="644458" y="120718"/>
                </a:cubicBezTo>
                <a:cubicBezTo>
                  <a:pt x="640161" y="124039"/>
                  <a:pt x="635017" y="126562"/>
                  <a:pt x="629026" y="128287"/>
                </a:cubicBezTo>
                <a:cubicBezTo>
                  <a:pt x="623036" y="130013"/>
                  <a:pt x="616492" y="130875"/>
                  <a:pt x="609395" y="130875"/>
                </a:cubicBezTo>
                <a:cubicBezTo>
                  <a:pt x="605098" y="130875"/>
                  <a:pt x="601061" y="130566"/>
                  <a:pt x="597284" y="129948"/>
                </a:cubicBezTo>
                <a:cubicBezTo>
                  <a:pt x="593508" y="129329"/>
                  <a:pt x="590171" y="128564"/>
                  <a:pt x="587273" y="127652"/>
                </a:cubicBezTo>
                <a:cubicBezTo>
                  <a:pt x="584376" y="126741"/>
                  <a:pt x="581983" y="125797"/>
                  <a:pt x="580095" y="124820"/>
                </a:cubicBezTo>
                <a:cubicBezTo>
                  <a:pt x="578206" y="123843"/>
                  <a:pt x="576969" y="123095"/>
                  <a:pt x="576383" y="122574"/>
                </a:cubicBezTo>
                <a:cubicBezTo>
                  <a:pt x="575797" y="122053"/>
                  <a:pt x="575358" y="121467"/>
                  <a:pt x="575065" y="120816"/>
                </a:cubicBezTo>
                <a:cubicBezTo>
                  <a:pt x="574772" y="120164"/>
                  <a:pt x="574511" y="119399"/>
                  <a:pt x="574283" y="118520"/>
                </a:cubicBezTo>
                <a:cubicBezTo>
                  <a:pt x="574055" y="117641"/>
                  <a:pt x="573893" y="116534"/>
                  <a:pt x="573795" y="115200"/>
                </a:cubicBezTo>
                <a:cubicBezTo>
                  <a:pt x="573697" y="113865"/>
                  <a:pt x="573648" y="112253"/>
                  <a:pt x="573648" y="110365"/>
                </a:cubicBezTo>
                <a:cubicBezTo>
                  <a:pt x="573648" y="107240"/>
                  <a:pt x="573909" y="105075"/>
                  <a:pt x="574430" y="103870"/>
                </a:cubicBezTo>
                <a:cubicBezTo>
                  <a:pt x="574951" y="102666"/>
                  <a:pt x="575732" y="102063"/>
                  <a:pt x="576774" y="102063"/>
                </a:cubicBezTo>
                <a:cubicBezTo>
                  <a:pt x="577425" y="102063"/>
                  <a:pt x="578548" y="102503"/>
                  <a:pt x="580143" y="103382"/>
                </a:cubicBezTo>
                <a:cubicBezTo>
                  <a:pt x="581739" y="104261"/>
                  <a:pt x="583773" y="105205"/>
                  <a:pt x="586248" y="106214"/>
                </a:cubicBezTo>
                <a:cubicBezTo>
                  <a:pt x="588722" y="107223"/>
                  <a:pt x="591619" y="108168"/>
                  <a:pt x="594940" y="109047"/>
                </a:cubicBezTo>
                <a:cubicBezTo>
                  <a:pt x="598261" y="109926"/>
                  <a:pt x="602037" y="110365"/>
                  <a:pt x="606270" y="110365"/>
                </a:cubicBezTo>
                <a:cubicBezTo>
                  <a:pt x="609851" y="110365"/>
                  <a:pt x="613009" y="109942"/>
                  <a:pt x="615744" y="109095"/>
                </a:cubicBezTo>
                <a:cubicBezTo>
                  <a:pt x="618478" y="108249"/>
                  <a:pt x="620806" y="107061"/>
                  <a:pt x="622727" y="105530"/>
                </a:cubicBezTo>
                <a:cubicBezTo>
                  <a:pt x="624648" y="104000"/>
                  <a:pt x="626080" y="102145"/>
                  <a:pt x="627024" y="99963"/>
                </a:cubicBezTo>
                <a:cubicBezTo>
                  <a:pt x="627968" y="97782"/>
                  <a:pt x="628440" y="95357"/>
                  <a:pt x="628440" y="92687"/>
                </a:cubicBezTo>
                <a:cubicBezTo>
                  <a:pt x="628440" y="89757"/>
                  <a:pt x="627871" y="87120"/>
                  <a:pt x="626731" y="84776"/>
                </a:cubicBezTo>
                <a:cubicBezTo>
                  <a:pt x="625592" y="82432"/>
                  <a:pt x="623899" y="80430"/>
                  <a:pt x="621653" y="78769"/>
                </a:cubicBezTo>
                <a:cubicBezTo>
                  <a:pt x="619406" y="77109"/>
                  <a:pt x="616574" y="75823"/>
                  <a:pt x="613155" y="74911"/>
                </a:cubicBezTo>
                <a:cubicBezTo>
                  <a:pt x="609737" y="74000"/>
                  <a:pt x="605716" y="73544"/>
                  <a:pt x="601093" y="73544"/>
                </a:cubicBezTo>
                <a:lnTo>
                  <a:pt x="590154" y="73544"/>
                </a:lnTo>
                <a:cubicBezTo>
                  <a:pt x="589308" y="73544"/>
                  <a:pt x="588592" y="73430"/>
                  <a:pt x="588006" y="73202"/>
                </a:cubicBezTo>
                <a:cubicBezTo>
                  <a:pt x="587420" y="72974"/>
                  <a:pt x="586931" y="72502"/>
                  <a:pt x="586541" y="71786"/>
                </a:cubicBezTo>
                <a:cubicBezTo>
                  <a:pt x="586150" y="71070"/>
                  <a:pt x="585873" y="70077"/>
                  <a:pt x="585711" y="68807"/>
                </a:cubicBezTo>
                <a:cubicBezTo>
                  <a:pt x="585548" y="67537"/>
                  <a:pt x="585466" y="65893"/>
                  <a:pt x="585466" y="63875"/>
                </a:cubicBezTo>
                <a:cubicBezTo>
                  <a:pt x="585466" y="61987"/>
                  <a:pt x="585548" y="60440"/>
                  <a:pt x="585711" y="59236"/>
                </a:cubicBezTo>
                <a:cubicBezTo>
                  <a:pt x="585873" y="58031"/>
                  <a:pt x="586134" y="57103"/>
                  <a:pt x="586492" y="56452"/>
                </a:cubicBezTo>
                <a:cubicBezTo>
                  <a:pt x="586850" y="55801"/>
                  <a:pt x="587306" y="55345"/>
                  <a:pt x="587859" y="55085"/>
                </a:cubicBezTo>
                <a:cubicBezTo>
                  <a:pt x="588413" y="54824"/>
                  <a:pt x="589080" y="54694"/>
                  <a:pt x="589861" y="54694"/>
                </a:cubicBezTo>
                <a:lnTo>
                  <a:pt x="600898" y="54694"/>
                </a:lnTo>
                <a:cubicBezTo>
                  <a:pt x="604674" y="54694"/>
                  <a:pt x="608028" y="54255"/>
                  <a:pt x="610958" y="53376"/>
                </a:cubicBezTo>
                <a:cubicBezTo>
                  <a:pt x="613888" y="52497"/>
                  <a:pt x="616346" y="51243"/>
                  <a:pt x="618332" y="49615"/>
                </a:cubicBezTo>
                <a:cubicBezTo>
                  <a:pt x="620318" y="47987"/>
                  <a:pt x="621832" y="46018"/>
                  <a:pt x="622873" y="43706"/>
                </a:cubicBezTo>
                <a:cubicBezTo>
                  <a:pt x="623915" y="41395"/>
                  <a:pt x="624436" y="38839"/>
                  <a:pt x="624436" y="36039"/>
                </a:cubicBezTo>
                <a:cubicBezTo>
                  <a:pt x="624436" y="33891"/>
                  <a:pt x="624078" y="31856"/>
                  <a:pt x="623362" y="29935"/>
                </a:cubicBezTo>
                <a:cubicBezTo>
                  <a:pt x="622645" y="28014"/>
                  <a:pt x="621587" y="26354"/>
                  <a:pt x="620187" y="24954"/>
                </a:cubicBezTo>
                <a:cubicBezTo>
                  <a:pt x="618788" y="23554"/>
                  <a:pt x="616981" y="22447"/>
                  <a:pt x="614767" y="21633"/>
                </a:cubicBezTo>
                <a:cubicBezTo>
                  <a:pt x="612553" y="20819"/>
                  <a:pt x="609949" y="20412"/>
                  <a:pt x="606953" y="20412"/>
                </a:cubicBezTo>
                <a:cubicBezTo>
                  <a:pt x="603568" y="20412"/>
                  <a:pt x="600377" y="20917"/>
                  <a:pt x="597382" y="21926"/>
                </a:cubicBezTo>
                <a:cubicBezTo>
                  <a:pt x="594387" y="22936"/>
                  <a:pt x="591701" y="24042"/>
                  <a:pt x="589324" y="25247"/>
                </a:cubicBezTo>
                <a:cubicBezTo>
                  <a:pt x="586948" y="26452"/>
                  <a:pt x="584929" y="27575"/>
                  <a:pt x="583269" y="28617"/>
                </a:cubicBezTo>
                <a:cubicBezTo>
                  <a:pt x="581608" y="29658"/>
                  <a:pt x="580388" y="30179"/>
                  <a:pt x="579606" y="30179"/>
                </a:cubicBezTo>
                <a:cubicBezTo>
                  <a:pt x="579085" y="30179"/>
                  <a:pt x="578630" y="30065"/>
                  <a:pt x="578239" y="29837"/>
                </a:cubicBezTo>
                <a:cubicBezTo>
                  <a:pt x="577848" y="29610"/>
                  <a:pt x="577523" y="29170"/>
                  <a:pt x="577262" y="28519"/>
                </a:cubicBezTo>
                <a:cubicBezTo>
                  <a:pt x="577002" y="27868"/>
                  <a:pt x="576806" y="26924"/>
                  <a:pt x="576676" y="25687"/>
                </a:cubicBezTo>
                <a:cubicBezTo>
                  <a:pt x="576546" y="24449"/>
                  <a:pt x="576481" y="22854"/>
                  <a:pt x="576481" y="20901"/>
                </a:cubicBezTo>
                <a:cubicBezTo>
                  <a:pt x="576481" y="19273"/>
                  <a:pt x="576513" y="17922"/>
                  <a:pt x="576579" y="16848"/>
                </a:cubicBezTo>
                <a:cubicBezTo>
                  <a:pt x="576644" y="15773"/>
                  <a:pt x="576774" y="14878"/>
                  <a:pt x="576969" y="14162"/>
                </a:cubicBezTo>
                <a:cubicBezTo>
                  <a:pt x="577165" y="13445"/>
                  <a:pt x="577409" y="12827"/>
                  <a:pt x="577702" y="12306"/>
                </a:cubicBezTo>
                <a:cubicBezTo>
                  <a:pt x="577995" y="11785"/>
                  <a:pt x="578467" y="11215"/>
                  <a:pt x="579118" y="10597"/>
                </a:cubicBezTo>
                <a:cubicBezTo>
                  <a:pt x="579769" y="9978"/>
                  <a:pt x="581104" y="9050"/>
                  <a:pt x="583122" y="7813"/>
                </a:cubicBezTo>
                <a:cubicBezTo>
                  <a:pt x="585141" y="6576"/>
                  <a:pt x="587680" y="5371"/>
                  <a:pt x="590740" y="4199"/>
                </a:cubicBezTo>
                <a:cubicBezTo>
                  <a:pt x="593801" y="3027"/>
                  <a:pt x="597333" y="2034"/>
                  <a:pt x="601337" y="1221"/>
                </a:cubicBezTo>
                <a:cubicBezTo>
                  <a:pt x="605342" y="407"/>
                  <a:pt x="609688" y="0"/>
                  <a:pt x="614376" y="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3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DFEA581-B086-4516-ADA9-71800CDA85CA}"/>
              </a:ext>
            </a:extLst>
          </p:cNvPr>
          <p:cNvSpPr txBox="1"/>
          <p:nvPr/>
        </p:nvSpPr>
        <p:spPr>
          <a:xfrm>
            <a:off x="7618375" y="2717890"/>
            <a:ext cx="662624" cy="164083"/>
          </a:xfrm>
          <a:custGeom>
            <a:avLst/>
            <a:gdLst/>
            <a:ahLst/>
            <a:cxnLst/>
            <a:rect l="l" t="t" r="r" b="b"/>
            <a:pathLst>
              <a:path w="662624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5"/>
                  <a:pt x="303032" y="61043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10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1"/>
                  <a:pt x="325252" y="107533"/>
                </a:cubicBezTo>
                <a:cubicBezTo>
                  <a:pt x="327498" y="105905"/>
                  <a:pt x="329338" y="103773"/>
                  <a:pt x="330770" y="101135"/>
                </a:cubicBezTo>
                <a:cubicBezTo>
                  <a:pt x="332203" y="98498"/>
                  <a:pt x="333261" y="95520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4"/>
                  <a:pt x="332642" y="65080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5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6"/>
                  <a:pt x="322566" y="130876"/>
                </a:cubicBezTo>
                <a:cubicBezTo>
                  <a:pt x="320027" y="130876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3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3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4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3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1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7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6"/>
                  <a:pt x="209587" y="130876"/>
                </a:cubicBezTo>
                <a:cubicBezTo>
                  <a:pt x="201839" y="130876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1"/>
                  <a:pt x="200536" y="32621"/>
                  <a:pt x="207438" y="32621"/>
                </a:cubicBezTo>
                <a:close/>
                <a:moveTo>
                  <a:pt x="622678" y="23831"/>
                </a:moveTo>
                <a:lnTo>
                  <a:pt x="589373" y="81944"/>
                </a:lnTo>
                <a:lnTo>
                  <a:pt x="622873" y="81944"/>
                </a:lnTo>
                <a:lnTo>
                  <a:pt x="622873" y="23831"/>
                </a:ln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4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2"/>
                  <a:pt x="525619" y="101901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8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10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1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9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629417" y="1660"/>
                </a:moveTo>
                <a:cubicBezTo>
                  <a:pt x="632738" y="1660"/>
                  <a:pt x="635570" y="1741"/>
                  <a:pt x="637914" y="1904"/>
                </a:cubicBezTo>
                <a:cubicBezTo>
                  <a:pt x="640258" y="2067"/>
                  <a:pt x="642130" y="2327"/>
                  <a:pt x="643530" y="2686"/>
                </a:cubicBezTo>
                <a:cubicBezTo>
                  <a:pt x="644930" y="3044"/>
                  <a:pt x="645956" y="3483"/>
                  <a:pt x="646607" y="4004"/>
                </a:cubicBezTo>
                <a:cubicBezTo>
                  <a:pt x="647258" y="4525"/>
                  <a:pt x="647583" y="5144"/>
                  <a:pt x="647583" y="5860"/>
                </a:cubicBezTo>
                <a:lnTo>
                  <a:pt x="647583" y="81944"/>
                </a:lnTo>
                <a:lnTo>
                  <a:pt x="658815" y="81944"/>
                </a:lnTo>
                <a:cubicBezTo>
                  <a:pt x="659857" y="81944"/>
                  <a:pt x="660752" y="82741"/>
                  <a:pt x="661501" y="84336"/>
                </a:cubicBezTo>
                <a:cubicBezTo>
                  <a:pt x="662250" y="85932"/>
                  <a:pt x="662624" y="88585"/>
                  <a:pt x="662624" y="92296"/>
                </a:cubicBezTo>
                <a:cubicBezTo>
                  <a:pt x="662624" y="95617"/>
                  <a:pt x="662283" y="98140"/>
                  <a:pt x="661599" y="99866"/>
                </a:cubicBezTo>
                <a:cubicBezTo>
                  <a:pt x="660915" y="101591"/>
                  <a:pt x="659987" y="102454"/>
                  <a:pt x="658815" y="102454"/>
                </a:cubicBezTo>
                <a:lnTo>
                  <a:pt x="647583" y="102454"/>
                </a:lnTo>
                <a:lnTo>
                  <a:pt x="647583" y="125308"/>
                </a:lnTo>
                <a:cubicBezTo>
                  <a:pt x="647583" y="125960"/>
                  <a:pt x="647388" y="126529"/>
                  <a:pt x="646997" y="127018"/>
                </a:cubicBezTo>
                <a:cubicBezTo>
                  <a:pt x="646607" y="127506"/>
                  <a:pt x="645923" y="127913"/>
                  <a:pt x="644946" y="128238"/>
                </a:cubicBezTo>
                <a:cubicBezTo>
                  <a:pt x="643970" y="128564"/>
                  <a:pt x="642700" y="128808"/>
                  <a:pt x="641137" y="128971"/>
                </a:cubicBezTo>
                <a:cubicBezTo>
                  <a:pt x="639575" y="129134"/>
                  <a:pt x="637556" y="129215"/>
                  <a:pt x="635082" y="129215"/>
                </a:cubicBezTo>
                <a:cubicBezTo>
                  <a:pt x="632738" y="129215"/>
                  <a:pt x="630768" y="129134"/>
                  <a:pt x="629173" y="128971"/>
                </a:cubicBezTo>
                <a:cubicBezTo>
                  <a:pt x="627578" y="128808"/>
                  <a:pt x="626308" y="128564"/>
                  <a:pt x="625364" y="128238"/>
                </a:cubicBezTo>
                <a:cubicBezTo>
                  <a:pt x="624420" y="127913"/>
                  <a:pt x="623769" y="127506"/>
                  <a:pt x="623411" y="127018"/>
                </a:cubicBezTo>
                <a:cubicBezTo>
                  <a:pt x="623052" y="126529"/>
                  <a:pt x="622873" y="125960"/>
                  <a:pt x="622873" y="125308"/>
                </a:cubicBezTo>
                <a:lnTo>
                  <a:pt x="622873" y="102454"/>
                </a:lnTo>
                <a:lnTo>
                  <a:pt x="574527" y="102454"/>
                </a:lnTo>
                <a:cubicBezTo>
                  <a:pt x="573616" y="102454"/>
                  <a:pt x="572802" y="102340"/>
                  <a:pt x="572086" y="102112"/>
                </a:cubicBezTo>
                <a:cubicBezTo>
                  <a:pt x="571370" y="101884"/>
                  <a:pt x="570767" y="101363"/>
                  <a:pt x="570279" y="100549"/>
                </a:cubicBezTo>
                <a:cubicBezTo>
                  <a:pt x="569791" y="99736"/>
                  <a:pt x="569432" y="98564"/>
                  <a:pt x="569205" y="97033"/>
                </a:cubicBezTo>
                <a:cubicBezTo>
                  <a:pt x="568977" y="95503"/>
                  <a:pt x="568863" y="93468"/>
                  <a:pt x="568863" y="90929"/>
                </a:cubicBezTo>
                <a:cubicBezTo>
                  <a:pt x="568863" y="88846"/>
                  <a:pt x="568912" y="87039"/>
                  <a:pt x="569009" y="85509"/>
                </a:cubicBezTo>
                <a:cubicBezTo>
                  <a:pt x="569107" y="83978"/>
                  <a:pt x="569270" y="82595"/>
                  <a:pt x="569498" y="81358"/>
                </a:cubicBezTo>
                <a:cubicBezTo>
                  <a:pt x="569725" y="80120"/>
                  <a:pt x="570051" y="78948"/>
                  <a:pt x="570474" y="77842"/>
                </a:cubicBezTo>
                <a:cubicBezTo>
                  <a:pt x="570897" y="76735"/>
                  <a:pt x="571435" y="75563"/>
                  <a:pt x="572086" y="74325"/>
                </a:cubicBezTo>
                <a:lnTo>
                  <a:pt x="611348" y="5078"/>
                </a:lnTo>
                <a:cubicBezTo>
                  <a:pt x="611674" y="4492"/>
                  <a:pt x="612228" y="3988"/>
                  <a:pt x="613009" y="3565"/>
                </a:cubicBezTo>
                <a:cubicBezTo>
                  <a:pt x="613790" y="3141"/>
                  <a:pt x="614881" y="2783"/>
                  <a:pt x="616281" y="2490"/>
                </a:cubicBezTo>
                <a:cubicBezTo>
                  <a:pt x="617681" y="2197"/>
                  <a:pt x="619455" y="1986"/>
                  <a:pt x="621604" y="1855"/>
                </a:cubicBezTo>
                <a:cubicBezTo>
                  <a:pt x="623752" y="1725"/>
                  <a:pt x="626357" y="1660"/>
                  <a:pt x="629417" y="166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6"/>
                  <a:pt x="510090" y="130876"/>
                </a:cubicBezTo>
                <a:cubicBezTo>
                  <a:pt x="501430" y="130876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8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8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4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6"/>
                  <a:pt x="35746" y="130876"/>
                </a:cubicBezTo>
                <a:cubicBezTo>
                  <a:pt x="31384" y="130876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5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90"/>
                  <a:pt x="55085" y="88732"/>
                  <a:pt x="53522" y="86681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3"/>
                  <a:pt x="4493" y="50006"/>
                </a:cubicBezTo>
                <a:cubicBezTo>
                  <a:pt x="2930" y="46230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83EFDDE-C580-473D-BD1D-0C556EDE616C}"/>
              </a:ext>
            </a:extLst>
          </p:cNvPr>
          <p:cNvSpPr txBox="1"/>
          <p:nvPr/>
        </p:nvSpPr>
        <p:spPr>
          <a:xfrm>
            <a:off x="9476405" y="4379396"/>
            <a:ext cx="657546" cy="164083"/>
          </a:xfrm>
          <a:custGeom>
            <a:avLst/>
            <a:gdLst/>
            <a:ahLst/>
            <a:cxnLst/>
            <a:rect l="l" t="t" r="r" b="b"/>
            <a:pathLst>
              <a:path w="657546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5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8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1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9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586052" y="2246"/>
                </a:moveTo>
                <a:lnTo>
                  <a:pt x="645923" y="2246"/>
                </a:lnTo>
                <a:cubicBezTo>
                  <a:pt x="646509" y="2246"/>
                  <a:pt x="647063" y="2441"/>
                  <a:pt x="647583" y="2832"/>
                </a:cubicBezTo>
                <a:cubicBezTo>
                  <a:pt x="648104" y="3223"/>
                  <a:pt x="648544" y="3841"/>
                  <a:pt x="648902" y="4688"/>
                </a:cubicBezTo>
                <a:cubicBezTo>
                  <a:pt x="649260" y="5534"/>
                  <a:pt x="649521" y="6657"/>
                  <a:pt x="649683" y="8057"/>
                </a:cubicBezTo>
                <a:cubicBezTo>
                  <a:pt x="649846" y="9457"/>
                  <a:pt x="649928" y="11134"/>
                  <a:pt x="649928" y="13087"/>
                </a:cubicBezTo>
                <a:cubicBezTo>
                  <a:pt x="649928" y="16994"/>
                  <a:pt x="649586" y="19826"/>
                  <a:pt x="648902" y="21584"/>
                </a:cubicBezTo>
                <a:cubicBezTo>
                  <a:pt x="648218" y="23342"/>
                  <a:pt x="647225" y="24221"/>
                  <a:pt x="645923" y="24221"/>
                </a:cubicBezTo>
                <a:lnTo>
                  <a:pt x="600996" y="24221"/>
                </a:lnTo>
                <a:lnTo>
                  <a:pt x="600996" y="51276"/>
                </a:lnTo>
                <a:cubicBezTo>
                  <a:pt x="603275" y="51015"/>
                  <a:pt x="605537" y="50852"/>
                  <a:pt x="607784" y="50787"/>
                </a:cubicBezTo>
                <a:cubicBezTo>
                  <a:pt x="610030" y="50722"/>
                  <a:pt x="612390" y="50690"/>
                  <a:pt x="614865" y="50690"/>
                </a:cubicBezTo>
                <a:cubicBezTo>
                  <a:pt x="621701" y="50690"/>
                  <a:pt x="627773" y="51487"/>
                  <a:pt x="633080" y="53083"/>
                </a:cubicBezTo>
                <a:cubicBezTo>
                  <a:pt x="638386" y="54678"/>
                  <a:pt x="642847" y="57022"/>
                  <a:pt x="646460" y="60115"/>
                </a:cubicBezTo>
                <a:cubicBezTo>
                  <a:pt x="650074" y="63207"/>
                  <a:pt x="652825" y="67049"/>
                  <a:pt x="654713" y="71640"/>
                </a:cubicBezTo>
                <a:cubicBezTo>
                  <a:pt x="656602" y="76230"/>
                  <a:pt x="657546" y="81553"/>
                  <a:pt x="657546" y="87608"/>
                </a:cubicBezTo>
                <a:cubicBezTo>
                  <a:pt x="657546" y="94445"/>
                  <a:pt x="656357" y="100549"/>
                  <a:pt x="653981" y="105921"/>
                </a:cubicBezTo>
                <a:cubicBezTo>
                  <a:pt x="651604" y="111293"/>
                  <a:pt x="648251" y="115818"/>
                  <a:pt x="643921" y="119497"/>
                </a:cubicBezTo>
                <a:cubicBezTo>
                  <a:pt x="639591" y="123176"/>
                  <a:pt x="634382" y="125992"/>
                  <a:pt x="628294" y="127945"/>
                </a:cubicBezTo>
                <a:cubicBezTo>
                  <a:pt x="622206" y="129899"/>
                  <a:pt x="615451" y="130875"/>
                  <a:pt x="608028" y="130875"/>
                </a:cubicBezTo>
                <a:cubicBezTo>
                  <a:pt x="604121" y="130875"/>
                  <a:pt x="600410" y="130631"/>
                  <a:pt x="596894" y="130143"/>
                </a:cubicBezTo>
                <a:cubicBezTo>
                  <a:pt x="593377" y="129655"/>
                  <a:pt x="590220" y="129036"/>
                  <a:pt x="587420" y="128287"/>
                </a:cubicBezTo>
                <a:cubicBezTo>
                  <a:pt x="584620" y="127538"/>
                  <a:pt x="582325" y="126790"/>
                  <a:pt x="580534" y="126041"/>
                </a:cubicBezTo>
                <a:cubicBezTo>
                  <a:pt x="578744" y="125292"/>
                  <a:pt x="577571" y="124673"/>
                  <a:pt x="577018" y="124185"/>
                </a:cubicBezTo>
                <a:cubicBezTo>
                  <a:pt x="576465" y="123697"/>
                  <a:pt x="576058" y="123160"/>
                  <a:pt x="575797" y="122574"/>
                </a:cubicBezTo>
                <a:cubicBezTo>
                  <a:pt x="575537" y="121988"/>
                  <a:pt x="575325" y="121288"/>
                  <a:pt x="575162" y="120474"/>
                </a:cubicBezTo>
                <a:cubicBezTo>
                  <a:pt x="575000" y="119660"/>
                  <a:pt x="574886" y="118634"/>
                  <a:pt x="574820" y="117397"/>
                </a:cubicBezTo>
                <a:cubicBezTo>
                  <a:pt x="574755" y="116160"/>
                  <a:pt x="574723" y="114695"/>
                  <a:pt x="574723" y="113002"/>
                </a:cubicBezTo>
                <a:cubicBezTo>
                  <a:pt x="574723" y="111179"/>
                  <a:pt x="574788" y="109633"/>
                  <a:pt x="574918" y="108363"/>
                </a:cubicBezTo>
                <a:cubicBezTo>
                  <a:pt x="575048" y="107093"/>
                  <a:pt x="575260" y="106068"/>
                  <a:pt x="575553" y="105286"/>
                </a:cubicBezTo>
                <a:cubicBezTo>
                  <a:pt x="575846" y="104505"/>
                  <a:pt x="576188" y="103951"/>
                  <a:pt x="576579" y="103626"/>
                </a:cubicBezTo>
                <a:cubicBezTo>
                  <a:pt x="576969" y="103300"/>
                  <a:pt x="577425" y="103138"/>
                  <a:pt x="577946" y="103138"/>
                </a:cubicBezTo>
                <a:cubicBezTo>
                  <a:pt x="578597" y="103138"/>
                  <a:pt x="579590" y="103512"/>
                  <a:pt x="580925" y="104261"/>
                </a:cubicBezTo>
                <a:cubicBezTo>
                  <a:pt x="582260" y="105010"/>
                  <a:pt x="584018" y="105840"/>
                  <a:pt x="586199" y="106751"/>
                </a:cubicBezTo>
                <a:cubicBezTo>
                  <a:pt x="588380" y="107663"/>
                  <a:pt x="591033" y="108493"/>
                  <a:pt x="594159" y="109242"/>
                </a:cubicBezTo>
                <a:cubicBezTo>
                  <a:pt x="597284" y="109991"/>
                  <a:pt x="601028" y="110365"/>
                  <a:pt x="605391" y="110365"/>
                </a:cubicBezTo>
                <a:cubicBezTo>
                  <a:pt x="609167" y="110365"/>
                  <a:pt x="612602" y="109974"/>
                  <a:pt x="615695" y="109193"/>
                </a:cubicBezTo>
                <a:cubicBezTo>
                  <a:pt x="618788" y="108412"/>
                  <a:pt x="621408" y="107158"/>
                  <a:pt x="623557" y="105433"/>
                </a:cubicBezTo>
                <a:cubicBezTo>
                  <a:pt x="625706" y="103707"/>
                  <a:pt x="627366" y="101542"/>
                  <a:pt x="628538" y="98938"/>
                </a:cubicBezTo>
                <a:cubicBezTo>
                  <a:pt x="629710" y="96333"/>
                  <a:pt x="630296" y="93208"/>
                  <a:pt x="630296" y="89562"/>
                </a:cubicBezTo>
                <a:cubicBezTo>
                  <a:pt x="630296" y="86436"/>
                  <a:pt x="629808" y="83653"/>
                  <a:pt x="628831" y="81211"/>
                </a:cubicBezTo>
                <a:cubicBezTo>
                  <a:pt x="627854" y="78769"/>
                  <a:pt x="626324" y="76702"/>
                  <a:pt x="624241" y="75009"/>
                </a:cubicBezTo>
                <a:cubicBezTo>
                  <a:pt x="622157" y="73316"/>
                  <a:pt x="619455" y="72046"/>
                  <a:pt x="616134" y="71200"/>
                </a:cubicBezTo>
                <a:cubicBezTo>
                  <a:pt x="612814" y="70354"/>
                  <a:pt x="608777" y="69930"/>
                  <a:pt x="604023" y="69930"/>
                </a:cubicBezTo>
                <a:cubicBezTo>
                  <a:pt x="600247" y="69930"/>
                  <a:pt x="596812" y="70126"/>
                  <a:pt x="593719" y="70516"/>
                </a:cubicBezTo>
                <a:cubicBezTo>
                  <a:pt x="590626" y="70907"/>
                  <a:pt x="587713" y="71102"/>
                  <a:pt x="584978" y="71102"/>
                </a:cubicBezTo>
                <a:cubicBezTo>
                  <a:pt x="583090" y="71102"/>
                  <a:pt x="581739" y="70630"/>
                  <a:pt x="580925" y="69686"/>
                </a:cubicBezTo>
                <a:cubicBezTo>
                  <a:pt x="580111" y="68742"/>
                  <a:pt x="579704" y="67000"/>
                  <a:pt x="579704" y="64461"/>
                </a:cubicBezTo>
                <a:lnTo>
                  <a:pt x="579704" y="9571"/>
                </a:lnTo>
                <a:cubicBezTo>
                  <a:pt x="579704" y="6967"/>
                  <a:pt x="580209" y="5095"/>
                  <a:pt x="581218" y="3955"/>
                </a:cubicBezTo>
                <a:cubicBezTo>
                  <a:pt x="582227" y="2816"/>
                  <a:pt x="583839" y="2246"/>
                  <a:pt x="586052" y="2246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3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5B81231-0E17-4AE4-B30C-662ABEAE636B}"/>
              </a:ext>
            </a:extLst>
          </p:cNvPr>
          <p:cNvSpPr txBox="1"/>
          <p:nvPr/>
        </p:nvSpPr>
        <p:spPr>
          <a:xfrm>
            <a:off x="1107919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2014</a:t>
            </a:r>
            <a:endParaRPr lang="zh-CN" altLang="en-US" sz="1600" b="1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D1FC7B0-9D9E-4690-843D-7391C22EEA9C}"/>
              </a:ext>
            </a:extLst>
          </p:cNvPr>
          <p:cNvSpPr txBox="1"/>
          <p:nvPr/>
        </p:nvSpPr>
        <p:spPr>
          <a:xfrm>
            <a:off x="1026464" y="5567637"/>
            <a:ext cx="271378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668FEA2-E811-464B-806D-C437AECDF9A5}"/>
              </a:ext>
            </a:extLst>
          </p:cNvPr>
          <p:cNvSpPr/>
          <p:nvPr/>
        </p:nvSpPr>
        <p:spPr>
          <a:xfrm>
            <a:off x="1663355" y="5443564"/>
            <a:ext cx="144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78">
            <a:extLst>
              <a:ext uri="{FF2B5EF4-FFF2-40B4-BE49-F238E27FC236}">
                <a16:creationId xmlns:a16="http://schemas.microsoft.com/office/drawing/2014/main" id="{636EEE3D-ECC7-40FF-BE31-E2643547136A}"/>
              </a:ext>
            </a:extLst>
          </p:cNvPr>
          <p:cNvSpPr>
            <a:spLocks noChangeAspect="1"/>
          </p:cNvSpPr>
          <p:nvPr/>
        </p:nvSpPr>
        <p:spPr>
          <a:xfrm flipH="1">
            <a:off x="2195933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1915DC7-FF65-4704-93E4-8A72283C2C61}"/>
              </a:ext>
            </a:extLst>
          </p:cNvPr>
          <p:cNvSpPr txBox="1"/>
          <p:nvPr/>
        </p:nvSpPr>
        <p:spPr>
          <a:xfrm>
            <a:off x="4818831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2016</a:t>
            </a:r>
            <a:endParaRPr lang="zh-CN" altLang="en-US" sz="1600" b="1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48F56C4-2207-4D21-B824-964662F1C1C3}"/>
              </a:ext>
            </a:extLst>
          </p:cNvPr>
          <p:cNvSpPr txBox="1"/>
          <p:nvPr/>
        </p:nvSpPr>
        <p:spPr>
          <a:xfrm>
            <a:off x="4737376" y="5567637"/>
            <a:ext cx="271378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3659649B-30E4-418C-A0F5-8A8C2720A2E6}"/>
              </a:ext>
            </a:extLst>
          </p:cNvPr>
          <p:cNvSpPr/>
          <p:nvPr/>
        </p:nvSpPr>
        <p:spPr>
          <a:xfrm>
            <a:off x="5374267" y="5443564"/>
            <a:ext cx="144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82">
            <a:extLst>
              <a:ext uri="{FF2B5EF4-FFF2-40B4-BE49-F238E27FC236}">
                <a16:creationId xmlns:a16="http://schemas.microsoft.com/office/drawing/2014/main" id="{2257FC62-91D3-4EDE-BACA-AE1918EFFEC9}"/>
              </a:ext>
            </a:extLst>
          </p:cNvPr>
          <p:cNvSpPr>
            <a:spLocks noChangeAspect="1"/>
          </p:cNvSpPr>
          <p:nvPr/>
        </p:nvSpPr>
        <p:spPr>
          <a:xfrm flipH="1">
            <a:off x="5906845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4F62507-6A7E-40E5-9AF8-264C4125E313}"/>
              </a:ext>
            </a:extLst>
          </p:cNvPr>
          <p:cNvSpPr txBox="1"/>
          <p:nvPr/>
        </p:nvSpPr>
        <p:spPr>
          <a:xfrm>
            <a:off x="8539172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2018</a:t>
            </a:r>
            <a:endParaRPr lang="zh-CN" altLang="en-US" sz="1600" b="1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5636812-5E75-4BDE-8EB7-BB3724083E2E}"/>
              </a:ext>
            </a:extLst>
          </p:cNvPr>
          <p:cNvSpPr txBox="1"/>
          <p:nvPr/>
        </p:nvSpPr>
        <p:spPr>
          <a:xfrm>
            <a:off x="8457717" y="5567637"/>
            <a:ext cx="271378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此部分内容作为文字排版占位显示（建议使用主题字体）。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99E8D80-D4BE-46B8-8E44-1E5510E3F935}"/>
              </a:ext>
            </a:extLst>
          </p:cNvPr>
          <p:cNvSpPr/>
          <p:nvPr/>
        </p:nvSpPr>
        <p:spPr>
          <a:xfrm>
            <a:off x="9094608" y="5443564"/>
            <a:ext cx="144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86">
            <a:extLst>
              <a:ext uri="{FF2B5EF4-FFF2-40B4-BE49-F238E27FC236}">
                <a16:creationId xmlns:a16="http://schemas.microsoft.com/office/drawing/2014/main" id="{B827651F-178D-4C2F-8CEA-4E9FF0ED53FA}"/>
              </a:ext>
            </a:extLst>
          </p:cNvPr>
          <p:cNvSpPr>
            <a:spLocks noChangeAspect="1"/>
          </p:cNvSpPr>
          <p:nvPr/>
        </p:nvSpPr>
        <p:spPr>
          <a:xfrm flipH="1">
            <a:off x="9627186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F223C88D-9A29-41B4-A259-2445B2780A11}"/>
              </a:ext>
            </a:extLst>
          </p:cNvPr>
          <p:cNvSpPr txBox="1"/>
          <p:nvPr/>
        </p:nvSpPr>
        <p:spPr>
          <a:xfrm>
            <a:off x="3053375" y="1537741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2015</a:t>
            </a:r>
            <a:endParaRPr lang="zh-CN" altLang="en-US" sz="1600" b="1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D6D03CD-BF65-4BEC-AA16-24018DBB6073}"/>
              </a:ext>
            </a:extLst>
          </p:cNvPr>
          <p:cNvSpPr txBox="1"/>
          <p:nvPr/>
        </p:nvSpPr>
        <p:spPr>
          <a:xfrm>
            <a:off x="2971920" y="2007329"/>
            <a:ext cx="271378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此部分内容作为文字排版占位显示（建议使用主题字体）。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A5BB5533-4CA9-4BFF-B0A9-CD5984141BFA}"/>
              </a:ext>
            </a:extLst>
          </p:cNvPr>
          <p:cNvSpPr/>
          <p:nvPr/>
        </p:nvSpPr>
        <p:spPr>
          <a:xfrm>
            <a:off x="3608811" y="1883256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89E40CC-65C5-4796-BEAD-641B72A59784}"/>
              </a:ext>
            </a:extLst>
          </p:cNvPr>
          <p:cNvSpPr txBox="1"/>
          <p:nvPr/>
        </p:nvSpPr>
        <p:spPr>
          <a:xfrm>
            <a:off x="6764287" y="1537741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</a:t>
            </a:r>
            <a:endParaRPr lang="zh-CN" altLang="en-US" sz="1600" b="1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99EB8DA-7AC7-4B68-8CF3-783781383BD2}"/>
              </a:ext>
            </a:extLst>
          </p:cNvPr>
          <p:cNvSpPr txBox="1"/>
          <p:nvPr/>
        </p:nvSpPr>
        <p:spPr>
          <a:xfrm>
            <a:off x="6682832" y="2007329"/>
            <a:ext cx="2713782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FB3F9E56-9EE9-4557-AA87-7B4395FA53EB}"/>
              </a:ext>
            </a:extLst>
          </p:cNvPr>
          <p:cNvSpPr/>
          <p:nvPr/>
        </p:nvSpPr>
        <p:spPr>
          <a:xfrm>
            <a:off x="7319723" y="1883256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99">
            <a:extLst>
              <a:ext uri="{FF2B5EF4-FFF2-40B4-BE49-F238E27FC236}">
                <a16:creationId xmlns:a16="http://schemas.microsoft.com/office/drawing/2014/main" id="{976413FE-74F8-44A8-AE0E-A6DEB3499781}"/>
              </a:ext>
            </a:extLst>
          </p:cNvPr>
          <p:cNvSpPr>
            <a:spLocks noChangeAspect="1"/>
          </p:cNvSpPr>
          <p:nvPr/>
        </p:nvSpPr>
        <p:spPr>
          <a:xfrm flipH="1">
            <a:off x="7852301" y="1188457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任意多边形 99">
            <a:extLst>
              <a:ext uri="{FF2B5EF4-FFF2-40B4-BE49-F238E27FC236}">
                <a16:creationId xmlns:a16="http://schemas.microsoft.com/office/drawing/2014/main" id="{C7E2C100-5189-407D-B648-CA6646174F30}"/>
              </a:ext>
            </a:extLst>
          </p:cNvPr>
          <p:cNvSpPr>
            <a:spLocks noChangeAspect="1"/>
          </p:cNvSpPr>
          <p:nvPr/>
        </p:nvSpPr>
        <p:spPr>
          <a:xfrm flipH="1">
            <a:off x="4141388" y="1226707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76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74" grpId="0"/>
      <p:bldP spid="75" grpId="0"/>
      <p:bldP spid="76" grpId="0" animBg="1"/>
      <p:bldP spid="77" grpId="0" animBg="1"/>
      <p:bldP spid="78" grpId="0"/>
      <p:bldP spid="79" grpId="0"/>
      <p:bldP spid="80" grpId="0" animBg="1"/>
      <p:bldP spid="81" grpId="0"/>
      <p:bldP spid="82" grpId="0"/>
      <p:bldP spid="83" grpId="0" animBg="1"/>
      <p:bldP spid="84" grpId="0" animBg="1"/>
      <p:bldP spid="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9b025ce8-144a-4e6b-bb64-437db67801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2246056-6AE0-4D5F-808E-1EB955B95C5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512" y="945336"/>
            <a:ext cx="10854762" cy="5384506"/>
            <a:chOff x="671512" y="945336"/>
            <a:chExt cx="10854762" cy="5384506"/>
          </a:xfrm>
        </p:grpSpPr>
        <p:sp>
          <p:nvSpPr>
            <p:cNvPr id="5" name="iṡḷiďè">
              <a:extLst>
                <a:ext uri="{FF2B5EF4-FFF2-40B4-BE49-F238E27FC236}">
                  <a16:creationId xmlns:a16="http://schemas.microsoft.com/office/drawing/2014/main" id="{1009E2B6-F164-4214-A016-7C36B9D5C063}"/>
                </a:ext>
              </a:extLst>
            </p:cNvPr>
            <p:cNvSpPr/>
            <p:nvPr/>
          </p:nvSpPr>
          <p:spPr>
            <a:xfrm rot="2700000">
              <a:off x="3532836" y="1219859"/>
              <a:ext cx="2997858" cy="2997858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ṩľïďê">
              <a:extLst>
                <a:ext uri="{FF2B5EF4-FFF2-40B4-BE49-F238E27FC236}">
                  <a16:creationId xmlns:a16="http://schemas.microsoft.com/office/drawing/2014/main" id="{484CC778-F25C-4B1D-B645-B9DEA9F30518}"/>
                </a:ext>
              </a:extLst>
            </p:cNvPr>
            <p:cNvSpPr/>
            <p:nvPr/>
          </p:nvSpPr>
          <p:spPr>
            <a:xfrm rot="13500000">
              <a:off x="5661306" y="3331981"/>
              <a:ext cx="2997858" cy="2997858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śḻïďè">
              <a:extLst>
                <a:ext uri="{FF2B5EF4-FFF2-40B4-BE49-F238E27FC236}">
                  <a16:creationId xmlns:a16="http://schemas.microsoft.com/office/drawing/2014/main" id="{EFBA9323-FEB2-42A1-8979-65BF8D1FAEA3}"/>
                </a:ext>
              </a:extLst>
            </p:cNvPr>
            <p:cNvSpPr/>
            <p:nvPr/>
          </p:nvSpPr>
          <p:spPr>
            <a:xfrm rot="2700000">
              <a:off x="3405489" y="945336"/>
              <a:ext cx="4679850" cy="4679850"/>
            </a:xfrm>
            <a:prstGeom prst="arc">
              <a:avLst>
                <a:gd name="adj1" fmla="val 16200000"/>
                <a:gd name="adj2" fmla="val 413824"/>
              </a:avLst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ŝḻïḑê">
              <a:extLst>
                <a:ext uri="{FF2B5EF4-FFF2-40B4-BE49-F238E27FC236}">
                  <a16:creationId xmlns:a16="http://schemas.microsoft.com/office/drawing/2014/main" id="{8F34A6FD-B7AF-4905-A175-E3DD2AD1943D}"/>
                </a:ext>
              </a:extLst>
            </p:cNvPr>
            <p:cNvSpPr/>
            <p:nvPr/>
          </p:nvSpPr>
          <p:spPr>
            <a:xfrm rot="13500000">
              <a:off x="4078120" y="3331984"/>
              <a:ext cx="2997858" cy="2997858"/>
            </a:xfrm>
            <a:prstGeom prst="arc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líḋe">
              <a:extLst>
                <a:ext uri="{FF2B5EF4-FFF2-40B4-BE49-F238E27FC236}">
                  <a16:creationId xmlns:a16="http://schemas.microsoft.com/office/drawing/2014/main" id="{A293998C-76E2-470C-9403-59AEB14BBE28}"/>
                </a:ext>
              </a:extLst>
            </p:cNvPr>
            <p:cNvSpPr/>
            <p:nvPr/>
          </p:nvSpPr>
          <p:spPr>
            <a:xfrm>
              <a:off x="5908180" y="2990543"/>
              <a:ext cx="1080120" cy="341678"/>
            </a:xfrm>
            <a:prstGeom prst="roundRect">
              <a:avLst>
                <a:gd name="adj" fmla="val 13693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/>
                <a:t>Text</a:t>
              </a:r>
              <a:endParaRPr lang="zh-CN" altLang="en-US" dirty="0"/>
            </a:p>
          </p:txBody>
        </p:sp>
        <p:sp>
          <p:nvSpPr>
            <p:cNvPr id="10" name="íś1ïḓé">
              <a:extLst>
                <a:ext uri="{FF2B5EF4-FFF2-40B4-BE49-F238E27FC236}">
                  <a16:creationId xmlns:a16="http://schemas.microsoft.com/office/drawing/2014/main" id="{68A7B2DA-15FF-485A-B722-F4F32C323167}"/>
                </a:ext>
              </a:extLst>
            </p:cNvPr>
            <p:cNvSpPr/>
            <p:nvPr/>
          </p:nvSpPr>
          <p:spPr>
            <a:xfrm>
              <a:off x="5066789" y="4654894"/>
              <a:ext cx="1080120" cy="341678"/>
            </a:xfrm>
            <a:prstGeom prst="roundRect">
              <a:avLst>
                <a:gd name="adj" fmla="val 13693"/>
              </a:avLst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/>
                <a:t>Text</a:t>
              </a:r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9C3B5D9-625E-4A3E-9BF6-F75D6BE64C19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4781030"/>
              <a:ext cx="3129488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ṧľîḓe">
              <a:extLst>
                <a:ext uri="{FF2B5EF4-FFF2-40B4-BE49-F238E27FC236}">
                  <a16:creationId xmlns:a16="http://schemas.microsoft.com/office/drawing/2014/main" id="{C92F29FF-6884-4243-A7F5-FFC07C750F73}"/>
                </a:ext>
              </a:extLst>
            </p:cNvPr>
            <p:cNvSpPr txBox="1"/>
            <p:nvPr/>
          </p:nvSpPr>
          <p:spPr>
            <a:xfrm>
              <a:off x="809131" y="1128140"/>
              <a:ext cx="539201" cy="43821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sz="4800" dirty="0"/>
                <a:t>“</a:t>
              </a:r>
            </a:p>
          </p:txBody>
        </p:sp>
        <p:sp>
          <p:nvSpPr>
            <p:cNvPr id="13" name="i$ḷîdê">
              <a:extLst>
                <a:ext uri="{FF2B5EF4-FFF2-40B4-BE49-F238E27FC236}">
                  <a16:creationId xmlns:a16="http://schemas.microsoft.com/office/drawing/2014/main" id="{41A7EED6-D090-4992-A1E7-1488EB986D6F}"/>
                </a:ext>
              </a:extLst>
            </p:cNvPr>
            <p:cNvSpPr txBox="1"/>
            <p:nvPr/>
          </p:nvSpPr>
          <p:spPr>
            <a:xfrm>
              <a:off x="671512" y="1710471"/>
              <a:ext cx="4865653" cy="154327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此部分内容作为文字排版占位显示（建议使用主题字体）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zh-CN" altLang="en-US" b="1" dirty="0"/>
                <a:t>此部分内容作为文字排版占位显示（建议使用主题字体）</a:t>
              </a:r>
              <a:endParaRPr lang="en-US" altLang="zh-CN" b="1" dirty="0"/>
            </a:p>
            <a:p>
              <a:pPr>
                <a:lnSpc>
                  <a:spcPct val="150000"/>
                </a:lnSpc>
              </a:pPr>
              <a:r>
                <a:rPr lang="zh-CN" altLang="en-US" sz="1400" dirty="0"/>
                <a:t>此部分内容作为文字排版占位显示（建议使用主题字体）</a:t>
              </a:r>
              <a:endParaRPr lang="en-US" sz="1600" b="1" dirty="0"/>
            </a:p>
          </p:txBody>
        </p:sp>
        <p:grpSp>
          <p:nvGrpSpPr>
            <p:cNvPr id="14" name="iśḻîdé">
              <a:extLst>
                <a:ext uri="{FF2B5EF4-FFF2-40B4-BE49-F238E27FC236}">
                  <a16:creationId xmlns:a16="http://schemas.microsoft.com/office/drawing/2014/main" id="{E4A5C7EC-6499-414C-9E5A-62CDF6882BC3}"/>
                </a:ext>
              </a:extLst>
            </p:cNvPr>
            <p:cNvGrpSpPr/>
            <p:nvPr/>
          </p:nvGrpSpPr>
          <p:grpSpPr>
            <a:xfrm>
              <a:off x="7504447" y="1710470"/>
              <a:ext cx="4016041" cy="1000633"/>
              <a:chOff x="7504447" y="1710470"/>
              <a:chExt cx="4016041" cy="1000633"/>
            </a:xfrm>
          </p:grpSpPr>
          <p:sp>
            <p:nvSpPr>
              <p:cNvPr id="41" name="iSḷîḓê">
                <a:extLst>
                  <a:ext uri="{FF2B5EF4-FFF2-40B4-BE49-F238E27FC236}">
                    <a16:creationId xmlns:a16="http://schemas.microsoft.com/office/drawing/2014/main" id="{D1FDF190-938B-4381-80D1-D21188C59C91}"/>
                  </a:ext>
                </a:extLst>
              </p:cNvPr>
              <p:cNvSpPr txBox="1"/>
              <p:nvPr/>
            </p:nvSpPr>
            <p:spPr>
              <a:xfrm>
                <a:off x="8121975" y="2143113"/>
                <a:ext cx="3398513" cy="56799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</a:t>
                </a:r>
                <a:r>
                  <a:rPr lang="zh-CN" altLang="en-US" sz="900" dirty="0"/>
                  <a:t>标题文本预设</a:t>
                </a:r>
                <a:r>
                  <a:rPr lang="en-US" altLang="zh-CN" sz="900" dirty="0"/>
                  <a:t>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42" name="ïṡḷïdê">
                <a:extLst>
                  <a:ext uri="{FF2B5EF4-FFF2-40B4-BE49-F238E27FC236}">
                    <a16:creationId xmlns:a16="http://schemas.microsoft.com/office/drawing/2014/main" id="{5074F528-0287-47E4-98DC-EAF613C85964}"/>
                  </a:ext>
                </a:extLst>
              </p:cNvPr>
              <p:cNvSpPr txBox="1"/>
              <p:nvPr/>
            </p:nvSpPr>
            <p:spPr>
              <a:xfrm>
                <a:off x="8121976" y="1710470"/>
                <a:ext cx="3398512" cy="432644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>
                  <a:defRPr sz="1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1800" dirty="0"/>
                  <a:t>标题文本预设</a:t>
                </a:r>
              </a:p>
            </p:txBody>
          </p:sp>
          <p:grpSp>
            <p:nvGrpSpPr>
              <p:cNvPr id="43" name="ïšliḋe">
                <a:extLst>
                  <a:ext uri="{FF2B5EF4-FFF2-40B4-BE49-F238E27FC236}">
                    <a16:creationId xmlns:a16="http://schemas.microsoft.com/office/drawing/2014/main" id="{3FEEE44D-4AAB-4404-B983-59A79F6DA8CC}"/>
                  </a:ext>
                </a:extLst>
              </p:cNvPr>
              <p:cNvGrpSpPr/>
              <p:nvPr/>
            </p:nvGrpSpPr>
            <p:grpSpPr>
              <a:xfrm>
                <a:off x="7504447" y="1939242"/>
                <a:ext cx="537820" cy="537824"/>
                <a:chOff x="5371847" y="2312243"/>
                <a:chExt cx="656438" cy="656442"/>
              </a:xfrm>
            </p:grpSpPr>
            <p:sp>
              <p:nvSpPr>
                <p:cNvPr id="44" name="iš1íḑé">
                  <a:extLst>
                    <a:ext uri="{FF2B5EF4-FFF2-40B4-BE49-F238E27FC236}">
                      <a16:creationId xmlns:a16="http://schemas.microsoft.com/office/drawing/2014/main" id="{8FB31B7C-0D71-4C12-9996-43D3862FC6FC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5" name="îṣľíḑe">
                  <a:extLst>
                    <a:ext uri="{FF2B5EF4-FFF2-40B4-BE49-F238E27FC236}">
                      <a16:creationId xmlns:a16="http://schemas.microsoft.com/office/drawing/2014/main" id="{8531DACF-2CE3-45EE-AE24-AB79AF05FA0D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15" name="îsḷîďé">
              <a:extLst>
                <a:ext uri="{FF2B5EF4-FFF2-40B4-BE49-F238E27FC236}">
                  <a16:creationId xmlns:a16="http://schemas.microsoft.com/office/drawing/2014/main" id="{B0A2D328-2318-4984-AA51-8D83A4667D6F}"/>
                </a:ext>
              </a:extLst>
            </p:cNvPr>
            <p:cNvGrpSpPr/>
            <p:nvPr/>
          </p:nvGrpSpPr>
          <p:grpSpPr>
            <a:xfrm>
              <a:off x="7788600" y="3000343"/>
              <a:ext cx="3731888" cy="1000633"/>
              <a:chOff x="7788600" y="3000343"/>
              <a:chExt cx="3731888" cy="1000633"/>
            </a:xfrm>
          </p:grpSpPr>
          <p:sp>
            <p:nvSpPr>
              <p:cNvPr id="36" name="ïṡḻîḓè">
                <a:extLst>
                  <a:ext uri="{FF2B5EF4-FFF2-40B4-BE49-F238E27FC236}">
                    <a16:creationId xmlns:a16="http://schemas.microsoft.com/office/drawing/2014/main" id="{678C90FF-0E74-435E-B7DA-327FA5D1C2F9}"/>
                  </a:ext>
                </a:extLst>
              </p:cNvPr>
              <p:cNvSpPr txBox="1"/>
              <p:nvPr/>
            </p:nvSpPr>
            <p:spPr>
              <a:xfrm>
                <a:off x="8406127" y="3432986"/>
                <a:ext cx="3114361" cy="56799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</a:t>
                </a:r>
                <a:r>
                  <a:rPr lang="zh-CN" altLang="en-US" sz="900" dirty="0"/>
                  <a:t>标题文本预设</a:t>
                </a:r>
                <a:r>
                  <a:rPr lang="en-US" altLang="zh-CN" sz="900" dirty="0"/>
                  <a:t>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37" name="iṥ1íde">
                <a:extLst>
                  <a:ext uri="{FF2B5EF4-FFF2-40B4-BE49-F238E27FC236}">
                    <a16:creationId xmlns:a16="http://schemas.microsoft.com/office/drawing/2014/main" id="{E3C93290-5E14-4ECE-BFB3-07170DC15350}"/>
                  </a:ext>
                </a:extLst>
              </p:cNvPr>
              <p:cNvSpPr txBox="1"/>
              <p:nvPr/>
            </p:nvSpPr>
            <p:spPr>
              <a:xfrm>
                <a:off x="8406128" y="3000343"/>
                <a:ext cx="3114360" cy="432644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>
                  <a:defRPr sz="1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1800" dirty="0"/>
                  <a:t>标题文本预设</a:t>
                </a:r>
              </a:p>
            </p:txBody>
          </p:sp>
          <p:grpSp>
            <p:nvGrpSpPr>
              <p:cNvPr id="38" name="îṧḷïḍé">
                <a:extLst>
                  <a:ext uri="{FF2B5EF4-FFF2-40B4-BE49-F238E27FC236}">
                    <a16:creationId xmlns:a16="http://schemas.microsoft.com/office/drawing/2014/main" id="{609A6354-F74C-4083-B535-008DA169942E}"/>
                  </a:ext>
                </a:extLst>
              </p:cNvPr>
              <p:cNvGrpSpPr/>
              <p:nvPr/>
            </p:nvGrpSpPr>
            <p:grpSpPr>
              <a:xfrm>
                <a:off x="7788600" y="3229115"/>
                <a:ext cx="537820" cy="537824"/>
                <a:chOff x="5371847" y="2312243"/>
                <a:chExt cx="656438" cy="656442"/>
              </a:xfrm>
            </p:grpSpPr>
            <p:sp>
              <p:nvSpPr>
                <p:cNvPr id="39" name="iŝļiḋè">
                  <a:extLst>
                    <a:ext uri="{FF2B5EF4-FFF2-40B4-BE49-F238E27FC236}">
                      <a16:creationId xmlns:a16="http://schemas.microsoft.com/office/drawing/2014/main" id="{08AF9D01-3411-48C1-971B-EAC4C30A7C18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0" name="ïṩḷíḋê">
                  <a:extLst>
                    <a:ext uri="{FF2B5EF4-FFF2-40B4-BE49-F238E27FC236}">
                      <a16:creationId xmlns:a16="http://schemas.microsoft.com/office/drawing/2014/main" id="{4917E2C1-9836-47FF-802B-92FEE8EB4A32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16" name="ïṡlîďe">
              <a:extLst>
                <a:ext uri="{FF2B5EF4-FFF2-40B4-BE49-F238E27FC236}">
                  <a16:creationId xmlns:a16="http://schemas.microsoft.com/office/drawing/2014/main" id="{B14186E9-82D9-4FE0-A871-86D8C017542D}"/>
                </a:ext>
              </a:extLst>
            </p:cNvPr>
            <p:cNvGrpSpPr/>
            <p:nvPr/>
          </p:nvGrpSpPr>
          <p:grpSpPr>
            <a:xfrm>
              <a:off x="7286662" y="4290216"/>
              <a:ext cx="4239612" cy="1000633"/>
              <a:chOff x="7286662" y="4290216"/>
              <a:chExt cx="4239612" cy="1000633"/>
            </a:xfrm>
          </p:grpSpPr>
          <p:sp>
            <p:nvSpPr>
              <p:cNvPr id="31" name="iṣḷiďè">
                <a:extLst>
                  <a:ext uri="{FF2B5EF4-FFF2-40B4-BE49-F238E27FC236}">
                    <a16:creationId xmlns:a16="http://schemas.microsoft.com/office/drawing/2014/main" id="{8DE482CE-59FC-4F9E-A158-EAE5F5A965CC}"/>
                  </a:ext>
                </a:extLst>
              </p:cNvPr>
              <p:cNvSpPr txBox="1"/>
              <p:nvPr/>
            </p:nvSpPr>
            <p:spPr>
              <a:xfrm>
                <a:off x="7904190" y="4722859"/>
                <a:ext cx="3622084" cy="56799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</a:t>
                </a:r>
                <a:r>
                  <a:rPr lang="zh-CN" altLang="en-US" sz="900" dirty="0"/>
                  <a:t>标题文本预设</a:t>
                </a:r>
                <a:r>
                  <a:rPr lang="en-US" altLang="zh-CN" sz="900" dirty="0"/>
                  <a:t>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32" name="íšļîḓè">
                <a:extLst>
                  <a:ext uri="{FF2B5EF4-FFF2-40B4-BE49-F238E27FC236}">
                    <a16:creationId xmlns:a16="http://schemas.microsoft.com/office/drawing/2014/main" id="{997B7496-C490-460C-8AA9-D1C52D5818AA}"/>
                  </a:ext>
                </a:extLst>
              </p:cNvPr>
              <p:cNvSpPr txBox="1"/>
              <p:nvPr/>
            </p:nvSpPr>
            <p:spPr>
              <a:xfrm>
                <a:off x="7904190" y="4290216"/>
                <a:ext cx="3622083" cy="432644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>
                  <a:defRPr sz="1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1800" dirty="0"/>
                  <a:t>标题文本预设</a:t>
                </a:r>
              </a:p>
            </p:txBody>
          </p:sp>
          <p:grpSp>
            <p:nvGrpSpPr>
              <p:cNvPr id="33" name="ï$ḷîḋè">
                <a:extLst>
                  <a:ext uri="{FF2B5EF4-FFF2-40B4-BE49-F238E27FC236}">
                    <a16:creationId xmlns:a16="http://schemas.microsoft.com/office/drawing/2014/main" id="{A7B51E95-0964-4E02-B881-EC003986F09A}"/>
                  </a:ext>
                </a:extLst>
              </p:cNvPr>
              <p:cNvGrpSpPr/>
              <p:nvPr/>
            </p:nvGrpSpPr>
            <p:grpSpPr>
              <a:xfrm>
                <a:off x="7286662" y="4518988"/>
                <a:ext cx="537820" cy="537824"/>
                <a:chOff x="5371847" y="2312243"/>
                <a:chExt cx="656438" cy="656442"/>
              </a:xfrm>
            </p:grpSpPr>
            <p:sp>
              <p:nvSpPr>
                <p:cNvPr id="34" name="iSļíďé">
                  <a:extLst>
                    <a:ext uri="{FF2B5EF4-FFF2-40B4-BE49-F238E27FC236}">
                      <a16:creationId xmlns:a16="http://schemas.microsoft.com/office/drawing/2014/main" id="{F62463F7-15F9-41EB-87F4-B17B8BD85591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5" name="ïšḷïḋê">
                  <a:extLst>
                    <a:ext uri="{FF2B5EF4-FFF2-40B4-BE49-F238E27FC236}">
                      <a16:creationId xmlns:a16="http://schemas.microsoft.com/office/drawing/2014/main" id="{F38548CF-70DA-458B-A455-5E6BFF6B7457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F8DF635-882F-4C8A-A423-EF3CB24CAD4B}"/>
                </a:ext>
              </a:extLst>
            </p:cNvPr>
            <p:cNvCxnSpPr/>
            <p:nvPr/>
          </p:nvCxnSpPr>
          <p:spPr>
            <a:xfrm>
              <a:off x="8242139" y="2799000"/>
              <a:ext cx="327834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CBE9612-05F3-4FD7-B010-6A554A28854C}"/>
                </a:ext>
              </a:extLst>
            </p:cNvPr>
            <p:cNvCxnSpPr/>
            <p:nvPr/>
          </p:nvCxnSpPr>
          <p:spPr>
            <a:xfrm>
              <a:off x="8242139" y="4149000"/>
              <a:ext cx="327834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ṥ1ïde">
              <a:extLst>
                <a:ext uri="{FF2B5EF4-FFF2-40B4-BE49-F238E27FC236}">
                  <a16:creationId xmlns:a16="http://schemas.microsoft.com/office/drawing/2014/main" id="{761E98B7-8B64-4278-9FC3-82AC39D012E6}"/>
                </a:ext>
              </a:extLst>
            </p:cNvPr>
            <p:cNvGrpSpPr/>
            <p:nvPr/>
          </p:nvGrpSpPr>
          <p:grpSpPr>
            <a:xfrm>
              <a:off x="677444" y="3604257"/>
              <a:ext cx="3886912" cy="1000633"/>
              <a:chOff x="677444" y="3604257"/>
              <a:chExt cx="3886912" cy="1000633"/>
            </a:xfrm>
          </p:grpSpPr>
          <p:sp>
            <p:nvSpPr>
              <p:cNvPr id="26" name="iṡľiḑe">
                <a:extLst>
                  <a:ext uri="{FF2B5EF4-FFF2-40B4-BE49-F238E27FC236}">
                    <a16:creationId xmlns:a16="http://schemas.microsoft.com/office/drawing/2014/main" id="{17B87578-2B72-4615-9103-FA139B4C68E7}"/>
                  </a:ext>
                </a:extLst>
              </p:cNvPr>
              <p:cNvSpPr txBox="1"/>
              <p:nvPr/>
            </p:nvSpPr>
            <p:spPr>
              <a:xfrm>
                <a:off x="677444" y="4036900"/>
                <a:ext cx="3398513" cy="56799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</a:t>
                </a:r>
                <a:r>
                  <a:rPr lang="zh-CN" altLang="en-US" sz="900" dirty="0"/>
                  <a:t>标题文本预设</a:t>
                </a:r>
                <a:r>
                  <a:rPr lang="en-US" altLang="zh-CN" sz="900" dirty="0"/>
                  <a:t>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7" name="íṩ1iḓe">
                <a:extLst>
                  <a:ext uri="{FF2B5EF4-FFF2-40B4-BE49-F238E27FC236}">
                    <a16:creationId xmlns:a16="http://schemas.microsoft.com/office/drawing/2014/main" id="{8FD05EEC-0652-474F-9940-EF80C91A0DB9}"/>
                  </a:ext>
                </a:extLst>
              </p:cNvPr>
              <p:cNvSpPr txBox="1"/>
              <p:nvPr/>
            </p:nvSpPr>
            <p:spPr>
              <a:xfrm>
                <a:off x="677445" y="3604257"/>
                <a:ext cx="3398512" cy="432644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>
                  <a:defRPr sz="1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grpSp>
            <p:nvGrpSpPr>
              <p:cNvPr id="28" name="íš1iḓe">
                <a:extLst>
                  <a:ext uri="{FF2B5EF4-FFF2-40B4-BE49-F238E27FC236}">
                    <a16:creationId xmlns:a16="http://schemas.microsoft.com/office/drawing/2014/main" id="{B89A1CBC-009A-4545-91F0-1BADA9E0E341}"/>
                  </a:ext>
                </a:extLst>
              </p:cNvPr>
              <p:cNvGrpSpPr/>
              <p:nvPr/>
            </p:nvGrpSpPr>
            <p:grpSpPr>
              <a:xfrm>
                <a:off x="4026536" y="3833029"/>
                <a:ext cx="537820" cy="537824"/>
                <a:chOff x="5371847" y="2312243"/>
                <a:chExt cx="656438" cy="656442"/>
              </a:xfrm>
            </p:grpSpPr>
            <p:sp>
              <p:nvSpPr>
                <p:cNvPr id="29" name="îṧļîďe">
                  <a:extLst>
                    <a:ext uri="{FF2B5EF4-FFF2-40B4-BE49-F238E27FC236}">
                      <a16:creationId xmlns:a16="http://schemas.microsoft.com/office/drawing/2014/main" id="{71C5B6E9-F651-4E66-8903-DC0680B3D5B0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îṥḻiḋe">
                  <a:extLst>
                    <a:ext uri="{FF2B5EF4-FFF2-40B4-BE49-F238E27FC236}">
                      <a16:creationId xmlns:a16="http://schemas.microsoft.com/office/drawing/2014/main" id="{FA9EB21B-E923-4835-A32B-359084384417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20" name="îŝ1ïďê">
              <a:extLst>
                <a:ext uri="{FF2B5EF4-FFF2-40B4-BE49-F238E27FC236}">
                  <a16:creationId xmlns:a16="http://schemas.microsoft.com/office/drawing/2014/main" id="{DC1DF09C-C9A0-4590-B0D0-A5FDF698B662}"/>
                </a:ext>
              </a:extLst>
            </p:cNvPr>
            <p:cNvGrpSpPr/>
            <p:nvPr/>
          </p:nvGrpSpPr>
          <p:grpSpPr>
            <a:xfrm>
              <a:off x="677444" y="4949450"/>
              <a:ext cx="3886912" cy="1000633"/>
              <a:chOff x="677444" y="3604257"/>
              <a:chExt cx="3886912" cy="1000633"/>
            </a:xfrm>
          </p:grpSpPr>
          <p:sp>
            <p:nvSpPr>
              <p:cNvPr id="21" name="ïṩļiḑè">
                <a:extLst>
                  <a:ext uri="{FF2B5EF4-FFF2-40B4-BE49-F238E27FC236}">
                    <a16:creationId xmlns:a16="http://schemas.microsoft.com/office/drawing/2014/main" id="{E86E47DA-64FA-4F45-8DB6-F7C0AB7D8DBA}"/>
                  </a:ext>
                </a:extLst>
              </p:cNvPr>
              <p:cNvSpPr txBox="1"/>
              <p:nvPr/>
            </p:nvSpPr>
            <p:spPr>
              <a:xfrm>
                <a:off x="677444" y="4036900"/>
                <a:ext cx="3398513" cy="56799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</a:t>
                </a:r>
                <a:r>
                  <a:rPr lang="zh-CN" altLang="en-US" sz="900" dirty="0"/>
                  <a:t>标题文本预设</a:t>
                </a:r>
                <a:r>
                  <a:rPr lang="en-US" altLang="zh-CN" sz="900" dirty="0"/>
                  <a:t>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2" name="isľïdé">
                <a:extLst>
                  <a:ext uri="{FF2B5EF4-FFF2-40B4-BE49-F238E27FC236}">
                    <a16:creationId xmlns:a16="http://schemas.microsoft.com/office/drawing/2014/main" id="{382BB8C4-EC7C-45F7-B9E3-72CDD745BDE8}"/>
                  </a:ext>
                </a:extLst>
              </p:cNvPr>
              <p:cNvSpPr txBox="1"/>
              <p:nvPr/>
            </p:nvSpPr>
            <p:spPr>
              <a:xfrm>
                <a:off x="677445" y="3604257"/>
                <a:ext cx="3398512" cy="432644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>
                <a:defPPr>
                  <a:defRPr lang="zh-CN"/>
                </a:defPPr>
                <a:lvl1pPr>
                  <a:defRPr sz="1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grpSp>
            <p:nvGrpSpPr>
              <p:cNvPr id="23" name="íSḷíḑê">
                <a:extLst>
                  <a:ext uri="{FF2B5EF4-FFF2-40B4-BE49-F238E27FC236}">
                    <a16:creationId xmlns:a16="http://schemas.microsoft.com/office/drawing/2014/main" id="{22538488-C93F-42F7-9481-DC0477B0FAA0}"/>
                  </a:ext>
                </a:extLst>
              </p:cNvPr>
              <p:cNvGrpSpPr/>
              <p:nvPr/>
            </p:nvGrpSpPr>
            <p:grpSpPr>
              <a:xfrm>
                <a:off x="4026536" y="3833029"/>
                <a:ext cx="537820" cy="537824"/>
                <a:chOff x="5371847" y="2312243"/>
                <a:chExt cx="656438" cy="656442"/>
              </a:xfrm>
            </p:grpSpPr>
            <p:sp>
              <p:nvSpPr>
                <p:cNvPr id="24" name="iṡlíḋè">
                  <a:extLst>
                    <a:ext uri="{FF2B5EF4-FFF2-40B4-BE49-F238E27FC236}">
                      <a16:creationId xmlns:a16="http://schemas.microsoft.com/office/drawing/2014/main" id="{33066336-32EE-4F96-BEE5-DA1E03F66C20}"/>
                    </a:ext>
                  </a:extLst>
                </p:cNvPr>
                <p:cNvSpPr/>
                <p:nvPr/>
              </p:nvSpPr>
              <p:spPr>
                <a:xfrm>
                  <a:off x="5371847" y="2312243"/>
                  <a:ext cx="656438" cy="65644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íşlîḑe">
                  <a:extLst>
                    <a:ext uri="{FF2B5EF4-FFF2-40B4-BE49-F238E27FC236}">
                      <a16:creationId xmlns:a16="http://schemas.microsoft.com/office/drawing/2014/main" id="{A152E72A-EFDC-4EC2-B0C8-0F02E234E309}"/>
                    </a:ext>
                  </a:extLst>
                </p:cNvPr>
                <p:cNvSpPr/>
                <p:nvPr/>
              </p:nvSpPr>
              <p:spPr bwMode="auto">
                <a:xfrm>
                  <a:off x="5532705" y="2476366"/>
                  <a:ext cx="334720" cy="328193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3406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79e7ea6-d7ba-43b5-b8fa-53120fb0462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9d61c78-e4f0-48a4-af61-4b444f3cbb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259cc0-74ff-401e-84d0-fefeb9407c8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025ce8-144a-4e6b-bb64-437db67801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4a8960-6304-4f4e-94b3-c7908b635fa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3b1ccb-96b1-425a-b772-6d604d2d843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60662a-7873-4e97-bb41-57b173ab892b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D626A"/>
      </a:accent1>
      <a:accent2>
        <a:srgbClr val="00A9E2"/>
      </a:accent2>
      <a:accent3>
        <a:srgbClr val="324E63"/>
      </a:accent3>
      <a:accent4>
        <a:srgbClr val="0C8896"/>
      </a:accent4>
      <a:accent5>
        <a:srgbClr val="10B6C8"/>
      </a:accent5>
      <a:accent6>
        <a:srgbClr val="595959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4"/>
    </a:dk2>
    <a:lt2>
      <a:srgbClr val="F0F0F0"/>
    </a:lt2>
    <a:accent1>
      <a:srgbClr val="1D626A"/>
    </a:accent1>
    <a:accent2>
      <a:srgbClr val="00A9E2"/>
    </a:accent2>
    <a:accent3>
      <a:srgbClr val="324E63"/>
    </a:accent3>
    <a:accent4>
      <a:srgbClr val="0C8896"/>
    </a:accent4>
    <a:accent5>
      <a:srgbClr val="10B6C8"/>
    </a:accent5>
    <a:accent6>
      <a:srgbClr val="59595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1635</Words>
  <Application>Microsoft Office PowerPoint</Application>
  <PresentationFormat>宽屏</PresentationFormat>
  <Paragraphs>234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FontAwesome</vt:lpstr>
      <vt:lpstr>Open Sans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李阳清</dc:creator>
  <cp:lastModifiedBy>Arthas</cp:lastModifiedBy>
  <cp:revision>19</cp:revision>
  <dcterms:created xsi:type="dcterms:W3CDTF">2018-03-28T12:09:57Z</dcterms:created>
  <dcterms:modified xsi:type="dcterms:W3CDTF">2019-08-19T08:19:15Z</dcterms:modified>
</cp:coreProperties>
</file>