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8" r:id="rId3"/>
    <p:sldId id="983" r:id="rId5"/>
    <p:sldId id="984" r:id="rId6"/>
    <p:sldId id="292" r:id="rId7"/>
    <p:sldId id="349" r:id="rId8"/>
    <p:sldId id="350" r:id="rId9"/>
    <p:sldId id="361" r:id="rId10"/>
    <p:sldId id="267" r:id="rId11"/>
    <p:sldId id="985" r:id="rId12"/>
    <p:sldId id="299" r:id="rId13"/>
    <p:sldId id="291" r:id="rId14"/>
    <p:sldId id="281" r:id="rId15"/>
    <p:sldId id="275" r:id="rId16"/>
    <p:sldId id="986" r:id="rId17"/>
    <p:sldId id="282" r:id="rId18"/>
    <p:sldId id="989" r:id="rId19"/>
    <p:sldId id="277" r:id="rId20"/>
    <p:sldId id="990" r:id="rId21"/>
    <p:sldId id="987" r:id="rId22"/>
    <p:sldId id="3886" r:id="rId23"/>
    <p:sldId id="273" r:id="rId24"/>
    <p:sldId id="294" r:id="rId25"/>
    <p:sldId id="300" r:id="rId26"/>
    <p:sldId id="98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98A7"/>
    <a:srgbClr val="FFFFFF"/>
    <a:srgbClr val="D8B81C"/>
    <a:srgbClr val="422E37"/>
    <a:srgbClr val="000000"/>
    <a:srgbClr val="288B68"/>
    <a:srgbClr val="47B38B"/>
    <a:srgbClr val="04212C"/>
    <a:srgbClr val="010101"/>
    <a:srgbClr val="F8F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6" autoAdjust="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2104064"/>
        <c:axId val="1062109952"/>
      </c:barChart>
      <c:catAx>
        <c:axId val="1062104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062109952"/>
        <c:crosses val="autoZero"/>
        <c:auto val="1"/>
        <c:lblAlgn val="ctr"/>
        <c:lblOffset val="100"/>
        <c:noMultiLvlLbl val="0"/>
      </c:catAx>
      <c:valAx>
        <c:axId val="1062109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06210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D35B8-394C-4D20-B8E7-F27382F05D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34C85-1464-4379-9CCB-7E91894FA5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112F0-8F1B-4EC5-BB4E-8E36BB718A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9A9CC1-4706-4E9D-972B-330560A05C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41968-4023-447F-8C64-3B2032FE09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E90F1-5A07-418E-B3E4-9FBCADCC8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37E70-3800-4F68-B166-ECFAFC9974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544C0-2EF4-4AA9-8437-8417FDF4A4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8DCA-8250-4A3E-B7A9-2B3CCAB34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千图网海量PPT模板www.58pic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50164" y="250167"/>
            <a:ext cx="11688793" cy="63835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1458627" y="756136"/>
            <a:ext cx="919499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1990661" y="2155912"/>
            <a:ext cx="7753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新员工培训</a:t>
            </a:r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PPT</a:t>
            </a: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模板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圆角矩形 18"/>
          <p:cNvSpPr/>
          <p:nvPr/>
        </p:nvSpPr>
        <p:spPr>
          <a:xfrm>
            <a:off x="2830886" y="3310564"/>
            <a:ext cx="3569989" cy="309229"/>
          </a:xfrm>
          <a:prstGeom prst="roundRect">
            <a:avLst/>
          </a:prstGeom>
          <a:solidFill>
            <a:srgbClr val="E298A7"/>
          </a:solidFill>
          <a:ln w="28575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汇报人：小木头   时间：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2713443" y="3853140"/>
            <a:ext cx="572671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296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8" name="纯音乐 - 爱的协奏曲 - concerto pour unr 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42975" y="742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/>
          <p:nvPr/>
        </p:nvSpPr>
        <p:spPr>
          <a:xfrm>
            <a:off x="2230391" y="258454"/>
            <a:ext cx="3898171" cy="298348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r>
              <a:rPr lang="en-US" altLang="zh-CN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JOB COGNITION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79519" y="1700406"/>
            <a:ext cx="5036232" cy="3463326"/>
            <a:chOff x="923925" y="1563688"/>
            <a:chExt cx="4356100" cy="2995612"/>
          </a:xfrm>
        </p:grpSpPr>
        <p:sp>
          <p:nvSpPr>
            <p:cNvPr id="10" name="Oval 4"/>
            <p:cNvSpPr>
              <a:spLocks noChangeArrowheads="1"/>
            </p:cNvSpPr>
            <p:nvPr/>
          </p:nvSpPr>
          <p:spPr bwMode="auto">
            <a:xfrm>
              <a:off x="923925" y="1563688"/>
              <a:ext cx="466725" cy="46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923925" y="2408238"/>
              <a:ext cx="466725" cy="4683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23925" y="3249613"/>
              <a:ext cx="466725" cy="468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923925" y="4090988"/>
              <a:ext cx="466725" cy="4683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4813300" y="1563688"/>
              <a:ext cx="466725" cy="46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4813300" y="2408238"/>
              <a:ext cx="466725" cy="4683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4813300" y="3249613"/>
              <a:ext cx="466725" cy="468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auto">
            <a:xfrm>
              <a:off x="4813300" y="4090988"/>
              <a:ext cx="466725" cy="4683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8" name="Group 12"/>
            <p:cNvGrpSpPr/>
            <p:nvPr/>
          </p:nvGrpSpPr>
          <p:grpSpPr bwMode="auto">
            <a:xfrm>
              <a:off x="1065213" y="1676400"/>
              <a:ext cx="190500" cy="242888"/>
              <a:chOff x="0" y="0"/>
              <a:chExt cx="120" cy="153"/>
            </a:xfrm>
          </p:grpSpPr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0" y="0"/>
                <a:ext cx="116" cy="116"/>
              </a:xfrm>
              <a:custGeom>
                <a:avLst/>
                <a:gdLst>
                  <a:gd name="T0" fmla="*/ 10 w 66"/>
                  <a:gd name="T1" fmla="*/ 57 h 66"/>
                  <a:gd name="T2" fmla="*/ 9 w 66"/>
                  <a:gd name="T3" fmla="*/ 64 h 66"/>
                  <a:gd name="T4" fmla="*/ 7 w 66"/>
                  <a:gd name="T5" fmla="*/ 57 h 66"/>
                  <a:gd name="T6" fmla="*/ 12 w 66"/>
                  <a:gd name="T7" fmla="*/ 52 h 66"/>
                  <a:gd name="T8" fmla="*/ 53 w 66"/>
                  <a:gd name="T9" fmla="*/ 12 h 66"/>
                  <a:gd name="T10" fmla="*/ 57 w 66"/>
                  <a:gd name="T11" fmla="*/ 2 h 66"/>
                  <a:gd name="T12" fmla="*/ 59 w 66"/>
                  <a:gd name="T13" fmla="*/ 10 h 66"/>
                  <a:gd name="T14" fmla="*/ 57 w 66"/>
                  <a:gd name="T15" fmla="*/ 12 h 66"/>
                  <a:gd name="T16" fmla="*/ 56 w 66"/>
                  <a:gd name="T17" fmla="*/ 13 h 66"/>
                  <a:gd name="T18" fmla="*/ 54 w 66"/>
                  <a:gd name="T19" fmla="*/ 14 h 66"/>
                  <a:gd name="T20" fmla="*/ 56 w 66"/>
                  <a:gd name="T21" fmla="*/ 21 h 66"/>
                  <a:gd name="T22" fmla="*/ 53 w 66"/>
                  <a:gd name="T23" fmla="*/ 16 h 66"/>
                  <a:gd name="T24" fmla="*/ 43 w 66"/>
                  <a:gd name="T25" fmla="*/ 25 h 66"/>
                  <a:gd name="T26" fmla="*/ 46 w 66"/>
                  <a:gd name="T27" fmla="*/ 31 h 66"/>
                  <a:gd name="T28" fmla="*/ 35 w 66"/>
                  <a:gd name="T29" fmla="*/ 33 h 66"/>
                  <a:gd name="T30" fmla="*/ 38 w 66"/>
                  <a:gd name="T31" fmla="*/ 39 h 66"/>
                  <a:gd name="T32" fmla="*/ 27 w 66"/>
                  <a:gd name="T33" fmla="*/ 41 h 66"/>
                  <a:gd name="T34" fmla="*/ 29 w 66"/>
                  <a:gd name="T35" fmla="*/ 48 h 66"/>
                  <a:gd name="T36" fmla="*/ 16 w 66"/>
                  <a:gd name="T37" fmla="*/ 52 h 66"/>
                  <a:gd name="T38" fmla="*/ 21 w 66"/>
                  <a:gd name="T39" fmla="*/ 56 h 66"/>
                  <a:gd name="T40" fmla="*/ 14 w 66"/>
                  <a:gd name="T41" fmla="*/ 54 h 66"/>
                  <a:gd name="T42" fmla="*/ 13 w 66"/>
                  <a:gd name="T43" fmla="*/ 55 h 66"/>
                  <a:gd name="T44" fmla="*/ 16 w 66"/>
                  <a:gd name="T45" fmla="*/ 61 h 66"/>
                  <a:gd name="T46" fmla="*/ 32 w 66"/>
                  <a:gd name="T47" fmla="*/ 17 h 66"/>
                  <a:gd name="T48" fmla="*/ 25 w 66"/>
                  <a:gd name="T49" fmla="*/ 24 h 66"/>
                  <a:gd name="T50" fmla="*/ 39 w 66"/>
                  <a:gd name="T51" fmla="*/ 26 h 66"/>
                  <a:gd name="T52" fmla="*/ 29 w 66"/>
                  <a:gd name="T53" fmla="*/ 8 h 66"/>
                  <a:gd name="T54" fmla="*/ 16 w 66"/>
                  <a:gd name="T55" fmla="*/ 15 h 66"/>
                  <a:gd name="T56" fmla="*/ 31 w 66"/>
                  <a:gd name="T57" fmla="*/ 16 h 66"/>
                  <a:gd name="T58" fmla="*/ 33 w 66"/>
                  <a:gd name="T59" fmla="*/ 13 h 66"/>
                  <a:gd name="T60" fmla="*/ 45 w 66"/>
                  <a:gd name="T61" fmla="*/ 10 h 66"/>
                  <a:gd name="T62" fmla="*/ 35 w 66"/>
                  <a:gd name="T63" fmla="*/ 17 h 66"/>
                  <a:gd name="T64" fmla="*/ 50 w 66"/>
                  <a:gd name="T65" fmla="*/ 15 h 66"/>
                  <a:gd name="T66" fmla="*/ 36 w 66"/>
                  <a:gd name="T67" fmla="*/ 15 h 66"/>
                  <a:gd name="T68" fmla="*/ 14 w 66"/>
                  <a:gd name="T69" fmla="*/ 32 h 66"/>
                  <a:gd name="T70" fmla="*/ 21 w 66"/>
                  <a:gd name="T71" fmla="*/ 23 h 66"/>
                  <a:gd name="T72" fmla="*/ 7 w 66"/>
                  <a:gd name="T73" fmla="*/ 28 h 66"/>
                  <a:gd name="T74" fmla="*/ 10 w 66"/>
                  <a:gd name="T75" fmla="*/ 46 h 66"/>
                  <a:gd name="T76" fmla="*/ 13 w 66"/>
                  <a:gd name="T77" fmla="*/ 34 h 66"/>
                  <a:gd name="T78" fmla="*/ 17 w 66"/>
                  <a:gd name="T79" fmla="*/ 34 h 66"/>
                  <a:gd name="T80" fmla="*/ 31 w 66"/>
                  <a:gd name="T81" fmla="*/ 34 h 66"/>
                  <a:gd name="T82" fmla="*/ 22 w 66"/>
                  <a:gd name="T83" fmla="*/ 25 h 66"/>
                  <a:gd name="T84" fmla="*/ 23 w 66"/>
                  <a:gd name="T85" fmla="*/ 41 h 66"/>
                  <a:gd name="T86" fmla="*/ 13 w 66"/>
                  <a:gd name="T87" fmla="*/ 50 h 66"/>
                  <a:gd name="T88" fmla="*/ 23 w 66"/>
                  <a:gd name="T89" fmla="*/ 4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6">
                    <a:moveTo>
                      <a:pt x="16" y="61"/>
                    </a:moveTo>
                    <a:cubicBezTo>
                      <a:pt x="14" y="60"/>
                      <a:pt x="13" y="59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8"/>
                      <a:pt x="9" y="59"/>
                      <a:pt x="9" y="59"/>
                    </a:cubicBezTo>
                    <a:cubicBezTo>
                      <a:pt x="10" y="61"/>
                      <a:pt x="10" y="63"/>
                      <a:pt x="9" y="64"/>
                    </a:cubicBezTo>
                    <a:cubicBezTo>
                      <a:pt x="7" y="66"/>
                      <a:pt x="4" y="66"/>
                      <a:pt x="2" y="64"/>
                    </a:cubicBezTo>
                    <a:cubicBezTo>
                      <a:pt x="0" y="63"/>
                      <a:pt x="0" y="60"/>
                      <a:pt x="2" y="58"/>
                    </a:cubicBezTo>
                    <a:cubicBezTo>
                      <a:pt x="3" y="56"/>
                      <a:pt x="6" y="56"/>
                      <a:pt x="7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5"/>
                      <a:pt x="11" y="54"/>
                      <a:pt x="12" y="53"/>
                    </a:cubicBezTo>
                    <a:cubicBezTo>
                      <a:pt x="12" y="53"/>
                      <a:pt x="12" y="52"/>
                      <a:pt x="12" y="52"/>
                    </a:cubicBezTo>
                    <a:cubicBezTo>
                      <a:pt x="2" y="41"/>
                      <a:pt x="2" y="24"/>
                      <a:pt x="13" y="13"/>
                    </a:cubicBezTo>
                    <a:cubicBezTo>
                      <a:pt x="24" y="2"/>
                      <a:pt x="41" y="3"/>
                      <a:pt x="52" y="12"/>
                    </a:cubicBezTo>
                    <a:cubicBezTo>
                      <a:pt x="52" y="12"/>
                      <a:pt x="53" y="12"/>
                      <a:pt x="53" y="12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6" y="4"/>
                      <a:pt x="57" y="2"/>
                    </a:cubicBezTo>
                    <a:cubicBezTo>
                      <a:pt x="59" y="0"/>
                      <a:pt x="62" y="0"/>
                      <a:pt x="64" y="2"/>
                    </a:cubicBezTo>
                    <a:cubicBezTo>
                      <a:pt x="66" y="4"/>
                      <a:pt x="66" y="7"/>
                      <a:pt x="64" y="9"/>
                    </a:cubicBezTo>
                    <a:cubicBezTo>
                      <a:pt x="63" y="10"/>
                      <a:pt x="60" y="11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2"/>
                    </a:cubicBezTo>
                    <a:cubicBezTo>
                      <a:pt x="58" y="13"/>
                      <a:pt x="60" y="15"/>
                      <a:pt x="61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6"/>
                      <a:pt x="57" y="15"/>
                      <a:pt x="56" y="13"/>
                    </a:cubicBezTo>
                    <a:cubicBezTo>
                      <a:pt x="56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4"/>
                      <a:pt x="54" y="14"/>
                      <a:pt x="54" y="15"/>
                    </a:cubicBezTo>
                    <a:cubicBezTo>
                      <a:pt x="55" y="16"/>
                      <a:pt x="57" y="18"/>
                      <a:pt x="57" y="19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21"/>
                      <a:pt x="54" y="18"/>
                      <a:pt x="53" y="16"/>
                    </a:cubicBezTo>
                    <a:cubicBezTo>
                      <a:pt x="53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1" y="16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5" y="28"/>
                      <a:pt x="47" y="29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4" y="30"/>
                      <a:pt x="43" y="29"/>
                      <a:pt x="42" y="27"/>
                    </a:cubicBezTo>
                    <a:cubicBezTo>
                      <a:pt x="41" y="27"/>
                      <a:pt x="41" y="27"/>
                      <a:pt x="40" y="27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7" y="42"/>
                    </a:cubicBezTo>
                    <a:cubicBezTo>
                      <a:pt x="28" y="43"/>
                      <a:pt x="30" y="45"/>
                      <a:pt x="31" y="46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6"/>
                      <a:pt x="27" y="45"/>
                      <a:pt x="26" y="43"/>
                    </a:cubicBezTo>
                    <a:cubicBezTo>
                      <a:pt x="25" y="43"/>
                      <a:pt x="25" y="43"/>
                      <a:pt x="24" y="43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3"/>
                      <a:pt x="16" y="53"/>
                    </a:cubicBezTo>
                    <a:cubicBezTo>
                      <a:pt x="18" y="54"/>
                      <a:pt x="21" y="54"/>
                      <a:pt x="23" y="54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7" y="57"/>
                      <a:pt x="16" y="56"/>
                      <a:pt x="14" y="54"/>
                    </a:cubicBezTo>
                    <a:cubicBezTo>
                      <a:pt x="14" y="54"/>
                      <a:pt x="14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7"/>
                      <a:pt x="16" y="58"/>
                      <a:pt x="17" y="59"/>
                    </a:cubicBezTo>
                    <a:lnTo>
                      <a:pt x="16" y="61"/>
                    </a:lnTo>
                    <a:close/>
                    <a:moveTo>
                      <a:pt x="39" y="25"/>
                    </a:moveTo>
                    <a:cubicBezTo>
                      <a:pt x="37" y="22"/>
                      <a:pt x="35" y="20"/>
                      <a:pt x="33" y="18"/>
                    </a:cubicBezTo>
                    <a:cubicBezTo>
                      <a:pt x="33" y="17"/>
                      <a:pt x="33" y="17"/>
                      <a:pt x="32" y="17"/>
                    </a:cubicBezTo>
                    <a:cubicBezTo>
                      <a:pt x="30" y="19"/>
                      <a:pt x="27" y="21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2"/>
                      <a:pt x="33" y="32"/>
                      <a:pt x="34" y="31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5"/>
                      <a:pt x="39" y="25"/>
                    </a:cubicBezTo>
                    <a:close/>
                    <a:moveTo>
                      <a:pt x="32" y="14"/>
                    </a:moveTo>
                    <a:cubicBezTo>
                      <a:pt x="31" y="12"/>
                      <a:pt x="30" y="10"/>
                      <a:pt x="29" y="8"/>
                    </a:cubicBezTo>
                    <a:cubicBezTo>
                      <a:pt x="29" y="8"/>
                      <a:pt x="29" y="7"/>
                      <a:pt x="28" y="8"/>
                    </a:cubicBezTo>
                    <a:cubicBezTo>
                      <a:pt x="24" y="8"/>
                      <a:pt x="19" y="10"/>
                      <a:pt x="16" y="13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23" y="22"/>
                      <a:pt x="24" y="21"/>
                    </a:cubicBezTo>
                    <a:cubicBezTo>
                      <a:pt x="26" y="19"/>
                      <a:pt x="29" y="17"/>
                      <a:pt x="31" y="16"/>
                    </a:cubicBezTo>
                    <a:cubicBezTo>
                      <a:pt x="32" y="15"/>
                      <a:pt x="32" y="15"/>
                      <a:pt x="32" y="14"/>
                    </a:cubicBezTo>
                    <a:close/>
                    <a:moveTo>
                      <a:pt x="31" y="8"/>
                    </a:moveTo>
                    <a:cubicBezTo>
                      <a:pt x="32" y="10"/>
                      <a:pt x="32" y="12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2"/>
                      <a:pt x="42" y="11"/>
                      <a:pt x="45" y="11"/>
                    </a:cubicBezTo>
                    <a:cubicBezTo>
                      <a:pt x="45" y="11"/>
                      <a:pt x="46" y="10"/>
                      <a:pt x="45" y="10"/>
                    </a:cubicBezTo>
                    <a:cubicBezTo>
                      <a:pt x="41" y="8"/>
                      <a:pt x="37" y="7"/>
                      <a:pt x="32" y="7"/>
                    </a:cubicBezTo>
                    <a:cubicBezTo>
                      <a:pt x="31" y="7"/>
                      <a:pt x="31" y="8"/>
                      <a:pt x="31" y="8"/>
                    </a:cubicBezTo>
                    <a:close/>
                    <a:moveTo>
                      <a:pt x="35" y="17"/>
                    </a:moveTo>
                    <a:cubicBezTo>
                      <a:pt x="37" y="19"/>
                      <a:pt x="38" y="21"/>
                      <a:pt x="40" y="23"/>
                    </a:cubicBezTo>
                    <a:cubicBezTo>
                      <a:pt x="41" y="24"/>
                      <a:pt x="41" y="24"/>
                      <a:pt x="42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6" y="11"/>
                      <a:pt x="40" y="13"/>
                      <a:pt x="36" y="15"/>
                    </a:cubicBezTo>
                    <a:cubicBezTo>
                      <a:pt x="35" y="16"/>
                      <a:pt x="35" y="16"/>
                      <a:pt x="35" y="17"/>
                    </a:cubicBezTo>
                    <a:close/>
                    <a:moveTo>
                      <a:pt x="8" y="29"/>
                    </a:moveTo>
                    <a:cubicBezTo>
                      <a:pt x="10" y="30"/>
                      <a:pt x="12" y="31"/>
                      <a:pt x="14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29"/>
                      <a:pt x="19" y="26"/>
                      <a:pt x="21" y="24"/>
                    </a:cubicBezTo>
                    <a:cubicBezTo>
                      <a:pt x="21" y="24"/>
                      <a:pt x="21" y="23"/>
                      <a:pt x="21" y="2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0" y="20"/>
                      <a:pt x="8" y="24"/>
                      <a:pt x="7" y="28"/>
                    </a:cubicBezTo>
                    <a:cubicBezTo>
                      <a:pt x="7" y="29"/>
                      <a:pt x="7" y="29"/>
                      <a:pt x="8" y="29"/>
                    </a:cubicBezTo>
                    <a:close/>
                    <a:moveTo>
                      <a:pt x="7" y="32"/>
                    </a:moveTo>
                    <a:cubicBezTo>
                      <a:pt x="7" y="37"/>
                      <a:pt x="8" y="41"/>
                      <a:pt x="10" y="46"/>
                    </a:cubicBezTo>
                    <a:cubicBezTo>
                      <a:pt x="10" y="46"/>
                      <a:pt x="10" y="46"/>
                      <a:pt x="10" y="45"/>
                    </a:cubicBezTo>
                    <a:cubicBezTo>
                      <a:pt x="10" y="42"/>
                      <a:pt x="12" y="38"/>
                      <a:pt x="13" y="35"/>
                    </a:cubicBezTo>
                    <a:cubicBezTo>
                      <a:pt x="14" y="34"/>
                      <a:pt x="14" y="34"/>
                      <a:pt x="13" y="34"/>
                    </a:cubicBezTo>
                    <a:cubicBezTo>
                      <a:pt x="11" y="33"/>
                      <a:pt x="10" y="32"/>
                      <a:pt x="8" y="31"/>
                    </a:cubicBezTo>
                    <a:cubicBezTo>
                      <a:pt x="7" y="31"/>
                      <a:pt x="7" y="32"/>
                      <a:pt x="7" y="32"/>
                    </a:cubicBezTo>
                    <a:close/>
                    <a:moveTo>
                      <a:pt x="17" y="34"/>
                    </a:moveTo>
                    <a:cubicBezTo>
                      <a:pt x="20" y="35"/>
                      <a:pt x="22" y="37"/>
                      <a:pt x="24" y="39"/>
                    </a:cubicBezTo>
                    <a:cubicBezTo>
                      <a:pt x="25" y="40"/>
                      <a:pt x="25" y="40"/>
                      <a:pt x="26" y="3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1" y="33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5"/>
                      <a:pt x="23" y="25"/>
                      <a:pt x="22" y="25"/>
                    </a:cubicBezTo>
                    <a:cubicBezTo>
                      <a:pt x="20" y="28"/>
                      <a:pt x="18" y="30"/>
                      <a:pt x="17" y="33"/>
                    </a:cubicBezTo>
                    <a:cubicBezTo>
                      <a:pt x="17" y="33"/>
                      <a:pt x="17" y="33"/>
                      <a:pt x="17" y="34"/>
                    </a:cubicBezTo>
                    <a:close/>
                    <a:moveTo>
                      <a:pt x="23" y="41"/>
                    </a:moveTo>
                    <a:cubicBezTo>
                      <a:pt x="21" y="39"/>
                      <a:pt x="19" y="37"/>
                      <a:pt x="16" y="36"/>
                    </a:cubicBezTo>
                    <a:cubicBezTo>
                      <a:pt x="16" y="35"/>
                      <a:pt x="15" y="35"/>
                      <a:pt x="15" y="36"/>
                    </a:cubicBezTo>
                    <a:cubicBezTo>
                      <a:pt x="13" y="40"/>
                      <a:pt x="11" y="46"/>
                      <a:pt x="13" y="50"/>
                    </a:cubicBezTo>
                    <a:cubicBezTo>
                      <a:pt x="13" y="51"/>
                      <a:pt x="14" y="51"/>
                      <a:pt x="15" y="5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23" y="41"/>
                      <a:pt x="2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" name="Freeform 14"/>
              <p:cNvSpPr>
                <a:spLocks noEditPoints="1"/>
              </p:cNvSpPr>
              <p:nvPr/>
            </p:nvSpPr>
            <p:spPr bwMode="auto">
              <a:xfrm>
                <a:off x="18" y="28"/>
                <a:ext cx="102" cy="125"/>
              </a:xfrm>
              <a:custGeom>
                <a:avLst/>
                <a:gdLst>
                  <a:gd name="T0" fmla="*/ 34 w 58"/>
                  <a:gd name="T1" fmla="*/ 29 h 71"/>
                  <a:gd name="T2" fmla="*/ 25 w 58"/>
                  <a:gd name="T3" fmla="*/ 35 h 71"/>
                  <a:gd name="T4" fmla="*/ 27 w 58"/>
                  <a:gd name="T5" fmla="*/ 42 h 71"/>
                  <a:gd name="T6" fmla="*/ 40 w 58"/>
                  <a:gd name="T7" fmla="*/ 37 h 71"/>
                  <a:gd name="T8" fmla="*/ 6 w 58"/>
                  <a:gd name="T9" fmla="*/ 45 h 71"/>
                  <a:gd name="T10" fmla="*/ 44 w 58"/>
                  <a:gd name="T11" fmla="*/ 39 h 71"/>
                  <a:gd name="T12" fmla="*/ 51 w 58"/>
                  <a:gd name="T13" fmla="*/ 0 h 71"/>
                  <a:gd name="T14" fmla="*/ 26 w 58"/>
                  <a:gd name="T15" fmla="*/ 50 h 71"/>
                  <a:gd name="T16" fmla="*/ 25 w 58"/>
                  <a:gd name="T17" fmla="*/ 52 h 71"/>
                  <a:gd name="T18" fmla="*/ 25 w 58"/>
                  <a:gd name="T19" fmla="*/ 61 h 71"/>
                  <a:gd name="T20" fmla="*/ 25 w 58"/>
                  <a:gd name="T21" fmla="*/ 63 h 71"/>
                  <a:gd name="T22" fmla="*/ 45 w 58"/>
                  <a:gd name="T23" fmla="*/ 69 h 71"/>
                  <a:gd name="T24" fmla="*/ 1 w 58"/>
                  <a:gd name="T25" fmla="*/ 71 h 71"/>
                  <a:gd name="T26" fmla="*/ 20 w 58"/>
                  <a:gd name="T27" fmla="*/ 63 h 71"/>
                  <a:gd name="T28" fmla="*/ 21 w 58"/>
                  <a:gd name="T29" fmla="*/ 61 h 71"/>
                  <a:gd name="T30" fmla="*/ 21 w 58"/>
                  <a:gd name="T31" fmla="*/ 52 h 71"/>
                  <a:gd name="T32" fmla="*/ 21 w 58"/>
                  <a:gd name="T33" fmla="*/ 50 h 71"/>
                  <a:gd name="T34" fmla="*/ 6 w 58"/>
                  <a:gd name="T35" fmla="*/ 45 h 71"/>
                  <a:gd name="T36" fmla="*/ 11 w 58"/>
                  <a:gd name="T37" fmla="*/ 40 h 71"/>
                  <a:gd name="T38" fmla="*/ 24 w 58"/>
                  <a:gd name="T39" fmla="*/ 43 h 71"/>
                  <a:gd name="T40" fmla="*/ 23 w 58"/>
                  <a:gd name="T41" fmla="*/ 37 h 71"/>
                  <a:gd name="T42" fmla="*/ 11 w 58"/>
                  <a:gd name="T43" fmla="*/ 40 h 71"/>
                  <a:gd name="T44" fmla="*/ 13 w 58"/>
                  <a:gd name="T45" fmla="*/ 38 h 71"/>
                  <a:gd name="T46" fmla="*/ 21 w 58"/>
                  <a:gd name="T47" fmla="*/ 34 h 71"/>
                  <a:gd name="T48" fmla="*/ 21 w 58"/>
                  <a:gd name="T49" fmla="*/ 30 h 71"/>
                  <a:gd name="T50" fmla="*/ 24 w 58"/>
                  <a:gd name="T51" fmla="*/ 33 h 71"/>
                  <a:gd name="T52" fmla="*/ 31 w 58"/>
                  <a:gd name="T53" fmla="*/ 27 h 71"/>
                  <a:gd name="T54" fmla="*/ 29 w 58"/>
                  <a:gd name="T55" fmla="*/ 22 h 71"/>
                  <a:gd name="T56" fmla="*/ 33 w 58"/>
                  <a:gd name="T57" fmla="*/ 25 h 71"/>
                  <a:gd name="T58" fmla="*/ 39 w 58"/>
                  <a:gd name="T59" fmla="*/ 18 h 71"/>
                  <a:gd name="T60" fmla="*/ 36 w 58"/>
                  <a:gd name="T61" fmla="*/ 15 h 71"/>
                  <a:gd name="T62" fmla="*/ 40 w 58"/>
                  <a:gd name="T63" fmla="*/ 15 h 71"/>
                  <a:gd name="T64" fmla="*/ 43 w 58"/>
                  <a:gd name="T65" fmla="*/ 7 h 71"/>
                  <a:gd name="T66" fmla="*/ 46 w 58"/>
                  <a:gd name="T67" fmla="*/ 5 h 71"/>
                  <a:gd name="T68" fmla="*/ 43 w 58"/>
                  <a:gd name="T69" fmla="*/ 17 h 71"/>
                  <a:gd name="T70" fmla="*/ 49 w 58"/>
                  <a:gd name="T71" fmla="*/ 18 h 71"/>
                  <a:gd name="T72" fmla="*/ 46 w 58"/>
                  <a:gd name="T73" fmla="*/ 5 h 71"/>
                  <a:gd name="T74" fmla="*/ 43 w 58"/>
                  <a:gd name="T75" fmla="*/ 37 h 71"/>
                  <a:gd name="T76" fmla="*/ 48 w 58"/>
                  <a:gd name="T77" fmla="*/ 21 h 71"/>
                  <a:gd name="T78" fmla="*/ 41 w 58"/>
                  <a:gd name="T79" fmla="*/ 19 h 71"/>
                  <a:gd name="T80" fmla="*/ 35 w 58"/>
                  <a:gd name="T81" fmla="*/ 28 h 71"/>
                  <a:gd name="T82" fmla="*/ 42 w 58"/>
                  <a:gd name="T83" fmla="*/ 35 h 71"/>
                  <a:gd name="T84" fmla="*/ 49 w 58"/>
                  <a:gd name="T85" fmla="*/ 2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71">
                    <a:moveTo>
                      <a:pt x="40" y="36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2" y="29"/>
                    </a:cubicBezTo>
                    <a:cubicBezTo>
                      <a:pt x="30" y="32"/>
                      <a:pt x="27" y="33"/>
                      <a:pt x="25" y="35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8"/>
                      <a:pt x="26" y="40"/>
                      <a:pt x="27" y="42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32" y="42"/>
                      <a:pt x="37" y="40"/>
                      <a:pt x="40" y="37"/>
                    </a:cubicBezTo>
                    <a:cubicBezTo>
                      <a:pt x="41" y="37"/>
                      <a:pt x="41" y="36"/>
                      <a:pt x="40" y="36"/>
                    </a:cubicBezTo>
                    <a:close/>
                    <a:moveTo>
                      <a:pt x="6" y="45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19" y="50"/>
                      <a:pt x="34" y="49"/>
                      <a:pt x="44" y="39"/>
                    </a:cubicBezTo>
                    <a:cubicBezTo>
                      <a:pt x="54" y="29"/>
                      <a:pt x="56" y="13"/>
                      <a:pt x="49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8" y="13"/>
                      <a:pt x="57" y="29"/>
                      <a:pt x="46" y="40"/>
                    </a:cubicBezTo>
                    <a:cubicBezTo>
                      <a:pt x="40" y="46"/>
                      <a:pt x="33" y="49"/>
                      <a:pt x="2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9" y="54"/>
                      <a:pt x="29" y="59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6" y="63"/>
                    </a:cubicBezTo>
                    <a:cubicBezTo>
                      <a:pt x="32" y="64"/>
                      <a:pt x="40" y="66"/>
                      <a:pt x="45" y="69"/>
                    </a:cubicBezTo>
                    <a:cubicBezTo>
                      <a:pt x="46" y="70"/>
                      <a:pt x="46" y="71"/>
                      <a:pt x="45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0"/>
                      <a:pt x="1" y="69"/>
                    </a:cubicBezTo>
                    <a:cubicBezTo>
                      <a:pt x="6" y="66"/>
                      <a:pt x="14" y="64"/>
                      <a:pt x="20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7" y="59"/>
                      <a:pt x="17" y="54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15" y="49"/>
                      <a:pt x="10" y="48"/>
                      <a:pt x="6" y="45"/>
                    </a:cubicBezTo>
                    <a:close/>
                    <a:moveTo>
                      <a:pt x="9" y="42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3"/>
                      <a:pt x="19" y="44"/>
                      <a:pt x="24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4" y="41"/>
                      <a:pt x="24" y="39"/>
                      <a:pt x="23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8" y="39"/>
                      <a:pt x="15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6" y="37"/>
                      <a:pt x="18" y="36"/>
                      <a:pt x="20" y="35"/>
                    </a:cubicBezTo>
                    <a:cubicBezTo>
                      <a:pt x="21" y="35"/>
                      <a:pt x="21" y="34"/>
                      <a:pt x="21" y="34"/>
                    </a:cubicBezTo>
                    <a:cubicBezTo>
                      <a:pt x="20" y="33"/>
                      <a:pt x="20" y="32"/>
                      <a:pt x="19" y="32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1"/>
                      <a:pt x="22" y="32"/>
                      <a:pt x="23" y="33"/>
                    </a:cubicBezTo>
                    <a:cubicBezTo>
                      <a:pt x="23" y="33"/>
                      <a:pt x="23" y="34"/>
                      <a:pt x="24" y="33"/>
                    </a:cubicBezTo>
                    <a:cubicBezTo>
                      <a:pt x="26" y="32"/>
                      <a:pt x="29" y="30"/>
                      <a:pt x="31" y="28"/>
                    </a:cubicBezTo>
                    <a:cubicBezTo>
                      <a:pt x="31" y="28"/>
                      <a:pt x="31" y="27"/>
                      <a:pt x="31" y="27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4" y="25"/>
                    </a:cubicBezTo>
                    <a:cubicBezTo>
                      <a:pt x="36" y="23"/>
                      <a:pt x="38" y="20"/>
                      <a:pt x="39" y="18"/>
                    </a:cubicBezTo>
                    <a:cubicBezTo>
                      <a:pt x="39" y="18"/>
                      <a:pt x="39" y="17"/>
                      <a:pt x="39" y="17"/>
                    </a:cubicBezTo>
                    <a:cubicBezTo>
                      <a:pt x="38" y="16"/>
                      <a:pt x="37" y="16"/>
                      <a:pt x="36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4"/>
                      <a:pt x="39" y="15"/>
                      <a:pt x="40" y="15"/>
                    </a:cubicBezTo>
                    <a:cubicBezTo>
                      <a:pt x="40" y="15"/>
                      <a:pt x="41" y="15"/>
                      <a:pt x="41" y="15"/>
                    </a:cubicBezTo>
                    <a:cubicBezTo>
                      <a:pt x="42" y="13"/>
                      <a:pt x="43" y="10"/>
                      <a:pt x="43" y="7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9"/>
                      <a:pt x="44" y="13"/>
                      <a:pt x="43" y="16"/>
                    </a:cubicBezTo>
                    <a:cubicBezTo>
                      <a:pt x="42" y="16"/>
                      <a:pt x="43" y="17"/>
                      <a:pt x="43" y="17"/>
                    </a:cubicBezTo>
                    <a:cubicBezTo>
                      <a:pt x="45" y="18"/>
                      <a:pt x="46" y="19"/>
                      <a:pt x="48" y="19"/>
                    </a:cubicBezTo>
                    <a:cubicBezTo>
                      <a:pt x="49" y="19"/>
                      <a:pt x="49" y="19"/>
                      <a:pt x="49" y="18"/>
                    </a:cubicBezTo>
                    <a:cubicBezTo>
                      <a:pt x="49" y="14"/>
                      <a:pt x="48" y="9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3" y="14"/>
                      <a:pt x="52" y="28"/>
                      <a:pt x="43" y="37"/>
                    </a:cubicBezTo>
                    <a:cubicBezTo>
                      <a:pt x="34" y="46"/>
                      <a:pt x="20" y="48"/>
                      <a:pt x="9" y="42"/>
                    </a:cubicBezTo>
                    <a:close/>
                    <a:moveTo>
                      <a:pt x="48" y="21"/>
                    </a:moveTo>
                    <a:cubicBezTo>
                      <a:pt x="46" y="21"/>
                      <a:pt x="44" y="20"/>
                      <a:pt x="42" y="19"/>
                    </a:cubicBezTo>
                    <a:cubicBezTo>
                      <a:pt x="42" y="18"/>
                      <a:pt x="41" y="19"/>
                      <a:pt x="41" y="19"/>
                    </a:cubicBezTo>
                    <a:cubicBezTo>
                      <a:pt x="39" y="22"/>
                      <a:pt x="37" y="24"/>
                      <a:pt x="35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5"/>
                      <a:pt x="43" y="35"/>
                      <a:pt x="43" y="34"/>
                    </a:cubicBezTo>
                    <a:cubicBezTo>
                      <a:pt x="46" y="31"/>
                      <a:pt x="48" y="27"/>
                      <a:pt x="49" y="22"/>
                    </a:cubicBezTo>
                    <a:cubicBezTo>
                      <a:pt x="49" y="22"/>
                      <a:pt x="49" y="21"/>
                      <a:pt x="48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 bwMode="auto">
            <a:xfrm>
              <a:off x="4926013" y="2532063"/>
              <a:ext cx="238125" cy="231775"/>
              <a:chOff x="0" y="0"/>
              <a:chExt cx="150" cy="146"/>
            </a:xfrm>
          </p:grpSpPr>
          <p:sp>
            <p:nvSpPr>
              <p:cNvPr id="22" name="Freeform 16"/>
              <p:cNvSpPr>
                <a:spLocks noEditPoints="1"/>
              </p:cNvSpPr>
              <p:nvPr/>
            </p:nvSpPr>
            <p:spPr bwMode="auto">
              <a:xfrm>
                <a:off x="0" y="0"/>
                <a:ext cx="96" cy="88"/>
              </a:xfrm>
              <a:custGeom>
                <a:avLst/>
                <a:gdLst>
                  <a:gd name="T0" fmla="*/ 54 w 54"/>
                  <a:gd name="T1" fmla="*/ 34 h 50"/>
                  <a:gd name="T2" fmla="*/ 2 w 54"/>
                  <a:gd name="T3" fmla="*/ 34 h 50"/>
                  <a:gd name="T4" fmla="*/ 1 w 54"/>
                  <a:gd name="T5" fmla="*/ 36 h 50"/>
                  <a:gd name="T6" fmla="*/ 19 w 54"/>
                  <a:gd name="T7" fmla="*/ 50 h 50"/>
                  <a:gd name="T8" fmla="*/ 38 w 54"/>
                  <a:gd name="T9" fmla="*/ 50 h 50"/>
                  <a:gd name="T10" fmla="*/ 42 w 54"/>
                  <a:gd name="T11" fmla="*/ 47 h 50"/>
                  <a:gd name="T12" fmla="*/ 40 w 54"/>
                  <a:gd name="T13" fmla="*/ 42 h 50"/>
                  <a:gd name="T14" fmla="*/ 40 w 54"/>
                  <a:gd name="T15" fmla="*/ 40 h 50"/>
                  <a:gd name="T16" fmla="*/ 41 w 54"/>
                  <a:gd name="T17" fmla="*/ 40 h 50"/>
                  <a:gd name="T18" fmla="*/ 45 w 54"/>
                  <a:gd name="T19" fmla="*/ 43 h 50"/>
                  <a:gd name="T20" fmla="*/ 47 w 54"/>
                  <a:gd name="T21" fmla="*/ 42 h 50"/>
                  <a:gd name="T22" fmla="*/ 42 w 54"/>
                  <a:gd name="T23" fmla="*/ 38 h 50"/>
                  <a:gd name="T24" fmla="*/ 43 w 54"/>
                  <a:gd name="T25" fmla="*/ 37 h 50"/>
                  <a:gd name="T26" fmla="*/ 45 w 54"/>
                  <a:gd name="T27" fmla="*/ 36 h 50"/>
                  <a:gd name="T28" fmla="*/ 50 w 54"/>
                  <a:gd name="T29" fmla="*/ 39 h 50"/>
                  <a:gd name="T30" fmla="*/ 54 w 54"/>
                  <a:gd name="T31" fmla="*/ 34 h 50"/>
                  <a:gd name="T32" fmla="*/ 35 w 54"/>
                  <a:gd name="T33" fmla="*/ 31 h 50"/>
                  <a:gd name="T34" fmla="*/ 27 w 54"/>
                  <a:gd name="T35" fmla="*/ 3 h 50"/>
                  <a:gd name="T36" fmla="*/ 29 w 54"/>
                  <a:gd name="T37" fmla="*/ 1 h 50"/>
                  <a:gd name="T38" fmla="*/ 47 w 54"/>
                  <a:gd name="T39" fmla="*/ 15 h 50"/>
                  <a:gd name="T40" fmla="*/ 51 w 54"/>
                  <a:gd name="T41" fmla="*/ 30 h 50"/>
                  <a:gd name="T42" fmla="*/ 49 w 54"/>
                  <a:gd name="T43" fmla="*/ 32 h 50"/>
                  <a:gd name="T44" fmla="*/ 36 w 54"/>
                  <a:gd name="T45" fmla="*/ 32 h 50"/>
                  <a:gd name="T46" fmla="*/ 35 w 54"/>
                  <a:gd name="T4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50">
                    <a:moveTo>
                      <a:pt x="54" y="34"/>
                    </a:move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0" y="35"/>
                      <a:pt x="1" y="36"/>
                    </a:cubicBezTo>
                    <a:cubicBezTo>
                      <a:pt x="2" y="45"/>
                      <a:pt x="11" y="50"/>
                      <a:pt x="1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1" y="45"/>
                      <a:pt x="40" y="44"/>
                      <a:pt x="40" y="42"/>
                    </a:cubicBezTo>
                    <a:cubicBezTo>
                      <a:pt x="40" y="41"/>
                      <a:pt x="40" y="41"/>
                      <a:pt x="40" y="40"/>
                    </a:cubicBezTo>
                    <a:cubicBezTo>
                      <a:pt x="40" y="40"/>
                      <a:pt x="41" y="39"/>
                      <a:pt x="41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7"/>
                      <a:pt x="43" y="37"/>
                    </a:cubicBezTo>
                    <a:cubicBezTo>
                      <a:pt x="43" y="36"/>
                      <a:pt x="44" y="36"/>
                      <a:pt x="45" y="36"/>
                    </a:cubicBezTo>
                    <a:cubicBezTo>
                      <a:pt x="47" y="36"/>
                      <a:pt x="49" y="37"/>
                      <a:pt x="50" y="39"/>
                    </a:cubicBezTo>
                    <a:lnTo>
                      <a:pt x="54" y="34"/>
                    </a:lnTo>
                    <a:close/>
                    <a:moveTo>
                      <a:pt x="35" y="31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8" y="1"/>
                      <a:pt x="29" y="1"/>
                    </a:cubicBezTo>
                    <a:cubicBezTo>
                      <a:pt x="37" y="0"/>
                      <a:pt x="45" y="7"/>
                      <a:pt x="47" y="15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1"/>
                      <a:pt x="51" y="32"/>
                      <a:pt x="49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5" y="32"/>
                      <a:pt x="35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3" name="Freeform 17"/>
              <p:cNvSpPr>
                <a:spLocks noEditPoints="1"/>
              </p:cNvSpPr>
              <p:nvPr/>
            </p:nvSpPr>
            <p:spPr bwMode="auto">
              <a:xfrm>
                <a:off x="67" y="60"/>
                <a:ext cx="83" cy="86"/>
              </a:xfrm>
              <a:custGeom>
                <a:avLst/>
                <a:gdLst>
                  <a:gd name="T0" fmla="*/ 46 w 47"/>
                  <a:gd name="T1" fmla="*/ 0 h 49"/>
                  <a:gd name="T2" fmla="*/ 16 w 47"/>
                  <a:gd name="T3" fmla="*/ 0 h 49"/>
                  <a:gd name="T4" fmla="*/ 12 w 47"/>
                  <a:gd name="T5" fmla="*/ 5 h 49"/>
                  <a:gd name="T6" fmla="*/ 13 w 47"/>
                  <a:gd name="T7" fmla="*/ 8 h 49"/>
                  <a:gd name="T8" fmla="*/ 13 w 47"/>
                  <a:gd name="T9" fmla="*/ 9 h 49"/>
                  <a:gd name="T10" fmla="*/ 12 w 47"/>
                  <a:gd name="T11" fmla="*/ 10 h 49"/>
                  <a:gd name="T12" fmla="*/ 9 w 47"/>
                  <a:gd name="T13" fmla="*/ 8 h 49"/>
                  <a:gd name="T14" fmla="*/ 7 w 47"/>
                  <a:gd name="T15" fmla="*/ 9 h 49"/>
                  <a:gd name="T16" fmla="*/ 11 w 47"/>
                  <a:gd name="T17" fmla="*/ 11 h 49"/>
                  <a:gd name="T18" fmla="*/ 10 w 47"/>
                  <a:gd name="T19" fmla="*/ 13 h 49"/>
                  <a:gd name="T20" fmla="*/ 7 w 47"/>
                  <a:gd name="T21" fmla="*/ 14 h 49"/>
                  <a:gd name="T22" fmla="*/ 4 w 47"/>
                  <a:gd name="T23" fmla="*/ 13 h 49"/>
                  <a:gd name="T24" fmla="*/ 0 w 47"/>
                  <a:gd name="T25" fmla="*/ 16 h 49"/>
                  <a:gd name="T26" fmla="*/ 46 w 47"/>
                  <a:gd name="T27" fmla="*/ 16 h 49"/>
                  <a:gd name="T28" fmla="*/ 47 w 47"/>
                  <a:gd name="T29" fmla="*/ 14 h 49"/>
                  <a:gd name="T30" fmla="*/ 47 w 47"/>
                  <a:gd name="T31" fmla="*/ 2 h 49"/>
                  <a:gd name="T32" fmla="*/ 46 w 47"/>
                  <a:gd name="T33" fmla="*/ 0 h 49"/>
                  <a:gd name="T34" fmla="*/ 10 w 47"/>
                  <a:gd name="T35" fmla="*/ 48 h 49"/>
                  <a:gd name="T36" fmla="*/ 3 w 47"/>
                  <a:gd name="T37" fmla="*/ 20 h 49"/>
                  <a:gd name="T38" fmla="*/ 4 w 47"/>
                  <a:gd name="T39" fmla="*/ 18 h 49"/>
                  <a:gd name="T40" fmla="*/ 17 w 47"/>
                  <a:gd name="T41" fmla="*/ 18 h 49"/>
                  <a:gd name="T42" fmla="*/ 19 w 47"/>
                  <a:gd name="T43" fmla="*/ 19 h 49"/>
                  <a:gd name="T44" fmla="*/ 26 w 47"/>
                  <a:gd name="T45" fmla="*/ 43 h 49"/>
                  <a:gd name="T46" fmla="*/ 24 w 47"/>
                  <a:gd name="T47" fmla="*/ 46 h 49"/>
                  <a:gd name="T48" fmla="*/ 12 w 47"/>
                  <a:gd name="T49" fmla="*/ 49 h 49"/>
                  <a:gd name="T50" fmla="*/ 10 w 47"/>
                  <a:gd name="T51" fmla="*/ 48 h 49"/>
                  <a:gd name="T52" fmla="*/ 15 w 47"/>
                  <a:gd name="T53" fmla="*/ 45 h 49"/>
                  <a:gd name="T54" fmla="*/ 20 w 47"/>
                  <a:gd name="T55" fmla="*/ 43 h 49"/>
                  <a:gd name="T56" fmla="*/ 21 w 47"/>
                  <a:gd name="T57" fmla="*/ 41 h 49"/>
                  <a:gd name="T58" fmla="*/ 17 w 47"/>
                  <a:gd name="T59" fmla="*/ 25 h 49"/>
                  <a:gd name="T60" fmla="*/ 15 w 47"/>
                  <a:gd name="T61" fmla="*/ 24 h 49"/>
                  <a:gd name="T62" fmla="*/ 10 w 47"/>
                  <a:gd name="T63" fmla="*/ 25 h 49"/>
                  <a:gd name="T64" fmla="*/ 8 w 47"/>
                  <a:gd name="T65" fmla="*/ 27 h 49"/>
                  <a:gd name="T66" fmla="*/ 13 w 47"/>
                  <a:gd name="T67" fmla="*/ 43 h 49"/>
                  <a:gd name="T68" fmla="*/ 15 w 47"/>
                  <a:gd name="T69" fmla="*/ 45 h 49"/>
                  <a:gd name="T70" fmla="*/ 44 w 47"/>
                  <a:gd name="T71" fmla="*/ 5 h 49"/>
                  <a:gd name="T72" fmla="*/ 44 w 47"/>
                  <a:gd name="T73" fmla="*/ 11 h 49"/>
                  <a:gd name="T74" fmla="*/ 42 w 47"/>
                  <a:gd name="T75" fmla="*/ 13 h 49"/>
                  <a:gd name="T76" fmla="*/ 26 w 47"/>
                  <a:gd name="T77" fmla="*/ 13 h 49"/>
                  <a:gd name="T78" fmla="*/ 24 w 47"/>
                  <a:gd name="T79" fmla="*/ 11 h 49"/>
                  <a:gd name="T80" fmla="*/ 24 w 47"/>
                  <a:gd name="T81" fmla="*/ 5 h 49"/>
                  <a:gd name="T82" fmla="*/ 26 w 47"/>
                  <a:gd name="T83" fmla="*/ 4 h 49"/>
                  <a:gd name="T84" fmla="*/ 42 w 47"/>
                  <a:gd name="T85" fmla="*/ 4 h 49"/>
                  <a:gd name="T86" fmla="*/ 44 w 47"/>
                  <a:gd name="T87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" h="49">
                    <a:moveTo>
                      <a:pt x="4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7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3"/>
                    </a:cubicBezTo>
                    <a:cubicBezTo>
                      <a:pt x="10" y="13"/>
                      <a:pt x="9" y="14"/>
                      <a:pt x="7" y="14"/>
                    </a:cubicBezTo>
                    <a:cubicBezTo>
                      <a:pt x="6" y="14"/>
                      <a:pt x="5" y="13"/>
                      <a:pt x="4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7" y="16"/>
                      <a:pt x="47" y="15"/>
                      <a:pt x="47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7" y="0"/>
                      <a:pt x="46" y="0"/>
                    </a:cubicBezTo>
                    <a:close/>
                    <a:moveTo>
                      <a:pt x="10" y="48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3" y="18"/>
                      <a:pt x="4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9" y="18"/>
                      <a:pt x="19" y="19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4"/>
                      <a:pt x="25" y="45"/>
                      <a:pt x="24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9"/>
                      <a:pt x="10" y="48"/>
                      <a:pt x="10" y="48"/>
                    </a:cubicBezTo>
                    <a:close/>
                    <a:moveTo>
                      <a:pt x="15" y="45"/>
                    </a:moveTo>
                    <a:cubicBezTo>
                      <a:pt x="20" y="43"/>
                      <a:pt x="20" y="43"/>
                      <a:pt x="20" y="43"/>
                    </a:cubicBezTo>
                    <a:cubicBezTo>
                      <a:pt x="21" y="43"/>
                      <a:pt x="22" y="42"/>
                      <a:pt x="21" y="4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6" y="23"/>
                      <a:pt x="15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8" y="26"/>
                      <a:pt x="8" y="27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4" y="45"/>
                      <a:pt x="15" y="45"/>
                    </a:cubicBezTo>
                    <a:close/>
                    <a:moveTo>
                      <a:pt x="44" y="5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3" y="13"/>
                      <a:pt x="42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2"/>
                      <a:pt x="24" y="11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4" y="4"/>
                      <a:pt x="4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24" name="Freeform 18"/>
            <p:cNvSpPr/>
            <p:nvPr/>
          </p:nvSpPr>
          <p:spPr bwMode="auto">
            <a:xfrm>
              <a:off x="4968875" y="1703388"/>
              <a:ext cx="155575" cy="188912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60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6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60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1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6"/>
                  </a:cubicBezTo>
                  <a:cubicBezTo>
                    <a:pt x="56" y="67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1042988" y="2522538"/>
              <a:ext cx="200025" cy="234950"/>
            </a:xfrm>
            <a:custGeom>
              <a:avLst/>
              <a:gdLst>
                <a:gd name="T0" fmla="*/ 24 w 72"/>
                <a:gd name="T1" fmla="*/ 71 h 85"/>
                <a:gd name="T2" fmla="*/ 30 w 72"/>
                <a:gd name="T3" fmla="*/ 73 h 85"/>
                <a:gd name="T4" fmla="*/ 18 w 72"/>
                <a:gd name="T5" fmla="*/ 30 h 85"/>
                <a:gd name="T6" fmla="*/ 18 w 72"/>
                <a:gd name="T7" fmla="*/ 32 h 85"/>
                <a:gd name="T8" fmla="*/ 4 w 72"/>
                <a:gd name="T9" fmla="*/ 55 h 85"/>
                <a:gd name="T10" fmla="*/ 3 w 72"/>
                <a:gd name="T11" fmla="*/ 55 h 85"/>
                <a:gd name="T12" fmla="*/ 17 w 72"/>
                <a:gd name="T13" fmla="*/ 29 h 85"/>
                <a:gd name="T14" fmla="*/ 18 w 72"/>
                <a:gd name="T15" fmla="*/ 30 h 85"/>
                <a:gd name="T16" fmla="*/ 68 w 72"/>
                <a:gd name="T17" fmla="*/ 59 h 85"/>
                <a:gd name="T18" fmla="*/ 54 w 72"/>
                <a:gd name="T19" fmla="*/ 82 h 85"/>
                <a:gd name="T20" fmla="*/ 54 w 72"/>
                <a:gd name="T21" fmla="*/ 84 h 85"/>
                <a:gd name="T22" fmla="*/ 55 w 72"/>
                <a:gd name="T23" fmla="*/ 84 h 85"/>
                <a:gd name="T24" fmla="*/ 69 w 72"/>
                <a:gd name="T25" fmla="*/ 59 h 85"/>
                <a:gd name="T26" fmla="*/ 60 w 72"/>
                <a:gd name="T27" fmla="*/ 59 h 85"/>
                <a:gd name="T28" fmla="*/ 59 w 72"/>
                <a:gd name="T29" fmla="*/ 59 h 85"/>
                <a:gd name="T30" fmla="*/ 50 w 72"/>
                <a:gd name="T31" fmla="*/ 75 h 85"/>
                <a:gd name="T32" fmla="*/ 50 w 72"/>
                <a:gd name="T33" fmla="*/ 76 h 85"/>
                <a:gd name="T34" fmla="*/ 51 w 72"/>
                <a:gd name="T35" fmla="*/ 78 h 85"/>
                <a:gd name="T36" fmla="*/ 60 w 72"/>
                <a:gd name="T37" fmla="*/ 59 h 85"/>
                <a:gd name="T38" fmla="*/ 22 w 72"/>
                <a:gd name="T39" fmla="*/ 37 h 85"/>
                <a:gd name="T40" fmla="*/ 22 w 72"/>
                <a:gd name="T41" fmla="*/ 39 h 85"/>
                <a:gd name="T42" fmla="*/ 13 w 72"/>
                <a:gd name="T43" fmla="*/ 54 h 85"/>
                <a:gd name="T44" fmla="*/ 12 w 72"/>
                <a:gd name="T45" fmla="*/ 55 h 85"/>
                <a:gd name="T46" fmla="*/ 21 w 72"/>
                <a:gd name="T47" fmla="*/ 36 h 85"/>
                <a:gd name="T48" fmla="*/ 51 w 72"/>
                <a:gd name="T49" fmla="*/ 57 h 85"/>
                <a:gd name="T50" fmla="*/ 46 w 72"/>
                <a:gd name="T51" fmla="*/ 76 h 85"/>
                <a:gd name="T52" fmla="*/ 14 w 72"/>
                <a:gd name="T53" fmla="*/ 62 h 85"/>
                <a:gd name="T54" fmla="*/ 22 w 72"/>
                <a:gd name="T55" fmla="*/ 53 h 85"/>
                <a:gd name="T56" fmla="*/ 41 w 72"/>
                <a:gd name="T57" fmla="*/ 38 h 85"/>
                <a:gd name="T58" fmla="*/ 45 w 72"/>
                <a:gd name="T59" fmla="*/ 33 h 85"/>
                <a:gd name="T60" fmla="*/ 52 w 72"/>
                <a:gd name="T61" fmla="*/ 35 h 85"/>
                <a:gd name="T62" fmla="*/ 51 w 72"/>
                <a:gd name="T63" fmla="*/ 37 h 85"/>
                <a:gd name="T64" fmla="*/ 51 w 72"/>
                <a:gd name="T65" fmla="*/ 57 h 85"/>
                <a:gd name="T66" fmla="*/ 59 w 72"/>
                <a:gd name="T67" fmla="*/ 7 h 85"/>
                <a:gd name="T68" fmla="*/ 67 w 72"/>
                <a:gd name="T69" fmla="*/ 11 h 85"/>
                <a:gd name="T70" fmla="*/ 54 w 72"/>
                <a:gd name="T71" fmla="*/ 34 h 85"/>
                <a:gd name="T72" fmla="*/ 47 w 72"/>
                <a:gd name="T73" fmla="*/ 31 h 85"/>
                <a:gd name="T74" fmla="*/ 61 w 72"/>
                <a:gd name="T75" fmla="*/ 5 h 85"/>
                <a:gd name="T76" fmla="*/ 68 w 72"/>
                <a:gd name="T77" fmla="*/ 9 h 85"/>
                <a:gd name="T78" fmla="*/ 61 w 72"/>
                <a:gd name="T7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85">
                  <a:moveTo>
                    <a:pt x="30" y="74"/>
                  </a:moveTo>
                  <a:cubicBezTo>
                    <a:pt x="27" y="78"/>
                    <a:pt x="22" y="74"/>
                    <a:pt x="24" y="71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1" y="74"/>
                    <a:pt x="30" y="74"/>
                  </a:cubicBezTo>
                  <a:close/>
                  <a:moveTo>
                    <a:pt x="18" y="3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9" y="35"/>
                    <a:pt x="3" y="44"/>
                    <a:pt x="5" y="54"/>
                  </a:cubicBezTo>
                  <a:cubicBezTo>
                    <a:pt x="5" y="54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3" y="55"/>
                    <a:pt x="3" y="55"/>
                  </a:cubicBezTo>
                  <a:cubicBezTo>
                    <a:pt x="3" y="55"/>
                    <a:pt x="3" y="55"/>
                    <a:pt x="3" y="54"/>
                  </a:cubicBezTo>
                  <a:cubicBezTo>
                    <a:pt x="0" y="43"/>
                    <a:pt x="7" y="33"/>
                    <a:pt x="17" y="29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7" y="59"/>
                    <a:pt x="67" y="59"/>
                    <a:pt x="67" y="60"/>
                  </a:cubicBezTo>
                  <a:cubicBezTo>
                    <a:pt x="69" y="69"/>
                    <a:pt x="63" y="79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5"/>
                    <a:pt x="55" y="85"/>
                    <a:pt x="55" y="84"/>
                  </a:cubicBezTo>
                  <a:cubicBezTo>
                    <a:pt x="65" y="81"/>
                    <a:pt x="72" y="7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8" y="59"/>
                    <a:pt x="68" y="59"/>
                  </a:cubicBezTo>
                  <a:close/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67"/>
                    <a:pt x="57" y="74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9" y="76"/>
                    <a:pt x="64" y="67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15" y="40"/>
                    <a:pt x="11" y="47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3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1" y="55"/>
                    <a:pt x="11" y="54"/>
                  </a:cubicBezTo>
                  <a:cubicBezTo>
                    <a:pt x="8" y="46"/>
                    <a:pt x="13" y="38"/>
                    <a:pt x="21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51" y="57"/>
                  </a:moveTo>
                  <a:cubicBezTo>
                    <a:pt x="48" y="62"/>
                    <a:pt x="47" y="65"/>
                    <a:pt x="46" y="68"/>
                  </a:cubicBezTo>
                  <a:cubicBezTo>
                    <a:pt x="46" y="70"/>
                    <a:pt x="46" y="72"/>
                    <a:pt x="46" y="76"/>
                  </a:cubicBezTo>
                  <a:cubicBezTo>
                    <a:pt x="46" y="79"/>
                    <a:pt x="45" y="80"/>
                    <a:pt x="42" y="79"/>
                  </a:cubicBezTo>
                  <a:cubicBezTo>
                    <a:pt x="33" y="73"/>
                    <a:pt x="23" y="68"/>
                    <a:pt x="14" y="62"/>
                  </a:cubicBezTo>
                  <a:cubicBezTo>
                    <a:pt x="12" y="61"/>
                    <a:pt x="12" y="59"/>
                    <a:pt x="14" y="58"/>
                  </a:cubicBezTo>
                  <a:cubicBezTo>
                    <a:pt x="18" y="56"/>
                    <a:pt x="20" y="55"/>
                    <a:pt x="22" y="53"/>
                  </a:cubicBezTo>
                  <a:cubicBezTo>
                    <a:pt x="24" y="51"/>
                    <a:pt x="25" y="49"/>
                    <a:pt x="28" y="44"/>
                  </a:cubicBezTo>
                  <a:cubicBezTo>
                    <a:pt x="31" y="38"/>
                    <a:pt x="37" y="37"/>
                    <a:pt x="41" y="38"/>
                  </a:cubicBezTo>
                  <a:cubicBezTo>
                    <a:pt x="44" y="38"/>
                    <a:pt x="44" y="37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6"/>
                    <a:pt x="53" y="36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49" y="40"/>
                    <a:pt x="49" y="41"/>
                    <a:pt x="50" y="43"/>
                  </a:cubicBezTo>
                  <a:cubicBezTo>
                    <a:pt x="53" y="46"/>
                    <a:pt x="54" y="52"/>
                    <a:pt x="51" y="57"/>
                  </a:cubicBezTo>
                  <a:close/>
                  <a:moveTo>
                    <a:pt x="46" y="30"/>
                  </a:moveTo>
                  <a:cubicBezTo>
                    <a:pt x="49" y="23"/>
                    <a:pt x="54" y="13"/>
                    <a:pt x="59" y="7"/>
                  </a:cubicBezTo>
                  <a:cubicBezTo>
                    <a:pt x="59" y="7"/>
                    <a:pt x="60" y="7"/>
                    <a:pt x="60" y="7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11"/>
                    <a:pt x="68" y="11"/>
                    <a:pt x="68" y="12"/>
                  </a:cubicBezTo>
                  <a:cubicBezTo>
                    <a:pt x="65" y="19"/>
                    <a:pt x="59" y="29"/>
                    <a:pt x="54" y="34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1"/>
                    <a:pt x="46" y="30"/>
                    <a:pt x="46" y="30"/>
                  </a:cubicBezTo>
                  <a:close/>
                  <a:moveTo>
                    <a:pt x="61" y="5"/>
                  </a:moveTo>
                  <a:cubicBezTo>
                    <a:pt x="64" y="2"/>
                    <a:pt x="66" y="0"/>
                    <a:pt x="68" y="1"/>
                  </a:cubicBezTo>
                  <a:cubicBezTo>
                    <a:pt x="70" y="2"/>
                    <a:pt x="70" y="5"/>
                    <a:pt x="68" y="9"/>
                  </a:cubicBezTo>
                  <a:cubicBezTo>
                    <a:pt x="68" y="10"/>
                    <a:pt x="68" y="10"/>
                    <a:pt x="67" y="1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5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1087438" y="3405188"/>
              <a:ext cx="168275" cy="187325"/>
            </a:xfrm>
            <a:custGeom>
              <a:avLst/>
              <a:gdLst>
                <a:gd name="T0" fmla="*/ 6 w 60"/>
                <a:gd name="T1" fmla="*/ 52 h 67"/>
                <a:gd name="T2" fmla="*/ 0 w 60"/>
                <a:gd name="T3" fmla="*/ 6 h 67"/>
                <a:gd name="T4" fmla="*/ 42 w 60"/>
                <a:gd name="T5" fmla="*/ 0 h 67"/>
                <a:gd name="T6" fmla="*/ 43 w 60"/>
                <a:gd name="T7" fmla="*/ 8 h 67"/>
                <a:gd name="T8" fmla="*/ 42 w 60"/>
                <a:gd name="T9" fmla="*/ 9 h 67"/>
                <a:gd name="T10" fmla="*/ 41 w 60"/>
                <a:gd name="T11" fmla="*/ 3 h 67"/>
                <a:gd name="T12" fmla="*/ 6 w 60"/>
                <a:gd name="T13" fmla="*/ 1 h 67"/>
                <a:gd name="T14" fmla="*/ 42 w 60"/>
                <a:gd name="T15" fmla="*/ 10 h 67"/>
                <a:gd name="T16" fmla="*/ 43 w 60"/>
                <a:gd name="T17" fmla="*/ 12 h 67"/>
                <a:gd name="T18" fmla="*/ 22 w 60"/>
                <a:gd name="T19" fmla="*/ 13 h 67"/>
                <a:gd name="T20" fmla="*/ 15 w 60"/>
                <a:gd name="T21" fmla="*/ 51 h 67"/>
                <a:gd name="T22" fmla="*/ 58 w 60"/>
                <a:gd name="T23" fmla="*/ 67 h 67"/>
                <a:gd name="T24" fmla="*/ 16 w 60"/>
                <a:gd name="T25" fmla="*/ 61 h 67"/>
                <a:gd name="T26" fmla="*/ 22 w 60"/>
                <a:gd name="T27" fmla="*/ 14 h 67"/>
                <a:gd name="T28" fmla="*/ 60 w 60"/>
                <a:gd name="T29" fmla="*/ 16 h 67"/>
                <a:gd name="T30" fmla="*/ 59 w 60"/>
                <a:gd name="T31" fmla="*/ 24 h 67"/>
                <a:gd name="T32" fmla="*/ 57 w 60"/>
                <a:gd name="T33" fmla="*/ 23 h 67"/>
                <a:gd name="T34" fmla="*/ 56 w 60"/>
                <a:gd name="T35" fmla="*/ 16 h 67"/>
                <a:gd name="T36" fmla="*/ 22 w 60"/>
                <a:gd name="T37" fmla="*/ 25 h 67"/>
                <a:gd name="T38" fmla="*/ 60 w 60"/>
                <a:gd name="T39" fmla="*/ 27 h 67"/>
                <a:gd name="T40" fmla="*/ 58 w 60"/>
                <a:gd name="T41" fmla="*/ 67 h 67"/>
                <a:gd name="T42" fmla="*/ 23 w 60"/>
                <a:gd name="T43" fmla="*/ 18 h 67"/>
                <a:gd name="T44" fmla="*/ 22 w 60"/>
                <a:gd name="T45" fmla="*/ 17 h 67"/>
                <a:gd name="T46" fmla="*/ 55 w 60"/>
                <a:gd name="T47" fmla="*/ 16 h 67"/>
                <a:gd name="T48" fmla="*/ 56 w 60"/>
                <a:gd name="T49" fmla="*/ 17 h 67"/>
                <a:gd name="T50" fmla="*/ 55 w 60"/>
                <a:gd name="T51" fmla="*/ 20 h 67"/>
                <a:gd name="T52" fmla="*/ 22 w 60"/>
                <a:gd name="T53" fmla="*/ 19 h 67"/>
                <a:gd name="T54" fmla="*/ 23 w 60"/>
                <a:gd name="T55" fmla="*/ 18 h 67"/>
                <a:gd name="T56" fmla="*/ 56 w 60"/>
                <a:gd name="T57" fmla="*/ 19 h 67"/>
                <a:gd name="T58" fmla="*/ 55 w 60"/>
                <a:gd name="T59" fmla="*/ 20 h 67"/>
                <a:gd name="T60" fmla="*/ 23 w 60"/>
                <a:gd name="T61" fmla="*/ 22 h 67"/>
                <a:gd name="T62" fmla="*/ 22 w 60"/>
                <a:gd name="T63" fmla="*/ 21 h 67"/>
                <a:gd name="T64" fmla="*/ 55 w 60"/>
                <a:gd name="T65" fmla="*/ 21 h 67"/>
                <a:gd name="T66" fmla="*/ 56 w 60"/>
                <a:gd name="T67" fmla="*/ 22 h 67"/>
                <a:gd name="T68" fmla="*/ 55 w 60"/>
                <a:gd name="T69" fmla="*/ 25 h 67"/>
                <a:gd name="T70" fmla="*/ 22 w 60"/>
                <a:gd name="T71" fmla="*/ 24 h 67"/>
                <a:gd name="T72" fmla="*/ 23 w 60"/>
                <a:gd name="T73" fmla="*/ 23 h 67"/>
                <a:gd name="T74" fmla="*/ 56 w 60"/>
                <a:gd name="T75" fmla="*/ 24 h 67"/>
                <a:gd name="T76" fmla="*/ 55 w 60"/>
                <a:gd name="T77" fmla="*/ 25 h 67"/>
                <a:gd name="T78" fmla="*/ 7 w 60"/>
                <a:gd name="T79" fmla="*/ 3 h 67"/>
                <a:gd name="T80" fmla="*/ 6 w 60"/>
                <a:gd name="T81" fmla="*/ 2 h 67"/>
                <a:gd name="T82" fmla="*/ 39 w 60"/>
                <a:gd name="T83" fmla="*/ 2 h 67"/>
                <a:gd name="T84" fmla="*/ 40 w 60"/>
                <a:gd name="T85" fmla="*/ 2 h 67"/>
                <a:gd name="T86" fmla="*/ 39 w 60"/>
                <a:gd name="T87" fmla="*/ 5 h 67"/>
                <a:gd name="T88" fmla="*/ 6 w 60"/>
                <a:gd name="T89" fmla="*/ 5 h 67"/>
                <a:gd name="T90" fmla="*/ 7 w 60"/>
                <a:gd name="T91" fmla="*/ 4 h 67"/>
                <a:gd name="T92" fmla="*/ 40 w 60"/>
                <a:gd name="T93" fmla="*/ 5 h 67"/>
                <a:gd name="T94" fmla="*/ 39 w 60"/>
                <a:gd name="T95" fmla="*/ 5 h 67"/>
                <a:gd name="T96" fmla="*/ 7 w 60"/>
                <a:gd name="T97" fmla="*/ 8 h 67"/>
                <a:gd name="T98" fmla="*/ 6 w 60"/>
                <a:gd name="T99" fmla="*/ 7 h 67"/>
                <a:gd name="T100" fmla="*/ 39 w 60"/>
                <a:gd name="T101" fmla="*/ 6 h 67"/>
                <a:gd name="T102" fmla="*/ 40 w 60"/>
                <a:gd name="T103" fmla="*/ 7 h 67"/>
                <a:gd name="T104" fmla="*/ 39 w 60"/>
                <a:gd name="T105" fmla="*/ 10 h 67"/>
                <a:gd name="T106" fmla="*/ 6 w 60"/>
                <a:gd name="T107" fmla="*/ 9 h 67"/>
                <a:gd name="T108" fmla="*/ 7 w 60"/>
                <a:gd name="T109" fmla="*/ 8 h 67"/>
                <a:gd name="T110" fmla="*/ 40 w 60"/>
                <a:gd name="T111" fmla="*/ 9 h 67"/>
                <a:gd name="T112" fmla="*/ 39 w 60"/>
                <a:gd name="T1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67">
                  <a:moveTo>
                    <a:pt x="14" y="52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3" y="52"/>
                    <a:pt x="0" y="49"/>
                    <a:pt x="0" y="46"/>
                  </a:cubicBezTo>
                  <a:cubicBezTo>
                    <a:pt x="0" y="32"/>
                    <a:pt x="0" y="1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8" y="0"/>
                    <a:pt x="30" y="0"/>
                    <a:pt x="42" y="0"/>
                  </a:cubicBezTo>
                  <a:cubicBezTo>
                    <a:pt x="43" y="0"/>
                    <a:pt x="43" y="0"/>
                    <a:pt x="43" y="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1" y="8"/>
                    <a:pt x="41" y="8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0"/>
                    <a:pt x="6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3" y="13"/>
                    <a:pt x="4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5" y="16"/>
                    <a:pt x="15" y="2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4" y="52"/>
                  </a:cubicBezTo>
                  <a:close/>
                  <a:moveTo>
                    <a:pt x="58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19" y="67"/>
                    <a:pt x="16" y="64"/>
                    <a:pt x="16" y="61"/>
                  </a:cubicBezTo>
                  <a:cubicBezTo>
                    <a:pt x="16" y="47"/>
                    <a:pt x="16" y="34"/>
                    <a:pt x="16" y="20"/>
                  </a:cubicBezTo>
                  <a:cubicBezTo>
                    <a:pt x="16" y="17"/>
                    <a:pt x="19" y="14"/>
                    <a:pt x="22" y="14"/>
                  </a:cubicBezTo>
                  <a:cubicBezTo>
                    <a:pt x="35" y="14"/>
                    <a:pt x="46" y="14"/>
                    <a:pt x="58" y="14"/>
                  </a:cubicBezTo>
                  <a:cubicBezTo>
                    <a:pt x="59" y="14"/>
                    <a:pt x="60" y="15"/>
                    <a:pt x="60" y="1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7" y="23"/>
                    <a:pt x="57" y="23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6" y="16"/>
                    <a:pt x="16" y="25"/>
                    <a:pt x="22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39"/>
                    <a:pt x="60" y="52"/>
                    <a:pt x="60" y="65"/>
                  </a:cubicBezTo>
                  <a:cubicBezTo>
                    <a:pt x="60" y="66"/>
                    <a:pt x="59" y="67"/>
                    <a:pt x="58" y="67"/>
                  </a:cubicBezTo>
                  <a:close/>
                  <a:moveTo>
                    <a:pt x="55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3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6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5" y="18"/>
                  </a:cubicBezTo>
                  <a:close/>
                  <a:moveTo>
                    <a:pt x="55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3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lose/>
                  <a:moveTo>
                    <a:pt x="55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5" y="22"/>
                  </a:cubicBezTo>
                  <a:close/>
                  <a:moveTo>
                    <a:pt x="55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5" y="25"/>
                  </a:cubicBezTo>
                  <a:close/>
                  <a:moveTo>
                    <a:pt x="39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40" y="3"/>
                    <a:pt x="39" y="3"/>
                  </a:cubicBezTo>
                  <a:close/>
                  <a:moveTo>
                    <a:pt x="3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lose/>
                  <a:moveTo>
                    <a:pt x="39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8"/>
                    <a:pt x="39" y="8"/>
                  </a:cubicBezTo>
                  <a:close/>
                  <a:moveTo>
                    <a:pt x="39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0"/>
                    <a:pt x="3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4972050" y="4217988"/>
              <a:ext cx="152400" cy="217487"/>
            </a:xfrm>
            <a:custGeom>
              <a:avLst/>
              <a:gdLst>
                <a:gd name="T0" fmla="*/ 6 w 55"/>
                <a:gd name="T1" fmla="*/ 68 h 78"/>
                <a:gd name="T2" fmla="*/ 3 w 55"/>
                <a:gd name="T3" fmla="*/ 51 h 78"/>
                <a:gd name="T4" fmla="*/ 0 w 55"/>
                <a:gd name="T5" fmla="*/ 44 h 78"/>
                <a:gd name="T6" fmla="*/ 5 w 55"/>
                <a:gd name="T7" fmla="*/ 36 h 78"/>
                <a:gd name="T8" fmla="*/ 21 w 55"/>
                <a:gd name="T9" fmla="*/ 16 h 78"/>
                <a:gd name="T10" fmla="*/ 17 w 55"/>
                <a:gd name="T11" fmla="*/ 8 h 78"/>
                <a:gd name="T12" fmla="*/ 15 w 55"/>
                <a:gd name="T13" fmla="*/ 8 h 78"/>
                <a:gd name="T14" fmla="*/ 15 w 55"/>
                <a:gd name="T15" fmla="*/ 5 h 78"/>
                <a:gd name="T16" fmla="*/ 26 w 55"/>
                <a:gd name="T17" fmla="*/ 1 h 78"/>
                <a:gd name="T18" fmla="*/ 28 w 55"/>
                <a:gd name="T19" fmla="*/ 1 h 78"/>
                <a:gd name="T20" fmla="*/ 29 w 55"/>
                <a:gd name="T21" fmla="*/ 4 h 78"/>
                <a:gd name="T22" fmla="*/ 28 w 55"/>
                <a:gd name="T23" fmla="*/ 5 h 78"/>
                <a:gd name="T24" fmla="*/ 41 w 55"/>
                <a:gd name="T25" fmla="*/ 42 h 78"/>
                <a:gd name="T26" fmla="*/ 41 w 55"/>
                <a:gd name="T27" fmla="*/ 43 h 78"/>
                <a:gd name="T28" fmla="*/ 40 w 55"/>
                <a:gd name="T29" fmla="*/ 47 h 78"/>
                <a:gd name="T30" fmla="*/ 35 w 55"/>
                <a:gd name="T31" fmla="*/ 46 h 78"/>
                <a:gd name="T32" fmla="*/ 33 w 55"/>
                <a:gd name="T33" fmla="*/ 45 h 78"/>
                <a:gd name="T34" fmla="*/ 32 w 55"/>
                <a:gd name="T35" fmla="*/ 45 h 78"/>
                <a:gd name="T36" fmla="*/ 23 w 55"/>
                <a:gd name="T37" fmla="*/ 27 h 78"/>
                <a:gd name="T38" fmla="*/ 14 w 55"/>
                <a:gd name="T39" fmla="*/ 41 h 78"/>
                <a:gd name="T40" fmla="*/ 13 w 55"/>
                <a:gd name="T41" fmla="*/ 49 h 78"/>
                <a:gd name="T42" fmla="*/ 23 w 55"/>
                <a:gd name="T43" fmla="*/ 68 h 78"/>
                <a:gd name="T44" fmla="*/ 50 w 55"/>
                <a:gd name="T45" fmla="*/ 68 h 78"/>
                <a:gd name="T46" fmla="*/ 54 w 55"/>
                <a:gd name="T47" fmla="*/ 74 h 78"/>
                <a:gd name="T48" fmla="*/ 6 w 55"/>
                <a:gd name="T49" fmla="*/ 78 h 78"/>
                <a:gd name="T50" fmla="*/ 3 w 55"/>
                <a:gd name="T51" fmla="*/ 72 h 78"/>
                <a:gd name="T52" fmla="*/ 7 w 55"/>
                <a:gd name="T53" fmla="*/ 41 h 78"/>
                <a:gd name="T54" fmla="*/ 7 w 55"/>
                <a:gd name="T55" fmla="*/ 48 h 78"/>
                <a:gd name="T56" fmla="*/ 7 w 55"/>
                <a:gd name="T57" fmla="*/ 41 h 78"/>
                <a:gd name="T58" fmla="*/ 51 w 55"/>
                <a:gd name="T59" fmla="*/ 45 h 78"/>
                <a:gd name="T60" fmla="*/ 54 w 55"/>
                <a:gd name="T61" fmla="*/ 48 h 78"/>
                <a:gd name="T62" fmla="*/ 31 w 55"/>
                <a:gd name="T63" fmla="*/ 59 h 78"/>
                <a:gd name="T64" fmla="*/ 27 w 55"/>
                <a:gd name="T65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78">
                  <a:moveTo>
                    <a:pt x="6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8" y="68"/>
                    <a:pt x="8" y="67"/>
                    <a:pt x="8" y="66"/>
                  </a:cubicBezTo>
                  <a:cubicBezTo>
                    <a:pt x="5" y="61"/>
                    <a:pt x="3" y="56"/>
                    <a:pt x="3" y="51"/>
                  </a:cubicBezTo>
                  <a:cubicBezTo>
                    <a:pt x="3" y="51"/>
                    <a:pt x="2" y="50"/>
                    <a:pt x="2" y="49"/>
                  </a:cubicBezTo>
                  <a:cubicBezTo>
                    <a:pt x="0" y="48"/>
                    <a:pt x="0" y="46"/>
                    <a:pt x="0" y="44"/>
                  </a:cubicBezTo>
                  <a:cubicBezTo>
                    <a:pt x="0" y="41"/>
                    <a:pt x="1" y="39"/>
                    <a:pt x="3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7" y="28"/>
                    <a:pt x="13" y="22"/>
                    <a:pt x="20" y="18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5"/>
                    <a:pt x="28" y="5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5"/>
                    <a:pt x="41" y="46"/>
                    <a:pt x="40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7"/>
                    <a:pt x="35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2" y="45"/>
                    <a:pt x="32" y="4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4" y="27"/>
                    <a:pt x="23" y="27"/>
                  </a:cubicBezTo>
                  <a:cubicBezTo>
                    <a:pt x="19" y="30"/>
                    <a:pt x="16" y="34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5" y="42"/>
                    <a:pt x="15" y="43"/>
                    <a:pt x="15" y="44"/>
                  </a:cubicBezTo>
                  <a:cubicBezTo>
                    <a:pt x="15" y="46"/>
                    <a:pt x="14" y="48"/>
                    <a:pt x="13" y="49"/>
                  </a:cubicBezTo>
                  <a:cubicBezTo>
                    <a:pt x="13" y="50"/>
                    <a:pt x="12" y="51"/>
                    <a:pt x="13" y="52"/>
                  </a:cubicBezTo>
                  <a:cubicBezTo>
                    <a:pt x="14" y="58"/>
                    <a:pt x="17" y="64"/>
                    <a:pt x="23" y="68"/>
                  </a:cubicBezTo>
                  <a:cubicBezTo>
                    <a:pt x="24" y="68"/>
                    <a:pt x="24" y="68"/>
                    <a:pt x="25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2" y="68"/>
                    <a:pt x="54" y="70"/>
                    <a:pt x="54" y="72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6"/>
                    <a:pt x="52" y="78"/>
                    <a:pt x="50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0"/>
                    <a:pt x="4" y="68"/>
                    <a:pt x="6" y="68"/>
                  </a:cubicBezTo>
                  <a:close/>
                  <a:moveTo>
                    <a:pt x="7" y="41"/>
                  </a:moveTo>
                  <a:cubicBezTo>
                    <a:pt x="9" y="41"/>
                    <a:pt x="11" y="42"/>
                    <a:pt x="11" y="44"/>
                  </a:cubicBezTo>
                  <a:cubicBezTo>
                    <a:pt x="11" y="46"/>
                    <a:pt x="9" y="48"/>
                    <a:pt x="7" y="48"/>
                  </a:cubicBezTo>
                  <a:cubicBezTo>
                    <a:pt x="5" y="48"/>
                    <a:pt x="4" y="46"/>
                    <a:pt x="4" y="44"/>
                  </a:cubicBezTo>
                  <a:cubicBezTo>
                    <a:pt x="4" y="42"/>
                    <a:pt x="5" y="41"/>
                    <a:pt x="7" y="41"/>
                  </a:cubicBezTo>
                  <a:close/>
                  <a:moveTo>
                    <a:pt x="28" y="54"/>
                  </a:moveTo>
                  <a:cubicBezTo>
                    <a:pt x="51" y="45"/>
                    <a:pt x="51" y="45"/>
                    <a:pt x="51" y="45"/>
                  </a:cubicBezTo>
                  <a:cubicBezTo>
                    <a:pt x="52" y="45"/>
                    <a:pt x="53" y="45"/>
                    <a:pt x="54" y="4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9"/>
                    <a:pt x="54" y="50"/>
                    <a:pt x="53" y="5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0" y="60"/>
                    <a:pt x="28" y="59"/>
                    <a:pt x="28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6"/>
                    <a:pt x="27" y="55"/>
                    <a:pt x="28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4930775" y="3382963"/>
              <a:ext cx="230188" cy="236537"/>
            </a:xfrm>
            <a:custGeom>
              <a:avLst/>
              <a:gdLst>
                <a:gd name="T0" fmla="*/ 58 w 83"/>
                <a:gd name="T1" fmla="*/ 28 h 85"/>
                <a:gd name="T2" fmla="*/ 35 w 83"/>
                <a:gd name="T3" fmla="*/ 14 h 85"/>
                <a:gd name="T4" fmla="*/ 20 w 83"/>
                <a:gd name="T5" fmla="*/ 34 h 85"/>
                <a:gd name="T6" fmla="*/ 33 w 83"/>
                <a:gd name="T7" fmla="*/ 15 h 85"/>
                <a:gd name="T8" fmla="*/ 34 w 83"/>
                <a:gd name="T9" fmla="*/ 16 h 85"/>
                <a:gd name="T10" fmla="*/ 23 w 83"/>
                <a:gd name="T11" fmla="*/ 41 h 85"/>
                <a:gd name="T12" fmla="*/ 35 w 83"/>
                <a:gd name="T13" fmla="*/ 56 h 85"/>
                <a:gd name="T14" fmla="*/ 23 w 83"/>
                <a:gd name="T15" fmla="*/ 55 h 85"/>
                <a:gd name="T16" fmla="*/ 20 w 83"/>
                <a:gd name="T17" fmla="*/ 52 h 85"/>
                <a:gd name="T18" fmla="*/ 44 w 83"/>
                <a:gd name="T19" fmla="*/ 64 h 85"/>
                <a:gd name="T20" fmla="*/ 22 w 83"/>
                <a:gd name="T21" fmla="*/ 63 h 85"/>
                <a:gd name="T22" fmla="*/ 22 w 83"/>
                <a:gd name="T23" fmla="*/ 57 h 85"/>
                <a:gd name="T24" fmla="*/ 67 w 83"/>
                <a:gd name="T25" fmla="*/ 41 h 85"/>
                <a:gd name="T26" fmla="*/ 65 w 83"/>
                <a:gd name="T27" fmla="*/ 46 h 85"/>
                <a:gd name="T28" fmla="*/ 54 w 83"/>
                <a:gd name="T29" fmla="*/ 50 h 85"/>
                <a:gd name="T30" fmla="*/ 40 w 83"/>
                <a:gd name="T31" fmla="*/ 11 h 85"/>
                <a:gd name="T32" fmla="*/ 57 w 83"/>
                <a:gd name="T33" fmla="*/ 24 h 85"/>
                <a:gd name="T34" fmla="*/ 52 w 83"/>
                <a:gd name="T35" fmla="*/ 40 h 85"/>
                <a:gd name="T36" fmla="*/ 52 w 83"/>
                <a:gd name="T37" fmla="*/ 40 h 85"/>
                <a:gd name="T38" fmla="*/ 34 w 83"/>
                <a:gd name="T39" fmla="*/ 43 h 85"/>
                <a:gd name="T40" fmla="*/ 58 w 83"/>
                <a:gd name="T41" fmla="*/ 61 h 85"/>
                <a:gd name="T42" fmla="*/ 9 w 83"/>
                <a:gd name="T43" fmla="*/ 34 h 85"/>
                <a:gd name="T44" fmla="*/ 33 w 83"/>
                <a:gd name="T45" fmla="*/ 10 h 85"/>
                <a:gd name="T46" fmla="*/ 66 w 83"/>
                <a:gd name="T47" fmla="*/ 18 h 85"/>
                <a:gd name="T48" fmla="*/ 76 w 83"/>
                <a:gd name="T49" fmla="*/ 47 h 85"/>
                <a:gd name="T50" fmla="*/ 75 w 83"/>
                <a:gd name="T51" fmla="*/ 47 h 85"/>
                <a:gd name="T52" fmla="*/ 73 w 83"/>
                <a:gd name="T53" fmla="*/ 39 h 85"/>
                <a:gd name="T54" fmla="*/ 68 w 83"/>
                <a:gd name="T55" fmla="*/ 25 h 85"/>
                <a:gd name="T56" fmla="*/ 68 w 83"/>
                <a:gd name="T57" fmla="*/ 37 h 85"/>
                <a:gd name="T58" fmla="*/ 52 w 83"/>
                <a:gd name="T59" fmla="*/ 71 h 85"/>
                <a:gd name="T60" fmla="*/ 58 w 83"/>
                <a:gd name="T61" fmla="*/ 66 h 85"/>
                <a:gd name="T62" fmla="*/ 70 w 83"/>
                <a:gd name="T63" fmla="*/ 53 h 85"/>
                <a:gd name="T64" fmla="*/ 58 w 83"/>
                <a:gd name="T65" fmla="*/ 61 h 85"/>
                <a:gd name="T66" fmla="*/ 17 w 83"/>
                <a:gd name="T67" fmla="*/ 49 h 85"/>
                <a:gd name="T68" fmla="*/ 12 w 83"/>
                <a:gd name="T69" fmla="*/ 38 h 85"/>
                <a:gd name="T70" fmla="*/ 15 w 83"/>
                <a:gd name="T71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85"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9"/>
                    <a:pt x="58" y="29"/>
                    <a:pt x="57" y="29"/>
                  </a:cubicBezTo>
                  <a:cubicBezTo>
                    <a:pt x="51" y="22"/>
                    <a:pt x="44" y="17"/>
                    <a:pt x="35" y="14"/>
                  </a:cubicBezTo>
                  <a:cubicBezTo>
                    <a:pt x="21" y="10"/>
                    <a:pt x="12" y="19"/>
                    <a:pt x="19" y="34"/>
                  </a:cubicBezTo>
                  <a:cubicBezTo>
                    <a:pt x="19" y="35"/>
                    <a:pt x="20" y="35"/>
                    <a:pt x="20" y="34"/>
                  </a:cubicBezTo>
                  <a:cubicBezTo>
                    <a:pt x="22" y="28"/>
                    <a:pt x="25" y="22"/>
                    <a:pt x="30" y="16"/>
                  </a:cubicBezTo>
                  <a:cubicBezTo>
                    <a:pt x="30" y="15"/>
                    <a:pt x="32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5"/>
                    <a:pt x="34" y="16"/>
                    <a:pt x="34" y="16"/>
                  </a:cubicBezTo>
                  <a:cubicBezTo>
                    <a:pt x="28" y="22"/>
                    <a:pt x="25" y="31"/>
                    <a:pt x="22" y="38"/>
                  </a:cubicBezTo>
                  <a:cubicBezTo>
                    <a:pt x="22" y="39"/>
                    <a:pt x="22" y="40"/>
                    <a:pt x="23" y="41"/>
                  </a:cubicBezTo>
                  <a:cubicBezTo>
                    <a:pt x="26" y="46"/>
                    <a:pt x="30" y="51"/>
                    <a:pt x="35" y="55"/>
                  </a:cubicBezTo>
                  <a:cubicBezTo>
                    <a:pt x="35" y="55"/>
                    <a:pt x="35" y="56"/>
                    <a:pt x="35" y="56"/>
                  </a:cubicBezTo>
                  <a:cubicBezTo>
                    <a:pt x="31" y="56"/>
                    <a:pt x="28" y="56"/>
                    <a:pt x="25" y="56"/>
                  </a:cubicBezTo>
                  <a:cubicBezTo>
                    <a:pt x="24" y="56"/>
                    <a:pt x="24" y="55"/>
                    <a:pt x="23" y="55"/>
                  </a:cubicBezTo>
                  <a:cubicBezTo>
                    <a:pt x="22" y="54"/>
                    <a:pt x="22" y="53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72"/>
                    <a:pt x="32" y="78"/>
                    <a:pt x="45" y="65"/>
                  </a:cubicBezTo>
                  <a:cubicBezTo>
                    <a:pt x="45" y="65"/>
                    <a:pt x="45" y="64"/>
                    <a:pt x="44" y="64"/>
                  </a:cubicBezTo>
                  <a:cubicBezTo>
                    <a:pt x="37" y="66"/>
                    <a:pt x="30" y="66"/>
                    <a:pt x="25" y="65"/>
                  </a:cubicBezTo>
                  <a:cubicBezTo>
                    <a:pt x="24" y="65"/>
                    <a:pt x="23" y="64"/>
                    <a:pt x="22" y="63"/>
                  </a:cubicBezTo>
                  <a:cubicBezTo>
                    <a:pt x="22" y="61"/>
                    <a:pt x="21" y="59"/>
                    <a:pt x="21" y="57"/>
                  </a:cubicBezTo>
                  <a:cubicBezTo>
                    <a:pt x="21" y="57"/>
                    <a:pt x="21" y="56"/>
                    <a:pt x="22" y="57"/>
                  </a:cubicBezTo>
                  <a:cubicBezTo>
                    <a:pt x="36" y="60"/>
                    <a:pt x="59" y="54"/>
                    <a:pt x="69" y="44"/>
                  </a:cubicBezTo>
                  <a:cubicBezTo>
                    <a:pt x="68" y="43"/>
                    <a:pt x="68" y="42"/>
                    <a:pt x="67" y="41"/>
                  </a:cubicBezTo>
                  <a:cubicBezTo>
                    <a:pt x="67" y="41"/>
                    <a:pt x="66" y="41"/>
                    <a:pt x="66" y="41"/>
                  </a:cubicBezTo>
                  <a:cubicBezTo>
                    <a:pt x="66" y="43"/>
                    <a:pt x="65" y="44"/>
                    <a:pt x="65" y="46"/>
                  </a:cubicBezTo>
                  <a:cubicBezTo>
                    <a:pt x="62" y="48"/>
                    <a:pt x="59" y="49"/>
                    <a:pt x="55" y="51"/>
                  </a:cubicBezTo>
                  <a:cubicBezTo>
                    <a:pt x="55" y="51"/>
                    <a:pt x="54" y="50"/>
                    <a:pt x="54" y="50"/>
                  </a:cubicBezTo>
                  <a:cubicBezTo>
                    <a:pt x="55" y="49"/>
                    <a:pt x="55" y="48"/>
                    <a:pt x="56" y="46"/>
                  </a:cubicBezTo>
                  <a:cubicBezTo>
                    <a:pt x="67" y="17"/>
                    <a:pt x="54" y="2"/>
                    <a:pt x="40" y="11"/>
                  </a:cubicBezTo>
                  <a:cubicBezTo>
                    <a:pt x="39" y="11"/>
                    <a:pt x="39" y="12"/>
                    <a:pt x="40" y="12"/>
                  </a:cubicBezTo>
                  <a:cubicBezTo>
                    <a:pt x="46" y="15"/>
                    <a:pt x="52" y="19"/>
                    <a:pt x="57" y="24"/>
                  </a:cubicBezTo>
                  <a:cubicBezTo>
                    <a:pt x="58" y="25"/>
                    <a:pt x="58" y="26"/>
                    <a:pt x="58" y="27"/>
                  </a:cubicBezTo>
                  <a:close/>
                  <a:moveTo>
                    <a:pt x="52" y="40"/>
                  </a:moveTo>
                  <a:cubicBezTo>
                    <a:pt x="53" y="55"/>
                    <a:pt x="31" y="55"/>
                    <a:pt x="31" y="41"/>
                  </a:cubicBezTo>
                  <a:cubicBezTo>
                    <a:pt x="31" y="28"/>
                    <a:pt x="51" y="27"/>
                    <a:pt x="52" y="40"/>
                  </a:cubicBezTo>
                  <a:close/>
                  <a:moveTo>
                    <a:pt x="44" y="43"/>
                  </a:moveTo>
                  <a:cubicBezTo>
                    <a:pt x="44" y="49"/>
                    <a:pt x="34" y="50"/>
                    <a:pt x="34" y="43"/>
                  </a:cubicBezTo>
                  <a:cubicBezTo>
                    <a:pt x="34" y="37"/>
                    <a:pt x="43" y="37"/>
                    <a:pt x="44" y="43"/>
                  </a:cubicBezTo>
                  <a:close/>
                  <a:moveTo>
                    <a:pt x="58" y="61"/>
                  </a:moveTo>
                  <a:cubicBezTo>
                    <a:pt x="44" y="85"/>
                    <a:pt x="22" y="83"/>
                    <a:pt x="17" y="63"/>
                  </a:cubicBezTo>
                  <a:cubicBezTo>
                    <a:pt x="4" y="58"/>
                    <a:pt x="0" y="45"/>
                    <a:pt x="9" y="34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7" y="16"/>
                    <a:pt x="18" y="7"/>
                    <a:pt x="33" y="10"/>
                  </a:cubicBezTo>
                  <a:cubicBezTo>
                    <a:pt x="34" y="10"/>
                    <a:pt x="35" y="10"/>
                    <a:pt x="36" y="9"/>
                  </a:cubicBezTo>
                  <a:cubicBezTo>
                    <a:pt x="48" y="0"/>
                    <a:pt x="62" y="4"/>
                    <a:pt x="66" y="18"/>
                  </a:cubicBezTo>
                  <a:cubicBezTo>
                    <a:pt x="67" y="19"/>
                    <a:pt x="67" y="19"/>
                    <a:pt x="68" y="20"/>
                  </a:cubicBezTo>
                  <a:cubicBezTo>
                    <a:pt x="80" y="25"/>
                    <a:pt x="83" y="3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5"/>
                    <a:pt x="73" y="43"/>
                    <a:pt x="73" y="42"/>
                  </a:cubicBezTo>
                  <a:cubicBezTo>
                    <a:pt x="72" y="41"/>
                    <a:pt x="72" y="40"/>
                    <a:pt x="73" y="39"/>
                  </a:cubicBezTo>
                  <a:cubicBezTo>
                    <a:pt x="75" y="33"/>
                    <a:pt x="74" y="28"/>
                    <a:pt x="69" y="24"/>
                  </a:cubicBezTo>
                  <a:cubicBezTo>
                    <a:pt x="68" y="24"/>
                    <a:pt x="68" y="24"/>
                    <a:pt x="68" y="25"/>
                  </a:cubicBezTo>
                  <a:cubicBezTo>
                    <a:pt x="68" y="27"/>
                    <a:pt x="68" y="30"/>
                    <a:pt x="67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82" y="58"/>
                    <a:pt x="71" y="76"/>
                    <a:pt x="52" y="72"/>
                  </a:cubicBezTo>
                  <a:cubicBezTo>
                    <a:pt x="52" y="72"/>
                    <a:pt x="51" y="72"/>
                    <a:pt x="52" y="71"/>
                  </a:cubicBezTo>
                  <a:cubicBezTo>
                    <a:pt x="53" y="70"/>
                    <a:pt x="54" y="68"/>
                    <a:pt x="55" y="67"/>
                  </a:cubicBezTo>
                  <a:cubicBezTo>
                    <a:pt x="56" y="66"/>
                    <a:pt x="57" y="66"/>
                    <a:pt x="58" y="66"/>
                  </a:cubicBezTo>
                  <a:cubicBezTo>
                    <a:pt x="66" y="66"/>
                    <a:pt x="71" y="61"/>
                    <a:pt x="71" y="54"/>
                  </a:cubicBezTo>
                  <a:cubicBezTo>
                    <a:pt x="71" y="53"/>
                    <a:pt x="70" y="53"/>
                    <a:pt x="70" y="53"/>
                  </a:cubicBezTo>
                  <a:cubicBezTo>
                    <a:pt x="67" y="55"/>
                    <a:pt x="64" y="57"/>
                    <a:pt x="60" y="59"/>
                  </a:cubicBezTo>
                  <a:cubicBezTo>
                    <a:pt x="59" y="60"/>
                    <a:pt x="58" y="60"/>
                    <a:pt x="58" y="61"/>
                  </a:cubicBezTo>
                  <a:close/>
                  <a:moveTo>
                    <a:pt x="16" y="53"/>
                  </a:moveTo>
                  <a:cubicBezTo>
                    <a:pt x="16" y="52"/>
                    <a:pt x="16" y="50"/>
                    <a:pt x="17" y="49"/>
                  </a:cubicBezTo>
                  <a:cubicBezTo>
                    <a:pt x="17" y="48"/>
                    <a:pt x="17" y="47"/>
                    <a:pt x="16" y="46"/>
                  </a:cubicBezTo>
                  <a:cubicBezTo>
                    <a:pt x="14" y="43"/>
                    <a:pt x="13" y="40"/>
                    <a:pt x="12" y="38"/>
                  </a:cubicBezTo>
                  <a:cubicBezTo>
                    <a:pt x="12" y="37"/>
                    <a:pt x="11" y="37"/>
                    <a:pt x="11" y="38"/>
                  </a:cubicBezTo>
                  <a:cubicBezTo>
                    <a:pt x="7" y="44"/>
                    <a:pt x="9" y="50"/>
                    <a:pt x="15" y="54"/>
                  </a:cubicBezTo>
                  <a:cubicBezTo>
                    <a:pt x="16" y="54"/>
                    <a:pt x="16" y="54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1042988" y="4211638"/>
              <a:ext cx="228600" cy="228600"/>
            </a:xfrm>
            <a:custGeom>
              <a:avLst/>
              <a:gdLst>
                <a:gd name="T0" fmla="*/ 82 w 82"/>
                <a:gd name="T1" fmla="*/ 41 h 82"/>
                <a:gd name="T2" fmla="*/ 0 w 82"/>
                <a:gd name="T3" fmla="*/ 41 h 82"/>
                <a:gd name="T4" fmla="*/ 63 w 82"/>
                <a:gd name="T5" fmla="*/ 43 h 82"/>
                <a:gd name="T6" fmla="*/ 67 w 82"/>
                <a:gd name="T7" fmla="*/ 35 h 82"/>
                <a:gd name="T8" fmla="*/ 74 w 82"/>
                <a:gd name="T9" fmla="*/ 39 h 82"/>
                <a:gd name="T10" fmla="*/ 76 w 82"/>
                <a:gd name="T11" fmla="*/ 33 h 82"/>
                <a:gd name="T12" fmla="*/ 76 w 82"/>
                <a:gd name="T13" fmla="*/ 41 h 82"/>
                <a:gd name="T14" fmla="*/ 76 w 82"/>
                <a:gd name="T15" fmla="*/ 44 h 82"/>
                <a:gd name="T16" fmla="*/ 76 w 82"/>
                <a:gd name="T17" fmla="*/ 46 h 82"/>
                <a:gd name="T18" fmla="*/ 75 w 82"/>
                <a:gd name="T19" fmla="*/ 46 h 82"/>
                <a:gd name="T20" fmla="*/ 72 w 82"/>
                <a:gd name="T21" fmla="*/ 44 h 82"/>
                <a:gd name="T22" fmla="*/ 72 w 82"/>
                <a:gd name="T23" fmla="*/ 47 h 82"/>
                <a:gd name="T24" fmla="*/ 75 w 82"/>
                <a:gd name="T25" fmla="*/ 49 h 82"/>
                <a:gd name="T26" fmla="*/ 41 w 82"/>
                <a:gd name="T27" fmla="*/ 76 h 82"/>
                <a:gd name="T28" fmla="*/ 41 w 82"/>
                <a:gd name="T29" fmla="*/ 5 h 82"/>
                <a:gd name="T30" fmla="*/ 52 w 82"/>
                <a:gd name="T31" fmla="*/ 8 h 82"/>
                <a:gd name="T32" fmla="*/ 37 w 82"/>
                <a:gd name="T33" fmla="*/ 15 h 82"/>
                <a:gd name="T34" fmla="*/ 30 w 82"/>
                <a:gd name="T35" fmla="*/ 17 h 82"/>
                <a:gd name="T36" fmla="*/ 29 w 82"/>
                <a:gd name="T37" fmla="*/ 24 h 82"/>
                <a:gd name="T38" fmla="*/ 26 w 82"/>
                <a:gd name="T39" fmla="*/ 29 h 82"/>
                <a:gd name="T40" fmla="*/ 24 w 82"/>
                <a:gd name="T41" fmla="*/ 31 h 82"/>
                <a:gd name="T42" fmla="*/ 26 w 82"/>
                <a:gd name="T43" fmla="*/ 33 h 82"/>
                <a:gd name="T44" fmla="*/ 29 w 82"/>
                <a:gd name="T45" fmla="*/ 32 h 82"/>
                <a:gd name="T46" fmla="*/ 33 w 82"/>
                <a:gd name="T47" fmla="*/ 28 h 82"/>
                <a:gd name="T48" fmla="*/ 38 w 82"/>
                <a:gd name="T49" fmla="*/ 30 h 82"/>
                <a:gd name="T50" fmla="*/ 41 w 82"/>
                <a:gd name="T51" fmla="*/ 34 h 82"/>
                <a:gd name="T52" fmla="*/ 35 w 82"/>
                <a:gd name="T53" fmla="*/ 34 h 82"/>
                <a:gd name="T54" fmla="*/ 32 w 82"/>
                <a:gd name="T55" fmla="*/ 32 h 82"/>
                <a:gd name="T56" fmla="*/ 25 w 82"/>
                <a:gd name="T57" fmla="*/ 37 h 82"/>
                <a:gd name="T58" fmla="*/ 23 w 82"/>
                <a:gd name="T59" fmla="*/ 46 h 82"/>
                <a:gd name="T60" fmla="*/ 28 w 82"/>
                <a:gd name="T61" fmla="*/ 51 h 82"/>
                <a:gd name="T62" fmla="*/ 35 w 82"/>
                <a:gd name="T63" fmla="*/ 51 h 82"/>
                <a:gd name="T64" fmla="*/ 43 w 82"/>
                <a:gd name="T65" fmla="*/ 70 h 82"/>
                <a:gd name="T66" fmla="*/ 49 w 82"/>
                <a:gd name="T67" fmla="*/ 57 h 82"/>
                <a:gd name="T68" fmla="*/ 49 w 82"/>
                <a:gd name="T69" fmla="*/ 44 h 82"/>
                <a:gd name="T70" fmla="*/ 44 w 82"/>
                <a:gd name="T71" fmla="*/ 38 h 82"/>
                <a:gd name="T72" fmla="*/ 47 w 82"/>
                <a:gd name="T73" fmla="*/ 41 h 82"/>
                <a:gd name="T74" fmla="*/ 53 w 82"/>
                <a:gd name="T75" fmla="*/ 37 h 82"/>
                <a:gd name="T76" fmla="*/ 50 w 82"/>
                <a:gd name="T77" fmla="*/ 34 h 82"/>
                <a:gd name="T78" fmla="*/ 55 w 82"/>
                <a:gd name="T79" fmla="*/ 34 h 82"/>
                <a:gd name="T80" fmla="*/ 62 w 82"/>
                <a:gd name="T81" fmla="*/ 43 h 82"/>
                <a:gd name="T82" fmla="*/ 51 w 82"/>
                <a:gd name="T83" fmla="*/ 58 h 82"/>
                <a:gd name="T84" fmla="*/ 49 w 82"/>
                <a:gd name="T85" fmla="*/ 63 h 82"/>
                <a:gd name="T86" fmla="*/ 52 w 82"/>
                <a:gd name="T87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lose/>
                  <a:moveTo>
                    <a:pt x="63" y="43"/>
                  </a:moveTo>
                  <a:cubicBezTo>
                    <a:pt x="64" y="40"/>
                    <a:pt x="64" y="38"/>
                    <a:pt x="65" y="35"/>
                  </a:cubicBezTo>
                  <a:cubicBezTo>
                    <a:pt x="65" y="34"/>
                    <a:pt x="65" y="34"/>
                    <a:pt x="67" y="35"/>
                  </a:cubicBezTo>
                  <a:cubicBezTo>
                    <a:pt x="68" y="37"/>
                    <a:pt x="70" y="38"/>
                    <a:pt x="72" y="40"/>
                  </a:cubicBezTo>
                  <a:cubicBezTo>
                    <a:pt x="73" y="41"/>
                    <a:pt x="74" y="41"/>
                    <a:pt x="74" y="39"/>
                  </a:cubicBezTo>
                  <a:cubicBezTo>
                    <a:pt x="74" y="37"/>
                    <a:pt x="74" y="35"/>
                    <a:pt x="75" y="33"/>
                  </a:cubicBezTo>
                  <a:cubicBezTo>
                    <a:pt x="75" y="32"/>
                    <a:pt x="75" y="32"/>
                    <a:pt x="76" y="33"/>
                  </a:cubicBezTo>
                  <a:cubicBezTo>
                    <a:pt x="76" y="36"/>
                    <a:pt x="76" y="38"/>
                    <a:pt x="76" y="41"/>
                  </a:cubicBezTo>
                  <a:cubicBezTo>
                    <a:pt x="76" y="41"/>
                    <a:pt x="77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4"/>
                    <a:pt x="76" y="45"/>
                    <a:pt x="76" y="45"/>
                  </a:cubicBezTo>
                  <a:cubicBezTo>
                    <a:pt x="76" y="45"/>
                    <a:pt x="76" y="46"/>
                    <a:pt x="76" y="46"/>
                  </a:cubicBezTo>
                  <a:cubicBezTo>
                    <a:pt x="76" y="46"/>
                    <a:pt x="76" y="47"/>
                    <a:pt x="76" y="47"/>
                  </a:cubicBezTo>
                  <a:cubicBezTo>
                    <a:pt x="75" y="47"/>
                    <a:pt x="75" y="46"/>
                    <a:pt x="75" y="46"/>
                  </a:cubicBezTo>
                  <a:cubicBezTo>
                    <a:pt x="74" y="46"/>
                    <a:pt x="74" y="47"/>
                    <a:pt x="73" y="45"/>
                  </a:cubicBezTo>
                  <a:cubicBezTo>
                    <a:pt x="73" y="45"/>
                    <a:pt x="73" y="45"/>
                    <a:pt x="72" y="44"/>
                  </a:cubicBezTo>
                  <a:cubicBezTo>
                    <a:pt x="70" y="39"/>
                    <a:pt x="70" y="39"/>
                    <a:pt x="71" y="45"/>
                  </a:cubicBezTo>
                  <a:cubicBezTo>
                    <a:pt x="72" y="46"/>
                    <a:pt x="72" y="47"/>
                    <a:pt x="72" y="47"/>
                  </a:cubicBezTo>
                  <a:cubicBezTo>
                    <a:pt x="72" y="49"/>
                    <a:pt x="73" y="49"/>
                    <a:pt x="74" y="49"/>
                  </a:cubicBezTo>
                  <a:cubicBezTo>
                    <a:pt x="74" y="49"/>
                    <a:pt x="75" y="49"/>
                    <a:pt x="75" y="49"/>
                  </a:cubicBezTo>
                  <a:cubicBezTo>
                    <a:pt x="75" y="49"/>
                    <a:pt x="76" y="49"/>
                    <a:pt x="75" y="49"/>
                  </a:cubicBezTo>
                  <a:cubicBezTo>
                    <a:pt x="72" y="65"/>
                    <a:pt x="58" y="76"/>
                    <a:pt x="41" y="76"/>
                  </a:cubicBezTo>
                  <a:cubicBezTo>
                    <a:pt x="21" y="76"/>
                    <a:pt x="6" y="60"/>
                    <a:pt x="6" y="41"/>
                  </a:cubicBezTo>
                  <a:cubicBezTo>
                    <a:pt x="6" y="21"/>
                    <a:pt x="21" y="5"/>
                    <a:pt x="41" y="5"/>
                  </a:cubicBezTo>
                  <a:cubicBezTo>
                    <a:pt x="45" y="5"/>
                    <a:pt x="48" y="6"/>
                    <a:pt x="52" y="7"/>
                  </a:cubicBezTo>
                  <a:cubicBezTo>
                    <a:pt x="52" y="7"/>
                    <a:pt x="52" y="8"/>
                    <a:pt x="52" y="8"/>
                  </a:cubicBezTo>
                  <a:cubicBezTo>
                    <a:pt x="48" y="10"/>
                    <a:pt x="44" y="12"/>
                    <a:pt x="41" y="14"/>
                  </a:cubicBezTo>
                  <a:cubicBezTo>
                    <a:pt x="39" y="15"/>
                    <a:pt x="39" y="15"/>
                    <a:pt x="37" y="15"/>
                  </a:cubicBezTo>
                  <a:cubicBezTo>
                    <a:pt x="36" y="15"/>
                    <a:pt x="34" y="16"/>
                    <a:pt x="32" y="16"/>
                  </a:cubicBezTo>
                  <a:cubicBezTo>
                    <a:pt x="31" y="16"/>
                    <a:pt x="31" y="16"/>
                    <a:pt x="30" y="17"/>
                  </a:cubicBezTo>
                  <a:cubicBezTo>
                    <a:pt x="30" y="19"/>
                    <a:pt x="30" y="20"/>
                    <a:pt x="30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8" y="26"/>
                    <a:pt x="28" y="27"/>
                    <a:pt x="27" y="28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29"/>
                    <a:pt x="25" y="30"/>
                    <a:pt x="25" y="30"/>
                  </a:cubicBezTo>
                  <a:cubicBezTo>
                    <a:pt x="24" y="30"/>
                    <a:pt x="24" y="30"/>
                    <a:pt x="24" y="31"/>
                  </a:cubicBezTo>
                  <a:cubicBezTo>
                    <a:pt x="24" y="31"/>
                    <a:pt x="24" y="32"/>
                    <a:pt x="25" y="32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6" y="33"/>
                    <a:pt x="26" y="33"/>
                    <a:pt x="27" y="33"/>
                  </a:cubicBezTo>
                  <a:cubicBezTo>
                    <a:pt x="28" y="33"/>
                    <a:pt x="28" y="33"/>
                    <a:pt x="29" y="32"/>
                  </a:cubicBezTo>
                  <a:cubicBezTo>
                    <a:pt x="29" y="31"/>
                    <a:pt x="30" y="30"/>
                    <a:pt x="31" y="29"/>
                  </a:cubicBezTo>
                  <a:cubicBezTo>
                    <a:pt x="31" y="28"/>
                    <a:pt x="32" y="28"/>
                    <a:pt x="33" y="28"/>
                  </a:cubicBezTo>
                  <a:cubicBezTo>
                    <a:pt x="34" y="29"/>
                    <a:pt x="35" y="29"/>
                    <a:pt x="36" y="29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9" y="31"/>
                    <a:pt x="40" y="32"/>
                    <a:pt x="41" y="33"/>
                  </a:cubicBezTo>
                  <a:cubicBezTo>
                    <a:pt x="42" y="33"/>
                    <a:pt x="41" y="34"/>
                    <a:pt x="41" y="34"/>
                  </a:cubicBezTo>
                  <a:cubicBezTo>
                    <a:pt x="39" y="34"/>
                    <a:pt x="38" y="34"/>
                    <a:pt x="37" y="34"/>
                  </a:cubicBezTo>
                  <a:cubicBezTo>
                    <a:pt x="36" y="35"/>
                    <a:pt x="36" y="34"/>
                    <a:pt x="35" y="34"/>
                  </a:cubicBezTo>
                  <a:cubicBezTo>
                    <a:pt x="35" y="33"/>
                    <a:pt x="34" y="33"/>
                    <a:pt x="33" y="32"/>
                  </a:cubicBezTo>
                  <a:cubicBezTo>
                    <a:pt x="33" y="32"/>
                    <a:pt x="32" y="32"/>
                    <a:pt x="32" y="32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4" y="39"/>
                    <a:pt x="24" y="42"/>
                    <a:pt x="23" y="44"/>
                  </a:cubicBezTo>
                  <a:cubicBezTo>
                    <a:pt x="22" y="45"/>
                    <a:pt x="22" y="45"/>
                    <a:pt x="23" y="46"/>
                  </a:cubicBezTo>
                  <a:cubicBezTo>
                    <a:pt x="24" y="48"/>
                    <a:pt x="25" y="49"/>
                    <a:pt x="26" y="51"/>
                  </a:cubicBezTo>
                  <a:cubicBezTo>
                    <a:pt x="27" y="52"/>
                    <a:pt x="27" y="52"/>
                    <a:pt x="28" y="51"/>
                  </a:cubicBezTo>
                  <a:cubicBezTo>
                    <a:pt x="30" y="51"/>
                    <a:pt x="32" y="51"/>
                    <a:pt x="33" y="50"/>
                  </a:cubicBezTo>
                  <a:cubicBezTo>
                    <a:pt x="34" y="50"/>
                    <a:pt x="35" y="50"/>
                    <a:pt x="35" y="51"/>
                  </a:cubicBezTo>
                  <a:cubicBezTo>
                    <a:pt x="37" y="57"/>
                    <a:pt x="39" y="63"/>
                    <a:pt x="41" y="69"/>
                  </a:cubicBezTo>
                  <a:cubicBezTo>
                    <a:pt x="42" y="71"/>
                    <a:pt x="42" y="71"/>
                    <a:pt x="43" y="70"/>
                  </a:cubicBezTo>
                  <a:cubicBezTo>
                    <a:pt x="45" y="67"/>
                    <a:pt x="46" y="64"/>
                    <a:pt x="48" y="61"/>
                  </a:cubicBezTo>
                  <a:cubicBezTo>
                    <a:pt x="49" y="59"/>
                    <a:pt x="49" y="59"/>
                    <a:pt x="49" y="57"/>
                  </a:cubicBezTo>
                  <a:cubicBezTo>
                    <a:pt x="50" y="53"/>
                    <a:pt x="50" y="50"/>
                    <a:pt x="51" y="46"/>
                  </a:cubicBezTo>
                  <a:cubicBezTo>
                    <a:pt x="51" y="44"/>
                    <a:pt x="51" y="44"/>
                    <a:pt x="49" y="44"/>
                  </a:cubicBezTo>
                  <a:cubicBezTo>
                    <a:pt x="48" y="45"/>
                    <a:pt x="48" y="44"/>
                    <a:pt x="47" y="43"/>
                  </a:cubicBezTo>
                  <a:cubicBezTo>
                    <a:pt x="46" y="41"/>
                    <a:pt x="45" y="39"/>
                    <a:pt x="44" y="38"/>
                  </a:cubicBezTo>
                  <a:cubicBezTo>
                    <a:pt x="43" y="36"/>
                    <a:pt x="43" y="36"/>
                    <a:pt x="44" y="37"/>
                  </a:cubicBezTo>
                  <a:cubicBezTo>
                    <a:pt x="45" y="38"/>
                    <a:pt x="46" y="40"/>
                    <a:pt x="47" y="41"/>
                  </a:cubicBezTo>
                  <a:cubicBezTo>
                    <a:pt x="49" y="42"/>
                    <a:pt x="49" y="42"/>
                    <a:pt x="50" y="41"/>
                  </a:cubicBezTo>
                  <a:cubicBezTo>
                    <a:pt x="51" y="40"/>
                    <a:pt x="52" y="38"/>
                    <a:pt x="53" y="37"/>
                  </a:cubicBezTo>
                  <a:cubicBezTo>
                    <a:pt x="54" y="36"/>
                    <a:pt x="54" y="36"/>
                    <a:pt x="52" y="35"/>
                  </a:cubicBezTo>
                  <a:cubicBezTo>
                    <a:pt x="51" y="35"/>
                    <a:pt x="51" y="34"/>
                    <a:pt x="50" y="34"/>
                  </a:cubicBezTo>
                  <a:cubicBezTo>
                    <a:pt x="49" y="33"/>
                    <a:pt x="48" y="33"/>
                    <a:pt x="50" y="34"/>
                  </a:cubicBezTo>
                  <a:cubicBezTo>
                    <a:pt x="52" y="34"/>
                    <a:pt x="53" y="34"/>
                    <a:pt x="55" y="34"/>
                  </a:cubicBezTo>
                  <a:cubicBezTo>
                    <a:pt x="57" y="35"/>
                    <a:pt x="57" y="35"/>
                    <a:pt x="58" y="36"/>
                  </a:cubicBezTo>
                  <a:cubicBezTo>
                    <a:pt x="59" y="39"/>
                    <a:pt x="60" y="41"/>
                    <a:pt x="62" y="43"/>
                  </a:cubicBezTo>
                  <a:cubicBezTo>
                    <a:pt x="62" y="45"/>
                    <a:pt x="63" y="44"/>
                    <a:pt x="63" y="43"/>
                  </a:cubicBezTo>
                  <a:close/>
                  <a:moveTo>
                    <a:pt x="51" y="58"/>
                  </a:moveTo>
                  <a:cubicBezTo>
                    <a:pt x="51" y="58"/>
                    <a:pt x="50" y="59"/>
                    <a:pt x="50" y="59"/>
                  </a:cubicBezTo>
                  <a:cubicBezTo>
                    <a:pt x="49" y="61"/>
                    <a:pt x="49" y="61"/>
                    <a:pt x="49" y="63"/>
                  </a:cubicBezTo>
                  <a:cubicBezTo>
                    <a:pt x="50" y="66"/>
                    <a:pt x="50" y="66"/>
                    <a:pt x="51" y="63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3" y="55"/>
                    <a:pt x="53" y="55"/>
                    <a:pt x="5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33" name="išľíďè"/>
          <p:cNvSpPr/>
          <p:nvPr/>
        </p:nvSpPr>
        <p:spPr bwMode="auto">
          <a:xfrm>
            <a:off x="2481928" y="1850491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2497064" y="151611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2453353" y="2917291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2468489" y="258291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2434303" y="3917416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2449439" y="358304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1" name="išľíďè"/>
          <p:cNvSpPr/>
          <p:nvPr/>
        </p:nvSpPr>
        <p:spPr bwMode="auto">
          <a:xfrm>
            <a:off x="2424778" y="4888966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8" name="iSlíďè"/>
          <p:cNvSpPr txBox="1"/>
          <p:nvPr/>
        </p:nvSpPr>
        <p:spPr bwMode="auto">
          <a:xfrm>
            <a:off x="2439914" y="455459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9" name="išľíďè"/>
          <p:cNvSpPr/>
          <p:nvPr/>
        </p:nvSpPr>
        <p:spPr bwMode="auto">
          <a:xfrm>
            <a:off x="7206328" y="1821916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0" name="iSlíďè"/>
          <p:cNvSpPr txBox="1"/>
          <p:nvPr/>
        </p:nvSpPr>
        <p:spPr bwMode="auto">
          <a:xfrm>
            <a:off x="7221464" y="148754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1" name="išľíďè"/>
          <p:cNvSpPr/>
          <p:nvPr/>
        </p:nvSpPr>
        <p:spPr bwMode="auto">
          <a:xfrm>
            <a:off x="7177753" y="2888716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2" name="iSlíďè"/>
          <p:cNvSpPr txBox="1"/>
          <p:nvPr/>
        </p:nvSpPr>
        <p:spPr bwMode="auto">
          <a:xfrm>
            <a:off x="7192889" y="255434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3" name="išľíďè"/>
          <p:cNvSpPr/>
          <p:nvPr/>
        </p:nvSpPr>
        <p:spPr bwMode="auto">
          <a:xfrm>
            <a:off x="7158703" y="3888841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4" name="iSlíďè"/>
          <p:cNvSpPr txBox="1"/>
          <p:nvPr/>
        </p:nvSpPr>
        <p:spPr bwMode="auto">
          <a:xfrm>
            <a:off x="7173839" y="355446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5" name="išľíďè"/>
          <p:cNvSpPr/>
          <p:nvPr/>
        </p:nvSpPr>
        <p:spPr bwMode="auto">
          <a:xfrm>
            <a:off x="7149178" y="4860391"/>
            <a:ext cx="35188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6" name="iSlíďè"/>
          <p:cNvSpPr txBox="1"/>
          <p:nvPr/>
        </p:nvSpPr>
        <p:spPr bwMode="auto">
          <a:xfrm>
            <a:off x="7164314" y="452601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40" grpId="0"/>
      <p:bldP spid="41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98658" y="1234463"/>
            <a:ext cx="2171558" cy="2525153"/>
            <a:chOff x="1191022" y="1520790"/>
            <a:chExt cx="2171558" cy="2525153"/>
          </a:xfrm>
        </p:grpSpPr>
        <p:grpSp>
          <p:nvGrpSpPr>
            <p:cNvPr id="18" name="Group 2"/>
            <p:cNvGrpSpPr/>
            <p:nvPr/>
          </p:nvGrpSpPr>
          <p:grpSpPr>
            <a:xfrm>
              <a:off x="1191022" y="1520790"/>
              <a:ext cx="2035430" cy="2466089"/>
              <a:chOff x="1481150" y="1883451"/>
              <a:chExt cx="2035430" cy="2466089"/>
            </a:xfrm>
          </p:grpSpPr>
          <p:sp>
            <p:nvSpPr>
              <p:cNvPr id="47" name="Freeform: Shape 31"/>
              <p:cNvSpPr/>
              <p:nvPr/>
            </p:nvSpPr>
            <p:spPr bwMode="auto">
              <a:xfrm>
                <a:off x="1481150" y="2309577"/>
                <a:ext cx="2035430" cy="2039963"/>
              </a:xfrm>
              <a:custGeom>
                <a:avLst/>
                <a:gdLst>
                  <a:gd name="T0" fmla="*/ 173 w 567"/>
                  <a:gd name="T1" fmla="*/ 115 h 567"/>
                  <a:gd name="T2" fmla="*/ 129 w 567"/>
                  <a:gd name="T3" fmla="*/ 88 h 567"/>
                  <a:gd name="T4" fmla="*/ 129 w 567"/>
                  <a:gd name="T5" fmla="*/ 27 h 567"/>
                  <a:gd name="T6" fmla="*/ 169 w 567"/>
                  <a:gd name="T7" fmla="*/ 1 h 567"/>
                  <a:gd name="T8" fmla="*/ 394 w 567"/>
                  <a:gd name="T9" fmla="*/ 1 h 567"/>
                  <a:gd name="T10" fmla="*/ 437 w 567"/>
                  <a:gd name="T11" fmla="*/ 41 h 567"/>
                  <a:gd name="T12" fmla="*/ 437 w 567"/>
                  <a:gd name="T13" fmla="*/ 75 h 567"/>
                  <a:gd name="T14" fmla="*/ 395 w 567"/>
                  <a:gd name="T15" fmla="*/ 115 h 567"/>
                  <a:gd name="T16" fmla="*/ 390 w 567"/>
                  <a:gd name="T17" fmla="*/ 115 h 567"/>
                  <a:gd name="T18" fmla="*/ 389 w 567"/>
                  <a:gd name="T19" fmla="*/ 172 h 567"/>
                  <a:gd name="T20" fmla="*/ 399 w 567"/>
                  <a:gd name="T21" fmla="*/ 209 h 567"/>
                  <a:gd name="T22" fmla="*/ 555 w 567"/>
                  <a:gd name="T23" fmla="*/ 477 h 567"/>
                  <a:gd name="T24" fmla="*/ 565 w 567"/>
                  <a:gd name="T25" fmla="*/ 518 h 567"/>
                  <a:gd name="T26" fmla="*/ 515 w 567"/>
                  <a:gd name="T27" fmla="*/ 565 h 567"/>
                  <a:gd name="T28" fmla="*/ 493 w 567"/>
                  <a:gd name="T29" fmla="*/ 567 h 567"/>
                  <a:gd name="T30" fmla="*/ 65 w 567"/>
                  <a:gd name="T31" fmla="*/ 567 h 567"/>
                  <a:gd name="T32" fmla="*/ 45 w 567"/>
                  <a:gd name="T33" fmla="*/ 565 h 567"/>
                  <a:gd name="T34" fmla="*/ 9 w 567"/>
                  <a:gd name="T35" fmla="*/ 502 h 567"/>
                  <a:gd name="T36" fmla="*/ 20 w 567"/>
                  <a:gd name="T37" fmla="*/ 477 h 567"/>
                  <a:gd name="T38" fmla="*/ 168 w 567"/>
                  <a:gd name="T39" fmla="*/ 200 h 567"/>
                  <a:gd name="T40" fmla="*/ 173 w 567"/>
                  <a:gd name="T41" fmla="*/ 182 h 567"/>
                  <a:gd name="T42" fmla="*/ 173 w 567"/>
                  <a:gd name="T43" fmla="*/ 115 h 567"/>
                  <a:gd name="T44" fmla="*/ 197 w 567"/>
                  <a:gd name="T45" fmla="*/ 91 h 567"/>
                  <a:gd name="T46" fmla="*/ 196 w 567"/>
                  <a:gd name="T47" fmla="*/ 190 h 567"/>
                  <a:gd name="T48" fmla="*/ 193 w 567"/>
                  <a:gd name="T49" fmla="*/ 204 h 567"/>
                  <a:gd name="T50" fmla="*/ 43 w 567"/>
                  <a:gd name="T51" fmla="*/ 483 h 567"/>
                  <a:gd name="T52" fmla="*/ 34 w 567"/>
                  <a:gd name="T53" fmla="*/ 501 h 567"/>
                  <a:gd name="T54" fmla="*/ 63 w 567"/>
                  <a:gd name="T55" fmla="*/ 543 h 567"/>
                  <a:gd name="T56" fmla="*/ 500 w 567"/>
                  <a:gd name="T57" fmla="*/ 543 h 567"/>
                  <a:gd name="T58" fmla="*/ 517 w 567"/>
                  <a:gd name="T59" fmla="*/ 541 h 567"/>
                  <a:gd name="T60" fmla="*/ 532 w 567"/>
                  <a:gd name="T61" fmla="*/ 520 h 567"/>
                  <a:gd name="T62" fmla="*/ 522 w 567"/>
                  <a:gd name="T63" fmla="*/ 488 h 567"/>
                  <a:gd name="T64" fmla="*/ 369 w 567"/>
                  <a:gd name="T65" fmla="*/ 204 h 567"/>
                  <a:gd name="T66" fmla="*/ 366 w 567"/>
                  <a:gd name="T67" fmla="*/ 191 h 567"/>
                  <a:gd name="T68" fmla="*/ 366 w 567"/>
                  <a:gd name="T69" fmla="*/ 98 h 567"/>
                  <a:gd name="T70" fmla="*/ 366 w 567"/>
                  <a:gd name="T71" fmla="*/ 91 h 567"/>
                  <a:gd name="T72" fmla="*/ 380 w 567"/>
                  <a:gd name="T73" fmla="*/ 91 h 567"/>
                  <a:gd name="T74" fmla="*/ 393 w 567"/>
                  <a:gd name="T75" fmla="*/ 91 h 567"/>
                  <a:gd name="T76" fmla="*/ 414 w 567"/>
                  <a:gd name="T77" fmla="*/ 70 h 567"/>
                  <a:gd name="T78" fmla="*/ 414 w 567"/>
                  <a:gd name="T79" fmla="*/ 46 h 567"/>
                  <a:gd name="T80" fmla="*/ 393 w 567"/>
                  <a:gd name="T81" fmla="*/ 24 h 567"/>
                  <a:gd name="T82" fmla="*/ 170 w 567"/>
                  <a:gd name="T83" fmla="*/ 24 h 567"/>
                  <a:gd name="T84" fmla="*/ 148 w 567"/>
                  <a:gd name="T85" fmla="*/ 46 h 567"/>
                  <a:gd name="T86" fmla="*/ 148 w 567"/>
                  <a:gd name="T87" fmla="*/ 69 h 567"/>
                  <a:gd name="T88" fmla="*/ 170 w 567"/>
                  <a:gd name="T89" fmla="*/ 91 h 567"/>
                  <a:gd name="T90" fmla="*/ 197 w 567"/>
                  <a:gd name="T91" fmla="*/ 91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7" h="567">
                    <a:moveTo>
                      <a:pt x="173" y="115"/>
                    </a:moveTo>
                    <a:cubicBezTo>
                      <a:pt x="153" y="114"/>
                      <a:pt x="136" y="107"/>
                      <a:pt x="129" y="88"/>
                    </a:cubicBezTo>
                    <a:cubicBezTo>
                      <a:pt x="121" y="68"/>
                      <a:pt x="121" y="47"/>
                      <a:pt x="129" y="27"/>
                    </a:cubicBezTo>
                    <a:cubicBezTo>
                      <a:pt x="136" y="9"/>
                      <a:pt x="151" y="1"/>
                      <a:pt x="169" y="1"/>
                    </a:cubicBezTo>
                    <a:cubicBezTo>
                      <a:pt x="244" y="0"/>
                      <a:pt x="319" y="0"/>
                      <a:pt x="394" y="1"/>
                    </a:cubicBezTo>
                    <a:cubicBezTo>
                      <a:pt x="416" y="1"/>
                      <a:pt x="435" y="17"/>
                      <a:pt x="437" y="41"/>
                    </a:cubicBezTo>
                    <a:cubicBezTo>
                      <a:pt x="439" y="52"/>
                      <a:pt x="439" y="64"/>
                      <a:pt x="437" y="75"/>
                    </a:cubicBezTo>
                    <a:cubicBezTo>
                      <a:pt x="434" y="98"/>
                      <a:pt x="418" y="113"/>
                      <a:pt x="395" y="115"/>
                    </a:cubicBezTo>
                    <a:cubicBezTo>
                      <a:pt x="393" y="115"/>
                      <a:pt x="392" y="115"/>
                      <a:pt x="390" y="115"/>
                    </a:cubicBezTo>
                    <a:cubicBezTo>
                      <a:pt x="390" y="134"/>
                      <a:pt x="390" y="153"/>
                      <a:pt x="389" y="172"/>
                    </a:cubicBezTo>
                    <a:cubicBezTo>
                      <a:pt x="389" y="186"/>
                      <a:pt x="392" y="198"/>
                      <a:pt x="399" y="209"/>
                    </a:cubicBezTo>
                    <a:cubicBezTo>
                      <a:pt x="451" y="298"/>
                      <a:pt x="503" y="388"/>
                      <a:pt x="555" y="477"/>
                    </a:cubicBezTo>
                    <a:cubicBezTo>
                      <a:pt x="562" y="490"/>
                      <a:pt x="567" y="503"/>
                      <a:pt x="565" y="518"/>
                    </a:cubicBezTo>
                    <a:cubicBezTo>
                      <a:pt x="562" y="544"/>
                      <a:pt x="542" y="562"/>
                      <a:pt x="515" y="565"/>
                    </a:cubicBezTo>
                    <a:cubicBezTo>
                      <a:pt x="508" y="566"/>
                      <a:pt x="500" y="567"/>
                      <a:pt x="493" y="567"/>
                    </a:cubicBezTo>
                    <a:cubicBezTo>
                      <a:pt x="351" y="567"/>
                      <a:pt x="208" y="567"/>
                      <a:pt x="65" y="567"/>
                    </a:cubicBezTo>
                    <a:cubicBezTo>
                      <a:pt x="58" y="567"/>
                      <a:pt x="52" y="566"/>
                      <a:pt x="45" y="565"/>
                    </a:cubicBezTo>
                    <a:cubicBezTo>
                      <a:pt x="14" y="558"/>
                      <a:pt x="0" y="533"/>
                      <a:pt x="9" y="502"/>
                    </a:cubicBezTo>
                    <a:cubicBezTo>
                      <a:pt x="12" y="493"/>
                      <a:pt x="16" y="485"/>
                      <a:pt x="20" y="477"/>
                    </a:cubicBezTo>
                    <a:cubicBezTo>
                      <a:pt x="69" y="385"/>
                      <a:pt x="119" y="293"/>
                      <a:pt x="168" y="200"/>
                    </a:cubicBezTo>
                    <a:cubicBezTo>
                      <a:pt x="171" y="195"/>
                      <a:pt x="173" y="188"/>
                      <a:pt x="173" y="182"/>
                    </a:cubicBezTo>
                    <a:cubicBezTo>
                      <a:pt x="173" y="160"/>
                      <a:pt x="173" y="138"/>
                      <a:pt x="173" y="115"/>
                    </a:cubicBezTo>
                    <a:close/>
                    <a:moveTo>
                      <a:pt x="197" y="91"/>
                    </a:moveTo>
                    <a:cubicBezTo>
                      <a:pt x="197" y="125"/>
                      <a:pt x="197" y="157"/>
                      <a:pt x="196" y="190"/>
                    </a:cubicBezTo>
                    <a:cubicBezTo>
                      <a:pt x="196" y="195"/>
                      <a:pt x="195" y="200"/>
                      <a:pt x="193" y="204"/>
                    </a:cubicBezTo>
                    <a:cubicBezTo>
                      <a:pt x="143" y="297"/>
                      <a:pt x="93" y="390"/>
                      <a:pt x="43" y="483"/>
                    </a:cubicBezTo>
                    <a:cubicBezTo>
                      <a:pt x="40" y="489"/>
                      <a:pt x="37" y="495"/>
                      <a:pt x="34" y="501"/>
                    </a:cubicBezTo>
                    <a:cubicBezTo>
                      <a:pt x="23" y="528"/>
                      <a:pt x="33" y="543"/>
                      <a:pt x="63" y="543"/>
                    </a:cubicBezTo>
                    <a:cubicBezTo>
                      <a:pt x="209" y="543"/>
                      <a:pt x="355" y="543"/>
                      <a:pt x="500" y="543"/>
                    </a:cubicBezTo>
                    <a:cubicBezTo>
                      <a:pt x="506" y="543"/>
                      <a:pt x="511" y="542"/>
                      <a:pt x="517" y="541"/>
                    </a:cubicBezTo>
                    <a:cubicBezTo>
                      <a:pt x="527" y="538"/>
                      <a:pt x="533" y="531"/>
                      <a:pt x="532" y="520"/>
                    </a:cubicBezTo>
                    <a:cubicBezTo>
                      <a:pt x="530" y="509"/>
                      <a:pt x="527" y="498"/>
                      <a:pt x="522" y="488"/>
                    </a:cubicBezTo>
                    <a:cubicBezTo>
                      <a:pt x="471" y="393"/>
                      <a:pt x="420" y="299"/>
                      <a:pt x="369" y="204"/>
                    </a:cubicBezTo>
                    <a:cubicBezTo>
                      <a:pt x="367" y="200"/>
                      <a:pt x="366" y="196"/>
                      <a:pt x="366" y="191"/>
                    </a:cubicBezTo>
                    <a:cubicBezTo>
                      <a:pt x="366" y="160"/>
                      <a:pt x="366" y="129"/>
                      <a:pt x="366" y="98"/>
                    </a:cubicBezTo>
                    <a:cubicBezTo>
                      <a:pt x="366" y="96"/>
                      <a:pt x="366" y="93"/>
                      <a:pt x="366" y="91"/>
                    </a:cubicBezTo>
                    <a:cubicBezTo>
                      <a:pt x="371" y="91"/>
                      <a:pt x="375" y="91"/>
                      <a:pt x="380" y="91"/>
                    </a:cubicBezTo>
                    <a:cubicBezTo>
                      <a:pt x="384" y="91"/>
                      <a:pt x="389" y="91"/>
                      <a:pt x="393" y="91"/>
                    </a:cubicBezTo>
                    <a:cubicBezTo>
                      <a:pt x="405" y="91"/>
                      <a:pt x="414" y="82"/>
                      <a:pt x="414" y="70"/>
                    </a:cubicBezTo>
                    <a:cubicBezTo>
                      <a:pt x="414" y="62"/>
                      <a:pt x="414" y="54"/>
                      <a:pt x="414" y="46"/>
                    </a:cubicBezTo>
                    <a:cubicBezTo>
                      <a:pt x="414" y="33"/>
                      <a:pt x="405" y="24"/>
                      <a:pt x="393" y="24"/>
                    </a:cubicBezTo>
                    <a:cubicBezTo>
                      <a:pt x="318" y="24"/>
                      <a:pt x="244" y="24"/>
                      <a:pt x="170" y="24"/>
                    </a:cubicBezTo>
                    <a:cubicBezTo>
                      <a:pt x="157" y="24"/>
                      <a:pt x="148" y="33"/>
                      <a:pt x="148" y="46"/>
                    </a:cubicBezTo>
                    <a:cubicBezTo>
                      <a:pt x="148" y="54"/>
                      <a:pt x="148" y="61"/>
                      <a:pt x="148" y="69"/>
                    </a:cubicBezTo>
                    <a:cubicBezTo>
                      <a:pt x="148" y="82"/>
                      <a:pt x="157" y="91"/>
                      <a:pt x="170" y="91"/>
                    </a:cubicBezTo>
                    <a:cubicBezTo>
                      <a:pt x="179" y="91"/>
                      <a:pt x="187" y="91"/>
                      <a:pt x="197" y="9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32"/>
              <p:cNvSpPr/>
              <p:nvPr/>
            </p:nvSpPr>
            <p:spPr bwMode="auto">
              <a:xfrm>
                <a:off x="2267669" y="2014915"/>
                <a:ext cx="199463" cy="199463"/>
              </a:xfrm>
              <a:custGeom>
                <a:avLst/>
                <a:gdLst>
                  <a:gd name="T0" fmla="*/ 0 w 56"/>
                  <a:gd name="T1" fmla="*/ 28 h 56"/>
                  <a:gd name="T2" fmla="*/ 28 w 56"/>
                  <a:gd name="T3" fmla="*/ 0 h 56"/>
                  <a:gd name="T4" fmla="*/ 56 w 56"/>
                  <a:gd name="T5" fmla="*/ 28 h 56"/>
                  <a:gd name="T6" fmla="*/ 28 w 56"/>
                  <a:gd name="T7" fmla="*/ 56 h 56"/>
                  <a:gd name="T8" fmla="*/ 0 w 56"/>
                  <a:gd name="T9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12"/>
                      <a:pt x="13" y="0"/>
                      <a:pt x="28" y="0"/>
                    </a:cubicBezTo>
                    <a:cubicBezTo>
                      <a:pt x="44" y="1"/>
                      <a:pt x="56" y="13"/>
                      <a:pt x="56" y="28"/>
                    </a:cubicBezTo>
                    <a:cubicBezTo>
                      <a:pt x="56" y="43"/>
                      <a:pt x="43" y="56"/>
                      <a:pt x="28" y="56"/>
                    </a:cubicBezTo>
                    <a:cubicBezTo>
                      <a:pt x="12" y="55"/>
                      <a:pt x="0" y="43"/>
                      <a:pt x="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3"/>
              <p:cNvSpPr/>
              <p:nvPr/>
            </p:nvSpPr>
            <p:spPr bwMode="auto">
              <a:xfrm>
                <a:off x="2521531" y="1883451"/>
                <a:ext cx="169998" cy="174531"/>
              </a:xfrm>
              <a:custGeom>
                <a:avLst/>
                <a:gdLst>
                  <a:gd name="T0" fmla="*/ 47 w 47"/>
                  <a:gd name="T1" fmla="*/ 24 h 48"/>
                  <a:gd name="T2" fmla="*/ 23 w 47"/>
                  <a:gd name="T3" fmla="*/ 47 h 48"/>
                  <a:gd name="T4" fmla="*/ 0 w 47"/>
                  <a:gd name="T5" fmla="*/ 24 h 48"/>
                  <a:gd name="T6" fmla="*/ 23 w 47"/>
                  <a:gd name="T7" fmla="*/ 0 h 48"/>
                  <a:gd name="T8" fmla="*/ 47 w 47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47" y="24"/>
                    </a:moveTo>
                    <a:cubicBezTo>
                      <a:pt x="47" y="37"/>
                      <a:pt x="36" y="48"/>
                      <a:pt x="23" y="47"/>
                    </a:cubicBezTo>
                    <a:cubicBezTo>
                      <a:pt x="10" y="47"/>
                      <a:pt x="0" y="37"/>
                      <a:pt x="0" y="24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7" y="0"/>
                      <a:pt x="47" y="11"/>
                      <a:pt x="47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34"/>
              <p:cNvSpPr/>
              <p:nvPr/>
            </p:nvSpPr>
            <p:spPr bwMode="auto">
              <a:xfrm>
                <a:off x="1673812" y="3168629"/>
                <a:ext cx="1638771" cy="1006382"/>
              </a:xfrm>
              <a:custGeom>
                <a:avLst/>
                <a:gdLst>
                  <a:gd name="T0" fmla="*/ 303 w 456"/>
                  <a:gd name="T1" fmla="*/ 0 h 279"/>
                  <a:gd name="T2" fmla="*/ 456 w 456"/>
                  <a:gd name="T3" fmla="*/ 279 h 279"/>
                  <a:gd name="T4" fmla="*/ 0 w 456"/>
                  <a:gd name="T5" fmla="*/ 279 h 279"/>
                  <a:gd name="T6" fmla="*/ 7 w 456"/>
                  <a:gd name="T7" fmla="*/ 263 h 279"/>
                  <a:gd name="T8" fmla="*/ 107 w 456"/>
                  <a:gd name="T9" fmla="*/ 80 h 279"/>
                  <a:gd name="T10" fmla="*/ 118 w 456"/>
                  <a:gd name="T11" fmla="*/ 76 h 279"/>
                  <a:gd name="T12" fmla="*/ 179 w 456"/>
                  <a:gd name="T13" fmla="*/ 87 h 279"/>
                  <a:gd name="T14" fmla="*/ 219 w 456"/>
                  <a:gd name="T15" fmla="*/ 72 h 279"/>
                  <a:gd name="T16" fmla="*/ 242 w 456"/>
                  <a:gd name="T17" fmla="*/ 48 h 279"/>
                  <a:gd name="T18" fmla="*/ 294 w 456"/>
                  <a:gd name="T19" fmla="*/ 5 h 279"/>
                  <a:gd name="T20" fmla="*/ 303 w 456"/>
                  <a:gd name="T2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279">
                    <a:moveTo>
                      <a:pt x="303" y="0"/>
                    </a:moveTo>
                    <a:cubicBezTo>
                      <a:pt x="354" y="93"/>
                      <a:pt x="404" y="185"/>
                      <a:pt x="456" y="279"/>
                    </a:cubicBezTo>
                    <a:cubicBezTo>
                      <a:pt x="302" y="279"/>
                      <a:pt x="152" y="279"/>
                      <a:pt x="0" y="279"/>
                    </a:cubicBezTo>
                    <a:cubicBezTo>
                      <a:pt x="3" y="273"/>
                      <a:pt x="5" y="267"/>
                      <a:pt x="7" y="263"/>
                    </a:cubicBezTo>
                    <a:cubicBezTo>
                      <a:pt x="41" y="202"/>
                      <a:pt x="74" y="141"/>
                      <a:pt x="107" y="80"/>
                    </a:cubicBezTo>
                    <a:cubicBezTo>
                      <a:pt x="110" y="75"/>
                      <a:pt x="112" y="75"/>
                      <a:pt x="118" y="76"/>
                    </a:cubicBezTo>
                    <a:cubicBezTo>
                      <a:pt x="138" y="80"/>
                      <a:pt x="158" y="84"/>
                      <a:pt x="179" y="87"/>
                    </a:cubicBezTo>
                    <a:cubicBezTo>
                      <a:pt x="194" y="89"/>
                      <a:pt x="208" y="82"/>
                      <a:pt x="219" y="72"/>
                    </a:cubicBezTo>
                    <a:cubicBezTo>
                      <a:pt x="227" y="65"/>
                      <a:pt x="235" y="56"/>
                      <a:pt x="242" y="48"/>
                    </a:cubicBezTo>
                    <a:cubicBezTo>
                      <a:pt x="257" y="31"/>
                      <a:pt x="274" y="16"/>
                      <a:pt x="294" y="5"/>
                    </a:cubicBezTo>
                    <a:cubicBezTo>
                      <a:pt x="297" y="3"/>
                      <a:pt x="299" y="2"/>
                      <a:pt x="30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35"/>
              <p:cNvSpPr/>
              <p:nvPr/>
            </p:nvSpPr>
            <p:spPr bwMode="auto">
              <a:xfrm>
                <a:off x="2324335" y="2499973"/>
                <a:ext cx="358127" cy="360394"/>
              </a:xfrm>
              <a:custGeom>
                <a:avLst/>
                <a:gdLst>
                  <a:gd name="T0" fmla="*/ 50 w 100"/>
                  <a:gd name="T1" fmla="*/ 99 h 100"/>
                  <a:gd name="T2" fmla="*/ 0 w 100"/>
                  <a:gd name="T3" fmla="*/ 50 h 100"/>
                  <a:gd name="T4" fmla="*/ 50 w 100"/>
                  <a:gd name="T5" fmla="*/ 0 h 100"/>
                  <a:gd name="T6" fmla="*/ 100 w 100"/>
                  <a:gd name="T7" fmla="*/ 50 h 100"/>
                  <a:gd name="T8" fmla="*/ 50 w 100"/>
                  <a:gd name="T9" fmla="*/ 9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0">
                    <a:moveTo>
                      <a:pt x="50" y="99"/>
                    </a:moveTo>
                    <a:cubicBezTo>
                      <a:pt x="22" y="99"/>
                      <a:pt x="1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" y="0"/>
                      <a:pt x="100" y="22"/>
                      <a:pt x="100" y="50"/>
                    </a:cubicBezTo>
                    <a:cubicBezTo>
                      <a:pt x="100" y="78"/>
                      <a:pt x="78" y="100"/>
                      <a:pt x="50" y="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36"/>
              <p:cNvSpPr/>
              <p:nvPr/>
            </p:nvSpPr>
            <p:spPr bwMode="auto">
              <a:xfrm>
                <a:off x="2303935" y="2957832"/>
                <a:ext cx="258395" cy="253862"/>
              </a:xfrm>
              <a:custGeom>
                <a:avLst/>
                <a:gdLst>
                  <a:gd name="T0" fmla="*/ 72 w 72"/>
                  <a:gd name="T1" fmla="*/ 35 h 71"/>
                  <a:gd name="T2" fmla="*/ 36 w 72"/>
                  <a:gd name="T3" fmla="*/ 71 h 71"/>
                  <a:gd name="T4" fmla="*/ 0 w 72"/>
                  <a:gd name="T5" fmla="*/ 36 h 71"/>
                  <a:gd name="T6" fmla="*/ 37 w 72"/>
                  <a:gd name="T7" fmla="*/ 0 h 71"/>
                  <a:gd name="T8" fmla="*/ 72 w 72"/>
                  <a:gd name="T9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72" y="35"/>
                    </a:moveTo>
                    <a:cubicBezTo>
                      <a:pt x="72" y="56"/>
                      <a:pt x="56" y="71"/>
                      <a:pt x="36" y="71"/>
                    </a:cubicBezTo>
                    <a:cubicBezTo>
                      <a:pt x="16" y="71"/>
                      <a:pt x="1" y="55"/>
                      <a:pt x="0" y="36"/>
                    </a:cubicBezTo>
                    <a:cubicBezTo>
                      <a:pt x="0" y="15"/>
                      <a:pt x="16" y="0"/>
                      <a:pt x="37" y="0"/>
                    </a:cubicBezTo>
                    <a:cubicBezTo>
                      <a:pt x="56" y="0"/>
                      <a:pt x="72" y="16"/>
                      <a:pt x="72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2" name="Oval 6"/>
            <p:cNvSpPr/>
            <p:nvPr/>
          </p:nvSpPr>
          <p:spPr>
            <a:xfrm>
              <a:off x="2886326" y="3569689"/>
              <a:ext cx="476254" cy="4762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0"/>
            <p:cNvSpPr/>
            <p:nvPr/>
          </p:nvSpPr>
          <p:spPr bwMode="auto">
            <a:xfrm>
              <a:off x="3004029" y="3704874"/>
              <a:ext cx="245104" cy="204959"/>
            </a:xfrm>
            <a:custGeom>
              <a:avLst/>
              <a:gdLst>
                <a:gd name="T0" fmla="*/ 99 w 400"/>
                <a:gd name="T1" fmla="*/ 60 h 334"/>
                <a:gd name="T2" fmla="*/ 30 w 400"/>
                <a:gd name="T3" fmla="*/ 203 h 334"/>
                <a:gd name="T4" fmla="*/ 276 w 400"/>
                <a:gd name="T5" fmla="*/ 92 h 334"/>
                <a:gd name="T6" fmla="*/ 5 w 400"/>
                <a:gd name="T7" fmla="*/ 308 h 334"/>
                <a:gd name="T8" fmla="*/ 34 w 400"/>
                <a:gd name="T9" fmla="*/ 321 h 334"/>
                <a:gd name="T10" fmla="*/ 79 w 400"/>
                <a:gd name="T11" fmla="*/ 250 h 334"/>
                <a:gd name="T12" fmla="*/ 233 w 400"/>
                <a:gd name="T13" fmla="*/ 248 h 334"/>
                <a:gd name="T14" fmla="*/ 379 w 400"/>
                <a:gd name="T15" fmla="*/ 58 h 334"/>
                <a:gd name="T16" fmla="*/ 99 w 400"/>
                <a:gd name="T17" fmla="*/ 6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34">
                  <a:moveTo>
                    <a:pt x="99" y="60"/>
                  </a:moveTo>
                  <a:cubicBezTo>
                    <a:pt x="23" y="104"/>
                    <a:pt x="27" y="177"/>
                    <a:pt x="30" y="203"/>
                  </a:cubicBezTo>
                  <a:cubicBezTo>
                    <a:pt x="128" y="86"/>
                    <a:pt x="276" y="92"/>
                    <a:pt x="276" y="92"/>
                  </a:cubicBezTo>
                  <a:cubicBezTo>
                    <a:pt x="276" y="92"/>
                    <a:pt x="67" y="164"/>
                    <a:pt x="5" y="308"/>
                  </a:cubicBezTo>
                  <a:cubicBezTo>
                    <a:pt x="0" y="319"/>
                    <a:pt x="28" y="334"/>
                    <a:pt x="34" y="321"/>
                  </a:cubicBezTo>
                  <a:cubicBezTo>
                    <a:pt x="53" y="281"/>
                    <a:pt x="79" y="250"/>
                    <a:pt x="79" y="250"/>
                  </a:cubicBezTo>
                  <a:cubicBezTo>
                    <a:pt x="118" y="265"/>
                    <a:pt x="185" y="282"/>
                    <a:pt x="233" y="248"/>
                  </a:cubicBezTo>
                  <a:cubicBezTo>
                    <a:pt x="296" y="204"/>
                    <a:pt x="289" y="106"/>
                    <a:pt x="379" y="58"/>
                  </a:cubicBezTo>
                  <a:cubicBezTo>
                    <a:pt x="400" y="47"/>
                    <a:pt x="203" y="0"/>
                    <a:pt x="99" y="6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3" name="千图PPT彼岸天：ID 8661124库_组合 52"/>
          <p:cNvGrpSpPr/>
          <p:nvPr>
            <p:custDataLst>
              <p:tags r:id="rId2"/>
            </p:custDataLst>
          </p:nvPr>
        </p:nvGrpSpPr>
        <p:grpSpPr>
          <a:xfrm>
            <a:off x="3691717" y="1234463"/>
            <a:ext cx="2171559" cy="2522755"/>
            <a:chOff x="3784081" y="1520790"/>
            <a:chExt cx="2171559" cy="2522755"/>
          </a:xfrm>
        </p:grpSpPr>
        <p:grpSp>
          <p:nvGrpSpPr>
            <p:cNvPr id="19" name="Group 3"/>
            <p:cNvGrpSpPr/>
            <p:nvPr/>
          </p:nvGrpSpPr>
          <p:grpSpPr>
            <a:xfrm>
              <a:off x="3784081" y="1520790"/>
              <a:ext cx="2035430" cy="2466089"/>
              <a:chOff x="3879240" y="1937850"/>
              <a:chExt cx="2035430" cy="2466089"/>
            </a:xfrm>
          </p:grpSpPr>
          <p:sp>
            <p:nvSpPr>
              <p:cNvPr id="41" name="Freeform: Shape 25"/>
              <p:cNvSpPr/>
              <p:nvPr/>
            </p:nvSpPr>
            <p:spPr bwMode="auto">
              <a:xfrm>
                <a:off x="3879240" y="2363976"/>
                <a:ext cx="2035430" cy="2039963"/>
              </a:xfrm>
              <a:custGeom>
                <a:avLst/>
                <a:gdLst>
                  <a:gd name="T0" fmla="*/ 173 w 567"/>
                  <a:gd name="T1" fmla="*/ 115 h 567"/>
                  <a:gd name="T2" fmla="*/ 129 w 567"/>
                  <a:gd name="T3" fmla="*/ 87 h 567"/>
                  <a:gd name="T4" fmla="*/ 129 w 567"/>
                  <a:gd name="T5" fmla="*/ 26 h 567"/>
                  <a:gd name="T6" fmla="*/ 169 w 567"/>
                  <a:gd name="T7" fmla="*/ 0 h 567"/>
                  <a:gd name="T8" fmla="*/ 394 w 567"/>
                  <a:gd name="T9" fmla="*/ 0 h 567"/>
                  <a:gd name="T10" fmla="*/ 437 w 567"/>
                  <a:gd name="T11" fmla="*/ 40 h 567"/>
                  <a:gd name="T12" fmla="*/ 437 w 567"/>
                  <a:gd name="T13" fmla="*/ 75 h 567"/>
                  <a:gd name="T14" fmla="*/ 395 w 567"/>
                  <a:gd name="T15" fmla="*/ 114 h 567"/>
                  <a:gd name="T16" fmla="*/ 390 w 567"/>
                  <a:gd name="T17" fmla="*/ 115 h 567"/>
                  <a:gd name="T18" fmla="*/ 389 w 567"/>
                  <a:gd name="T19" fmla="*/ 172 h 567"/>
                  <a:gd name="T20" fmla="*/ 399 w 567"/>
                  <a:gd name="T21" fmla="*/ 209 h 567"/>
                  <a:gd name="T22" fmla="*/ 555 w 567"/>
                  <a:gd name="T23" fmla="*/ 477 h 567"/>
                  <a:gd name="T24" fmla="*/ 565 w 567"/>
                  <a:gd name="T25" fmla="*/ 518 h 567"/>
                  <a:gd name="T26" fmla="*/ 515 w 567"/>
                  <a:gd name="T27" fmla="*/ 565 h 567"/>
                  <a:gd name="T28" fmla="*/ 493 w 567"/>
                  <a:gd name="T29" fmla="*/ 567 h 567"/>
                  <a:gd name="T30" fmla="*/ 65 w 567"/>
                  <a:gd name="T31" fmla="*/ 567 h 567"/>
                  <a:gd name="T32" fmla="*/ 45 w 567"/>
                  <a:gd name="T33" fmla="*/ 565 h 567"/>
                  <a:gd name="T34" fmla="*/ 9 w 567"/>
                  <a:gd name="T35" fmla="*/ 502 h 567"/>
                  <a:gd name="T36" fmla="*/ 20 w 567"/>
                  <a:gd name="T37" fmla="*/ 477 h 567"/>
                  <a:gd name="T38" fmla="*/ 168 w 567"/>
                  <a:gd name="T39" fmla="*/ 200 h 567"/>
                  <a:gd name="T40" fmla="*/ 173 w 567"/>
                  <a:gd name="T41" fmla="*/ 182 h 567"/>
                  <a:gd name="T42" fmla="*/ 173 w 567"/>
                  <a:gd name="T43" fmla="*/ 115 h 567"/>
                  <a:gd name="T44" fmla="*/ 197 w 567"/>
                  <a:gd name="T45" fmla="*/ 91 h 567"/>
                  <a:gd name="T46" fmla="*/ 196 w 567"/>
                  <a:gd name="T47" fmla="*/ 190 h 567"/>
                  <a:gd name="T48" fmla="*/ 193 w 567"/>
                  <a:gd name="T49" fmla="*/ 204 h 567"/>
                  <a:gd name="T50" fmla="*/ 43 w 567"/>
                  <a:gd name="T51" fmla="*/ 482 h 567"/>
                  <a:gd name="T52" fmla="*/ 34 w 567"/>
                  <a:gd name="T53" fmla="*/ 500 h 567"/>
                  <a:gd name="T54" fmla="*/ 63 w 567"/>
                  <a:gd name="T55" fmla="*/ 543 h 567"/>
                  <a:gd name="T56" fmla="*/ 500 w 567"/>
                  <a:gd name="T57" fmla="*/ 543 h 567"/>
                  <a:gd name="T58" fmla="*/ 517 w 567"/>
                  <a:gd name="T59" fmla="*/ 540 h 567"/>
                  <a:gd name="T60" fmla="*/ 532 w 567"/>
                  <a:gd name="T61" fmla="*/ 519 h 567"/>
                  <a:gd name="T62" fmla="*/ 522 w 567"/>
                  <a:gd name="T63" fmla="*/ 488 h 567"/>
                  <a:gd name="T64" fmla="*/ 369 w 567"/>
                  <a:gd name="T65" fmla="*/ 204 h 567"/>
                  <a:gd name="T66" fmla="*/ 366 w 567"/>
                  <a:gd name="T67" fmla="*/ 191 h 567"/>
                  <a:gd name="T68" fmla="*/ 366 w 567"/>
                  <a:gd name="T69" fmla="*/ 97 h 567"/>
                  <a:gd name="T70" fmla="*/ 366 w 567"/>
                  <a:gd name="T71" fmla="*/ 91 h 567"/>
                  <a:gd name="T72" fmla="*/ 380 w 567"/>
                  <a:gd name="T73" fmla="*/ 91 h 567"/>
                  <a:gd name="T74" fmla="*/ 393 w 567"/>
                  <a:gd name="T75" fmla="*/ 91 h 567"/>
                  <a:gd name="T76" fmla="*/ 414 w 567"/>
                  <a:gd name="T77" fmla="*/ 70 h 567"/>
                  <a:gd name="T78" fmla="*/ 414 w 567"/>
                  <a:gd name="T79" fmla="*/ 45 h 567"/>
                  <a:gd name="T80" fmla="*/ 393 w 567"/>
                  <a:gd name="T81" fmla="*/ 24 h 567"/>
                  <a:gd name="T82" fmla="*/ 170 w 567"/>
                  <a:gd name="T83" fmla="*/ 24 h 567"/>
                  <a:gd name="T84" fmla="*/ 148 w 567"/>
                  <a:gd name="T85" fmla="*/ 45 h 567"/>
                  <a:gd name="T86" fmla="*/ 148 w 567"/>
                  <a:gd name="T87" fmla="*/ 69 h 567"/>
                  <a:gd name="T88" fmla="*/ 170 w 567"/>
                  <a:gd name="T89" fmla="*/ 91 h 567"/>
                  <a:gd name="T90" fmla="*/ 197 w 567"/>
                  <a:gd name="T91" fmla="*/ 91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7" h="567">
                    <a:moveTo>
                      <a:pt x="173" y="115"/>
                    </a:moveTo>
                    <a:cubicBezTo>
                      <a:pt x="153" y="114"/>
                      <a:pt x="136" y="106"/>
                      <a:pt x="129" y="87"/>
                    </a:cubicBezTo>
                    <a:cubicBezTo>
                      <a:pt x="121" y="68"/>
                      <a:pt x="121" y="46"/>
                      <a:pt x="129" y="26"/>
                    </a:cubicBezTo>
                    <a:cubicBezTo>
                      <a:pt x="136" y="9"/>
                      <a:pt x="151" y="0"/>
                      <a:pt x="169" y="0"/>
                    </a:cubicBezTo>
                    <a:cubicBezTo>
                      <a:pt x="244" y="0"/>
                      <a:pt x="319" y="0"/>
                      <a:pt x="394" y="0"/>
                    </a:cubicBezTo>
                    <a:cubicBezTo>
                      <a:pt x="416" y="0"/>
                      <a:pt x="435" y="17"/>
                      <a:pt x="437" y="40"/>
                    </a:cubicBezTo>
                    <a:cubicBezTo>
                      <a:pt x="439" y="52"/>
                      <a:pt x="439" y="63"/>
                      <a:pt x="437" y="75"/>
                    </a:cubicBezTo>
                    <a:cubicBezTo>
                      <a:pt x="434" y="98"/>
                      <a:pt x="418" y="112"/>
                      <a:pt x="395" y="114"/>
                    </a:cubicBezTo>
                    <a:cubicBezTo>
                      <a:pt x="393" y="114"/>
                      <a:pt x="392" y="115"/>
                      <a:pt x="390" y="115"/>
                    </a:cubicBezTo>
                    <a:cubicBezTo>
                      <a:pt x="390" y="134"/>
                      <a:pt x="390" y="153"/>
                      <a:pt x="389" y="172"/>
                    </a:cubicBezTo>
                    <a:cubicBezTo>
                      <a:pt x="389" y="186"/>
                      <a:pt x="392" y="197"/>
                      <a:pt x="399" y="209"/>
                    </a:cubicBezTo>
                    <a:cubicBezTo>
                      <a:pt x="451" y="298"/>
                      <a:pt x="503" y="388"/>
                      <a:pt x="555" y="477"/>
                    </a:cubicBezTo>
                    <a:cubicBezTo>
                      <a:pt x="562" y="490"/>
                      <a:pt x="567" y="503"/>
                      <a:pt x="565" y="518"/>
                    </a:cubicBezTo>
                    <a:cubicBezTo>
                      <a:pt x="562" y="543"/>
                      <a:pt x="542" y="562"/>
                      <a:pt x="515" y="565"/>
                    </a:cubicBezTo>
                    <a:cubicBezTo>
                      <a:pt x="508" y="566"/>
                      <a:pt x="500" y="567"/>
                      <a:pt x="493" y="567"/>
                    </a:cubicBezTo>
                    <a:cubicBezTo>
                      <a:pt x="351" y="567"/>
                      <a:pt x="208" y="567"/>
                      <a:pt x="65" y="567"/>
                    </a:cubicBezTo>
                    <a:cubicBezTo>
                      <a:pt x="58" y="567"/>
                      <a:pt x="52" y="566"/>
                      <a:pt x="45" y="565"/>
                    </a:cubicBezTo>
                    <a:cubicBezTo>
                      <a:pt x="14" y="558"/>
                      <a:pt x="0" y="533"/>
                      <a:pt x="9" y="502"/>
                    </a:cubicBezTo>
                    <a:cubicBezTo>
                      <a:pt x="12" y="493"/>
                      <a:pt x="16" y="485"/>
                      <a:pt x="20" y="477"/>
                    </a:cubicBezTo>
                    <a:cubicBezTo>
                      <a:pt x="69" y="384"/>
                      <a:pt x="119" y="292"/>
                      <a:pt x="168" y="200"/>
                    </a:cubicBezTo>
                    <a:cubicBezTo>
                      <a:pt x="171" y="195"/>
                      <a:pt x="173" y="188"/>
                      <a:pt x="173" y="182"/>
                    </a:cubicBezTo>
                    <a:cubicBezTo>
                      <a:pt x="173" y="160"/>
                      <a:pt x="173" y="138"/>
                      <a:pt x="173" y="115"/>
                    </a:cubicBezTo>
                    <a:close/>
                    <a:moveTo>
                      <a:pt x="197" y="91"/>
                    </a:moveTo>
                    <a:cubicBezTo>
                      <a:pt x="197" y="124"/>
                      <a:pt x="197" y="157"/>
                      <a:pt x="196" y="190"/>
                    </a:cubicBezTo>
                    <a:cubicBezTo>
                      <a:pt x="196" y="194"/>
                      <a:pt x="195" y="200"/>
                      <a:pt x="193" y="204"/>
                    </a:cubicBezTo>
                    <a:cubicBezTo>
                      <a:pt x="143" y="297"/>
                      <a:pt x="93" y="389"/>
                      <a:pt x="43" y="482"/>
                    </a:cubicBezTo>
                    <a:cubicBezTo>
                      <a:pt x="40" y="488"/>
                      <a:pt x="37" y="494"/>
                      <a:pt x="34" y="500"/>
                    </a:cubicBezTo>
                    <a:cubicBezTo>
                      <a:pt x="23" y="528"/>
                      <a:pt x="33" y="543"/>
                      <a:pt x="63" y="543"/>
                    </a:cubicBezTo>
                    <a:cubicBezTo>
                      <a:pt x="209" y="543"/>
                      <a:pt x="355" y="543"/>
                      <a:pt x="500" y="543"/>
                    </a:cubicBezTo>
                    <a:cubicBezTo>
                      <a:pt x="506" y="543"/>
                      <a:pt x="511" y="542"/>
                      <a:pt x="517" y="540"/>
                    </a:cubicBezTo>
                    <a:cubicBezTo>
                      <a:pt x="527" y="537"/>
                      <a:pt x="533" y="530"/>
                      <a:pt x="532" y="519"/>
                    </a:cubicBezTo>
                    <a:cubicBezTo>
                      <a:pt x="530" y="509"/>
                      <a:pt x="527" y="498"/>
                      <a:pt x="522" y="488"/>
                    </a:cubicBezTo>
                    <a:cubicBezTo>
                      <a:pt x="496" y="439"/>
                      <a:pt x="445" y="345"/>
                      <a:pt x="369" y="204"/>
                    </a:cubicBezTo>
                    <a:cubicBezTo>
                      <a:pt x="367" y="200"/>
                      <a:pt x="366" y="195"/>
                      <a:pt x="366" y="191"/>
                    </a:cubicBezTo>
                    <a:cubicBezTo>
                      <a:pt x="366" y="160"/>
                      <a:pt x="366" y="129"/>
                      <a:pt x="366" y="97"/>
                    </a:cubicBezTo>
                    <a:cubicBezTo>
                      <a:pt x="366" y="95"/>
                      <a:pt x="366" y="93"/>
                      <a:pt x="366" y="91"/>
                    </a:cubicBezTo>
                    <a:cubicBezTo>
                      <a:pt x="371" y="91"/>
                      <a:pt x="375" y="91"/>
                      <a:pt x="380" y="91"/>
                    </a:cubicBezTo>
                    <a:cubicBezTo>
                      <a:pt x="384" y="91"/>
                      <a:pt x="389" y="91"/>
                      <a:pt x="393" y="91"/>
                    </a:cubicBezTo>
                    <a:cubicBezTo>
                      <a:pt x="405" y="90"/>
                      <a:pt x="414" y="82"/>
                      <a:pt x="414" y="70"/>
                    </a:cubicBezTo>
                    <a:cubicBezTo>
                      <a:pt x="414" y="62"/>
                      <a:pt x="414" y="54"/>
                      <a:pt x="414" y="45"/>
                    </a:cubicBezTo>
                    <a:cubicBezTo>
                      <a:pt x="414" y="33"/>
                      <a:pt x="405" y="24"/>
                      <a:pt x="393" y="24"/>
                    </a:cubicBezTo>
                    <a:cubicBezTo>
                      <a:pt x="318" y="24"/>
                      <a:pt x="244" y="24"/>
                      <a:pt x="170" y="24"/>
                    </a:cubicBezTo>
                    <a:cubicBezTo>
                      <a:pt x="157" y="24"/>
                      <a:pt x="148" y="33"/>
                      <a:pt x="148" y="45"/>
                    </a:cubicBezTo>
                    <a:cubicBezTo>
                      <a:pt x="148" y="53"/>
                      <a:pt x="148" y="61"/>
                      <a:pt x="148" y="69"/>
                    </a:cubicBezTo>
                    <a:cubicBezTo>
                      <a:pt x="148" y="82"/>
                      <a:pt x="157" y="90"/>
                      <a:pt x="170" y="91"/>
                    </a:cubicBezTo>
                    <a:cubicBezTo>
                      <a:pt x="179" y="91"/>
                      <a:pt x="187" y="91"/>
                      <a:pt x="197" y="9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6"/>
              <p:cNvSpPr/>
              <p:nvPr/>
            </p:nvSpPr>
            <p:spPr bwMode="auto">
              <a:xfrm>
                <a:off x="4665759" y="2067048"/>
                <a:ext cx="201730" cy="199463"/>
              </a:xfrm>
              <a:custGeom>
                <a:avLst/>
                <a:gdLst>
                  <a:gd name="T0" fmla="*/ 0 w 56"/>
                  <a:gd name="T1" fmla="*/ 27 h 55"/>
                  <a:gd name="T2" fmla="*/ 28 w 56"/>
                  <a:gd name="T3" fmla="*/ 0 h 55"/>
                  <a:gd name="T4" fmla="*/ 56 w 56"/>
                  <a:gd name="T5" fmla="*/ 28 h 55"/>
                  <a:gd name="T6" fmla="*/ 28 w 56"/>
                  <a:gd name="T7" fmla="*/ 55 h 55"/>
                  <a:gd name="T8" fmla="*/ 0 w 56"/>
                  <a:gd name="T9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0" y="27"/>
                    </a:moveTo>
                    <a:cubicBezTo>
                      <a:pt x="0" y="12"/>
                      <a:pt x="13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ubicBezTo>
                      <a:pt x="56" y="43"/>
                      <a:pt x="43" y="55"/>
                      <a:pt x="28" y="55"/>
                    </a:cubicBezTo>
                    <a:cubicBezTo>
                      <a:pt x="12" y="55"/>
                      <a:pt x="0" y="43"/>
                      <a:pt x="0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7"/>
              <p:cNvSpPr/>
              <p:nvPr/>
            </p:nvSpPr>
            <p:spPr bwMode="auto">
              <a:xfrm>
                <a:off x="4919621" y="1937850"/>
                <a:ext cx="169998" cy="169998"/>
              </a:xfrm>
              <a:custGeom>
                <a:avLst/>
                <a:gdLst>
                  <a:gd name="T0" fmla="*/ 47 w 47"/>
                  <a:gd name="T1" fmla="*/ 24 h 47"/>
                  <a:gd name="T2" fmla="*/ 23 w 47"/>
                  <a:gd name="T3" fmla="*/ 47 h 47"/>
                  <a:gd name="T4" fmla="*/ 0 w 47"/>
                  <a:gd name="T5" fmla="*/ 23 h 47"/>
                  <a:gd name="T6" fmla="*/ 23 w 47"/>
                  <a:gd name="T7" fmla="*/ 0 h 47"/>
                  <a:gd name="T8" fmla="*/ 47 w 47"/>
                  <a:gd name="T9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24"/>
                    </a:moveTo>
                    <a:cubicBezTo>
                      <a:pt x="47" y="37"/>
                      <a:pt x="36" y="47"/>
                      <a:pt x="23" y="47"/>
                    </a:cubicBezTo>
                    <a:cubicBezTo>
                      <a:pt x="10" y="47"/>
                      <a:pt x="0" y="36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7" y="0"/>
                      <a:pt x="47" y="10"/>
                      <a:pt x="47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8"/>
              <p:cNvSpPr/>
              <p:nvPr/>
            </p:nvSpPr>
            <p:spPr bwMode="auto">
              <a:xfrm>
                <a:off x="4722425" y="2554372"/>
                <a:ext cx="360394" cy="355861"/>
              </a:xfrm>
              <a:custGeom>
                <a:avLst/>
                <a:gdLst>
                  <a:gd name="T0" fmla="*/ 50 w 100"/>
                  <a:gd name="T1" fmla="*/ 99 h 99"/>
                  <a:gd name="T2" fmla="*/ 0 w 100"/>
                  <a:gd name="T3" fmla="*/ 49 h 99"/>
                  <a:gd name="T4" fmla="*/ 50 w 100"/>
                  <a:gd name="T5" fmla="*/ 0 h 99"/>
                  <a:gd name="T6" fmla="*/ 100 w 100"/>
                  <a:gd name="T7" fmla="*/ 50 h 99"/>
                  <a:gd name="T8" fmla="*/ 50 w 100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9">
                    <a:moveTo>
                      <a:pt x="50" y="99"/>
                    </a:moveTo>
                    <a:cubicBezTo>
                      <a:pt x="22" y="99"/>
                      <a:pt x="1" y="77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" y="0"/>
                      <a:pt x="100" y="22"/>
                      <a:pt x="100" y="50"/>
                    </a:cubicBezTo>
                    <a:cubicBezTo>
                      <a:pt x="100" y="77"/>
                      <a:pt x="78" y="99"/>
                      <a:pt x="50" y="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9"/>
              <p:cNvSpPr/>
              <p:nvPr/>
            </p:nvSpPr>
            <p:spPr bwMode="auto">
              <a:xfrm>
                <a:off x="4702025" y="3007698"/>
                <a:ext cx="258395" cy="258395"/>
              </a:xfrm>
              <a:custGeom>
                <a:avLst/>
                <a:gdLst>
                  <a:gd name="T0" fmla="*/ 72 w 72"/>
                  <a:gd name="T1" fmla="*/ 36 h 72"/>
                  <a:gd name="T2" fmla="*/ 36 w 72"/>
                  <a:gd name="T3" fmla="*/ 72 h 72"/>
                  <a:gd name="T4" fmla="*/ 0 w 72"/>
                  <a:gd name="T5" fmla="*/ 36 h 72"/>
                  <a:gd name="T6" fmla="*/ 37 w 72"/>
                  <a:gd name="T7" fmla="*/ 0 h 72"/>
                  <a:gd name="T8" fmla="*/ 72 w 72"/>
                  <a:gd name="T9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1" y="56"/>
                      <a:pt x="0" y="36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30"/>
              <p:cNvSpPr/>
              <p:nvPr/>
            </p:nvSpPr>
            <p:spPr bwMode="auto">
              <a:xfrm>
                <a:off x="4071903" y="3501822"/>
                <a:ext cx="1638771" cy="723054"/>
              </a:xfrm>
              <a:custGeom>
                <a:avLst/>
                <a:gdLst>
                  <a:gd name="T0" fmla="*/ 435 w 456"/>
                  <a:gd name="T1" fmla="*/ 164 h 201"/>
                  <a:gd name="T2" fmla="*/ 420 w 456"/>
                  <a:gd name="T3" fmla="*/ 137 h 201"/>
                  <a:gd name="T4" fmla="*/ 366 w 456"/>
                  <a:gd name="T5" fmla="*/ 36 h 201"/>
                  <a:gd name="T6" fmla="*/ 339 w 456"/>
                  <a:gd name="T7" fmla="*/ 33 h 201"/>
                  <a:gd name="T8" fmla="*/ 231 w 456"/>
                  <a:gd name="T9" fmla="*/ 36 h 201"/>
                  <a:gd name="T10" fmla="*/ 156 w 456"/>
                  <a:gd name="T11" fmla="*/ 52 h 201"/>
                  <a:gd name="T12" fmla="*/ 76 w 456"/>
                  <a:gd name="T13" fmla="*/ 62 h 201"/>
                  <a:gd name="T14" fmla="*/ 32 w 456"/>
                  <a:gd name="T15" fmla="*/ 142 h 201"/>
                  <a:gd name="T16" fmla="*/ 7 w 456"/>
                  <a:gd name="T17" fmla="*/ 185 h 201"/>
                  <a:gd name="T18" fmla="*/ 0 w 456"/>
                  <a:gd name="T19" fmla="*/ 201 h 201"/>
                  <a:gd name="T20" fmla="*/ 456 w 456"/>
                  <a:gd name="T21" fmla="*/ 201 h 201"/>
                  <a:gd name="T22" fmla="*/ 435 w 456"/>
                  <a:gd name="T23" fmla="*/ 16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6" h="201">
                    <a:moveTo>
                      <a:pt x="435" y="164"/>
                    </a:moveTo>
                    <a:cubicBezTo>
                      <a:pt x="420" y="137"/>
                      <a:pt x="420" y="137"/>
                      <a:pt x="420" y="137"/>
                    </a:cubicBezTo>
                    <a:cubicBezTo>
                      <a:pt x="406" y="109"/>
                      <a:pt x="400" y="98"/>
                      <a:pt x="366" y="36"/>
                    </a:cubicBezTo>
                    <a:cubicBezTo>
                      <a:pt x="354" y="42"/>
                      <a:pt x="339" y="33"/>
                      <a:pt x="339" y="33"/>
                    </a:cubicBezTo>
                    <a:cubicBezTo>
                      <a:pt x="284" y="0"/>
                      <a:pt x="231" y="36"/>
                      <a:pt x="231" y="36"/>
                    </a:cubicBezTo>
                    <a:cubicBezTo>
                      <a:pt x="207" y="56"/>
                      <a:pt x="156" y="52"/>
                      <a:pt x="156" y="52"/>
                    </a:cubicBezTo>
                    <a:cubicBezTo>
                      <a:pt x="107" y="34"/>
                      <a:pt x="76" y="62"/>
                      <a:pt x="76" y="62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27" y="151"/>
                      <a:pt x="19" y="164"/>
                      <a:pt x="7" y="185"/>
                    </a:cubicBezTo>
                    <a:cubicBezTo>
                      <a:pt x="5" y="190"/>
                      <a:pt x="3" y="195"/>
                      <a:pt x="0" y="201"/>
                    </a:cubicBezTo>
                    <a:cubicBezTo>
                      <a:pt x="152" y="201"/>
                      <a:pt x="302" y="201"/>
                      <a:pt x="456" y="201"/>
                    </a:cubicBezTo>
                    <a:cubicBezTo>
                      <a:pt x="447" y="186"/>
                      <a:pt x="441" y="174"/>
                      <a:pt x="435" y="16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Oval 7"/>
            <p:cNvSpPr/>
            <p:nvPr/>
          </p:nvSpPr>
          <p:spPr>
            <a:xfrm>
              <a:off x="5479386" y="3567291"/>
              <a:ext cx="476254" cy="4762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1"/>
            <p:cNvSpPr/>
            <p:nvPr/>
          </p:nvSpPr>
          <p:spPr bwMode="auto">
            <a:xfrm>
              <a:off x="5590924" y="3669550"/>
              <a:ext cx="255670" cy="259895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4" name="千图PPT彼岸天：ID 8661124库_组合 53"/>
          <p:cNvGrpSpPr/>
          <p:nvPr>
            <p:custDataLst>
              <p:tags r:id="rId3"/>
            </p:custDataLst>
          </p:nvPr>
        </p:nvGrpSpPr>
        <p:grpSpPr>
          <a:xfrm>
            <a:off x="6284775" y="1234461"/>
            <a:ext cx="2179387" cy="2522757"/>
            <a:chOff x="6377139" y="1520788"/>
            <a:chExt cx="2179387" cy="2522757"/>
          </a:xfrm>
        </p:grpSpPr>
        <p:grpSp>
          <p:nvGrpSpPr>
            <p:cNvPr id="20" name="Group 4"/>
            <p:cNvGrpSpPr/>
            <p:nvPr/>
          </p:nvGrpSpPr>
          <p:grpSpPr>
            <a:xfrm>
              <a:off x="6377139" y="1520788"/>
              <a:ext cx="2035430" cy="2466091"/>
              <a:chOff x="6277331" y="1987716"/>
              <a:chExt cx="2035430" cy="2466091"/>
            </a:xfrm>
          </p:grpSpPr>
          <p:sp>
            <p:nvSpPr>
              <p:cNvPr id="35" name="Freeform: Shape 19"/>
              <p:cNvSpPr/>
              <p:nvPr/>
            </p:nvSpPr>
            <p:spPr bwMode="auto">
              <a:xfrm>
                <a:off x="6277331" y="2416109"/>
                <a:ext cx="2035430" cy="2037698"/>
              </a:xfrm>
              <a:custGeom>
                <a:avLst/>
                <a:gdLst>
                  <a:gd name="T0" fmla="*/ 173 w 567"/>
                  <a:gd name="T1" fmla="*/ 114 h 566"/>
                  <a:gd name="T2" fmla="*/ 129 w 567"/>
                  <a:gd name="T3" fmla="*/ 87 h 566"/>
                  <a:gd name="T4" fmla="*/ 129 w 567"/>
                  <a:gd name="T5" fmla="*/ 26 h 566"/>
                  <a:gd name="T6" fmla="*/ 169 w 567"/>
                  <a:gd name="T7" fmla="*/ 0 h 566"/>
                  <a:gd name="T8" fmla="*/ 394 w 567"/>
                  <a:gd name="T9" fmla="*/ 0 h 566"/>
                  <a:gd name="T10" fmla="*/ 437 w 567"/>
                  <a:gd name="T11" fmla="*/ 40 h 566"/>
                  <a:gd name="T12" fmla="*/ 437 w 567"/>
                  <a:gd name="T13" fmla="*/ 74 h 566"/>
                  <a:gd name="T14" fmla="*/ 395 w 567"/>
                  <a:gd name="T15" fmla="*/ 114 h 566"/>
                  <a:gd name="T16" fmla="*/ 390 w 567"/>
                  <a:gd name="T17" fmla="*/ 114 h 566"/>
                  <a:gd name="T18" fmla="*/ 389 w 567"/>
                  <a:gd name="T19" fmla="*/ 172 h 566"/>
                  <a:gd name="T20" fmla="*/ 399 w 567"/>
                  <a:gd name="T21" fmla="*/ 209 h 566"/>
                  <a:gd name="T22" fmla="*/ 555 w 567"/>
                  <a:gd name="T23" fmla="*/ 477 h 566"/>
                  <a:gd name="T24" fmla="*/ 565 w 567"/>
                  <a:gd name="T25" fmla="*/ 518 h 566"/>
                  <a:gd name="T26" fmla="*/ 515 w 567"/>
                  <a:gd name="T27" fmla="*/ 565 h 566"/>
                  <a:gd name="T28" fmla="*/ 493 w 567"/>
                  <a:gd name="T29" fmla="*/ 566 h 566"/>
                  <a:gd name="T30" fmla="*/ 65 w 567"/>
                  <a:gd name="T31" fmla="*/ 566 h 566"/>
                  <a:gd name="T32" fmla="*/ 45 w 567"/>
                  <a:gd name="T33" fmla="*/ 564 h 566"/>
                  <a:gd name="T34" fmla="*/ 9 w 567"/>
                  <a:gd name="T35" fmla="*/ 501 h 566"/>
                  <a:gd name="T36" fmla="*/ 20 w 567"/>
                  <a:gd name="T37" fmla="*/ 476 h 566"/>
                  <a:gd name="T38" fmla="*/ 168 w 567"/>
                  <a:gd name="T39" fmla="*/ 200 h 566"/>
                  <a:gd name="T40" fmla="*/ 173 w 567"/>
                  <a:gd name="T41" fmla="*/ 181 h 566"/>
                  <a:gd name="T42" fmla="*/ 173 w 567"/>
                  <a:gd name="T43" fmla="*/ 114 h 566"/>
                  <a:gd name="T44" fmla="*/ 197 w 567"/>
                  <a:gd name="T45" fmla="*/ 90 h 566"/>
                  <a:gd name="T46" fmla="*/ 196 w 567"/>
                  <a:gd name="T47" fmla="*/ 189 h 566"/>
                  <a:gd name="T48" fmla="*/ 193 w 567"/>
                  <a:gd name="T49" fmla="*/ 203 h 566"/>
                  <a:gd name="T50" fmla="*/ 43 w 567"/>
                  <a:gd name="T51" fmla="*/ 482 h 566"/>
                  <a:gd name="T52" fmla="*/ 34 w 567"/>
                  <a:gd name="T53" fmla="*/ 500 h 566"/>
                  <a:gd name="T54" fmla="*/ 63 w 567"/>
                  <a:gd name="T55" fmla="*/ 543 h 566"/>
                  <a:gd name="T56" fmla="*/ 500 w 567"/>
                  <a:gd name="T57" fmla="*/ 542 h 566"/>
                  <a:gd name="T58" fmla="*/ 517 w 567"/>
                  <a:gd name="T59" fmla="*/ 540 h 566"/>
                  <a:gd name="T60" fmla="*/ 532 w 567"/>
                  <a:gd name="T61" fmla="*/ 519 h 566"/>
                  <a:gd name="T62" fmla="*/ 522 w 567"/>
                  <a:gd name="T63" fmla="*/ 488 h 566"/>
                  <a:gd name="T64" fmla="*/ 369 w 567"/>
                  <a:gd name="T65" fmla="*/ 203 h 566"/>
                  <a:gd name="T66" fmla="*/ 366 w 567"/>
                  <a:gd name="T67" fmla="*/ 191 h 566"/>
                  <a:gd name="T68" fmla="*/ 366 w 567"/>
                  <a:gd name="T69" fmla="*/ 97 h 566"/>
                  <a:gd name="T70" fmla="*/ 366 w 567"/>
                  <a:gd name="T71" fmla="*/ 90 h 566"/>
                  <a:gd name="T72" fmla="*/ 380 w 567"/>
                  <a:gd name="T73" fmla="*/ 90 h 566"/>
                  <a:gd name="T74" fmla="*/ 393 w 567"/>
                  <a:gd name="T75" fmla="*/ 90 h 566"/>
                  <a:gd name="T76" fmla="*/ 414 w 567"/>
                  <a:gd name="T77" fmla="*/ 70 h 566"/>
                  <a:gd name="T78" fmla="*/ 414 w 567"/>
                  <a:gd name="T79" fmla="*/ 45 h 566"/>
                  <a:gd name="T80" fmla="*/ 393 w 567"/>
                  <a:gd name="T81" fmla="*/ 24 h 566"/>
                  <a:gd name="T82" fmla="*/ 170 w 567"/>
                  <a:gd name="T83" fmla="*/ 24 h 566"/>
                  <a:gd name="T84" fmla="*/ 148 w 567"/>
                  <a:gd name="T85" fmla="*/ 45 h 566"/>
                  <a:gd name="T86" fmla="*/ 148 w 567"/>
                  <a:gd name="T87" fmla="*/ 69 h 566"/>
                  <a:gd name="T88" fmla="*/ 170 w 567"/>
                  <a:gd name="T89" fmla="*/ 90 h 566"/>
                  <a:gd name="T90" fmla="*/ 197 w 567"/>
                  <a:gd name="T91" fmla="*/ 90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7" h="566">
                    <a:moveTo>
                      <a:pt x="173" y="114"/>
                    </a:moveTo>
                    <a:cubicBezTo>
                      <a:pt x="153" y="113"/>
                      <a:pt x="136" y="106"/>
                      <a:pt x="129" y="87"/>
                    </a:cubicBezTo>
                    <a:cubicBezTo>
                      <a:pt x="121" y="67"/>
                      <a:pt x="121" y="46"/>
                      <a:pt x="129" y="26"/>
                    </a:cubicBezTo>
                    <a:cubicBezTo>
                      <a:pt x="136" y="9"/>
                      <a:pt x="151" y="0"/>
                      <a:pt x="169" y="0"/>
                    </a:cubicBezTo>
                    <a:cubicBezTo>
                      <a:pt x="244" y="0"/>
                      <a:pt x="319" y="0"/>
                      <a:pt x="394" y="0"/>
                    </a:cubicBezTo>
                    <a:cubicBezTo>
                      <a:pt x="416" y="0"/>
                      <a:pt x="435" y="17"/>
                      <a:pt x="437" y="40"/>
                    </a:cubicBezTo>
                    <a:cubicBezTo>
                      <a:pt x="439" y="51"/>
                      <a:pt x="439" y="63"/>
                      <a:pt x="437" y="74"/>
                    </a:cubicBezTo>
                    <a:cubicBezTo>
                      <a:pt x="434" y="97"/>
                      <a:pt x="418" y="112"/>
                      <a:pt x="395" y="114"/>
                    </a:cubicBezTo>
                    <a:cubicBezTo>
                      <a:pt x="393" y="114"/>
                      <a:pt x="392" y="114"/>
                      <a:pt x="390" y="114"/>
                    </a:cubicBezTo>
                    <a:cubicBezTo>
                      <a:pt x="390" y="134"/>
                      <a:pt x="390" y="153"/>
                      <a:pt x="389" y="172"/>
                    </a:cubicBezTo>
                    <a:cubicBezTo>
                      <a:pt x="389" y="185"/>
                      <a:pt x="392" y="197"/>
                      <a:pt x="399" y="209"/>
                    </a:cubicBezTo>
                    <a:cubicBezTo>
                      <a:pt x="451" y="298"/>
                      <a:pt x="503" y="387"/>
                      <a:pt x="555" y="477"/>
                    </a:cubicBezTo>
                    <a:cubicBezTo>
                      <a:pt x="562" y="489"/>
                      <a:pt x="567" y="503"/>
                      <a:pt x="565" y="518"/>
                    </a:cubicBezTo>
                    <a:cubicBezTo>
                      <a:pt x="562" y="543"/>
                      <a:pt x="542" y="561"/>
                      <a:pt x="515" y="565"/>
                    </a:cubicBezTo>
                    <a:cubicBezTo>
                      <a:pt x="508" y="566"/>
                      <a:pt x="500" y="566"/>
                      <a:pt x="493" y="566"/>
                    </a:cubicBezTo>
                    <a:cubicBezTo>
                      <a:pt x="351" y="566"/>
                      <a:pt x="208" y="566"/>
                      <a:pt x="65" y="566"/>
                    </a:cubicBezTo>
                    <a:cubicBezTo>
                      <a:pt x="58" y="566"/>
                      <a:pt x="52" y="566"/>
                      <a:pt x="45" y="564"/>
                    </a:cubicBezTo>
                    <a:cubicBezTo>
                      <a:pt x="14" y="558"/>
                      <a:pt x="0" y="533"/>
                      <a:pt x="9" y="501"/>
                    </a:cubicBezTo>
                    <a:cubicBezTo>
                      <a:pt x="12" y="493"/>
                      <a:pt x="16" y="484"/>
                      <a:pt x="20" y="476"/>
                    </a:cubicBezTo>
                    <a:cubicBezTo>
                      <a:pt x="69" y="384"/>
                      <a:pt x="119" y="292"/>
                      <a:pt x="168" y="200"/>
                    </a:cubicBezTo>
                    <a:cubicBezTo>
                      <a:pt x="171" y="194"/>
                      <a:pt x="173" y="188"/>
                      <a:pt x="173" y="181"/>
                    </a:cubicBezTo>
                    <a:cubicBezTo>
                      <a:pt x="173" y="159"/>
                      <a:pt x="173" y="137"/>
                      <a:pt x="173" y="114"/>
                    </a:cubicBezTo>
                    <a:close/>
                    <a:moveTo>
                      <a:pt x="197" y="90"/>
                    </a:moveTo>
                    <a:cubicBezTo>
                      <a:pt x="197" y="124"/>
                      <a:pt x="197" y="157"/>
                      <a:pt x="196" y="189"/>
                    </a:cubicBezTo>
                    <a:cubicBezTo>
                      <a:pt x="196" y="194"/>
                      <a:pt x="195" y="199"/>
                      <a:pt x="193" y="203"/>
                    </a:cubicBezTo>
                    <a:cubicBezTo>
                      <a:pt x="68" y="436"/>
                      <a:pt x="200" y="190"/>
                      <a:pt x="43" y="482"/>
                    </a:cubicBezTo>
                    <a:cubicBezTo>
                      <a:pt x="40" y="488"/>
                      <a:pt x="37" y="494"/>
                      <a:pt x="34" y="500"/>
                    </a:cubicBezTo>
                    <a:cubicBezTo>
                      <a:pt x="23" y="528"/>
                      <a:pt x="33" y="543"/>
                      <a:pt x="63" y="543"/>
                    </a:cubicBezTo>
                    <a:cubicBezTo>
                      <a:pt x="209" y="543"/>
                      <a:pt x="355" y="543"/>
                      <a:pt x="500" y="542"/>
                    </a:cubicBezTo>
                    <a:cubicBezTo>
                      <a:pt x="506" y="542"/>
                      <a:pt x="511" y="542"/>
                      <a:pt x="517" y="540"/>
                    </a:cubicBezTo>
                    <a:cubicBezTo>
                      <a:pt x="527" y="537"/>
                      <a:pt x="533" y="530"/>
                      <a:pt x="532" y="519"/>
                    </a:cubicBezTo>
                    <a:cubicBezTo>
                      <a:pt x="530" y="508"/>
                      <a:pt x="527" y="497"/>
                      <a:pt x="522" y="488"/>
                    </a:cubicBezTo>
                    <a:cubicBezTo>
                      <a:pt x="471" y="393"/>
                      <a:pt x="420" y="298"/>
                      <a:pt x="369" y="203"/>
                    </a:cubicBezTo>
                    <a:cubicBezTo>
                      <a:pt x="367" y="200"/>
                      <a:pt x="366" y="195"/>
                      <a:pt x="366" y="191"/>
                    </a:cubicBezTo>
                    <a:cubicBezTo>
                      <a:pt x="366" y="159"/>
                      <a:pt x="366" y="128"/>
                      <a:pt x="366" y="97"/>
                    </a:cubicBezTo>
                    <a:cubicBezTo>
                      <a:pt x="366" y="95"/>
                      <a:pt x="366" y="93"/>
                      <a:pt x="366" y="90"/>
                    </a:cubicBezTo>
                    <a:cubicBezTo>
                      <a:pt x="371" y="90"/>
                      <a:pt x="375" y="90"/>
                      <a:pt x="380" y="90"/>
                    </a:cubicBezTo>
                    <a:cubicBezTo>
                      <a:pt x="384" y="90"/>
                      <a:pt x="389" y="90"/>
                      <a:pt x="393" y="90"/>
                    </a:cubicBezTo>
                    <a:cubicBezTo>
                      <a:pt x="405" y="90"/>
                      <a:pt x="414" y="81"/>
                      <a:pt x="414" y="70"/>
                    </a:cubicBezTo>
                    <a:cubicBezTo>
                      <a:pt x="414" y="61"/>
                      <a:pt x="414" y="53"/>
                      <a:pt x="414" y="45"/>
                    </a:cubicBezTo>
                    <a:cubicBezTo>
                      <a:pt x="414" y="32"/>
                      <a:pt x="405" y="24"/>
                      <a:pt x="393" y="24"/>
                    </a:cubicBezTo>
                    <a:cubicBezTo>
                      <a:pt x="318" y="23"/>
                      <a:pt x="244" y="23"/>
                      <a:pt x="170" y="24"/>
                    </a:cubicBezTo>
                    <a:cubicBezTo>
                      <a:pt x="157" y="24"/>
                      <a:pt x="148" y="33"/>
                      <a:pt x="148" y="45"/>
                    </a:cubicBezTo>
                    <a:cubicBezTo>
                      <a:pt x="148" y="53"/>
                      <a:pt x="148" y="61"/>
                      <a:pt x="148" y="69"/>
                    </a:cubicBezTo>
                    <a:cubicBezTo>
                      <a:pt x="148" y="81"/>
                      <a:pt x="157" y="90"/>
                      <a:pt x="170" y="90"/>
                    </a:cubicBezTo>
                    <a:cubicBezTo>
                      <a:pt x="179" y="90"/>
                      <a:pt x="187" y="90"/>
                      <a:pt x="197" y="9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0"/>
              <p:cNvSpPr/>
              <p:nvPr/>
            </p:nvSpPr>
            <p:spPr bwMode="auto">
              <a:xfrm>
                <a:off x="7063849" y="2121447"/>
                <a:ext cx="201730" cy="199463"/>
              </a:xfrm>
              <a:custGeom>
                <a:avLst/>
                <a:gdLst>
                  <a:gd name="T0" fmla="*/ 0 w 56"/>
                  <a:gd name="T1" fmla="*/ 27 h 55"/>
                  <a:gd name="T2" fmla="*/ 28 w 56"/>
                  <a:gd name="T3" fmla="*/ 0 h 55"/>
                  <a:gd name="T4" fmla="*/ 56 w 56"/>
                  <a:gd name="T5" fmla="*/ 28 h 55"/>
                  <a:gd name="T6" fmla="*/ 28 w 56"/>
                  <a:gd name="T7" fmla="*/ 55 h 55"/>
                  <a:gd name="T8" fmla="*/ 0 w 56"/>
                  <a:gd name="T9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0" y="27"/>
                    </a:moveTo>
                    <a:cubicBezTo>
                      <a:pt x="0" y="12"/>
                      <a:pt x="13" y="0"/>
                      <a:pt x="28" y="0"/>
                    </a:cubicBezTo>
                    <a:cubicBezTo>
                      <a:pt x="44" y="0"/>
                      <a:pt x="56" y="12"/>
                      <a:pt x="56" y="28"/>
                    </a:cubicBezTo>
                    <a:cubicBezTo>
                      <a:pt x="56" y="43"/>
                      <a:pt x="43" y="55"/>
                      <a:pt x="28" y="55"/>
                    </a:cubicBezTo>
                    <a:cubicBezTo>
                      <a:pt x="12" y="55"/>
                      <a:pt x="0" y="43"/>
                      <a:pt x="0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1"/>
              <p:cNvSpPr/>
              <p:nvPr/>
            </p:nvSpPr>
            <p:spPr bwMode="auto">
              <a:xfrm>
                <a:off x="7317711" y="1987716"/>
                <a:ext cx="169998" cy="174531"/>
              </a:xfrm>
              <a:custGeom>
                <a:avLst/>
                <a:gdLst>
                  <a:gd name="T0" fmla="*/ 47 w 47"/>
                  <a:gd name="T1" fmla="*/ 24 h 48"/>
                  <a:gd name="T2" fmla="*/ 23 w 47"/>
                  <a:gd name="T3" fmla="*/ 48 h 48"/>
                  <a:gd name="T4" fmla="*/ 0 w 47"/>
                  <a:gd name="T5" fmla="*/ 24 h 48"/>
                  <a:gd name="T6" fmla="*/ 23 w 47"/>
                  <a:gd name="T7" fmla="*/ 1 h 48"/>
                  <a:gd name="T8" fmla="*/ 47 w 47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47" y="24"/>
                    </a:moveTo>
                    <a:cubicBezTo>
                      <a:pt x="47" y="38"/>
                      <a:pt x="36" y="48"/>
                      <a:pt x="23" y="48"/>
                    </a:cubicBezTo>
                    <a:cubicBezTo>
                      <a:pt x="10" y="48"/>
                      <a:pt x="0" y="37"/>
                      <a:pt x="0" y="24"/>
                    </a:cubicBezTo>
                    <a:cubicBezTo>
                      <a:pt x="0" y="11"/>
                      <a:pt x="10" y="1"/>
                      <a:pt x="23" y="1"/>
                    </a:cubicBezTo>
                    <a:cubicBezTo>
                      <a:pt x="37" y="0"/>
                      <a:pt x="47" y="11"/>
                      <a:pt x="47" y="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22"/>
              <p:cNvSpPr/>
              <p:nvPr/>
            </p:nvSpPr>
            <p:spPr bwMode="auto">
              <a:xfrm>
                <a:off x="7120515" y="2604238"/>
                <a:ext cx="360394" cy="360394"/>
              </a:xfrm>
              <a:custGeom>
                <a:avLst/>
                <a:gdLst>
                  <a:gd name="T0" fmla="*/ 50 w 100"/>
                  <a:gd name="T1" fmla="*/ 100 h 100"/>
                  <a:gd name="T2" fmla="*/ 0 w 100"/>
                  <a:gd name="T3" fmla="*/ 50 h 100"/>
                  <a:gd name="T4" fmla="*/ 50 w 100"/>
                  <a:gd name="T5" fmla="*/ 0 h 100"/>
                  <a:gd name="T6" fmla="*/ 100 w 100"/>
                  <a:gd name="T7" fmla="*/ 51 h 100"/>
                  <a:gd name="T8" fmla="*/ 50 w 100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0">
                    <a:moveTo>
                      <a:pt x="50" y="100"/>
                    </a:moveTo>
                    <a:cubicBezTo>
                      <a:pt x="22" y="100"/>
                      <a:pt x="1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" y="0"/>
                      <a:pt x="100" y="23"/>
                      <a:pt x="100" y="51"/>
                    </a:cubicBezTo>
                    <a:cubicBezTo>
                      <a:pt x="100" y="78"/>
                      <a:pt x="78" y="100"/>
                      <a:pt x="50" y="1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23"/>
              <p:cNvSpPr/>
              <p:nvPr/>
            </p:nvSpPr>
            <p:spPr bwMode="auto">
              <a:xfrm>
                <a:off x="7100115" y="3062097"/>
                <a:ext cx="258395" cy="256129"/>
              </a:xfrm>
              <a:custGeom>
                <a:avLst/>
                <a:gdLst>
                  <a:gd name="T0" fmla="*/ 72 w 72"/>
                  <a:gd name="T1" fmla="*/ 36 h 71"/>
                  <a:gd name="T2" fmla="*/ 36 w 72"/>
                  <a:gd name="T3" fmla="*/ 71 h 71"/>
                  <a:gd name="T4" fmla="*/ 0 w 72"/>
                  <a:gd name="T5" fmla="*/ 36 h 71"/>
                  <a:gd name="T6" fmla="*/ 37 w 72"/>
                  <a:gd name="T7" fmla="*/ 0 h 71"/>
                  <a:gd name="T8" fmla="*/ 72 w 72"/>
                  <a:gd name="T9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72" y="36"/>
                    </a:moveTo>
                    <a:cubicBezTo>
                      <a:pt x="72" y="56"/>
                      <a:pt x="56" y="71"/>
                      <a:pt x="36" y="71"/>
                    </a:cubicBezTo>
                    <a:cubicBezTo>
                      <a:pt x="16" y="71"/>
                      <a:pt x="1" y="56"/>
                      <a:pt x="0" y="36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24"/>
              <p:cNvSpPr/>
              <p:nvPr/>
            </p:nvSpPr>
            <p:spPr bwMode="auto">
              <a:xfrm>
                <a:off x="6472260" y="3993681"/>
                <a:ext cx="1636504" cy="285595"/>
              </a:xfrm>
              <a:custGeom>
                <a:avLst/>
                <a:gdLst>
                  <a:gd name="T0" fmla="*/ 26 w 456"/>
                  <a:gd name="T1" fmla="*/ 30 h 79"/>
                  <a:gd name="T2" fmla="*/ 127 w 456"/>
                  <a:gd name="T3" fmla="*/ 30 h 79"/>
                  <a:gd name="T4" fmla="*/ 218 w 456"/>
                  <a:gd name="T5" fmla="*/ 30 h 79"/>
                  <a:gd name="T6" fmla="*/ 310 w 456"/>
                  <a:gd name="T7" fmla="*/ 29 h 79"/>
                  <a:gd name="T8" fmla="*/ 435 w 456"/>
                  <a:gd name="T9" fmla="*/ 41 h 79"/>
                  <a:gd name="T10" fmla="*/ 456 w 456"/>
                  <a:gd name="T11" fmla="*/ 79 h 79"/>
                  <a:gd name="T12" fmla="*/ 0 w 456"/>
                  <a:gd name="T13" fmla="*/ 79 h 79"/>
                  <a:gd name="T14" fmla="*/ 26 w 456"/>
                  <a:gd name="T15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6" h="79">
                    <a:moveTo>
                      <a:pt x="26" y="30"/>
                    </a:moveTo>
                    <a:cubicBezTo>
                      <a:pt x="26" y="30"/>
                      <a:pt x="71" y="1"/>
                      <a:pt x="127" y="30"/>
                    </a:cubicBezTo>
                    <a:cubicBezTo>
                      <a:pt x="127" y="30"/>
                      <a:pt x="180" y="55"/>
                      <a:pt x="218" y="30"/>
                    </a:cubicBezTo>
                    <a:cubicBezTo>
                      <a:pt x="218" y="30"/>
                      <a:pt x="271" y="0"/>
                      <a:pt x="310" y="29"/>
                    </a:cubicBezTo>
                    <a:cubicBezTo>
                      <a:pt x="310" y="29"/>
                      <a:pt x="367" y="60"/>
                      <a:pt x="435" y="41"/>
                    </a:cubicBezTo>
                    <a:cubicBezTo>
                      <a:pt x="456" y="79"/>
                      <a:pt x="456" y="79"/>
                      <a:pt x="456" y="79"/>
                    </a:cubicBezTo>
                    <a:cubicBezTo>
                      <a:pt x="0" y="79"/>
                      <a:pt x="0" y="79"/>
                      <a:pt x="0" y="79"/>
                    </a:cubicBezTo>
                    <a:lnTo>
                      <a:pt x="26" y="3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Oval 8"/>
            <p:cNvSpPr/>
            <p:nvPr/>
          </p:nvSpPr>
          <p:spPr>
            <a:xfrm>
              <a:off x="8080272" y="3567291"/>
              <a:ext cx="476254" cy="4762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12"/>
            <p:cNvSpPr/>
            <p:nvPr/>
          </p:nvSpPr>
          <p:spPr bwMode="auto">
            <a:xfrm>
              <a:off x="8206413" y="3692375"/>
              <a:ext cx="223973" cy="226087"/>
            </a:xfrm>
            <a:custGeom>
              <a:avLst/>
              <a:gdLst>
                <a:gd name="T0" fmla="*/ 222 w 363"/>
                <a:gd name="T1" fmla="*/ 242 h 372"/>
                <a:gd name="T2" fmla="*/ 348 w 363"/>
                <a:gd name="T3" fmla="*/ 23 h 372"/>
                <a:gd name="T4" fmla="*/ 345 w 363"/>
                <a:gd name="T5" fmla="*/ 18 h 372"/>
                <a:gd name="T6" fmla="*/ 340 w 363"/>
                <a:gd name="T7" fmla="*/ 16 h 372"/>
                <a:gd name="T8" fmla="*/ 127 w 363"/>
                <a:gd name="T9" fmla="*/ 144 h 372"/>
                <a:gd name="T10" fmla="*/ 7 w 363"/>
                <a:gd name="T11" fmla="*/ 246 h 372"/>
                <a:gd name="T12" fmla="*/ 25 w 363"/>
                <a:gd name="T13" fmla="*/ 265 h 372"/>
                <a:gd name="T14" fmla="*/ 68 w 363"/>
                <a:gd name="T15" fmla="*/ 249 h 372"/>
                <a:gd name="T16" fmla="*/ 120 w 363"/>
                <a:gd name="T17" fmla="*/ 302 h 372"/>
                <a:gd name="T18" fmla="*/ 104 w 363"/>
                <a:gd name="T19" fmla="*/ 346 h 372"/>
                <a:gd name="T20" fmla="*/ 123 w 363"/>
                <a:gd name="T21" fmla="*/ 364 h 372"/>
                <a:gd name="T22" fmla="*/ 222 w 363"/>
                <a:gd name="T23" fmla="*/ 242 h 372"/>
                <a:gd name="T24" fmla="*/ 242 w 363"/>
                <a:gd name="T25" fmla="*/ 124 h 372"/>
                <a:gd name="T26" fmla="*/ 242 w 363"/>
                <a:gd name="T27" fmla="*/ 79 h 372"/>
                <a:gd name="T28" fmla="*/ 286 w 363"/>
                <a:gd name="T29" fmla="*/ 79 h 372"/>
                <a:gd name="T30" fmla="*/ 286 w 363"/>
                <a:gd name="T31" fmla="*/ 124 h 372"/>
                <a:gd name="T32" fmla="*/ 242 w 363"/>
                <a:gd name="T33" fmla="*/ 12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3" h="372">
                  <a:moveTo>
                    <a:pt x="222" y="242"/>
                  </a:moveTo>
                  <a:cubicBezTo>
                    <a:pt x="222" y="242"/>
                    <a:pt x="363" y="140"/>
                    <a:pt x="348" y="23"/>
                  </a:cubicBezTo>
                  <a:cubicBezTo>
                    <a:pt x="347" y="21"/>
                    <a:pt x="346" y="19"/>
                    <a:pt x="345" y="18"/>
                  </a:cubicBezTo>
                  <a:cubicBezTo>
                    <a:pt x="344" y="17"/>
                    <a:pt x="343" y="16"/>
                    <a:pt x="340" y="16"/>
                  </a:cubicBezTo>
                  <a:cubicBezTo>
                    <a:pt x="226" y="0"/>
                    <a:pt x="127" y="144"/>
                    <a:pt x="127" y="144"/>
                  </a:cubicBezTo>
                  <a:cubicBezTo>
                    <a:pt x="40" y="134"/>
                    <a:pt x="46" y="151"/>
                    <a:pt x="7" y="246"/>
                  </a:cubicBezTo>
                  <a:cubicBezTo>
                    <a:pt x="0" y="264"/>
                    <a:pt x="12" y="270"/>
                    <a:pt x="25" y="265"/>
                  </a:cubicBezTo>
                  <a:cubicBezTo>
                    <a:pt x="39" y="260"/>
                    <a:pt x="68" y="249"/>
                    <a:pt x="68" y="249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20" y="302"/>
                    <a:pt x="109" y="332"/>
                    <a:pt x="104" y="346"/>
                  </a:cubicBezTo>
                  <a:cubicBezTo>
                    <a:pt x="99" y="359"/>
                    <a:pt x="105" y="372"/>
                    <a:pt x="123" y="364"/>
                  </a:cubicBezTo>
                  <a:cubicBezTo>
                    <a:pt x="215" y="324"/>
                    <a:pt x="232" y="330"/>
                    <a:pt x="222" y="242"/>
                  </a:cubicBezTo>
                  <a:close/>
                  <a:moveTo>
                    <a:pt x="242" y="124"/>
                  </a:moveTo>
                  <a:cubicBezTo>
                    <a:pt x="230" y="111"/>
                    <a:pt x="230" y="91"/>
                    <a:pt x="242" y="79"/>
                  </a:cubicBezTo>
                  <a:cubicBezTo>
                    <a:pt x="254" y="67"/>
                    <a:pt x="274" y="67"/>
                    <a:pt x="286" y="79"/>
                  </a:cubicBezTo>
                  <a:cubicBezTo>
                    <a:pt x="297" y="91"/>
                    <a:pt x="297" y="111"/>
                    <a:pt x="286" y="124"/>
                  </a:cubicBezTo>
                  <a:cubicBezTo>
                    <a:pt x="274" y="136"/>
                    <a:pt x="254" y="136"/>
                    <a:pt x="242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4"/>
            </p:custDataLst>
          </p:nvPr>
        </p:nvGrpSpPr>
        <p:grpSpPr>
          <a:xfrm>
            <a:off x="8877833" y="1234463"/>
            <a:ext cx="2180323" cy="2522755"/>
            <a:chOff x="8970197" y="1520790"/>
            <a:chExt cx="2180323" cy="2522755"/>
          </a:xfrm>
        </p:grpSpPr>
        <p:grpSp>
          <p:nvGrpSpPr>
            <p:cNvPr id="21" name="Group 5"/>
            <p:cNvGrpSpPr/>
            <p:nvPr/>
          </p:nvGrpSpPr>
          <p:grpSpPr>
            <a:xfrm>
              <a:off x="8970197" y="1520790"/>
              <a:ext cx="2035430" cy="2466089"/>
              <a:chOff x="8675421" y="2042115"/>
              <a:chExt cx="2035430" cy="2466089"/>
            </a:xfrm>
          </p:grpSpPr>
          <p:sp>
            <p:nvSpPr>
              <p:cNvPr id="30" name="Freeform: Shape 14"/>
              <p:cNvSpPr/>
              <p:nvPr/>
            </p:nvSpPr>
            <p:spPr bwMode="auto">
              <a:xfrm>
                <a:off x="8675421" y="2468241"/>
                <a:ext cx="2035430" cy="2039963"/>
              </a:xfrm>
              <a:custGeom>
                <a:avLst/>
                <a:gdLst>
                  <a:gd name="T0" fmla="*/ 173 w 567"/>
                  <a:gd name="T1" fmla="*/ 115 h 567"/>
                  <a:gd name="T2" fmla="*/ 129 w 567"/>
                  <a:gd name="T3" fmla="*/ 88 h 567"/>
                  <a:gd name="T4" fmla="*/ 129 w 567"/>
                  <a:gd name="T5" fmla="*/ 27 h 567"/>
                  <a:gd name="T6" fmla="*/ 169 w 567"/>
                  <a:gd name="T7" fmla="*/ 1 h 567"/>
                  <a:gd name="T8" fmla="*/ 394 w 567"/>
                  <a:gd name="T9" fmla="*/ 1 h 567"/>
                  <a:gd name="T10" fmla="*/ 437 w 567"/>
                  <a:gd name="T11" fmla="*/ 41 h 567"/>
                  <a:gd name="T12" fmla="*/ 437 w 567"/>
                  <a:gd name="T13" fmla="*/ 75 h 567"/>
                  <a:gd name="T14" fmla="*/ 395 w 567"/>
                  <a:gd name="T15" fmla="*/ 115 h 567"/>
                  <a:gd name="T16" fmla="*/ 390 w 567"/>
                  <a:gd name="T17" fmla="*/ 115 h 567"/>
                  <a:gd name="T18" fmla="*/ 389 w 567"/>
                  <a:gd name="T19" fmla="*/ 173 h 567"/>
                  <a:gd name="T20" fmla="*/ 399 w 567"/>
                  <a:gd name="T21" fmla="*/ 209 h 567"/>
                  <a:gd name="T22" fmla="*/ 555 w 567"/>
                  <a:gd name="T23" fmla="*/ 477 h 567"/>
                  <a:gd name="T24" fmla="*/ 565 w 567"/>
                  <a:gd name="T25" fmla="*/ 518 h 567"/>
                  <a:gd name="T26" fmla="*/ 515 w 567"/>
                  <a:gd name="T27" fmla="*/ 565 h 567"/>
                  <a:gd name="T28" fmla="*/ 493 w 567"/>
                  <a:gd name="T29" fmla="*/ 567 h 567"/>
                  <a:gd name="T30" fmla="*/ 65 w 567"/>
                  <a:gd name="T31" fmla="*/ 567 h 567"/>
                  <a:gd name="T32" fmla="*/ 45 w 567"/>
                  <a:gd name="T33" fmla="*/ 565 h 567"/>
                  <a:gd name="T34" fmla="*/ 9 w 567"/>
                  <a:gd name="T35" fmla="*/ 502 h 567"/>
                  <a:gd name="T36" fmla="*/ 20 w 567"/>
                  <a:gd name="T37" fmla="*/ 477 h 567"/>
                  <a:gd name="T38" fmla="*/ 168 w 567"/>
                  <a:gd name="T39" fmla="*/ 200 h 567"/>
                  <a:gd name="T40" fmla="*/ 173 w 567"/>
                  <a:gd name="T41" fmla="*/ 182 h 567"/>
                  <a:gd name="T42" fmla="*/ 173 w 567"/>
                  <a:gd name="T43" fmla="*/ 115 h 567"/>
                  <a:gd name="T44" fmla="*/ 197 w 567"/>
                  <a:gd name="T45" fmla="*/ 91 h 567"/>
                  <a:gd name="T46" fmla="*/ 196 w 567"/>
                  <a:gd name="T47" fmla="*/ 190 h 567"/>
                  <a:gd name="T48" fmla="*/ 193 w 567"/>
                  <a:gd name="T49" fmla="*/ 204 h 567"/>
                  <a:gd name="T50" fmla="*/ 43 w 567"/>
                  <a:gd name="T51" fmla="*/ 483 h 567"/>
                  <a:gd name="T52" fmla="*/ 34 w 567"/>
                  <a:gd name="T53" fmla="*/ 501 h 567"/>
                  <a:gd name="T54" fmla="*/ 63 w 567"/>
                  <a:gd name="T55" fmla="*/ 543 h 567"/>
                  <a:gd name="T56" fmla="*/ 500 w 567"/>
                  <a:gd name="T57" fmla="*/ 543 h 567"/>
                  <a:gd name="T58" fmla="*/ 517 w 567"/>
                  <a:gd name="T59" fmla="*/ 541 h 567"/>
                  <a:gd name="T60" fmla="*/ 532 w 567"/>
                  <a:gd name="T61" fmla="*/ 520 h 567"/>
                  <a:gd name="T62" fmla="*/ 522 w 567"/>
                  <a:gd name="T63" fmla="*/ 488 h 567"/>
                  <a:gd name="T64" fmla="*/ 369 w 567"/>
                  <a:gd name="T65" fmla="*/ 204 h 567"/>
                  <a:gd name="T66" fmla="*/ 366 w 567"/>
                  <a:gd name="T67" fmla="*/ 191 h 567"/>
                  <a:gd name="T68" fmla="*/ 366 w 567"/>
                  <a:gd name="T69" fmla="*/ 98 h 567"/>
                  <a:gd name="T70" fmla="*/ 366 w 567"/>
                  <a:gd name="T71" fmla="*/ 91 h 567"/>
                  <a:gd name="T72" fmla="*/ 380 w 567"/>
                  <a:gd name="T73" fmla="*/ 91 h 567"/>
                  <a:gd name="T74" fmla="*/ 393 w 567"/>
                  <a:gd name="T75" fmla="*/ 91 h 567"/>
                  <a:gd name="T76" fmla="*/ 414 w 567"/>
                  <a:gd name="T77" fmla="*/ 70 h 567"/>
                  <a:gd name="T78" fmla="*/ 414 w 567"/>
                  <a:gd name="T79" fmla="*/ 46 h 567"/>
                  <a:gd name="T80" fmla="*/ 393 w 567"/>
                  <a:gd name="T81" fmla="*/ 24 h 567"/>
                  <a:gd name="T82" fmla="*/ 170 w 567"/>
                  <a:gd name="T83" fmla="*/ 24 h 567"/>
                  <a:gd name="T84" fmla="*/ 148 w 567"/>
                  <a:gd name="T85" fmla="*/ 46 h 567"/>
                  <a:gd name="T86" fmla="*/ 148 w 567"/>
                  <a:gd name="T87" fmla="*/ 69 h 567"/>
                  <a:gd name="T88" fmla="*/ 170 w 567"/>
                  <a:gd name="T89" fmla="*/ 91 h 567"/>
                  <a:gd name="T90" fmla="*/ 197 w 567"/>
                  <a:gd name="T91" fmla="*/ 91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7" h="567">
                    <a:moveTo>
                      <a:pt x="173" y="115"/>
                    </a:moveTo>
                    <a:cubicBezTo>
                      <a:pt x="153" y="114"/>
                      <a:pt x="136" y="107"/>
                      <a:pt x="129" y="88"/>
                    </a:cubicBezTo>
                    <a:cubicBezTo>
                      <a:pt x="121" y="68"/>
                      <a:pt x="121" y="47"/>
                      <a:pt x="129" y="27"/>
                    </a:cubicBezTo>
                    <a:cubicBezTo>
                      <a:pt x="136" y="9"/>
                      <a:pt x="151" y="1"/>
                      <a:pt x="169" y="1"/>
                    </a:cubicBezTo>
                    <a:cubicBezTo>
                      <a:pt x="244" y="0"/>
                      <a:pt x="319" y="0"/>
                      <a:pt x="394" y="1"/>
                    </a:cubicBezTo>
                    <a:cubicBezTo>
                      <a:pt x="416" y="1"/>
                      <a:pt x="435" y="17"/>
                      <a:pt x="437" y="41"/>
                    </a:cubicBezTo>
                    <a:cubicBezTo>
                      <a:pt x="439" y="52"/>
                      <a:pt x="439" y="64"/>
                      <a:pt x="437" y="75"/>
                    </a:cubicBezTo>
                    <a:cubicBezTo>
                      <a:pt x="434" y="98"/>
                      <a:pt x="418" y="113"/>
                      <a:pt x="395" y="115"/>
                    </a:cubicBezTo>
                    <a:cubicBezTo>
                      <a:pt x="393" y="115"/>
                      <a:pt x="392" y="115"/>
                      <a:pt x="390" y="115"/>
                    </a:cubicBezTo>
                    <a:cubicBezTo>
                      <a:pt x="390" y="134"/>
                      <a:pt x="390" y="154"/>
                      <a:pt x="389" y="173"/>
                    </a:cubicBezTo>
                    <a:cubicBezTo>
                      <a:pt x="389" y="186"/>
                      <a:pt x="392" y="198"/>
                      <a:pt x="399" y="209"/>
                    </a:cubicBezTo>
                    <a:cubicBezTo>
                      <a:pt x="451" y="298"/>
                      <a:pt x="503" y="388"/>
                      <a:pt x="555" y="477"/>
                    </a:cubicBezTo>
                    <a:cubicBezTo>
                      <a:pt x="562" y="490"/>
                      <a:pt x="567" y="503"/>
                      <a:pt x="565" y="518"/>
                    </a:cubicBezTo>
                    <a:cubicBezTo>
                      <a:pt x="562" y="544"/>
                      <a:pt x="542" y="562"/>
                      <a:pt x="515" y="565"/>
                    </a:cubicBezTo>
                    <a:cubicBezTo>
                      <a:pt x="508" y="566"/>
                      <a:pt x="500" y="567"/>
                      <a:pt x="493" y="567"/>
                    </a:cubicBezTo>
                    <a:cubicBezTo>
                      <a:pt x="351" y="567"/>
                      <a:pt x="208" y="567"/>
                      <a:pt x="65" y="567"/>
                    </a:cubicBezTo>
                    <a:cubicBezTo>
                      <a:pt x="58" y="567"/>
                      <a:pt x="52" y="566"/>
                      <a:pt x="45" y="565"/>
                    </a:cubicBezTo>
                    <a:cubicBezTo>
                      <a:pt x="14" y="558"/>
                      <a:pt x="0" y="533"/>
                      <a:pt x="9" y="502"/>
                    </a:cubicBezTo>
                    <a:cubicBezTo>
                      <a:pt x="12" y="493"/>
                      <a:pt x="16" y="485"/>
                      <a:pt x="20" y="477"/>
                    </a:cubicBezTo>
                    <a:cubicBezTo>
                      <a:pt x="69" y="385"/>
                      <a:pt x="119" y="293"/>
                      <a:pt x="168" y="200"/>
                    </a:cubicBezTo>
                    <a:cubicBezTo>
                      <a:pt x="171" y="195"/>
                      <a:pt x="173" y="188"/>
                      <a:pt x="173" y="182"/>
                    </a:cubicBezTo>
                    <a:cubicBezTo>
                      <a:pt x="173" y="160"/>
                      <a:pt x="173" y="138"/>
                      <a:pt x="173" y="115"/>
                    </a:cubicBezTo>
                    <a:close/>
                    <a:moveTo>
                      <a:pt x="197" y="91"/>
                    </a:moveTo>
                    <a:cubicBezTo>
                      <a:pt x="197" y="125"/>
                      <a:pt x="197" y="157"/>
                      <a:pt x="196" y="190"/>
                    </a:cubicBezTo>
                    <a:cubicBezTo>
                      <a:pt x="196" y="195"/>
                      <a:pt x="195" y="200"/>
                      <a:pt x="193" y="204"/>
                    </a:cubicBezTo>
                    <a:cubicBezTo>
                      <a:pt x="143" y="297"/>
                      <a:pt x="93" y="390"/>
                      <a:pt x="43" y="483"/>
                    </a:cubicBezTo>
                    <a:cubicBezTo>
                      <a:pt x="40" y="489"/>
                      <a:pt x="37" y="495"/>
                      <a:pt x="34" y="501"/>
                    </a:cubicBezTo>
                    <a:cubicBezTo>
                      <a:pt x="23" y="529"/>
                      <a:pt x="33" y="543"/>
                      <a:pt x="63" y="543"/>
                    </a:cubicBezTo>
                    <a:cubicBezTo>
                      <a:pt x="209" y="543"/>
                      <a:pt x="355" y="543"/>
                      <a:pt x="500" y="543"/>
                    </a:cubicBezTo>
                    <a:cubicBezTo>
                      <a:pt x="506" y="543"/>
                      <a:pt x="511" y="542"/>
                      <a:pt x="517" y="541"/>
                    </a:cubicBezTo>
                    <a:cubicBezTo>
                      <a:pt x="527" y="538"/>
                      <a:pt x="533" y="531"/>
                      <a:pt x="532" y="520"/>
                    </a:cubicBezTo>
                    <a:cubicBezTo>
                      <a:pt x="530" y="509"/>
                      <a:pt x="527" y="498"/>
                      <a:pt x="522" y="488"/>
                    </a:cubicBezTo>
                    <a:cubicBezTo>
                      <a:pt x="471" y="393"/>
                      <a:pt x="420" y="299"/>
                      <a:pt x="369" y="204"/>
                    </a:cubicBezTo>
                    <a:cubicBezTo>
                      <a:pt x="367" y="200"/>
                      <a:pt x="366" y="196"/>
                      <a:pt x="366" y="191"/>
                    </a:cubicBezTo>
                    <a:cubicBezTo>
                      <a:pt x="366" y="160"/>
                      <a:pt x="366" y="129"/>
                      <a:pt x="366" y="98"/>
                    </a:cubicBezTo>
                    <a:cubicBezTo>
                      <a:pt x="366" y="96"/>
                      <a:pt x="366" y="93"/>
                      <a:pt x="366" y="91"/>
                    </a:cubicBezTo>
                    <a:cubicBezTo>
                      <a:pt x="371" y="91"/>
                      <a:pt x="375" y="91"/>
                      <a:pt x="380" y="91"/>
                    </a:cubicBezTo>
                    <a:cubicBezTo>
                      <a:pt x="384" y="91"/>
                      <a:pt x="389" y="91"/>
                      <a:pt x="393" y="91"/>
                    </a:cubicBezTo>
                    <a:cubicBezTo>
                      <a:pt x="405" y="91"/>
                      <a:pt x="414" y="82"/>
                      <a:pt x="414" y="70"/>
                    </a:cubicBezTo>
                    <a:cubicBezTo>
                      <a:pt x="414" y="62"/>
                      <a:pt x="414" y="54"/>
                      <a:pt x="414" y="46"/>
                    </a:cubicBezTo>
                    <a:cubicBezTo>
                      <a:pt x="414" y="33"/>
                      <a:pt x="405" y="24"/>
                      <a:pt x="393" y="24"/>
                    </a:cubicBezTo>
                    <a:cubicBezTo>
                      <a:pt x="318" y="24"/>
                      <a:pt x="244" y="24"/>
                      <a:pt x="170" y="24"/>
                    </a:cubicBezTo>
                    <a:cubicBezTo>
                      <a:pt x="157" y="24"/>
                      <a:pt x="148" y="33"/>
                      <a:pt x="148" y="46"/>
                    </a:cubicBezTo>
                    <a:cubicBezTo>
                      <a:pt x="148" y="54"/>
                      <a:pt x="148" y="61"/>
                      <a:pt x="148" y="69"/>
                    </a:cubicBezTo>
                    <a:cubicBezTo>
                      <a:pt x="148" y="82"/>
                      <a:pt x="157" y="91"/>
                      <a:pt x="170" y="91"/>
                    </a:cubicBezTo>
                    <a:cubicBezTo>
                      <a:pt x="179" y="91"/>
                      <a:pt x="187" y="91"/>
                      <a:pt x="197" y="9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5"/>
              <p:cNvSpPr/>
              <p:nvPr/>
            </p:nvSpPr>
            <p:spPr bwMode="auto">
              <a:xfrm>
                <a:off x="9461939" y="2171313"/>
                <a:ext cx="201730" cy="201730"/>
              </a:xfrm>
              <a:custGeom>
                <a:avLst/>
                <a:gdLst>
                  <a:gd name="T0" fmla="*/ 0 w 56"/>
                  <a:gd name="T1" fmla="*/ 28 h 56"/>
                  <a:gd name="T2" fmla="*/ 28 w 56"/>
                  <a:gd name="T3" fmla="*/ 0 h 56"/>
                  <a:gd name="T4" fmla="*/ 56 w 56"/>
                  <a:gd name="T5" fmla="*/ 28 h 56"/>
                  <a:gd name="T6" fmla="*/ 28 w 56"/>
                  <a:gd name="T7" fmla="*/ 56 h 56"/>
                  <a:gd name="T8" fmla="*/ 0 w 56"/>
                  <a:gd name="T9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12"/>
                      <a:pt x="13" y="0"/>
                      <a:pt x="28" y="0"/>
                    </a:cubicBezTo>
                    <a:cubicBezTo>
                      <a:pt x="44" y="1"/>
                      <a:pt x="56" y="13"/>
                      <a:pt x="56" y="28"/>
                    </a:cubicBezTo>
                    <a:cubicBezTo>
                      <a:pt x="56" y="43"/>
                      <a:pt x="43" y="56"/>
                      <a:pt x="28" y="56"/>
                    </a:cubicBezTo>
                    <a:cubicBezTo>
                      <a:pt x="12" y="55"/>
                      <a:pt x="0" y="44"/>
                      <a:pt x="0" y="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6"/>
              <p:cNvSpPr/>
              <p:nvPr/>
            </p:nvSpPr>
            <p:spPr bwMode="auto">
              <a:xfrm>
                <a:off x="9715801" y="2042115"/>
                <a:ext cx="169998" cy="172264"/>
              </a:xfrm>
              <a:custGeom>
                <a:avLst/>
                <a:gdLst>
                  <a:gd name="T0" fmla="*/ 47 w 47"/>
                  <a:gd name="T1" fmla="*/ 24 h 48"/>
                  <a:gd name="T2" fmla="*/ 23 w 47"/>
                  <a:gd name="T3" fmla="*/ 47 h 48"/>
                  <a:gd name="T4" fmla="*/ 0 w 47"/>
                  <a:gd name="T5" fmla="*/ 24 h 48"/>
                  <a:gd name="T6" fmla="*/ 23 w 47"/>
                  <a:gd name="T7" fmla="*/ 0 h 48"/>
                  <a:gd name="T8" fmla="*/ 47 w 47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47" y="24"/>
                    </a:moveTo>
                    <a:cubicBezTo>
                      <a:pt x="47" y="37"/>
                      <a:pt x="36" y="48"/>
                      <a:pt x="23" y="47"/>
                    </a:cubicBezTo>
                    <a:cubicBezTo>
                      <a:pt x="10" y="47"/>
                      <a:pt x="0" y="37"/>
                      <a:pt x="0" y="24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7" y="0"/>
                      <a:pt x="47" y="11"/>
                      <a:pt x="47" y="2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7"/>
              <p:cNvSpPr/>
              <p:nvPr/>
            </p:nvSpPr>
            <p:spPr bwMode="auto">
              <a:xfrm>
                <a:off x="9518606" y="2658637"/>
                <a:ext cx="360394" cy="360394"/>
              </a:xfrm>
              <a:custGeom>
                <a:avLst/>
                <a:gdLst>
                  <a:gd name="T0" fmla="*/ 50 w 100"/>
                  <a:gd name="T1" fmla="*/ 99 h 100"/>
                  <a:gd name="T2" fmla="*/ 0 w 100"/>
                  <a:gd name="T3" fmla="*/ 50 h 100"/>
                  <a:gd name="T4" fmla="*/ 50 w 100"/>
                  <a:gd name="T5" fmla="*/ 0 h 100"/>
                  <a:gd name="T6" fmla="*/ 100 w 100"/>
                  <a:gd name="T7" fmla="*/ 50 h 100"/>
                  <a:gd name="T8" fmla="*/ 50 w 100"/>
                  <a:gd name="T9" fmla="*/ 9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0">
                    <a:moveTo>
                      <a:pt x="50" y="99"/>
                    </a:moveTo>
                    <a:cubicBezTo>
                      <a:pt x="22" y="99"/>
                      <a:pt x="1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" y="0"/>
                      <a:pt x="100" y="23"/>
                      <a:pt x="100" y="50"/>
                    </a:cubicBezTo>
                    <a:cubicBezTo>
                      <a:pt x="100" y="78"/>
                      <a:pt x="78" y="100"/>
                      <a:pt x="50" y="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8"/>
              <p:cNvSpPr/>
              <p:nvPr/>
            </p:nvSpPr>
            <p:spPr bwMode="auto">
              <a:xfrm>
                <a:off x="8870351" y="3136896"/>
                <a:ext cx="1636504" cy="1194513"/>
              </a:xfrm>
              <a:custGeom>
                <a:avLst/>
                <a:gdLst>
                  <a:gd name="T0" fmla="*/ 303 w 456"/>
                  <a:gd name="T1" fmla="*/ 53 h 332"/>
                  <a:gd name="T2" fmla="*/ 303 w 456"/>
                  <a:gd name="T3" fmla="*/ 53 h 332"/>
                  <a:gd name="T4" fmla="*/ 281 w 456"/>
                  <a:gd name="T5" fmla="*/ 15 h 332"/>
                  <a:gd name="T6" fmla="*/ 228 w 456"/>
                  <a:gd name="T7" fmla="*/ 15 h 332"/>
                  <a:gd name="T8" fmla="*/ 168 w 456"/>
                  <a:gd name="T9" fmla="*/ 15 h 332"/>
                  <a:gd name="T10" fmla="*/ 92 w 456"/>
                  <a:gd name="T11" fmla="*/ 162 h 332"/>
                  <a:gd name="T12" fmla="*/ 72 w 456"/>
                  <a:gd name="T13" fmla="*/ 197 h 332"/>
                  <a:gd name="T14" fmla="*/ 7 w 456"/>
                  <a:gd name="T15" fmla="*/ 316 h 332"/>
                  <a:gd name="T16" fmla="*/ 0 w 456"/>
                  <a:gd name="T17" fmla="*/ 332 h 332"/>
                  <a:gd name="T18" fmla="*/ 456 w 456"/>
                  <a:gd name="T19" fmla="*/ 332 h 332"/>
                  <a:gd name="T20" fmla="*/ 303 w 456"/>
                  <a:gd name="T21" fmla="*/ 5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332">
                    <a:moveTo>
                      <a:pt x="303" y="53"/>
                    </a:moveTo>
                    <a:cubicBezTo>
                      <a:pt x="303" y="53"/>
                      <a:pt x="303" y="53"/>
                      <a:pt x="303" y="53"/>
                    </a:cubicBezTo>
                    <a:cubicBezTo>
                      <a:pt x="281" y="15"/>
                      <a:pt x="281" y="15"/>
                      <a:pt x="281" y="15"/>
                    </a:cubicBezTo>
                    <a:cubicBezTo>
                      <a:pt x="259" y="0"/>
                      <a:pt x="228" y="15"/>
                      <a:pt x="228" y="15"/>
                    </a:cubicBezTo>
                    <a:cubicBezTo>
                      <a:pt x="188" y="31"/>
                      <a:pt x="168" y="15"/>
                      <a:pt x="168" y="1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85" y="174"/>
                      <a:pt x="79" y="185"/>
                      <a:pt x="72" y="197"/>
                    </a:cubicBezTo>
                    <a:cubicBezTo>
                      <a:pt x="51" y="237"/>
                      <a:pt x="29" y="276"/>
                      <a:pt x="7" y="316"/>
                    </a:cubicBezTo>
                    <a:cubicBezTo>
                      <a:pt x="5" y="320"/>
                      <a:pt x="3" y="326"/>
                      <a:pt x="0" y="332"/>
                    </a:cubicBezTo>
                    <a:cubicBezTo>
                      <a:pt x="152" y="332"/>
                      <a:pt x="302" y="332"/>
                      <a:pt x="456" y="332"/>
                    </a:cubicBezTo>
                    <a:cubicBezTo>
                      <a:pt x="404" y="238"/>
                      <a:pt x="354" y="146"/>
                      <a:pt x="303" y="5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5" name="Oval 9"/>
            <p:cNvSpPr/>
            <p:nvPr/>
          </p:nvSpPr>
          <p:spPr>
            <a:xfrm>
              <a:off x="10674266" y="3567291"/>
              <a:ext cx="476254" cy="4762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3"/>
            <p:cNvSpPr/>
            <p:nvPr/>
          </p:nvSpPr>
          <p:spPr bwMode="auto">
            <a:xfrm>
              <a:off x="10789841" y="3707165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6" name="išľíďè"/>
          <p:cNvSpPr/>
          <p:nvPr/>
        </p:nvSpPr>
        <p:spPr bwMode="auto">
          <a:xfrm>
            <a:off x="536445" y="50222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7" name="iSlíďè"/>
          <p:cNvSpPr txBox="1"/>
          <p:nvPr/>
        </p:nvSpPr>
        <p:spPr bwMode="auto">
          <a:xfrm>
            <a:off x="977536" y="468784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3454219" y="502766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9" name="iSlíďè"/>
          <p:cNvSpPr txBox="1"/>
          <p:nvPr/>
        </p:nvSpPr>
        <p:spPr bwMode="auto">
          <a:xfrm>
            <a:off x="3895310" y="46932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0" name="išľíďè"/>
          <p:cNvSpPr/>
          <p:nvPr/>
        </p:nvSpPr>
        <p:spPr bwMode="auto">
          <a:xfrm>
            <a:off x="6371993" y="502218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1" name="iSlíďè"/>
          <p:cNvSpPr txBox="1"/>
          <p:nvPr/>
        </p:nvSpPr>
        <p:spPr bwMode="auto">
          <a:xfrm>
            <a:off x="6813084" y="468780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2" name="išľíďè"/>
          <p:cNvSpPr/>
          <p:nvPr/>
        </p:nvSpPr>
        <p:spPr bwMode="auto">
          <a:xfrm>
            <a:off x="9156038" y="502218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iSlíďè"/>
          <p:cNvSpPr txBox="1"/>
          <p:nvPr/>
        </p:nvSpPr>
        <p:spPr bwMode="auto">
          <a:xfrm>
            <a:off x="9597129" y="468780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04904" y="4419546"/>
            <a:ext cx="3555805" cy="10159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424335" y="2184471"/>
            <a:ext cx="285732" cy="2196974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1930277" y="2184471"/>
            <a:ext cx="285732" cy="2196974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436220" y="2184471"/>
            <a:ext cx="285732" cy="2196974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2942163" y="2184471"/>
            <a:ext cx="285732" cy="2196974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448106" y="2184471"/>
            <a:ext cx="285732" cy="2196974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3954052" y="2184471"/>
            <a:ext cx="285732" cy="2196974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453861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1964222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474583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984943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495304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005665" y="4561032"/>
            <a:ext cx="214803" cy="2801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167"/>
          <p:cNvGrpSpPr/>
          <p:nvPr/>
        </p:nvGrpSpPr>
        <p:grpSpPr>
          <a:xfrm>
            <a:off x="8544498" y="3997304"/>
            <a:ext cx="625327" cy="607424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355588" y="2159410"/>
            <a:ext cx="625327" cy="607424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355588" y="3997304"/>
            <a:ext cx="625327" cy="607424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355588" y="3062091"/>
            <a:ext cx="625327" cy="607424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544498" y="3062091"/>
            <a:ext cx="625327" cy="607424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544498" y="2159410"/>
            <a:ext cx="625327" cy="607424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9" name="Straight Line buttom"/>
          <p:cNvCxnSpPr/>
          <p:nvPr/>
        </p:nvCxnSpPr>
        <p:spPr>
          <a:xfrm>
            <a:off x="914684" y="5173432"/>
            <a:ext cx="1036263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išľíďè"/>
          <p:cNvSpPr/>
          <p:nvPr/>
        </p:nvSpPr>
        <p:spPr bwMode="auto">
          <a:xfrm>
            <a:off x="6026378" y="232667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0" name="iSlíďè"/>
          <p:cNvSpPr txBox="1"/>
          <p:nvPr/>
        </p:nvSpPr>
        <p:spPr bwMode="auto">
          <a:xfrm>
            <a:off x="6008279" y="201804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6016258" y="33075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5998159" y="29989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6026378" y="423248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6008279" y="392385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9349146" y="232667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9331047" y="201804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7" name="išľíďè"/>
          <p:cNvSpPr/>
          <p:nvPr/>
        </p:nvSpPr>
        <p:spPr bwMode="auto">
          <a:xfrm>
            <a:off x="9339026" y="3307537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8" name="iSlíďè"/>
          <p:cNvSpPr txBox="1"/>
          <p:nvPr/>
        </p:nvSpPr>
        <p:spPr bwMode="auto">
          <a:xfrm>
            <a:off x="9320927" y="29989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9" name="išľíďè"/>
          <p:cNvSpPr/>
          <p:nvPr/>
        </p:nvSpPr>
        <p:spPr bwMode="auto">
          <a:xfrm>
            <a:off x="9349146" y="423248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0" name="iSlíďè"/>
          <p:cNvSpPr txBox="1"/>
          <p:nvPr/>
        </p:nvSpPr>
        <p:spPr bwMode="auto">
          <a:xfrm>
            <a:off x="9331047" y="392385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1" name="išľíďè"/>
          <p:cNvSpPr/>
          <p:nvPr/>
        </p:nvSpPr>
        <p:spPr bwMode="auto">
          <a:xfrm>
            <a:off x="765772" y="5688359"/>
            <a:ext cx="104302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2" name="iSlíďè"/>
          <p:cNvSpPr txBox="1"/>
          <p:nvPr/>
        </p:nvSpPr>
        <p:spPr bwMode="auto">
          <a:xfrm>
            <a:off x="788476" y="53834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7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63"/>
          <p:cNvGrpSpPr/>
          <p:nvPr/>
        </p:nvGrpSpPr>
        <p:grpSpPr>
          <a:xfrm>
            <a:off x="4999305" y="1709487"/>
            <a:ext cx="2601590" cy="548479"/>
            <a:chOff x="1792812" y="1276468"/>
            <a:chExt cx="2779190" cy="518462"/>
          </a:xfrm>
          <a:solidFill>
            <a:schemeClr val="tx2"/>
          </a:solidFill>
        </p:grpSpPr>
        <p:sp>
          <p:nvSpPr>
            <p:cNvPr id="33" name="Pentagon 65"/>
            <p:cNvSpPr/>
            <p:nvPr/>
          </p:nvSpPr>
          <p:spPr>
            <a:xfrm>
              <a:off x="1792812" y="1276468"/>
              <a:ext cx="2779190" cy="51846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cs typeface="+mn-ea"/>
                <a:sym typeface="+mn-lt"/>
              </a:endParaRPr>
            </a:p>
          </p:txBody>
        </p:sp>
        <p:sp>
          <p:nvSpPr>
            <p:cNvPr id="34" name="TextBox 66"/>
            <p:cNvSpPr txBox="1"/>
            <p:nvPr/>
          </p:nvSpPr>
          <p:spPr>
            <a:xfrm>
              <a:off x="3664453" y="1399901"/>
              <a:ext cx="512018" cy="27159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67"/>
          <p:cNvGrpSpPr/>
          <p:nvPr/>
        </p:nvGrpSpPr>
        <p:grpSpPr>
          <a:xfrm>
            <a:off x="4999401" y="2320484"/>
            <a:ext cx="2116161" cy="548479"/>
            <a:chOff x="1792915" y="2110893"/>
            <a:chExt cx="2260621" cy="518462"/>
          </a:xfrm>
          <a:solidFill>
            <a:schemeClr val="bg2"/>
          </a:solidFill>
        </p:grpSpPr>
        <p:sp>
          <p:nvSpPr>
            <p:cNvPr id="36" name="Pentagon 68"/>
            <p:cNvSpPr/>
            <p:nvPr/>
          </p:nvSpPr>
          <p:spPr>
            <a:xfrm>
              <a:off x="1792915" y="2110893"/>
              <a:ext cx="2260621" cy="51846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cs typeface="+mn-ea"/>
                <a:sym typeface="+mn-lt"/>
              </a:endParaRPr>
            </a:p>
          </p:txBody>
        </p:sp>
        <p:sp>
          <p:nvSpPr>
            <p:cNvPr id="43" name="TextBox 86"/>
            <p:cNvSpPr txBox="1"/>
            <p:nvPr/>
          </p:nvSpPr>
          <p:spPr>
            <a:xfrm>
              <a:off x="3157043" y="2237390"/>
              <a:ext cx="512017" cy="27159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87"/>
          <p:cNvGrpSpPr/>
          <p:nvPr/>
        </p:nvGrpSpPr>
        <p:grpSpPr>
          <a:xfrm>
            <a:off x="5001008" y="2931481"/>
            <a:ext cx="1629224" cy="548479"/>
            <a:chOff x="1794633" y="2975000"/>
            <a:chExt cx="1740443" cy="518462"/>
          </a:xfrm>
          <a:solidFill>
            <a:schemeClr val="accent1"/>
          </a:solidFill>
        </p:grpSpPr>
        <p:sp>
          <p:nvSpPr>
            <p:cNvPr id="50" name="Pentagon 88"/>
            <p:cNvSpPr/>
            <p:nvPr/>
          </p:nvSpPr>
          <p:spPr>
            <a:xfrm>
              <a:off x="1794633" y="2975000"/>
              <a:ext cx="1740443" cy="51846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cs typeface="+mn-ea"/>
                <a:sym typeface="+mn-lt"/>
              </a:endParaRPr>
            </a:p>
          </p:txBody>
        </p:sp>
        <p:sp>
          <p:nvSpPr>
            <p:cNvPr id="51" name="TextBox 89"/>
            <p:cNvSpPr txBox="1"/>
            <p:nvPr/>
          </p:nvSpPr>
          <p:spPr>
            <a:xfrm>
              <a:off x="2784379" y="3104696"/>
              <a:ext cx="512017" cy="27159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90"/>
          <p:cNvGrpSpPr/>
          <p:nvPr/>
        </p:nvGrpSpPr>
        <p:grpSpPr>
          <a:xfrm>
            <a:off x="5001007" y="3542477"/>
            <a:ext cx="1036041" cy="548479"/>
            <a:chOff x="1794632" y="3851318"/>
            <a:chExt cx="1106766" cy="518462"/>
          </a:xfrm>
          <a:solidFill>
            <a:schemeClr val="accent3"/>
          </a:solidFill>
        </p:grpSpPr>
        <p:sp>
          <p:nvSpPr>
            <p:cNvPr id="53" name="Pentagon 91"/>
            <p:cNvSpPr/>
            <p:nvPr/>
          </p:nvSpPr>
          <p:spPr>
            <a:xfrm>
              <a:off x="1794632" y="3851318"/>
              <a:ext cx="1106766" cy="51846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cs typeface="+mn-ea"/>
                <a:sym typeface="+mn-lt"/>
              </a:endParaRPr>
            </a:p>
          </p:txBody>
        </p:sp>
        <p:sp>
          <p:nvSpPr>
            <p:cNvPr id="54" name="TextBox 92"/>
            <p:cNvSpPr txBox="1"/>
            <p:nvPr/>
          </p:nvSpPr>
          <p:spPr>
            <a:xfrm>
              <a:off x="2177723" y="3964305"/>
              <a:ext cx="512017" cy="27159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723163" y="1649943"/>
            <a:ext cx="5084707" cy="3160294"/>
            <a:chOff x="376" y="1148"/>
            <a:chExt cx="2053" cy="1276"/>
          </a:xfrm>
        </p:grpSpPr>
        <p:sp>
          <p:nvSpPr>
            <p:cNvPr id="5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6" y="1148"/>
              <a:ext cx="2053" cy="1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57" name="Freeform 5"/>
            <p:cNvSpPr/>
            <p:nvPr/>
          </p:nvSpPr>
          <p:spPr bwMode="auto">
            <a:xfrm>
              <a:off x="640" y="1150"/>
              <a:ext cx="1525" cy="100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925" y="0"/>
                </a:cxn>
                <a:cxn ang="0">
                  <a:pos x="958" y="33"/>
                </a:cxn>
                <a:cxn ang="0">
                  <a:pos x="958" y="596"/>
                </a:cxn>
                <a:cxn ang="0">
                  <a:pos x="925" y="629"/>
                </a:cxn>
                <a:cxn ang="0">
                  <a:pos x="33" y="629"/>
                </a:cxn>
                <a:cxn ang="0">
                  <a:pos x="0" y="596"/>
                </a:cxn>
                <a:cxn ang="0">
                  <a:pos x="0" y="33"/>
                </a:cxn>
                <a:cxn ang="0">
                  <a:pos x="33" y="0"/>
                </a:cxn>
              </a:cxnLst>
              <a:rect l="0" t="0" r="r" b="b"/>
              <a:pathLst>
                <a:path w="958" h="629">
                  <a:moveTo>
                    <a:pt x="33" y="0"/>
                  </a:moveTo>
                  <a:cubicBezTo>
                    <a:pt x="925" y="0"/>
                    <a:pt x="925" y="0"/>
                    <a:pt x="925" y="0"/>
                  </a:cubicBezTo>
                  <a:cubicBezTo>
                    <a:pt x="943" y="0"/>
                    <a:pt x="958" y="15"/>
                    <a:pt x="958" y="33"/>
                  </a:cubicBezTo>
                  <a:cubicBezTo>
                    <a:pt x="958" y="596"/>
                    <a:pt x="958" y="596"/>
                    <a:pt x="958" y="596"/>
                  </a:cubicBezTo>
                  <a:cubicBezTo>
                    <a:pt x="958" y="614"/>
                    <a:pt x="943" y="629"/>
                    <a:pt x="925" y="629"/>
                  </a:cubicBezTo>
                  <a:cubicBezTo>
                    <a:pt x="33" y="629"/>
                    <a:pt x="33" y="629"/>
                    <a:pt x="33" y="629"/>
                  </a:cubicBezTo>
                  <a:cubicBezTo>
                    <a:pt x="15" y="629"/>
                    <a:pt x="0" y="614"/>
                    <a:pt x="0" y="5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720" y="1255"/>
              <a:ext cx="1365" cy="7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1383" y="1185"/>
              <a:ext cx="39" cy="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60" name="Rectangle 8"/>
            <p:cNvSpPr>
              <a:spLocks noChangeArrowheads="1"/>
            </p:cNvSpPr>
            <p:nvPr/>
          </p:nvSpPr>
          <p:spPr bwMode="auto">
            <a:xfrm>
              <a:off x="1371" y="2034"/>
              <a:ext cx="63" cy="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376" y="2152"/>
              <a:ext cx="2053" cy="1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1789" y="0"/>
                </a:cxn>
                <a:cxn ang="0">
                  <a:pos x="2053" y="173"/>
                </a:cxn>
                <a:cxn ang="0">
                  <a:pos x="0" y="173"/>
                </a:cxn>
                <a:cxn ang="0">
                  <a:pos x="264" y="0"/>
                </a:cxn>
              </a:cxnLst>
              <a:rect l="0" t="0" r="r" b="b"/>
              <a:pathLst>
                <a:path w="2053" h="173">
                  <a:moveTo>
                    <a:pt x="264" y="0"/>
                  </a:moveTo>
                  <a:lnTo>
                    <a:pt x="1789" y="0"/>
                  </a:lnTo>
                  <a:lnTo>
                    <a:pt x="2053" y="173"/>
                  </a:lnTo>
                  <a:lnTo>
                    <a:pt x="0" y="17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376" y="2325"/>
              <a:ext cx="205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0" y="0"/>
                </a:cxn>
                <a:cxn ang="0">
                  <a:pos x="1290" y="38"/>
                </a:cxn>
                <a:cxn ang="0">
                  <a:pos x="1266" y="61"/>
                </a:cxn>
                <a:cxn ang="0">
                  <a:pos x="24" y="61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290" h="61">
                  <a:moveTo>
                    <a:pt x="0" y="0"/>
                  </a:moveTo>
                  <a:cubicBezTo>
                    <a:pt x="1290" y="0"/>
                    <a:pt x="1290" y="0"/>
                    <a:pt x="1290" y="0"/>
                  </a:cubicBezTo>
                  <a:cubicBezTo>
                    <a:pt x="1290" y="38"/>
                    <a:pt x="1290" y="38"/>
                    <a:pt x="1290" y="38"/>
                  </a:cubicBezTo>
                  <a:cubicBezTo>
                    <a:pt x="1290" y="51"/>
                    <a:pt x="1280" y="61"/>
                    <a:pt x="1266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1" y="61"/>
                    <a:pt x="0" y="51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1196" y="2376"/>
              <a:ext cx="413" cy="27"/>
            </a:xfrm>
            <a:prstGeom prst="roundRect">
              <a:avLst/>
            </a:prstGeom>
            <a:solidFill>
              <a:srgbClr val="707071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64" name="Rectangle 12"/>
            <p:cNvSpPr>
              <a:spLocks noChangeArrowheads="1"/>
            </p:cNvSpPr>
            <p:nvPr/>
          </p:nvSpPr>
          <p:spPr bwMode="auto">
            <a:xfrm>
              <a:off x="376" y="2325"/>
              <a:ext cx="2053" cy="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</p:grpSp>
      <p:cxnSp>
        <p:nvCxnSpPr>
          <p:cNvPr id="71" name="Straight Connector 101"/>
          <p:cNvCxnSpPr/>
          <p:nvPr/>
        </p:nvCxnSpPr>
        <p:spPr>
          <a:xfrm>
            <a:off x="1042975" y="5199015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299930" y="2276201"/>
            <a:ext cx="684000" cy="684000"/>
            <a:chOff x="7381295" y="2358084"/>
            <a:chExt cx="647999" cy="648000"/>
          </a:xfrm>
        </p:grpSpPr>
        <p:sp>
          <p:nvSpPr>
            <p:cNvPr id="66" name="Oval 58"/>
            <p:cNvSpPr>
              <a:spLocks noChangeAspect="1"/>
            </p:cNvSpPr>
            <p:nvPr/>
          </p:nvSpPr>
          <p:spPr>
            <a:xfrm>
              <a:off x="7381295" y="2358084"/>
              <a:ext cx="647999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75" name="Freeform 173"/>
            <p:cNvSpPr>
              <a:spLocks noChangeAspect="1" noEditPoints="1"/>
            </p:cNvSpPr>
            <p:nvPr/>
          </p:nvSpPr>
          <p:spPr bwMode="auto">
            <a:xfrm>
              <a:off x="7561057" y="2510281"/>
              <a:ext cx="305892" cy="326189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94454" y="3588998"/>
            <a:ext cx="684000" cy="684000"/>
            <a:chOff x="6361541" y="3481431"/>
            <a:chExt cx="647999" cy="648000"/>
          </a:xfrm>
        </p:grpSpPr>
        <p:sp>
          <p:nvSpPr>
            <p:cNvPr id="68" name="Oval 61"/>
            <p:cNvSpPr>
              <a:spLocks noChangeAspect="1"/>
            </p:cNvSpPr>
            <p:nvPr/>
          </p:nvSpPr>
          <p:spPr>
            <a:xfrm>
              <a:off x="6361541" y="3481431"/>
              <a:ext cx="647999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78" name="Freeform 122"/>
            <p:cNvSpPr>
              <a:spLocks noChangeAspect="1" noEditPoints="1"/>
            </p:cNvSpPr>
            <p:nvPr/>
          </p:nvSpPr>
          <p:spPr bwMode="auto">
            <a:xfrm>
              <a:off x="6579369" y="3642337"/>
              <a:ext cx="212342" cy="326189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02669" y="1619802"/>
            <a:ext cx="684000" cy="684000"/>
            <a:chOff x="7869756" y="1796411"/>
            <a:chExt cx="647999" cy="648000"/>
          </a:xfrm>
        </p:grpSpPr>
        <p:sp>
          <p:nvSpPr>
            <p:cNvPr id="65" name="Oval 51"/>
            <p:cNvSpPr>
              <a:spLocks noChangeAspect="1"/>
            </p:cNvSpPr>
            <p:nvPr/>
          </p:nvSpPr>
          <p:spPr>
            <a:xfrm>
              <a:off x="7869756" y="1796411"/>
              <a:ext cx="647999" cy="64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81" name="Freeform 357"/>
            <p:cNvSpPr>
              <a:spLocks noChangeAspect="1" noEditPoints="1"/>
            </p:cNvSpPr>
            <p:nvPr/>
          </p:nvSpPr>
          <p:spPr bwMode="auto">
            <a:xfrm>
              <a:off x="8001693" y="1984331"/>
              <a:ext cx="384125" cy="27216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97192" y="2932600"/>
            <a:ext cx="684000" cy="684000"/>
            <a:chOff x="6920225" y="2919757"/>
            <a:chExt cx="647999" cy="648000"/>
          </a:xfrm>
        </p:grpSpPr>
        <p:sp>
          <p:nvSpPr>
            <p:cNvPr id="67" name="Oval 60"/>
            <p:cNvSpPr>
              <a:spLocks noChangeAspect="1"/>
            </p:cNvSpPr>
            <p:nvPr/>
          </p:nvSpPr>
          <p:spPr>
            <a:xfrm>
              <a:off x="6920225" y="2919757"/>
              <a:ext cx="647999" cy="64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84" name="Freeform 359"/>
            <p:cNvSpPr>
              <a:spLocks noChangeAspect="1" noEditPoints="1"/>
            </p:cNvSpPr>
            <p:nvPr/>
          </p:nvSpPr>
          <p:spPr bwMode="auto">
            <a:xfrm>
              <a:off x="7114190" y="3071954"/>
              <a:ext cx="260069" cy="326189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274" name="išľíďè"/>
          <p:cNvSpPr/>
          <p:nvPr/>
        </p:nvSpPr>
        <p:spPr bwMode="auto">
          <a:xfrm>
            <a:off x="8653628" y="1970518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76" name="iSlíďè"/>
          <p:cNvSpPr txBox="1"/>
          <p:nvPr/>
        </p:nvSpPr>
        <p:spPr bwMode="auto">
          <a:xfrm>
            <a:off x="8661021" y="1636067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77" name="išľíďè"/>
          <p:cNvSpPr/>
          <p:nvPr/>
        </p:nvSpPr>
        <p:spPr bwMode="auto">
          <a:xfrm>
            <a:off x="8168298" y="2739097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79" name="iSlíďè"/>
          <p:cNvSpPr txBox="1"/>
          <p:nvPr/>
        </p:nvSpPr>
        <p:spPr bwMode="auto">
          <a:xfrm>
            <a:off x="8175691" y="2404646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0" name="išľíďè"/>
          <p:cNvSpPr/>
          <p:nvPr/>
        </p:nvSpPr>
        <p:spPr bwMode="auto">
          <a:xfrm>
            <a:off x="7665560" y="3430644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2" name="iSlíďè"/>
          <p:cNvSpPr txBox="1"/>
          <p:nvPr/>
        </p:nvSpPr>
        <p:spPr bwMode="auto">
          <a:xfrm>
            <a:off x="7672953" y="3096193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3" name="išľíďè"/>
          <p:cNvSpPr/>
          <p:nvPr/>
        </p:nvSpPr>
        <p:spPr bwMode="auto">
          <a:xfrm>
            <a:off x="7090839" y="4136569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8" name="iSlíďè"/>
          <p:cNvSpPr txBox="1"/>
          <p:nvPr/>
        </p:nvSpPr>
        <p:spPr bwMode="auto">
          <a:xfrm>
            <a:off x="7098232" y="3802118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9" name="išľíďè"/>
          <p:cNvSpPr/>
          <p:nvPr/>
        </p:nvSpPr>
        <p:spPr bwMode="auto">
          <a:xfrm>
            <a:off x="1175843" y="5787564"/>
            <a:ext cx="9722409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90" name="iSlíďè"/>
          <p:cNvSpPr txBox="1"/>
          <p:nvPr/>
        </p:nvSpPr>
        <p:spPr bwMode="auto">
          <a:xfrm>
            <a:off x="1203138" y="5456203"/>
            <a:ext cx="4725229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9418" y="1911927"/>
            <a:ext cx="3389745" cy="183803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08336" y="2987660"/>
            <a:ext cx="243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40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培训目的</a:t>
            </a:r>
            <a:endParaRPr kumimoji="1" lang="zh-CN" altLang="en-US" sz="400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1597" y="379350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903123" y="4225196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70336" y="4341571"/>
            <a:ext cx="6770828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5544" y="1685508"/>
            <a:ext cx="34196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03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/>
        </p:nvGraphicFramePr>
        <p:xfrm>
          <a:off x="601205" y="1600765"/>
          <a:ext cx="10360002" cy="232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1201652" y="4242453"/>
            <a:ext cx="632443" cy="632443"/>
          </a:xfrm>
          <a:prstGeom prst="roundRect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661968" y="4194306"/>
            <a:ext cx="632443" cy="632443"/>
          </a:xfrm>
          <a:prstGeom prst="roundRect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251961" y="4242452"/>
            <a:ext cx="632443" cy="632443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išľíďè"/>
          <p:cNvSpPr/>
          <p:nvPr/>
        </p:nvSpPr>
        <p:spPr bwMode="auto">
          <a:xfrm>
            <a:off x="1963770" y="4528266"/>
            <a:ext cx="25685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" name="iSlíďè"/>
          <p:cNvSpPr txBox="1"/>
          <p:nvPr/>
        </p:nvSpPr>
        <p:spPr bwMode="auto">
          <a:xfrm>
            <a:off x="1963770" y="419544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" name="išľíďè"/>
          <p:cNvSpPr/>
          <p:nvPr/>
        </p:nvSpPr>
        <p:spPr bwMode="auto">
          <a:xfrm>
            <a:off x="5424087" y="4527130"/>
            <a:ext cx="25685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9" name="iSlíďè"/>
          <p:cNvSpPr txBox="1"/>
          <p:nvPr/>
        </p:nvSpPr>
        <p:spPr bwMode="auto">
          <a:xfrm>
            <a:off x="5424087" y="41943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0" name="išľíďè"/>
          <p:cNvSpPr/>
          <p:nvPr/>
        </p:nvSpPr>
        <p:spPr bwMode="auto">
          <a:xfrm>
            <a:off x="9143756" y="4527130"/>
            <a:ext cx="256852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1" name="iSlíďè"/>
          <p:cNvSpPr txBox="1"/>
          <p:nvPr/>
        </p:nvSpPr>
        <p:spPr bwMode="auto">
          <a:xfrm>
            <a:off x="9143756" y="41943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flip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  <p:bldP spid="14" grpId="0" animBg="1"/>
      <p:bldP spid="16" grpId="0" animBg="1"/>
      <p:bldP spid="9" grpId="0"/>
      <p:bldP spid="10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21133" y="2338449"/>
            <a:ext cx="10044893" cy="1508777"/>
            <a:chOff x="643840" y="2842650"/>
            <a:chExt cx="10618964" cy="1595004"/>
          </a:xfrm>
        </p:grpSpPr>
        <p:sp>
          <p:nvSpPr>
            <p:cNvPr id="5" name="矩形 4"/>
            <p:cNvSpPr/>
            <p:nvPr/>
          </p:nvSpPr>
          <p:spPr>
            <a:xfrm>
              <a:off x="643840" y="2842651"/>
              <a:ext cx="1528550" cy="1528550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93394" y="2902754"/>
              <a:ext cx="1528550" cy="152855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77454" y="2902754"/>
              <a:ext cx="1528550" cy="1528550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734254" y="2902754"/>
              <a:ext cx="1528550" cy="152855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右箭头 11"/>
            <p:cNvSpPr/>
            <p:nvPr/>
          </p:nvSpPr>
          <p:spPr>
            <a:xfrm>
              <a:off x="2894161" y="3465295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右箭头 12"/>
            <p:cNvSpPr/>
            <p:nvPr/>
          </p:nvSpPr>
          <p:spPr>
            <a:xfrm flipH="1">
              <a:off x="2862593" y="3744834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右箭头 13"/>
            <p:cNvSpPr/>
            <p:nvPr/>
          </p:nvSpPr>
          <p:spPr>
            <a:xfrm flipH="1">
              <a:off x="8923881" y="3551023"/>
              <a:ext cx="272955" cy="23201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肘形连接符 15"/>
            <p:cNvCxnSpPr>
              <a:stCxn id="5" idx="0"/>
              <a:endCxn id="8" idx="0"/>
            </p:cNvCxnSpPr>
            <p:nvPr/>
          </p:nvCxnSpPr>
          <p:spPr>
            <a:xfrm rot="16200000" flipH="1">
              <a:off x="5923271" y="-1672505"/>
              <a:ext cx="60103" cy="9090414"/>
            </a:xfrm>
            <a:prstGeom prst="bentConnector3">
              <a:avLst>
                <a:gd name="adj1" fmla="val -5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9"/>
            <p:cNvCxnSpPr>
              <a:stCxn id="5" idx="2"/>
              <a:endCxn id="6" idx="2"/>
            </p:cNvCxnSpPr>
            <p:nvPr/>
          </p:nvCxnSpPr>
          <p:spPr>
            <a:xfrm rot="16200000" flipH="1">
              <a:off x="2952840" y="2826475"/>
              <a:ext cx="60103" cy="3149554"/>
            </a:xfrm>
            <a:prstGeom prst="bentConnector3">
              <a:avLst>
                <a:gd name="adj1" fmla="val 6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/>
            <p:cNvCxnSpPr>
              <a:stCxn id="7" idx="2"/>
              <a:endCxn id="8" idx="2"/>
            </p:cNvCxnSpPr>
            <p:nvPr/>
          </p:nvCxnSpPr>
          <p:spPr>
            <a:xfrm rot="16200000" flipH="1">
              <a:off x="9120129" y="3052904"/>
              <a:ext cx="12700" cy="2756800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右箭头 24"/>
            <p:cNvSpPr/>
            <p:nvPr/>
          </p:nvSpPr>
          <p:spPr>
            <a:xfrm flipH="1">
              <a:off x="6047542" y="3551023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7"/>
          <p:cNvSpPr txBox="1"/>
          <p:nvPr/>
        </p:nvSpPr>
        <p:spPr>
          <a:xfrm>
            <a:off x="577418" y="2601210"/>
            <a:ext cx="1782080" cy="122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  <a:endParaRPr lang="en-US" altLang="zh-CN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algn="ctr"/>
            <a:endParaRPr lang="en-US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3621957" y="2566001"/>
            <a:ext cx="1782080" cy="122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  <a:endParaRPr lang="en-US" altLang="zh-CN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algn="ctr"/>
            <a:endParaRPr lang="en-US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6644264" y="2601210"/>
            <a:ext cx="1782080" cy="122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  <a:endParaRPr lang="en-US" altLang="zh-CN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algn="ctr"/>
            <a:endParaRPr lang="en-US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9235445" y="2601210"/>
            <a:ext cx="1782080" cy="122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84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  <a:endParaRPr lang="en-US" altLang="zh-CN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algn="ctr"/>
            <a:endParaRPr lang="en-US" sz="184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18740" y="4821409"/>
            <a:ext cx="11289211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82800" y="5088783"/>
            <a:ext cx="1061620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ts val="2890"/>
              </a:lnSpc>
            </a:pP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6"/>
          <p:cNvGrpSpPr/>
          <p:nvPr/>
        </p:nvGrpSpPr>
        <p:grpSpPr>
          <a:xfrm>
            <a:off x="2578370" y="586824"/>
            <a:ext cx="126709" cy="5474188"/>
            <a:chOff x="3225404" y="829867"/>
            <a:chExt cx="96440" cy="3868340"/>
          </a:xfrm>
          <a:solidFill>
            <a:srgbClr val="EDA718"/>
          </a:solidFill>
        </p:grpSpPr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276600" y="829867"/>
              <a:ext cx="0" cy="3868340"/>
            </a:xfrm>
            <a:prstGeom prst="line">
              <a:avLst/>
            </a:prstGeom>
            <a:grpFill/>
            <a:ln w="31750">
              <a:solidFill>
                <a:schemeClr val="bg2">
                  <a:lumMod val="50000"/>
                </a:schemeClr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椭圆 14"/>
            <p:cNvSpPr>
              <a:spLocks noChangeArrowheads="1"/>
            </p:cNvSpPr>
            <p:nvPr/>
          </p:nvSpPr>
          <p:spPr bwMode="auto">
            <a:xfrm>
              <a:off x="3225404" y="1458517"/>
              <a:ext cx="96440" cy="96440"/>
            </a:xfrm>
            <a:prstGeom prst="ellipse">
              <a:avLst/>
            </a:prstGeom>
            <a:solidFill>
              <a:schemeClr val="accent2"/>
            </a:solidFill>
            <a:ln w="31750">
              <a:solidFill>
                <a:schemeClr val="bg2">
                  <a:lumMod val="50000"/>
                </a:schemeClr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05" tIns="45053" rIns="90105" bIns="45053" rtlCol="0" anchor="ctr"/>
            <a:lstStyle/>
            <a:p>
              <a:pPr algn="ctr"/>
              <a:endParaRPr lang="zh-CN" altLang="en-US" sz="2365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0" name="椭圆 15"/>
            <p:cNvSpPr>
              <a:spLocks noChangeArrowheads="1"/>
            </p:cNvSpPr>
            <p:nvPr/>
          </p:nvSpPr>
          <p:spPr bwMode="auto">
            <a:xfrm>
              <a:off x="3225404" y="2365443"/>
              <a:ext cx="96440" cy="9644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31750">
              <a:solidFill>
                <a:schemeClr val="bg2">
                  <a:lumMod val="50000"/>
                </a:schemeClr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05" tIns="45053" rIns="90105" bIns="45053" rtlCol="0" anchor="ctr"/>
            <a:lstStyle/>
            <a:p>
              <a:pPr algn="ctr"/>
              <a:endParaRPr lang="zh-CN" altLang="en-US" sz="2365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225404" y="4083839"/>
              <a:ext cx="96440" cy="96441"/>
            </a:xfrm>
            <a:prstGeom prst="ellipse">
              <a:avLst/>
            </a:prstGeom>
            <a:solidFill>
              <a:schemeClr val="accent2"/>
            </a:solidFill>
            <a:ln w="31750">
              <a:solidFill>
                <a:schemeClr val="bg2">
                  <a:lumMod val="50000"/>
                </a:schemeClr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05" tIns="45053" rIns="90105" bIns="45053" rtlCol="0" anchor="ctr"/>
            <a:lstStyle/>
            <a:p>
              <a:pPr algn="ctr"/>
              <a:endParaRPr lang="zh-CN" altLang="en-US" sz="2365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2" name="椭圆 15"/>
            <p:cNvSpPr>
              <a:spLocks noChangeArrowheads="1"/>
            </p:cNvSpPr>
            <p:nvPr/>
          </p:nvSpPr>
          <p:spPr bwMode="auto">
            <a:xfrm>
              <a:off x="3225404" y="3197857"/>
              <a:ext cx="96440" cy="96440"/>
            </a:xfrm>
            <a:prstGeom prst="ellipse">
              <a:avLst/>
            </a:prstGeom>
            <a:solidFill>
              <a:schemeClr val="accent2"/>
            </a:solidFill>
            <a:ln w="31750">
              <a:solidFill>
                <a:schemeClr val="bg2">
                  <a:lumMod val="50000"/>
                </a:schemeClr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05" tIns="45053" rIns="90105" bIns="45053" rtlCol="0" anchor="ctr"/>
            <a:lstStyle/>
            <a:p>
              <a:pPr algn="ctr"/>
              <a:endParaRPr lang="zh-CN" altLang="en-US" sz="2365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13" name="泪滴形 7"/>
          <p:cNvSpPr/>
          <p:nvPr/>
        </p:nvSpPr>
        <p:spPr bwMode="auto">
          <a:xfrm rot="2700000">
            <a:off x="1397965" y="1155447"/>
            <a:ext cx="792339" cy="793081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endParaRPr lang="zh-CN" altLang="en-US" sz="2365">
              <a:solidFill>
                <a:srgbClr val="0070C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1502487" y="1292416"/>
            <a:ext cx="863561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6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01</a:t>
            </a:r>
            <a:endParaRPr lang="zh-CN" altLang="en-US" sz="236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泪滴形 9"/>
          <p:cNvSpPr/>
          <p:nvPr/>
        </p:nvSpPr>
        <p:spPr bwMode="auto">
          <a:xfrm rot="2700000">
            <a:off x="1397674" y="2399015"/>
            <a:ext cx="793326" cy="793081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文本框 18"/>
          <p:cNvSpPr txBox="1">
            <a:spLocks noChangeArrowheads="1"/>
          </p:cNvSpPr>
          <p:nvPr/>
        </p:nvSpPr>
        <p:spPr bwMode="auto">
          <a:xfrm>
            <a:off x="1502487" y="2549189"/>
            <a:ext cx="863561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6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02</a:t>
            </a:r>
            <a:endParaRPr lang="zh-CN" altLang="en-US" sz="236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泪滴形 12"/>
          <p:cNvSpPr/>
          <p:nvPr/>
        </p:nvSpPr>
        <p:spPr bwMode="auto">
          <a:xfrm rot="2700000">
            <a:off x="1397675" y="3653353"/>
            <a:ext cx="793326" cy="793081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endParaRPr lang="zh-CN" altLang="en-US" sz="1840">
              <a:solidFill>
                <a:srgbClr val="0070C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文本框 19"/>
          <p:cNvSpPr txBox="1">
            <a:spLocks noChangeArrowheads="1"/>
          </p:cNvSpPr>
          <p:nvPr/>
        </p:nvSpPr>
        <p:spPr bwMode="auto">
          <a:xfrm>
            <a:off x="1521379" y="3793107"/>
            <a:ext cx="863561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6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03</a:t>
            </a:r>
            <a:endParaRPr lang="zh-CN" altLang="en-US" sz="236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泪滴形 12"/>
          <p:cNvSpPr/>
          <p:nvPr/>
        </p:nvSpPr>
        <p:spPr bwMode="auto">
          <a:xfrm rot="2700000">
            <a:off x="1397674" y="4827289"/>
            <a:ext cx="793326" cy="793081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endParaRPr lang="zh-CN" altLang="en-US" sz="1840">
              <a:solidFill>
                <a:srgbClr val="0070C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478158" y="5029613"/>
            <a:ext cx="863561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6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04</a:t>
            </a:r>
            <a:endParaRPr lang="zh-CN" altLang="en-US" sz="236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536285" y="1278271"/>
            <a:ext cx="2690639" cy="370859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r>
              <a:rPr lang="zh-CN" altLang="en-US" sz="157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添加标题</a:t>
            </a:r>
            <a:endParaRPr lang="zh-CN" altLang="en-US" sz="157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矩形 22"/>
          <p:cNvSpPr>
            <a:spLocks noChangeArrowheads="1"/>
          </p:cNvSpPr>
          <p:nvPr/>
        </p:nvSpPr>
        <p:spPr bwMode="auto">
          <a:xfrm>
            <a:off x="2536285" y="2553720"/>
            <a:ext cx="2690639" cy="372424"/>
          </a:xfrm>
          <a:prstGeom prst="rect">
            <a:avLst/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r>
              <a:rPr lang="zh-CN" altLang="en-US" sz="157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添加标题</a:t>
            </a:r>
            <a:endParaRPr lang="zh-CN" altLang="en-US" sz="157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3" name="矩形 24"/>
          <p:cNvSpPr>
            <a:spLocks noChangeArrowheads="1"/>
          </p:cNvSpPr>
          <p:nvPr/>
        </p:nvSpPr>
        <p:spPr bwMode="auto">
          <a:xfrm>
            <a:off x="2579351" y="3798317"/>
            <a:ext cx="2690639" cy="372424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r>
              <a:rPr lang="zh-CN" altLang="en-US" sz="157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添加标题</a:t>
            </a:r>
            <a:endParaRPr lang="zh-CN" altLang="en-US" sz="157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2536285" y="4972192"/>
            <a:ext cx="2690639" cy="372424"/>
          </a:xfrm>
          <a:prstGeom prst="rect">
            <a:avLst/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105" tIns="45053" rIns="90105" bIns="45053" rtlCol="0" anchor="ctr"/>
          <a:lstStyle/>
          <a:p>
            <a:pPr algn="ctr"/>
            <a:r>
              <a:rPr lang="zh-CN" altLang="en-US" sz="1575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添加标题</a:t>
            </a:r>
            <a:endParaRPr lang="zh-CN" altLang="en-US" sz="157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05079" y="1788032"/>
            <a:ext cx="2521845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05079" y="3050739"/>
            <a:ext cx="2521845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05079" y="4215522"/>
            <a:ext cx="2521845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05079" y="5478229"/>
            <a:ext cx="2521845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66691" y="1394692"/>
            <a:ext cx="4830618" cy="417483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58363" y="1509279"/>
            <a:ext cx="3670804" cy="3092411"/>
            <a:chOff x="4326467" y="2623825"/>
            <a:chExt cx="3552301" cy="29925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Oval 7"/>
            <p:cNvSpPr/>
            <p:nvPr/>
          </p:nvSpPr>
          <p:spPr>
            <a:xfrm>
              <a:off x="4599710" y="2623825"/>
              <a:ext cx="2992581" cy="2992579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601470" rtl="1"/>
              <a:endParaRPr lang="ar-SA" sz="3155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3" name="Group 5"/>
            <p:cNvGrpSpPr/>
            <p:nvPr/>
          </p:nvGrpSpPr>
          <p:grpSpPr>
            <a:xfrm>
              <a:off x="5065224" y="3089340"/>
              <a:ext cx="2061555" cy="2061552"/>
              <a:chOff x="604373" y="1658939"/>
              <a:chExt cx="631826" cy="631826"/>
            </a:xfrm>
          </p:grpSpPr>
          <p:sp>
            <p:nvSpPr>
              <p:cNvPr id="32" name="Oval 3"/>
              <p:cNvSpPr/>
              <p:nvPr/>
            </p:nvSpPr>
            <p:spPr>
              <a:xfrm>
                <a:off x="604373" y="1658939"/>
                <a:ext cx="631826" cy="63182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>
                <a:spLocks noEditPoints="1"/>
              </p:cNvSpPr>
              <p:nvPr/>
            </p:nvSpPr>
            <p:spPr bwMode="auto">
              <a:xfrm>
                <a:off x="780840" y="1860101"/>
                <a:ext cx="285960" cy="256728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1" y="183"/>
                  </a:cxn>
                  <a:cxn ang="0">
                    <a:pos x="5" y="181"/>
                  </a:cxn>
                  <a:cxn ang="0">
                    <a:pos x="67" y="180"/>
                  </a:cxn>
                  <a:cxn ang="0">
                    <a:pos x="67" y="260"/>
                  </a:cxn>
                  <a:cxn ang="0">
                    <a:pos x="69" y="274"/>
                  </a:cxn>
                  <a:cxn ang="0">
                    <a:pos x="75" y="284"/>
                  </a:cxn>
                  <a:cxn ang="0">
                    <a:pos x="80" y="288"/>
                  </a:cxn>
                  <a:cxn ang="0">
                    <a:pos x="91" y="292"/>
                  </a:cxn>
                  <a:cxn ang="0">
                    <a:pos x="99" y="293"/>
                  </a:cxn>
                  <a:cxn ang="0">
                    <a:pos x="145" y="293"/>
                  </a:cxn>
                  <a:cxn ang="0">
                    <a:pos x="240" y="292"/>
                  </a:cxn>
                  <a:cxn ang="0">
                    <a:pos x="240" y="352"/>
                  </a:cxn>
                  <a:cxn ang="0">
                    <a:pos x="237" y="357"/>
                  </a:cxn>
                  <a:cxn ang="0">
                    <a:pos x="235" y="359"/>
                  </a:cxn>
                  <a:cxn ang="0">
                    <a:pos x="89" y="360"/>
                  </a:cxn>
                  <a:cxn ang="0">
                    <a:pos x="45" y="360"/>
                  </a:cxn>
                  <a:cxn ang="0">
                    <a:pos x="6" y="360"/>
                  </a:cxn>
                  <a:cxn ang="0">
                    <a:pos x="1" y="357"/>
                  </a:cxn>
                  <a:cxn ang="0">
                    <a:pos x="0" y="356"/>
                  </a:cxn>
                  <a:cxn ang="0">
                    <a:pos x="0" y="188"/>
                  </a:cxn>
                  <a:cxn ang="0">
                    <a:pos x="89" y="12"/>
                  </a:cxn>
                  <a:cxn ang="0">
                    <a:pos x="93" y="4"/>
                  </a:cxn>
                  <a:cxn ang="0">
                    <a:pos x="96" y="2"/>
                  </a:cxn>
                  <a:cxn ang="0">
                    <a:pos x="438" y="0"/>
                  </a:cxn>
                  <a:cxn ang="0">
                    <a:pos x="443" y="2"/>
                  </a:cxn>
                  <a:cxn ang="0">
                    <a:pos x="446" y="4"/>
                  </a:cxn>
                  <a:cxn ang="0">
                    <a:pos x="449" y="12"/>
                  </a:cxn>
                  <a:cxn ang="0">
                    <a:pos x="449" y="260"/>
                  </a:cxn>
                  <a:cxn ang="0">
                    <a:pos x="446" y="268"/>
                  </a:cxn>
                  <a:cxn ang="0">
                    <a:pos x="443" y="269"/>
                  </a:cxn>
                  <a:cxn ang="0">
                    <a:pos x="382" y="271"/>
                  </a:cxn>
                  <a:cxn ang="0">
                    <a:pos x="315" y="271"/>
                  </a:cxn>
                  <a:cxn ang="0">
                    <a:pos x="101" y="271"/>
                  </a:cxn>
                  <a:cxn ang="0">
                    <a:pos x="93" y="268"/>
                  </a:cxn>
                  <a:cxn ang="0">
                    <a:pos x="91" y="263"/>
                  </a:cxn>
                  <a:cxn ang="0">
                    <a:pos x="89" y="12"/>
                  </a:cxn>
                </a:cxnLst>
                <a:rect l="0" t="0" r="r" b="b"/>
                <a:pathLst>
                  <a:path w="449" h="405">
                    <a:moveTo>
                      <a:pt x="0" y="188"/>
                    </a:moveTo>
                    <a:lnTo>
                      <a:pt x="0" y="188"/>
                    </a:lnTo>
                    <a:lnTo>
                      <a:pt x="0" y="184"/>
                    </a:lnTo>
                    <a:lnTo>
                      <a:pt x="1" y="183"/>
                    </a:lnTo>
                    <a:lnTo>
                      <a:pt x="1" y="183"/>
                    </a:lnTo>
                    <a:lnTo>
                      <a:pt x="5" y="181"/>
                    </a:lnTo>
                    <a:lnTo>
                      <a:pt x="6" y="180"/>
                    </a:lnTo>
                    <a:lnTo>
                      <a:pt x="67" y="180"/>
                    </a:lnTo>
                    <a:lnTo>
                      <a:pt x="67" y="260"/>
                    </a:lnTo>
                    <a:lnTo>
                      <a:pt x="67" y="260"/>
                    </a:lnTo>
                    <a:lnTo>
                      <a:pt x="67" y="266"/>
                    </a:lnTo>
                    <a:lnTo>
                      <a:pt x="69" y="274"/>
                    </a:lnTo>
                    <a:lnTo>
                      <a:pt x="72" y="279"/>
                    </a:lnTo>
                    <a:lnTo>
                      <a:pt x="75" y="284"/>
                    </a:lnTo>
                    <a:lnTo>
                      <a:pt x="75" y="284"/>
                    </a:lnTo>
                    <a:lnTo>
                      <a:pt x="80" y="288"/>
                    </a:lnTo>
                    <a:lnTo>
                      <a:pt x="85" y="290"/>
                    </a:lnTo>
                    <a:lnTo>
                      <a:pt x="91" y="292"/>
                    </a:lnTo>
                    <a:lnTo>
                      <a:pt x="97" y="293"/>
                    </a:lnTo>
                    <a:lnTo>
                      <a:pt x="99" y="293"/>
                    </a:lnTo>
                    <a:lnTo>
                      <a:pt x="99" y="293"/>
                    </a:lnTo>
                    <a:lnTo>
                      <a:pt x="145" y="293"/>
                    </a:lnTo>
                    <a:lnTo>
                      <a:pt x="145" y="293"/>
                    </a:lnTo>
                    <a:lnTo>
                      <a:pt x="240" y="292"/>
                    </a:lnTo>
                    <a:lnTo>
                      <a:pt x="240" y="352"/>
                    </a:lnTo>
                    <a:lnTo>
                      <a:pt x="240" y="352"/>
                    </a:lnTo>
                    <a:lnTo>
                      <a:pt x="238" y="356"/>
                    </a:lnTo>
                    <a:lnTo>
                      <a:pt x="237" y="357"/>
                    </a:lnTo>
                    <a:lnTo>
                      <a:pt x="237" y="357"/>
                    </a:lnTo>
                    <a:lnTo>
                      <a:pt x="235" y="359"/>
                    </a:lnTo>
                    <a:lnTo>
                      <a:pt x="232" y="360"/>
                    </a:lnTo>
                    <a:lnTo>
                      <a:pt x="89" y="360"/>
                    </a:lnTo>
                    <a:lnTo>
                      <a:pt x="45" y="405"/>
                    </a:lnTo>
                    <a:lnTo>
                      <a:pt x="45" y="360"/>
                    </a:lnTo>
                    <a:lnTo>
                      <a:pt x="6" y="360"/>
                    </a:lnTo>
                    <a:lnTo>
                      <a:pt x="6" y="360"/>
                    </a:lnTo>
                    <a:lnTo>
                      <a:pt x="5" y="35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56"/>
                    </a:lnTo>
                    <a:lnTo>
                      <a:pt x="0" y="352"/>
                    </a:lnTo>
                    <a:lnTo>
                      <a:pt x="0" y="188"/>
                    </a:lnTo>
                    <a:close/>
                    <a:moveTo>
                      <a:pt x="89" y="12"/>
                    </a:moveTo>
                    <a:lnTo>
                      <a:pt x="89" y="12"/>
                    </a:lnTo>
                    <a:lnTo>
                      <a:pt x="89" y="7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6" y="2"/>
                    </a:lnTo>
                    <a:lnTo>
                      <a:pt x="101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43" y="2"/>
                    </a:lnTo>
                    <a:lnTo>
                      <a:pt x="446" y="4"/>
                    </a:lnTo>
                    <a:lnTo>
                      <a:pt x="446" y="4"/>
                    </a:lnTo>
                    <a:lnTo>
                      <a:pt x="449" y="7"/>
                    </a:lnTo>
                    <a:lnTo>
                      <a:pt x="449" y="12"/>
                    </a:lnTo>
                    <a:lnTo>
                      <a:pt x="449" y="260"/>
                    </a:lnTo>
                    <a:lnTo>
                      <a:pt x="449" y="260"/>
                    </a:lnTo>
                    <a:lnTo>
                      <a:pt x="449" y="263"/>
                    </a:lnTo>
                    <a:lnTo>
                      <a:pt x="446" y="268"/>
                    </a:lnTo>
                    <a:lnTo>
                      <a:pt x="446" y="268"/>
                    </a:lnTo>
                    <a:lnTo>
                      <a:pt x="443" y="269"/>
                    </a:lnTo>
                    <a:lnTo>
                      <a:pt x="438" y="271"/>
                    </a:lnTo>
                    <a:lnTo>
                      <a:pt x="382" y="271"/>
                    </a:lnTo>
                    <a:lnTo>
                      <a:pt x="382" y="338"/>
                    </a:lnTo>
                    <a:lnTo>
                      <a:pt x="315" y="271"/>
                    </a:lnTo>
                    <a:lnTo>
                      <a:pt x="101" y="271"/>
                    </a:lnTo>
                    <a:lnTo>
                      <a:pt x="101" y="271"/>
                    </a:lnTo>
                    <a:lnTo>
                      <a:pt x="96" y="269"/>
                    </a:lnTo>
                    <a:lnTo>
                      <a:pt x="93" y="268"/>
                    </a:lnTo>
                    <a:lnTo>
                      <a:pt x="93" y="268"/>
                    </a:lnTo>
                    <a:lnTo>
                      <a:pt x="91" y="263"/>
                    </a:lnTo>
                    <a:lnTo>
                      <a:pt x="89" y="260"/>
                    </a:lnTo>
                    <a:lnTo>
                      <a:pt x="89" y="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5"/>
            <p:cNvGrpSpPr/>
            <p:nvPr/>
          </p:nvGrpSpPr>
          <p:grpSpPr>
            <a:xfrm>
              <a:off x="4825466" y="5035342"/>
              <a:ext cx="580501" cy="580501"/>
              <a:chOff x="3619099" y="3776506"/>
              <a:chExt cx="435376" cy="435376"/>
            </a:xfrm>
          </p:grpSpPr>
          <p:sp>
            <p:nvSpPr>
              <p:cNvPr id="30" name="Oval 17"/>
              <p:cNvSpPr/>
              <p:nvPr/>
            </p:nvSpPr>
            <p:spPr>
              <a:xfrm>
                <a:off x="3619099" y="3776506"/>
                <a:ext cx="435376" cy="435376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118"/>
              <p:cNvSpPr>
                <a:spLocks noEditPoints="1"/>
              </p:cNvSpPr>
              <p:nvPr/>
            </p:nvSpPr>
            <p:spPr bwMode="auto">
              <a:xfrm>
                <a:off x="3748088" y="3906035"/>
                <a:ext cx="182483" cy="185249"/>
              </a:xfrm>
              <a:custGeom>
                <a:avLst/>
                <a:gdLst>
                  <a:gd name="T0" fmla="*/ 117 w 267"/>
                  <a:gd name="T1" fmla="*/ 0 h 268"/>
                  <a:gd name="T2" fmla="*/ 94 w 267"/>
                  <a:gd name="T3" fmla="*/ 5 h 268"/>
                  <a:gd name="T4" fmla="*/ 74 w 267"/>
                  <a:gd name="T5" fmla="*/ 14 h 268"/>
                  <a:gd name="T6" fmla="*/ 55 w 267"/>
                  <a:gd name="T7" fmla="*/ 25 h 268"/>
                  <a:gd name="T8" fmla="*/ 38 w 267"/>
                  <a:gd name="T9" fmla="*/ 38 h 268"/>
                  <a:gd name="T10" fmla="*/ 24 w 267"/>
                  <a:gd name="T11" fmla="*/ 56 h 268"/>
                  <a:gd name="T12" fmla="*/ 13 w 267"/>
                  <a:gd name="T13" fmla="*/ 75 h 268"/>
                  <a:gd name="T14" fmla="*/ 4 w 267"/>
                  <a:gd name="T15" fmla="*/ 95 h 268"/>
                  <a:gd name="T16" fmla="*/ 0 w 267"/>
                  <a:gd name="T17" fmla="*/ 118 h 268"/>
                  <a:gd name="T18" fmla="*/ 117 w 267"/>
                  <a:gd name="T19" fmla="*/ 0 h 268"/>
                  <a:gd name="T20" fmla="*/ 150 w 267"/>
                  <a:gd name="T21" fmla="*/ 136 h 268"/>
                  <a:gd name="T22" fmla="*/ 150 w 267"/>
                  <a:gd name="T23" fmla="*/ 139 h 268"/>
                  <a:gd name="T24" fmla="*/ 146 w 267"/>
                  <a:gd name="T25" fmla="*/ 147 h 268"/>
                  <a:gd name="T26" fmla="*/ 138 w 267"/>
                  <a:gd name="T27" fmla="*/ 151 h 268"/>
                  <a:gd name="T28" fmla="*/ 0 w 267"/>
                  <a:gd name="T29" fmla="*/ 151 h 268"/>
                  <a:gd name="T30" fmla="*/ 2 w 267"/>
                  <a:gd name="T31" fmla="*/ 164 h 268"/>
                  <a:gd name="T32" fmla="*/ 9 w 267"/>
                  <a:gd name="T33" fmla="*/ 186 h 268"/>
                  <a:gd name="T34" fmla="*/ 21 w 267"/>
                  <a:gd name="T35" fmla="*/ 208 h 268"/>
                  <a:gd name="T36" fmla="*/ 35 w 267"/>
                  <a:gd name="T37" fmla="*/ 226 h 268"/>
                  <a:gd name="T38" fmla="*/ 53 w 267"/>
                  <a:gd name="T39" fmla="*/ 242 h 268"/>
                  <a:gd name="T40" fmla="*/ 74 w 267"/>
                  <a:gd name="T41" fmla="*/ 255 h 268"/>
                  <a:gd name="T42" fmla="*/ 96 w 267"/>
                  <a:gd name="T43" fmla="*/ 263 h 268"/>
                  <a:gd name="T44" fmla="*/ 120 w 267"/>
                  <a:gd name="T45" fmla="*/ 267 h 268"/>
                  <a:gd name="T46" fmla="*/ 133 w 267"/>
                  <a:gd name="T47" fmla="*/ 268 h 268"/>
                  <a:gd name="T48" fmla="*/ 160 w 267"/>
                  <a:gd name="T49" fmla="*/ 265 h 268"/>
                  <a:gd name="T50" fmla="*/ 185 w 267"/>
                  <a:gd name="T51" fmla="*/ 258 h 268"/>
                  <a:gd name="T52" fmla="*/ 208 w 267"/>
                  <a:gd name="T53" fmla="*/ 245 h 268"/>
                  <a:gd name="T54" fmla="*/ 228 w 267"/>
                  <a:gd name="T55" fmla="*/ 229 h 268"/>
                  <a:gd name="T56" fmla="*/ 244 w 267"/>
                  <a:gd name="T57" fmla="*/ 209 h 268"/>
                  <a:gd name="T58" fmla="*/ 257 w 267"/>
                  <a:gd name="T59" fmla="*/ 186 h 268"/>
                  <a:gd name="T60" fmla="*/ 265 w 267"/>
                  <a:gd name="T61" fmla="*/ 161 h 268"/>
                  <a:gd name="T62" fmla="*/ 267 w 267"/>
                  <a:gd name="T63" fmla="*/ 134 h 268"/>
                  <a:gd name="T64" fmla="*/ 267 w 267"/>
                  <a:gd name="T65" fmla="*/ 121 h 268"/>
                  <a:gd name="T66" fmla="*/ 262 w 267"/>
                  <a:gd name="T67" fmla="*/ 97 h 268"/>
                  <a:gd name="T68" fmla="*/ 254 w 267"/>
                  <a:gd name="T69" fmla="*/ 75 h 268"/>
                  <a:gd name="T70" fmla="*/ 241 w 267"/>
                  <a:gd name="T71" fmla="*/ 54 h 268"/>
                  <a:gd name="T72" fmla="*/ 226 w 267"/>
                  <a:gd name="T73" fmla="*/ 36 h 268"/>
                  <a:gd name="T74" fmla="*/ 207 w 267"/>
                  <a:gd name="T75" fmla="*/ 22 h 268"/>
                  <a:gd name="T76" fmla="*/ 185 w 267"/>
                  <a:gd name="T77" fmla="*/ 11 h 268"/>
                  <a:gd name="T78" fmla="*/ 163 w 267"/>
                  <a:gd name="T79" fmla="*/ 3 h 268"/>
                  <a:gd name="T80" fmla="*/ 150 w 267"/>
                  <a:gd name="T81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7" h="268">
                    <a:moveTo>
                      <a:pt x="117" y="0"/>
                    </a:moveTo>
                    <a:lnTo>
                      <a:pt x="117" y="0"/>
                    </a:lnTo>
                    <a:lnTo>
                      <a:pt x="106" y="2"/>
                    </a:lnTo>
                    <a:lnTo>
                      <a:pt x="94" y="5"/>
                    </a:lnTo>
                    <a:lnTo>
                      <a:pt x="84" y="8"/>
                    </a:lnTo>
                    <a:lnTo>
                      <a:pt x="74" y="14"/>
                    </a:lnTo>
                    <a:lnTo>
                      <a:pt x="64" y="19"/>
                    </a:lnTo>
                    <a:lnTo>
                      <a:pt x="55" y="25"/>
                    </a:lnTo>
                    <a:lnTo>
                      <a:pt x="46" y="31"/>
                    </a:lnTo>
                    <a:lnTo>
                      <a:pt x="38" y="38"/>
                    </a:lnTo>
                    <a:lnTo>
                      <a:pt x="30" y="47"/>
                    </a:lnTo>
                    <a:lnTo>
                      <a:pt x="24" y="56"/>
                    </a:lnTo>
                    <a:lnTo>
                      <a:pt x="18" y="64"/>
                    </a:lnTo>
                    <a:lnTo>
                      <a:pt x="13" y="75"/>
                    </a:lnTo>
                    <a:lnTo>
                      <a:pt x="7" y="85"/>
                    </a:lnTo>
                    <a:lnTo>
                      <a:pt x="4" y="95"/>
                    </a:lnTo>
                    <a:lnTo>
                      <a:pt x="1" y="107"/>
                    </a:lnTo>
                    <a:lnTo>
                      <a:pt x="0" y="118"/>
                    </a:lnTo>
                    <a:lnTo>
                      <a:pt x="117" y="118"/>
                    </a:lnTo>
                    <a:lnTo>
                      <a:pt x="117" y="0"/>
                    </a:lnTo>
                    <a:close/>
                    <a:moveTo>
                      <a:pt x="150" y="0"/>
                    </a:moveTo>
                    <a:lnTo>
                      <a:pt x="150" y="136"/>
                    </a:lnTo>
                    <a:lnTo>
                      <a:pt x="150" y="136"/>
                    </a:lnTo>
                    <a:lnTo>
                      <a:pt x="150" y="139"/>
                    </a:lnTo>
                    <a:lnTo>
                      <a:pt x="149" y="142"/>
                    </a:lnTo>
                    <a:lnTo>
                      <a:pt x="146" y="147"/>
                    </a:lnTo>
                    <a:lnTo>
                      <a:pt x="141" y="150"/>
                    </a:lnTo>
                    <a:lnTo>
                      <a:pt x="138" y="151"/>
                    </a:lnTo>
                    <a:lnTo>
                      <a:pt x="135" y="151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2" y="164"/>
                    </a:lnTo>
                    <a:lnTo>
                      <a:pt x="5" y="175"/>
                    </a:lnTo>
                    <a:lnTo>
                      <a:pt x="9" y="186"/>
                    </a:lnTo>
                    <a:lnTo>
                      <a:pt x="15" y="198"/>
                    </a:lnTo>
                    <a:lnTo>
                      <a:pt x="21" y="208"/>
                    </a:lnTo>
                    <a:lnTo>
                      <a:pt x="28" y="217"/>
                    </a:lnTo>
                    <a:lnTo>
                      <a:pt x="35" y="226"/>
                    </a:lnTo>
                    <a:lnTo>
                      <a:pt x="44" y="234"/>
                    </a:lnTo>
                    <a:lnTo>
                      <a:pt x="53" y="242"/>
                    </a:lnTo>
                    <a:lnTo>
                      <a:pt x="63" y="248"/>
                    </a:lnTo>
                    <a:lnTo>
                      <a:pt x="74" y="255"/>
                    </a:lnTo>
                    <a:lnTo>
                      <a:pt x="85" y="259"/>
                    </a:lnTo>
                    <a:lnTo>
                      <a:pt x="96" y="263"/>
                    </a:lnTo>
                    <a:lnTo>
                      <a:pt x="108" y="266"/>
                    </a:lnTo>
                    <a:lnTo>
                      <a:pt x="120" y="267"/>
                    </a:lnTo>
                    <a:lnTo>
                      <a:pt x="133" y="268"/>
                    </a:lnTo>
                    <a:lnTo>
                      <a:pt x="133" y="268"/>
                    </a:lnTo>
                    <a:lnTo>
                      <a:pt x="147" y="267"/>
                    </a:lnTo>
                    <a:lnTo>
                      <a:pt x="160" y="265"/>
                    </a:lnTo>
                    <a:lnTo>
                      <a:pt x="173" y="262"/>
                    </a:lnTo>
                    <a:lnTo>
                      <a:pt x="185" y="258"/>
                    </a:lnTo>
                    <a:lnTo>
                      <a:pt x="197" y="252"/>
                    </a:lnTo>
                    <a:lnTo>
                      <a:pt x="208" y="245"/>
                    </a:lnTo>
                    <a:lnTo>
                      <a:pt x="218" y="237"/>
                    </a:lnTo>
                    <a:lnTo>
                      <a:pt x="228" y="229"/>
                    </a:lnTo>
                    <a:lnTo>
                      <a:pt x="237" y="219"/>
                    </a:lnTo>
                    <a:lnTo>
                      <a:pt x="244" y="209"/>
                    </a:lnTo>
                    <a:lnTo>
                      <a:pt x="252" y="198"/>
                    </a:lnTo>
                    <a:lnTo>
                      <a:pt x="257" y="186"/>
                    </a:lnTo>
                    <a:lnTo>
                      <a:pt x="261" y="174"/>
                    </a:lnTo>
                    <a:lnTo>
                      <a:pt x="265" y="161"/>
                    </a:lnTo>
                    <a:lnTo>
                      <a:pt x="267" y="147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21"/>
                    </a:lnTo>
                    <a:lnTo>
                      <a:pt x="265" y="109"/>
                    </a:lnTo>
                    <a:lnTo>
                      <a:pt x="262" y="97"/>
                    </a:lnTo>
                    <a:lnTo>
                      <a:pt x="259" y="85"/>
                    </a:lnTo>
                    <a:lnTo>
                      <a:pt x="254" y="75"/>
                    </a:lnTo>
                    <a:lnTo>
                      <a:pt x="247" y="64"/>
                    </a:lnTo>
                    <a:lnTo>
                      <a:pt x="241" y="54"/>
                    </a:lnTo>
                    <a:lnTo>
                      <a:pt x="234" y="45"/>
                    </a:lnTo>
                    <a:lnTo>
                      <a:pt x="226" y="36"/>
                    </a:lnTo>
                    <a:lnTo>
                      <a:pt x="216" y="28"/>
                    </a:lnTo>
                    <a:lnTo>
                      <a:pt x="207" y="22"/>
                    </a:lnTo>
                    <a:lnTo>
                      <a:pt x="197" y="16"/>
                    </a:lnTo>
                    <a:lnTo>
                      <a:pt x="185" y="11"/>
                    </a:lnTo>
                    <a:lnTo>
                      <a:pt x="175" y="6"/>
                    </a:lnTo>
                    <a:lnTo>
                      <a:pt x="163" y="3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en-US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4825466" y="2664236"/>
              <a:ext cx="580501" cy="580501"/>
              <a:chOff x="3619099" y="1998177"/>
              <a:chExt cx="435376" cy="435376"/>
            </a:xfrm>
          </p:grpSpPr>
          <p:sp>
            <p:nvSpPr>
              <p:cNvPr id="28" name="Oval 10"/>
              <p:cNvSpPr/>
              <p:nvPr/>
            </p:nvSpPr>
            <p:spPr>
              <a:xfrm>
                <a:off x="3619099" y="1998177"/>
                <a:ext cx="435376" cy="43537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206"/>
              <p:cNvSpPr>
                <a:spLocks noEditPoints="1"/>
              </p:cNvSpPr>
              <p:nvPr/>
            </p:nvSpPr>
            <p:spPr bwMode="auto">
              <a:xfrm>
                <a:off x="3741738" y="2125324"/>
                <a:ext cx="199072" cy="199072"/>
              </a:xfrm>
              <a:custGeom>
                <a:avLst/>
                <a:gdLst>
                  <a:gd name="T0" fmla="*/ 44 w 286"/>
                  <a:gd name="T1" fmla="*/ 153 h 286"/>
                  <a:gd name="T2" fmla="*/ 108 w 286"/>
                  <a:gd name="T3" fmla="*/ 200 h 286"/>
                  <a:gd name="T4" fmla="*/ 108 w 286"/>
                  <a:gd name="T5" fmla="*/ 112 h 286"/>
                  <a:gd name="T6" fmla="*/ 44 w 286"/>
                  <a:gd name="T7" fmla="*/ 108 h 286"/>
                  <a:gd name="T8" fmla="*/ 108 w 286"/>
                  <a:gd name="T9" fmla="*/ 112 h 286"/>
                  <a:gd name="T10" fmla="*/ 279 w 286"/>
                  <a:gd name="T11" fmla="*/ 2 h 286"/>
                  <a:gd name="T12" fmla="*/ 273 w 286"/>
                  <a:gd name="T13" fmla="*/ 0 h 286"/>
                  <a:gd name="T14" fmla="*/ 265 w 286"/>
                  <a:gd name="T15" fmla="*/ 1 h 286"/>
                  <a:gd name="T16" fmla="*/ 22 w 286"/>
                  <a:gd name="T17" fmla="*/ 1 h 286"/>
                  <a:gd name="T18" fmla="*/ 18 w 286"/>
                  <a:gd name="T19" fmla="*/ 0 h 286"/>
                  <a:gd name="T20" fmla="*/ 10 w 286"/>
                  <a:gd name="T21" fmla="*/ 0 h 286"/>
                  <a:gd name="T22" fmla="*/ 7 w 286"/>
                  <a:gd name="T23" fmla="*/ 2 h 286"/>
                  <a:gd name="T24" fmla="*/ 2 w 286"/>
                  <a:gd name="T25" fmla="*/ 8 h 286"/>
                  <a:gd name="T26" fmla="*/ 0 w 286"/>
                  <a:gd name="T27" fmla="*/ 15 h 286"/>
                  <a:gd name="T28" fmla="*/ 0 w 286"/>
                  <a:gd name="T29" fmla="*/ 219 h 286"/>
                  <a:gd name="T30" fmla="*/ 3 w 286"/>
                  <a:gd name="T31" fmla="*/ 228 h 286"/>
                  <a:gd name="T32" fmla="*/ 10 w 286"/>
                  <a:gd name="T33" fmla="*/ 233 h 286"/>
                  <a:gd name="T34" fmla="*/ 137 w 286"/>
                  <a:gd name="T35" fmla="*/ 285 h 286"/>
                  <a:gd name="T36" fmla="*/ 140 w 286"/>
                  <a:gd name="T37" fmla="*/ 285 h 286"/>
                  <a:gd name="T38" fmla="*/ 144 w 286"/>
                  <a:gd name="T39" fmla="*/ 286 h 286"/>
                  <a:gd name="T40" fmla="*/ 147 w 286"/>
                  <a:gd name="T41" fmla="*/ 285 h 286"/>
                  <a:gd name="T42" fmla="*/ 277 w 286"/>
                  <a:gd name="T43" fmla="*/ 233 h 286"/>
                  <a:gd name="T44" fmla="*/ 281 w 286"/>
                  <a:gd name="T45" fmla="*/ 231 h 286"/>
                  <a:gd name="T46" fmla="*/ 286 w 286"/>
                  <a:gd name="T47" fmla="*/ 224 h 286"/>
                  <a:gd name="T48" fmla="*/ 286 w 286"/>
                  <a:gd name="T49" fmla="*/ 15 h 286"/>
                  <a:gd name="T50" fmla="*/ 286 w 286"/>
                  <a:gd name="T51" fmla="*/ 11 h 286"/>
                  <a:gd name="T52" fmla="*/ 282 w 286"/>
                  <a:gd name="T53" fmla="*/ 5 h 286"/>
                  <a:gd name="T54" fmla="*/ 279 w 286"/>
                  <a:gd name="T55" fmla="*/ 2 h 286"/>
                  <a:gd name="T56" fmla="*/ 26 w 286"/>
                  <a:gd name="T57" fmla="*/ 213 h 286"/>
                  <a:gd name="T58" fmla="*/ 127 w 286"/>
                  <a:gd name="T59" fmla="*/ 75 h 286"/>
                  <a:gd name="T60" fmla="*/ 261 w 286"/>
                  <a:gd name="T61" fmla="*/ 213 h 286"/>
                  <a:gd name="T62" fmla="*/ 159 w 286"/>
                  <a:gd name="T63" fmla="*/ 75 h 286"/>
                  <a:gd name="T64" fmla="*/ 261 w 286"/>
                  <a:gd name="T65" fmla="*/ 213 h 286"/>
                  <a:gd name="T66" fmla="*/ 179 w 286"/>
                  <a:gd name="T67" fmla="*/ 179 h 286"/>
                  <a:gd name="T68" fmla="*/ 242 w 286"/>
                  <a:gd name="T69" fmla="*/ 175 h 286"/>
                  <a:gd name="T70" fmla="*/ 242 w 286"/>
                  <a:gd name="T71" fmla="*/ 87 h 286"/>
                  <a:gd name="T72" fmla="*/ 179 w 286"/>
                  <a:gd name="T73" fmla="*/ 134 h 286"/>
                  <a:gd name="T74" fmla="*/ 242 w 286"/>
                  <a:gd name="T75" fmla="*/ 87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6" h="286">
                    <a:moveTo>
                      <a:pt x="108" y="179"/>
                    </a:moveTo>
                    <a:lnTo>
                      <a:pt x="44" y="153"/>
                    </a:lnTo>
                    <a:lnTo>
                      <a:pt x="44" y="175"/>
                    </a:lnTo>
                    <a:lnTo>
                      <a:pt x="108" y="200"/>
                    </a:lnTo>
                    <a:lnTo>
                      <a:pt x="108" y="179"/>
                    </a:lnTo>
                    <a:close/>
                    <a:moveTo>
                      <a:pt x="108" y="112"/>
                    </a:moveTo>
                    <a:lnTo>
                      <a:pt x="44" y="87"/>
                    </a:lnTo>
                    <a:lnTo>
                      <a:pt x="44" y="108"/>
                    </a:lnTo>
                    <a:lnTo>
                      <a:pt x="108" y="134"/>
                    </a:lnTo>
                    <a:lnTo>
                      <a:pt x="108" y="112"/>
                    </a:lnTo>
                    <a:close/>
                    <a:moveTo>
                      <a:pt x="279" y="2"/>
                    </a:moveTo>
                    <a:lnTo>
                      <a:pt x="279" y="2"/>
                    </a:lnTo>
                    <a:lnTo>
                      <a:pt x="276" y="0"/>
                    </a:lnTo>
                    <a:lnTo>
                      <a:pt x="273" y="0"/>
                    </a:lnTo>
                    <a:lnTo>
                      <a:pt x="269" y="0"/>
                    </a:lnTo>
                    <a:lnTo>
                      <a:pt x="265" y="1"/>
                    </a:lnTo>
                    <a:lnTo>
                      <a:pt x="144" y="49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9"/>
                    </a:lnTo>
                    <a:lnTo>
                      <a:pt x="0" y="219"/>
                    </a:lnTo>
                    <a:lnTo>
                      <a:pt x="1" y="224"/>
                    </a:lnTo>
                    <a:lnTo>
                      <a:pt x="3" y="228"/>
                    </a:lnTo>
                    <a:lnTo>
                      <a:pt x="6" y="231"/>
                    </a:lnTo>
                    <a:lnTo>
                      <a:pt x="10" y="233"/>
                    </a:lnTo>
                    <a:lnTo>
                      <a:pt x="137" y="285"/>
                    </a:lnTo>
                    <a:lnTo>
                      <a:pt x="137" y="285"/>
                    </a:lnTo>
                    <a:lnTo>
                      <a:pt x="140" y="285"/>
                    </a:lnTo>
                    <a:lnTo>
                      <a:pt x="140" y="285"/>
                    </a:lnTo>
                    <a:lnTo>
                      <a:pt x="144" y="286"/>
                    </a:lnTo>
                    <a:lnTo>
                      <a:pt x="144" y="286"/>
                    </a:lnTo>
                    <a:lnTo>
                      <a:pt x="147" y="285"/>
                    </a:lnTo>
                    <a:lnTo>
                      <a:pt x="147" y="285"/>
                    </a:lnTo>
                    <a:lnTo>
                      <a:pt x="150" y="285"/>
                    </a:lnTo>
                    <a:lnTo>
                      <a:pt x="277" y="233"/>
                    </a:lnTo>
                    <a:lnTo>
                      <a:pt x="277" y="233"/>
                    </a:lnTo>
                    <a:lnTo>
                      <a:pt x="281" y="231"/>
                    </a:lnTo>
                    <a:lnTo>
                      <a:pt x="284" y="228"/>
                    </a:lnTo>
                    <a:lnTo>
                      <a:pt x="286" y="224"/>
                    </a:lnTo>
                    <a:lnTo>
                      <a:pt x="286" y="219"/>
                    </a:lnTo>
                    <a:lnTo>
                      <a:pt x="286" y="15"/>
                    </a:lnTo>
                    <a:lnTo>
                      <a:pt x="286" y="15"/>
                    </a:lnTo>
                    <a:lnTo>
                      <a:pt x="286" y="11"/>
                    </a:lnTo>
                    <a:lnTo>
                      <a:pt x="284" y="8"/>
                    </a:lnTo>
                    <a:lnTo>
                      <a:pt x="282" y="5"/>
                    </a:lnTo>
                    <a:lnTo>
                      <a:pt x="279" y="2"/>
                    </a:lnTo>
                    <a:lnTo>
                      <a:pt x="279" y="2"/>
                    </a:lnTo>
                    <a:close/>
                    <a:moveTo>
                      <a:pt x="127" y="253"/>
                    </a:moveTo>
                    <a:lnTo>
                      <a:pt x="26" y="213"/>
                    </a:lnTo>
                    <a:lnTo>
                      <a:pt x="26" y="34"/>
                    </a:lnTo>
                    <a:lnTo>
                      <a:pt x="127" y="75"/>
                    </a:lnTo>
                    <a:lnTo>
                      <a:pt x="127" y="253"/>
                    </a:lnTo>
                    <a:close/>
                    <a:moveTo>
                      <a:pt x="261" y="213"/>
                    </a:moveTo>
                    <a:lnTo>
                      <a:pt x="159" y="253"/>
                    </a:lnTo>
                    <a:lnTo>
                      <a:pt x="159" y="75"/>
                    </a:lnTo>
                    <a:lnTo>
                      <a:pt x="261" y="34"/>
                    </a:lnTo>
                    <a:lnTo>
                      <a:pt x="261" y="213"/>
                    </a:lnTo>
                    <a:close/>
                    <a:moveTo>
                      <a:pt x="242" y="153"/>
                    </a:moveTo>
                    <a:lnTo>
                      <a:pt x="179" y="179"/>
                    </a:lnTo>
                    <a:lnTo>
                      <a:pt x="179" y="200"/>
                    </a:lnTo>
                    <a:lnTo>
                      <a:pt x="242" y="175"/>
                    </a:lnTo>
                    <a:lnTo>
                      <a:pt x="242" y="153"/>
                    </a:lnTo>
                    <a:close/>
                    <a:moveTo>
                      <a:pt x="242" y="87"/>
                    </a:moveTo>
                    <a:lnTo>
                      <a:pt x="179" y="112"/>
                    </a:lnTo>
                    <a:lnTo>
                      <a:pt x="179" y="134"/>
                    </a:lnTo>
                    <a:lnTo>
                      <a:pt x="242" y="108"/>
                    </a:lnTo>
                    <a:lnTo>
                      <a:pt x="242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en-US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6" name="Group 8"/>
            <p:cNvGrpSpPr/>
            <p:nvPr/>
          </p:nvGrpSpPr>
          <p:grpSpPr>
            <a:xfrm>
              <a:off x="6786034" y="2664236"/>
              <a:ext cx="580501" cy="580501"/>
              <a:chOff x="5089525" y="1998177"/>
              <a:chExt cx="435376" cy="435376"/>
            </a:xfrm>
          </p:grpSpPr>
          <p:sp>
            <p:nvSpPr>
              <p:cNvPr id="26" name="Oval 14"/>
              <p:cNvSpPr/>
              <p:nvPr/>
            </p:nvSpPr>
            <p:spPr>
              <a:xfrm>
                <a:off x="5089525" y="1998177"/>
                <a:ext cx="435376" cy="43537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71"/>
              <p:cNvSpPr/>
              <p:nvPr/>
            </p:nvSpPr>
            <p:spPr bwMode="auto">
              <a:xfrm>
                <a:off x="5257007" y="2128498"/>
                <a:ext cx="110596" cy="199073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en-US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7" name="Group 9"/>
            <p:cNvGrpSpPr/>
            <p:nvPr/>
          </p:nvGrpSpPr>
          <p:grpSpPr>
            <a:xfrm>
              <a:off x="7298267" y="3833075"/>
              <a:ext cx="580501" cy="580501"/>
              <a:chOff x="5473700" y="2874806"/>
              <a:chExt cx="435376" cy="435376"/>
            </a:xfrm>
          </p:grpSpPr>
          <p:sp>
            <p:nvSpPr>
              <p:cNvPr id="24" name="Oval 13"/>
              <p:cNvSpPr/>
              <p:nvPr/>
            </p:nvSpPr>
            <p:spPr>
              <a:xfrm>
                <a:off x="5473700" y="2874806"/>
                <a:ext cx="435376" cy="43537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278"/>
              <p:cNvSpPr/>
              <p:nvPr/>
            </p:nvSpPr>
            <p:spPr bwMode="auto">
              <a:xfrm>
                <a:off x="5601495" y="3009402"/>
                <a:ext cx="201838" cy="16589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en-US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8" name="Group 11"/>
            <p:cNvGrpSpPr/>
            <p:nvPr/>
          </p:nvGrpSpPr>
          <p:grpSpPr>
            <a:xfrm>
              <a:off x="6786034" y="5035342"/>
              <a:ext cx="580501" cy="580501"/>
              <a:chOff x="5089525" y="3776506"/>
              <a:chExt cx="435376" cy="435376"/>
            </a:xfrm>
          </p:grpSpPr>
          <p:sp>
            <p:nvSpPr>
              <p:cNvPr id="22" name="Oval 18"/>
              <p:cNvSpPr/>
              <p:nvPr/>
            </p:nvSpPr>
            <p:spPr>
              <a:xfrm>
                <a:off x="5089525" y="3776506"/>
                <a:ext cx="435376" cy="43537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71"/>
              <p:cNvSpPr/>
              <p:nvPr/>
            </p:nvSpPr>
            <p:spPr bwMode="auto">
              <a:xfrm>
                <a:off x="5228044" y="3845568"/>
                <a:ext cx="169456" cy="264152"/>
              </a:xfrm>
              <a:custGeom>
                <a:avLst/>
                <a:gdLst/>
                <a:ahLst/>
                <a:cxnLst>
                  <a:cxn ang="0">
                    <a:pos x="4" y="215"/>
                  </a:cxn>
                  <a:cxn ang="0">
                    <a:pos x="66" y="114"/>
                  </a:cxn>
                  <a:cxn ang="0">
                    <a:pos x="69" y="103"/>
                  </a:cxn>
                  <a:cxn ang="0">
                    <a:pos x="100" y="71"/>
                  </a:cxn>
                  <a:cxn ang="0">
                    <a:pos x="116" y="0"/>
                  </a:cxn>
                  <a:cxn ang="0">
                    <a:pos x="141" y="26"/>
                  </a:cxn>
                  <a:cxn ang="0">
                    <a:pos x="149" y="43"/>
                  </a:cxn>
                  <a:cxn ang="0">
                    <a:pos x="175" y="48"/>
                  </a:cxn>
                  <a:cxn ang="0">
                    <a:pos x="210" y="58"/>
                  </a:cxn>
                  <a:cxn ang="0">
                    <a:pos x="239" y="76"/>
                  </a:cxn>
                  <a:cxn ang="0">
                    <a:pos x="282" y="127"/>
                  </a:cxn>
                  <a:cxn ang="0">
                    <a:pos x="306" y="188"/>
                  </a:cxn>
                  <a:cxn ang="0">
                    <a:pos x="316" y="226"/>
                  </a:cxn>
                  <a:cxn ang="0">
                    <a:pos x="261" y="383"/>
                  </a:cxn>
                  <a:cxn ang="0">
                    <a:pos x="244" y="388"/>
                  </a:cxn>
                  <a:cxn ang="0">
                    <a:pos x="239" y="392"/>
                  </a:cxn>
                  <a:cxn ang="0">
                    <a:pos x="242" y="400"/>
                  </a:cxn>
                  <a:cxn ang="0">
                    <a:pos x="253" y="405"/>
                  </a:cxn>
                  <a:cxn ang="0">
                    <a:pos x="268" y="408"/>
                  </a:cxn>
                  <a:cxn ang="0">
                    <a:pos x="271" y="416"/>
                  </a:cxn>
                  <a:cxn ang="0">
                    <a:pos x="265" y="428"/>
                  </a:cxn>
                  <a:cxn ang="0">
                    <a:pos x="250" y="429"/>
                  </a:cxn>
                  <a:cxn ang="0">
                    <a:pos x="241" y="436"/>
                  </a:cxn>
                  <a:cxn ang="0">
                    <a:pos x="241" y="442"/>
                  </a:cxn>
                  <a:cxn ang="0">
                    <a:pos x="249" y="448"/>
                  </a:cxn>
                  <a:cxn ang="0">
                    <a:pos x="306" y="450"/>
                  </a:cxn>
                  <a:cxn ang="0">
                    <a:pos x="319" y="453"/>
                  </a:cxn>
                  <a:cxn ang="0">
                    <a:pos x="333" y="463"/>
                  </a:cxn>
                  <a:cxn ang="0">
                    <a:pos x="341" y="485"/>
                  </a:cxn>
                  <a:cxn ang="0">
                    <a:pos x="48" y="485"/>
                  </a:cxn>
                  <a:cxn ang="0">
                    <a:pos x="55" y="463"/>
                  </a:cxn>
                  <a:cxn ang="0">
                    <a:pos x="69" y="453"/>
                  </a:cxn>
                  <a:cxn ang="0">
                    <a:pos x="127" y="450"/>
                  </a:cxn>
                  <a:cxn ang="0">
                    <a:pos x="144" y="447"/>
                  </a:cxn>
                  <a:cxn ang="0">
                    <a:pos x="149" y="440"/>
                  </a:cxn>
                  <a:cxn ang="0">
                    <a:pos x="146" y="434"/>
                  </a:cxn>
                  <a:cxn ang="0">
                    <a:pos x="135" y="429"/>
                  </a:cxn>
                  <a:cxn ang="0">
                    <a:pos x="120" y="424"/>
                  </a:cxn>
                  <a:cxn ang="0">
                    <a:pos x="117" y="416"/>
                  </a:cxn>
                  <a:cxn ang="0">
                    <a:pos x="124" y="407"/>
                  </a:cxn>
                  <a:cxn ang="0">
                    <a:pos x="138" y="405"/>
                  </a:cxn>
                  <a:cxn ang="0">
                    <a:pos x="148" y="399"/>
                  </a:cxn>
                  <a:cxn ang="0">
                    <a:pos x="149" y="391"/>
                  </a:cxn>
                  <a:cxn ang="0">
                    <a:pos x="140" y="384"/>
                  </a:cxn>
                  <a:cxn ang="0">
                    <a:pos x="82" y="383"/>
                  </a:cxn>
                  <a:cxn ang="0">
                    <a:pos x="66" y="375"/>
                  </a:cxn>
                  <a:cxn ang="0">
                    <a:pos x="60" y="357"/>
                  </a:cxn>
                  <a:cxn ang="0">
                    <a:pos x="60" y="348"/>
                  </a:cxn>
                  <a:cxn ang="0">
                    <a:pos x="61" y="341"/>
                  </a:cxn>
                  <a:cxn ang="0">
                    <a:pos x="72" y="325"/>
                  </a:cxn>
                  <a:cxn ang="0">
                    <a:pos x="165" y="229"/>
                  </a:cxn>
                  <a:cxn ang="0">
                    <a:pos x="165" y="212"/>
                  </a:cxn>
                  <a:cxn ang="0">
                    <a:pos x="156" y="200"/>
                  </a:cxn>
                  <a:cxn ang="0">
                    <a:pos x="138" y="204"/>
                  </a:cxn>
                  <a:cxn ang="0">
                    <a:pos x="66" y="263"/>
                  </a:cxn>
                  <a:cxn ang="0">
                    <a:pos x="55" y="263"/>
                  </a:cxn>
                  <a:cxn ang="0">
                    <a:pos x="48" y="258"/>
                  </a:cxn>
                  <a:cxn ang="0">
                    <a:pos x="37" y="260"/>
                  </a:cxn>
                  <a:cxn ang="0">
                    <a:pos x="26" y="256"/>
                  </a:cxn>
                  <a:cxn ang="0">
                    <a:pos x="8" y="242"/>
                  </a:cxn>
                  <a:cxn ang="0">
                    <a:pos x="0" y="223"/>
                  </a:cxn>
                </a:cxnLst>
                <a:rect l="0" t="0" r="r" b="b"/>
                <a:pathLst>
                  <a:path w="341" h="530">
                    <a:moveTo>
                      <a:pt x="0" y="223"/>
                    </a:moveTo>
                    <a:lnTo>
                      <a:pt x="0" y="223"/>
                    </a:lnTo>
                    <a:lnTo>
                      <a:pt x="2" y="218"/>
                    </a:lnTo>
                    <a:lnTo>
                      <a:pt x="4" y="215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68" y="119"/>
                    </a:lnTo>
                    <a:lnTo>
                      <a:pt x="66" y="114"/>
                    </a:lnTo>
                    <a:lnTo>
                      <a:pt x="66" y="114"/>
                    </a:lnTo>
                    <a:lnTo>
                      <a:pt x="68" y="108"/>
                    </a:lnTo>
                    <a:lnTo>
                      <a:pt x="68" y="108"/>
                    </a:lnTo>
                    <a:lnTo>
                      <a:pt x="69" y="103"/>
                    </a:lnTo>
                    <a:lnTo>
                      <a:pt x="71" y="101"/>
                    </a:lnTo>
                    <a:lnTo>
                      <a:pt x="71" y="101"/>
                    </a:lnTo>
                    <a:lnTo>
                      <a:pt x="87" y="85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116" y="51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5" y="7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8" y="37"/>
                    </a:lnTo>
                    <a:lnTo>
                      <a:pt x="148" y="37"/>
                    </a:lnTo>
                    <a:lnTo>
                      <a:pt x="149" y="43"/>
                    </a:lnTo>
                    <a:lnTo>
                      <a:pt x="149" y="45"/>
                    </a:lnTo>
                    <a:lnTo>
                      <a:pt x="149" y="45"/>
                    </a:lnTo>
                    <a:lnTo>
                      <a:pt x="162" y="47"/>
                    </a:lnTo>
                    <a:lnTo>
                      <a:pt x="175" y="48"/>
                    </a:lnTo>
                    <a:lnTo>
                      <a:pt x="188" y="50"/>
                    </a:lnTo>
                    <a:lnTo>
                      <a:pt x="199" y="55"/>
                    </a:lnTo>
                    <a:lnTo>
                      <a:pt x="199" y="55"/>
                    </a:lnTo>
                    <a:lnTo>
                      <a:pt x="210" y="58"/>
                    </a:lnTo>
                    <a:lnTo>
                      <a:pt x="220" y="63"/>
                    </a:lnTo>
                    <a:lnTo>
                      <a:pt x="229" y="69"/>
                    </a:lnTo>
                    <a:lnTo>
                      <a:pt x="239" y="76"/>
                    </a:lnTo>
                    <a:lnTo>
                      <a:pt x="239" y="76"/>
                    </a:lnTo>
                    <a:lnTo>
                      <a:pt x="255" y="90"/>
                    </a:lnTo>
                    <a:lnTo>
                      <a:pt x="269" y="108"/>
                    </a:lnTo>
                    <a:lnTo>
                      <a:pt x="269" y="108"/>
                    </a:lnTo>
                    <a:lnTo>
                      <a:pt x="282" y="127"/>
                    </a:lnTo>
                    <a:lnTo>
                      <a:pt x="292" y="146"/>
                    </a:lnTo>
                    <a:lnTo>
                      <a:pt x="292" y="146"/>
                    </a:lnTo>
                    <a:lnTo>
                      <a:pt x="300" y="167"/>
                    </a:lnTo>
                    <a:lnTo>
                      <a:pt x="306" y="188"/>
                    </a:lnTo>
                    <a:lnTo>
                      <a:pt x="306" y="188"/>
                    </a:lnTo>
                    <a:lnTo>
                      <a:pt x="313" y="207"/>
                    </a:lnTo>
                    <a:lnTo>
                      <a:pt x="316" y="226"/>
                    </a:lnTo>
                    <a:lnTo>
                      <a:pt x="316" y="226"/>
                    </a:lnTo>
                    <a:lnTo>
                      <a:pt x="317" y="244"/>
                    </a:lnTo>
                    <a:lnTo>
                      <a:pt x="317" y="260"/>
                    </a:lnTo>
                    <a:lnTo>
                      <a:pt x="317" y="383"/>
                    </a:lnTo>
                    <a:lnTo>
                      <a:pt x="261" y="383"/>
                    </a:lnTo>
                    <a:lnTo>
                      <a:pt x="261" y="383"/>
                    </a:lnTo>
                    <a:lnTo>
                      <a:pt x="250" y="384"/>
                    </a:lnTo>
                    <a:lnTo>
                      <a:pt x="250" y="384"/>
                    </a:lnTo>
                    <a:lnTo>
                      <a:pt x="244" y="388"/>
                    </a:lnTo>
                    <a:lnTo>
                      <a:pt x="244" y="388"/>
                    </a:lnTo>
                    <a:lnTo>
                      <a:pt x="241" y="391"/>
                    </a:lnTo>
                    <a:lnTo>
                      <a:pt x="241" y="391"/>
                    </a:lnTo>
                    <a:lnTo>
                      <a:pt x="239" y="392"/>
                    </a:lnTo>
                    <a:lnTo>
                      <a:pt x="239" y="394"/>
                    </a:lnTo>
                    <a:lnTo>
                      <a:pt x="239" y="394"/>
                    </a:lnTo>
                    <a:lnTo>
                      <a:pt x="241" y="397"/>
                    </a:lnTo>
                    <a:lnTo>
                      <a:pt x="242" y="400"/>
                    </a:lnTo>
                    <a:lnTo>
                      <a:pt x="242" y="400"/>
                    </a:lnTo>
                    <a:lnTo>
                      <a:pt x="249" y="404"/>
                    </a:lnTo>
                    <a:lnTo>
                      <a:pt x="249" y="404"/>
                    </a:lnTo>
                    <a:lnTo>
                      <a:pt x="253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6" y="407"/>
                    </a:lnTo>
                    <a:lnTo>
                      <a:pt x="268" y="408"/>
                    </a:lnTo>
                    <a:lnTo>
                      <a:pt x="268" y="408"/>
                    </a:lnTo>
                    <a:lnTo>
                      <a:pt x="269" y="413"/>
                    </a:lnTo>
                    <a:lnTo>
                      <a:pt x="271" y="416"/>
                    </a:lnTo>
                    <a:lnTo>
                      <a:pt x="271" y="416"/>
                    </a:lnTo>
                    <a:lnTo>
                      <a:pt x="269" y="421"/>
                    </a:lnTo>
                    <a:lnTo>
                      <a:pt x="268" y="424"/>
                    </a:lnTo>
                    <a:lnTo>
                      <a:pt x="268" y="424"/>
                    </a:lnTo>
                    <a:lnTo>
                      <a:pt x="265" y="428"/>
                    </a:lnTo>
                    <a:lnTo>
                      <a:pt x="261" y="428"/>
                    </a:lnTo>
                    <a:lnTo>
                      <a:pt x="261" y="428"/>
                    </a:lnTo>
                    <a:lnTo>
                      <a:pt x="250" y="429"/>
                    </a:lnTo>
                    <a:lnTo>
                      <a:pt x="250" y="429"/>
                    </a:lnTo>
                    <a:lnTo>
                      <a:pt x="244" y="432"/>
                    </a:lnTo>
                    <a:lnTo>
                      <a:pt x="244" y="432"/>
                    </a:lnTo>
                    <a:lnTo>
                      <a:pt x="241" y="436"/>
                    </a:lnTo>
                    <a:lnTo>
                      <a:pt x="241" y="436"/>
                    </a:lnTo>
                    <a:lnTo>
                      <a:pt x="239" y="439"/>
                    </a:lnTo>
                    <a:lnTo>
                      <a:pt x="239" y="439"/>
                    </a:lnTo>
                    <a:lnTo>
                      <a:pt x="239" y="439"/>
                    </a:lnTo>
                    <a:lnTo>
                      <a:pt x="241" y="442"/>
                    </a:lnTo>
                    <a:lnTo>
                      <a:pt x="242" y="445"/>
                    </a:lnTo>
                    <a:lnTo>
                      <a:pt x="242" y="445"/>
                    </a:lnTo>
                    <a:lnTo>
                      <a:pt x="249" y="448"/>
                    </a:lnTo>
                    <a:lnTo>
                      <a:pt x="249" y="448"/>
                    </a:lnTo>
                    <a:lnTo>
                      <a:pt x="253" y="450"/>
                    </a:lnTo>
                    <a:lnTo>
                      <a:pt x="261" y="450"/>
                    </a:lnTo>
                    <a:lnTo>
                      <a:pt x="306" y="450"/>
                    </a:lnTo>
                    <a:lnTo>
                      <a:pt x="306" y="450"/>
                    </a:lnTo>
                    <a:lnTo>
                      <a:pt x="311" y="450"/>
                    </a:lnTo>
                    <a:lnTo>
                      <a:pt x="311" y="450"/>
                    </a:lnTo>
                    <a:lnTo>
                      <a:pt x="319" y="453"/>
                    </a:lnTo>
                    <a:lnTo>
                      <a:pt x="319" y="453"/>
                    </a:lnTo>
                    <a:lnTo>
                      <a:pt x="325" y="456"/>
                    </a:lnTo>
                    <a:lnTo>
                      <a:pt x="325" y="456"/>
                    </a:lnTo>
                    <a:lnTo>
                      <a:pt x="333" y="463"/>
                    </a:lnTo>
                    <a:lnTo>
                      <a:pt x="333" y="463"/>
                    </a:lnTo>
                    <a:lnTo>
                      <a:pt x="338" y="471"/>
                    </a:lnTo>
                    <a:lnTo>
                      <a:pt x="338" y="471"/>
                    </a:lnTo>
                    <a:lnTo>
                      <a:pt x="340" y="477"/>
                    </a:lnTo>
                    <a:lnTo>
                      <a:pt x="341" y="485"/>
                    </a:lnTo>
                    <a:lnTo>
                      <a:pt x="341" y="530"/>
                    </a:lnTo>
                    <a:lnTo>
                      <a:pt x="48" y="530"/>
                    </a:lnTo>
                    <a:lnTo>
                      <a:pt x="48" y="485"/>
                    </a:lnTo>
                    <a:lnTo>
                      <a:pt x="48" y="485"/>
                    </a:lnTo>
                    <a:lnTo>
                      <a:pt x="48" y="476"/>
                    </a:lnTo>
                    <a:lnTo>
                      <a:pt x="52" y="468"/>
                    </a:lnTo>
                    <a:lnTo>
                      <a:pt x="52" y="468"/>
                    </a:lnTo>
                    <a:lnTo>
                      <a:pt x="55" y="463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64" y="455"/>
                    </a:lnTo>
                    <a:lnTo>
                      <a:pt x="69" y="453"/>
                    </a:lnTo>
                    <a:lnTo>
                      <a:pt x="69" y="453"/>
                    </a:lnTo>
                    <a:lnTo>
                      <a:pt x="79" y="450"/>
                    </a:lnTo>
                    <a:lnTo>
                      <a:pt x="82" y="450"/>
                    </a:lnTo>
                    <a:lnTo>
                      <a:pt x="127" y="450"/>
                    </a:lnTo>
                    <a:lnTo>
                      <a:pt x="127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44" y="447"/>
                    </a:lnTo>
                    <a:lnTo>
                      <a:pt x="144" y="447"/>
                    </a:lnTo>
                    <a:lnTo>
                      <a:pt x="148" y="444"/>
                    </a:lnTo>
                    <a:lnTo>
                      <a:pt x="148" y="444"/>
                    </a:lnTo>
                    <a:lnTo>
                      <a:pt x="149" y="440"/>
                    </a:lnTo>
                    <a:lnTo>
                      <a:pt x="149" y="439"/>
                    </a:lnTo>
                    <a:lnTo>
                      <a:pt x="149" y="439"/>
                    </a:lnTo>
                    <a:lnTo>
                      <a:pt x="149" y="436"/>
                    </a:lnTo>
                    <a:lnTo>
                      <a:pt x="146" y="434"/>
                    </a:lnTo>
                    <a:lnTo>
                      <a:pt x="146" y="434"/>
                    </a:lnTo>
                    <a:lnTo>
                      <a:pt x="140" y="431"/>
                    </a:lnTo>
                    <a:lnTo>
                      <a:pt x="140" y="431"/>
                    </a:lnTo>
                    <a:lnTo>
                      <a:pt x="135" y="429"/>
                    </a:lnTo>
                    <a:lnTo>
                      <a:pt x="127" y="428"/>
                    </a:lnTo>
                    <a:lnTo>
                      <a:pt x="127" y="428"/>
                    </a:lnTo>
                    <a:lnTo>
                      <a:pt x="124" y="428"/>
                    </a:lnTo>
                    <a:lnTo>
                      <a:pt x="120" y="424"/>
                    </a:lnTo>
                    <a:lnTo>
                      <a:pt x="120" y="424"/>
                    </a:lnTo>
                    <a:lnTo>
                      <a:pt x="119" y="421"/>
                    </a:lnTo>
                    <a:lnTo>
                      <a:pt x="117" y="416"/>
                    </a:lnTo>
                    <a:lnTo>
                      <a:pt x="117" y="416"/>
                    </a:lnTo>
                    <a:lnTo>
                      <a:pt x="119" y="413"/>
                    </a:lnTo>
                    <a:lnTo>
                      <a:pt x="120" y="408"/>
                    </a:lnTo>
                    <a:lnTo>
                      <a:pt x="120" y="408"/>
                    </a:lnTo>
                    <a:lnTo>
                      <a:pt x="124" y="407"/>
                    </a:lnTo>
                    <a:lnTo>
                      <a:pt x="127" y="405"/>
                    </a:lnTo>
                    <a:lnTo>
                      <a:pt x="127" y="405"/>
                    </a:lnTo>
                    <a:lnTo>
                      <a:pt x="138" y="405"/>
                    </a:lnTo>
                    <a:lnTo>
                      <a:pt x="138" y="405"/>
                    </a:lnTo>
                    <a:lnTo>
                      <a:pt x="144" y="402"/>
                    </a:lnTo>
                    <a:lnTo>
                      <a:pt x="144" y="402"/>
                    </a:lnTo>
                    <a:lnTo>
                      <a:pt x="148" y="399"/>
                    </a:lnTo>
                    <a:lnTo>
                      <a:pt x="148" y="399"/>
                    </a:lnTo>
                    <a:lnTo>
                      <a:pt x="149" y="396"/>
                    </a:lnTo>
                    <a:lnTo>
                      <a:pt x="149" y="394"/>
                    </a:lnTo>
                    <a:lnTo>
                      <a:pt x="149" y="394"/>
                    </a:lnTo>
                    <a:lnTo>
                      <a:pt x="149" y="391"/>
                    </a:lnTo>
                    <a:lnTo>
                      <a:pt x="146" y="389"/>
                    </a:lnTo>
                    <a:lnTo>
                      <a:pt x="146" y="389"/>
                    </a:lnTo>
                    <a:lnTo>
                      <a:pt x="140" y="384"/>
                    </a:lnTo>
                    <a:lnTo>
                      <a:pt x="140" y="384"/>
                    </a:lnTo>
                    <a:lnTo>
                      <a:pt x="135" y="383"/>
                    </a:lnTo>
                    <a:lnTo>
                      <a:pt x="127" y="383"/>
                    </a:lnTo>
                    <a:lnTo>
                      <a:pt x="82" y="383"/>
                    </a:lnTo>
                    <a:lnTo>
                      <a:pt x="82" y="383"/>
                    </a:lnTo>
                    <a:lnTo>
                      <a:pt x="77" y="383"/>
                    </a:lnTo>
                    <a:lnTo>
                      <a:pt x="72" y="381"/>
                    </a:lnTo>
                    <a:lnTo>
                      <a:pt x="69" y="378"/>
                    </a:lnTo>
                    <a:lnTo>
                      <a:pt x="66" y="375"/>
                    </a:lnTo>
                    <a:lnTo>
                      <a:pt x="66" y="375"/>
                    </a:lnTo>
                    <a:lnTo>
                      <a:pt x="61" y="367"/>
                    </a:lnTo>
                    <a:lnTo>
                      <a:pt x="61" y="367"/>
                    </a:lnTo>
                    <a:lnTo>
                      <a:pt x="60" y="357"/>
                    </a:lnTo>
                    <a:lnTo>
                      <a:pt x="60" y="349"/>
                    </a:lnTo>
                    <a:lnTo>
                      <a:pt x="60" y="349"/>
                    </a:lnTo>
                    <a:lnTo>
                      <a:pt x="60" y="348"/>
                    </a:lnTo>
                    <a:lnTo>
                      <a:pt x="60" y="348"/>
                    </a:lnTo>
                    <a:lnTo>
                      <a:pt x="60" y="346"/>
                    </a:lnTo>
                    <a:lnTo>
                      <a:pt x="60" y="346"/>
                    </a:lnTo>
                    <a:lnTo>
                      <a:pt x="61" y="341"/>
                    </a:lnTo>
                    <a:lnTo>
                      <a:pt x="61" y="341"/>
                    </a:lnTo>
                    <a:lnTo>
                      <a:pt x="66" y="335"/>
                    </a:lnTo>
                    <a:lnTo>
                      <a:pt x="66" y="335"/>
                    </a:lnTo>
                    <a:lnTo>
                      <a:pt x="72" y="325"/>
                    </a:lnTo>
                    <a:lnTo>
                      <a:pt x="72" y="325"/>
                    </a:lnTo>
                    <a:lnTo>
                      <a:pt x="82" y="316"/>
                    </a:lnTo>
                    <a:lnTo>
                      <a:pt x="160" y="237"/>
                    </a:lnTo>
                    <a:lnTo>
                      <a:pt x="160" y="237"/>
                    </a:lnTo>
                    <a:lnTo>
                      <a:pt x="165" y="229"/>
                    </a:lnTo>
                    <a:lnTo>
                      <a:pt x="168" y="221"/>
                    </a:lnTo>
                    <a:lnTo>
                      <a:pt x="168" y="221"/>
                    </a:lnTo>
                    <a:lnTo>
                      <a:pt x="165" y="212"/>
                    </a:lnTo>
                    <a:lnTo>
                      <a:pt x="165" y="212"/>
                    </a:lnTo>
                    <a:lnTo>
                      <a:pt x="162" y="205"/>
                    </a:lnTo>
                    <a:lnTo>
                      <a:pt x="160" y="204"/>
                    </a:lnTo>
                    <a:lnTo>
                      <a:pt x="160" y="204"/>
                    </a:lnTo>
                    <a:lnTo>
                      <a:pt x="156" y="200"/>
                    </a:lnTo>
                    <a:lnTo>
                      <a:pt x="149" y="199"/>
                    </a:lnTo>
                    <a:lnTo>
                      <a:pt x="149" y="199"/>
                    </a:lnTo>
                    <a:lnTo>
                      <a:pt x="143" y="200"/>
                    </a:lnTo>
                    <a:lnTo>
                      <a:pt x="138" y="204"/>
                    </a:lnTo>
                    <a:lnTo>
                      <a:pt x="71" y="260"/>
                    </a:lnTo>
                    <a:lnTo>
                      <a:pt x="71" y="260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3" y="263"/>
                    </a:lnTo>
                    <a:lnTo>
                      <a:pt x="61" y="263"/>
                    </a:lnTo>
                    <a:lnTo>
                      <a:pt x="61" y="263"/>
                    </a:lnTo>
                    <a:lnTo>
                      <a:pt x="55" y="263"/>
                    </a:lnTo>
                    <a:lnTo>
                      <a:pt x="55" y="263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48" y="258"/>
                    </a:lnTo>
                    <a:lnTo>
                      <a:pt x="48" y="255"/>
                    </a:lnTo>
                    <a:lnTo>
                      <a:pt x="48" y="255"/>
                    </a:lnTo>
                    <a:lnTo>
                      <a:pt x="44" y="258"/>
                    </a:lnTo>
                    <a:lnTo>
                      <a:pt x="37" y="260"/>
                    </a:lnTo>
                    <a:lnTo>
                      <a:pt x="37" y="260"/>
                    </a:lnTo>
                    <a:lnTo>
                      <a:pt x="32" y="260"/>
                    </a:lnTo>
                    <a:lnTo>
                      <a:pt x="26" y="256"/>
                    </a:lnTo>
                    <a:lnTo>
                      <a:pt x="26" y="256"/>
                    </a:lnTo>
                    <a:lnTo>
                      <a:pt x="18" y="252"/>
                    </a:lnTo>
                    <a:lnTo>
                      <a:pt x="15" y="248"/>
                    </a:lnTo>
                    <a:lnTo>
                      <a:pt x="15" y="248"/>
                    </a:lnTo>
                    <a:lnTo>
                      <a:pt x="8" y="242"/>
                    </a:lnTo>
                    <a:lnTo>
                      <a:pt x="4" y="236"/>
                    </a:lnTo>
                    <a:lnTo>
                      <a:pt x="2" y="229"/>
                    </a:lnTo>
                    <a:lnTo>
                      <a:pt x="0" y="223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6"/>
            <p:cNvGrpSpPr/>
            <p:nvPr/>
          </p:nvGrpSpPr>
          <p:grpSpPr>
            <a:xfrm>
              <a:off x="4326467" y="3833075"/>
              <a:ext cx="580501" cy="580501"/>
              <a:chOff x="3244850" y="2874806"/>
              <a:chExt cx="435376" cy="435376"/>
            </a:xfrm>
          </p:grpSpPr>
          <p:sp>
            <p:nvSpPr>
              <p:cNvPr id="20" name="Oval 12"/>
              <p:cNvSpPr/>
              <p:nvPr/>
            </p:nvSpPr>
            <p:spPr>
              <a:xfrm>
                <a:off x="3244850" y="2874806"/>
                <a:ext cx="435376" cy="43537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601470" rtl="1"/>
                <a:endParaRPr lang="ar-SA" sz="3155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175"/>
              <p:cNvSpPr>
                <a:spLocks noEditPoints="1"/>
              </p:cNvSpPr>
              <p:nvPr/>
            </p:nvSpPr>
            <p:spPr bwMode="auto">
              <a:xfrm>
                <a:off x="3367088" y="2998632"/>
                <a:ext cx="207963" cy="179388"/>
              </a:xfrm>
              <a:custGeom>
                <a:avLst/>
                <a:gdLst/>
                <a:ahLst/>
                <a:cxnLst>
                  <a:cxn ang="0">
                    <a:pos x="337" y="38"/>
                  </a:cxn>
                  <a:cxn ang="0">
                    <a:pos x="187" y="75"/>
                  </a:cxn>
                  <a:cxn ang="0">
                    <a:pos x="326" y="262"/>
                  </a:cxn>
                  <a:cxn ang="0">
                    <a:pos x="326" y="314"/>
                  </a:cxn>
                  <a:cxn ang="0">
                    <a:pos x="324" y="320"/>
                  </a:cxn>
                  <a:cxn ang="0">
                    <a:pos x="318" y="324"/>
                  </a:cxn>
                  <a:cxn ang="0">
                    <a:pos x="312" y="328"/>
                  </a:cxn>
                  <a:cxn ang="0">
                    <a:pos x="215" y="328"/>
                  </a:cxn>
                  <a:cxn ang="0">
                    <a:pos x="201" y="322"/>
                  </a:cxn>
                  <a:cxn ang="0">
                    <a:pos x="197" y="316"/>
                  </a:cxn>
                  <a:cxn ang="0">
                    <a:pos x="195" y="309"/>
                  </a:cxn>
                  <a:cxn ang="0">
                    <a:pos x="0" y="262"/>
                  </a:cxn>
                  <a:cxn ang="0">
                    <a:pos x="1" y="412"/>
                  </a:cxn>
                  <a:cxn ang="0">
                    <a:pos x="7" y="429"/>
                  </a:cxn>
                  <a:cxn ang="0">
                    <a:pos x="20" y="442"/>
                  </a:cxn>
                  <a:cxn ang="0">
                    <a:pos x="37" y="449"/>
                  </a:cxn>
                  <a:cxn ang="0">
                    <a:pos x="476" y="450"/>
                  </a:cxn>
                  <a:cxn ang="0">
                    <a:pos x="494" y="446"/>
                  </a:cxn>
                  <a:cxn ang="0">
                    <a:pos x="510" y="436"/>
                  </a:cxn>
                  <a:cxn ang="0">
                    <a:pos x="521" y="420"/>
                  </a:cxn>
                  <a:cxn ang="0">
                    <a:pos x="523" y="404"/>
                  </a:cxn>
                  <a:cxn ang="0">
                    <a:pos x="326" y="262"/>
                  </a:cxn>
                  <a:cxn ang="0">
                    <a:pos x="223" y="300"/>
                  </a:cxn>
                  <a:cxn ang="0">
                    <a:pos x="299" y="262"/>
                  </a:cxn>
                  <a:cxn ang="0">
                    <a:pos x="510" y="89"/>
                  </a:cxn>
                  <a:cxn ang="0">
                    <a:pos x="494" y="78"/>
                  </a:cxn>
                  <a:cxn ang="0">
                    <a:pos x="476" y="75"/>
                  </a:cxn>
                  <a:cxn ang="0">
                    <a:pos x="373" y="28"/>
                  </a:cxn>
                  <a:cxn ang="0">
                    <a:pos x="372" y="18"/>
                  </a:cxn>
                  <a:cxn ang="0">
                    <a:pos x="366" y="9"/>
                  </a:cxn>
                  <a:cxn ang="0">
                    <a:pos x="356" y="3"/>
                  </a:cxn>
                  <a:cxn ang="0">
                    <a:pos x="345" y="0"/>
                  </a:cxn>
                  <a:cxn ang="0">
                    <a:pos x="173" y="0"/>
                  </a:cxn>
                  <a:cxn ang="0">
                    <a:pos x="162" y="5"/>
                  </a:cxn>
                  <a:cxn ang="0">
                    <a:pos x="153" y="14"/>
                  </a:cxn>
                  <a:cxn ang="0">
                    <a:pos x="150" y="23"/>
                  </a:cxn>
                  <a:cxn ang="0">
                    <a:pos x="150" y="75"/>
                  </a:cxn>
                  <a:cxn ang="0">
                    <a:pos x="37" y="76"/>
                  </a:cxn>
                  <a:cxn ang="0">
                    <a:pos x="20" y="83"/>
                  </a:cxn>
                  <a:cxn ang="0">
                    <a:pos x="7" y="96"/>
                  </a:cxn>
                  <a:cxn ang="0">
                    <a:pos x="1" y="113"/>
                  </a:cxn>
                  <a:cxn ang="0">
                    <a:pos x="0" y="234"/>
                  </a:cxn>
                  <a:cxn ang="0">
                    <a:pos x="523" y="122"/>
                  </a:cxn>
                  <a:cxn ang="0">
                    <a:pos x="521" y="105"/>
                  </a:cxn>
                  <a:cxn ang="0">
                    <a:pos x="510" y="89"/>
                  </a:cxn>
                </a:cxnLst>
                <a:rect l="0" t="0" r="r" b="b"/>
                <a:pathLst>
                  <a:path w="523" h="450">
                    <a:moveTo>
                      <a:pt x="187" y="38"/>
                    </a:moveTo>
                    <a:lnTo>
                      <a:pt x="337" y="38"/>
                    </a:lnTo>
                    <a:lnTo>
                      <a:pt x="337" y="75"/>
                    </a:lnTo>
                    <a:lnTo>
                      <a:pt x="187" y="75"/>
                    </a:lnTo>
                    <a:lnTo>
                      <a:pt x="187" y="38"/>
                    </a:lnTo>
                    <a:close/>
                    <a:moveTo>
                      <a:pt x="326" y="262"/>
                    </a:moveTo>
                    <a:lnTo>
                      <a:pt x="326" y="309"/>
                    </a:lnTo>
                    <a:lnTo>
                      <a:pt x="326" y="314"/>
                    </a:lnTo>
                    <a:lnTo>
                      <a:pt x="325" y="316"/>
                    </a:lnTo>
                    <a:lnTo>
                      <a:pt x="324" y="320"/>
                    </a:lnTo>
                    <a:lnTo>
                      <a:pt x="321" y="322"/>
                    </a:lnTo>
                    <a:lnTo>
                      <a:pt x="318" y="324"/>
                    </a:lnTo>
                    <a:lnTo>
                      <a:pt x="315" y="327"/>
                    </a:lnTo>
                    <a:lnTo>
                      <a:pt x="312" y="328"/>
                    </a:lnTo>
                    <a:lnTo>
                      <a:pt x="308" y="328"/>
                    </a:lnTo>
                    <a:lnTo>
                      <a:pt x="215" y="328"/>
                    </a:lnTo>
                    <a:lnTo>
                      <a:pt x="207" y="327"/>
                    </a:lnTo>
                    <a:lnTo>
                      <a:pt x="201" y="322"/>
                    </a:lnTo>
                    <a:lnTo>
                      <a:pt x="199" y="320"/>
                    </a:lnTo>
                    <a:lnTo>
                      <a:pt x="197" y="316"/>
                    </a:lnTo>
                    <a:lnTo>
                      <a:pt x="195" y="314"/>
                    </a:lnTo>
                    <a:lnTo>
                      <a:pt x="195" y="309"/>
                    </a:lnTo>
                    <a:lnTo>
                      <a:pt x="195" y="262"/>
                    </a:lnTo>
                    <a:lnTo>
                      <a:pt x="0" y="262"/>
                    </a:lnTo>
                    <a:lnTo>
                      <a:pt x="0" y="404"/>
                    </a:lnTo>
                    <a:lnTo>
                      <a:pt x="1" y="412"/>
                    </a:lnTo>
                    <a:lnTo>
                      <a:pt x="3" y="420"/>
                    </a:lnTo>
                    <a:lnTo>
                      <a:pt x="7" y="429"/>
                    </a:lnTo>
                    <a:lnTo>
                      <a:pt x="13" y="436"/>
                    </a:lnTo>
                    <a:lnTo>
                      <a:pt x="20" y="442"/>
                    </a:lnTo>
                    <a:lnTo>
                      <a:pt x="29" y="446"/>
                    </a:lnTo>
                    <a:lnTo>
                      <a:pt x="37" y="449"/>
                    </a:lnTo>
                    <a:lnTo>
                      <a:pt x="47" y="450"/>
                    </a:lnTo>
                    <a:lnTo>
                      <a:pt x="476" y="450"/>
                    </a:lnTo>
                    <a:lnTo>
                      <a:pt x="486" y="449"/>
                    </a:lnTo>
                    <a:lnTo>
                      <a:pt x="494" y="446"/>
                    </a:lnTo>
                    <a:lnTo>
                      <a:pt x="503" y="442"/>
                    </a:lnTo>
                    <a:lnTo>
                      <a:pt x="510" y="436"/>
                    </a:lnTo>
                    <a:lnTo>
                      <a:pt x="516" y="429"/>
                    </a:lnTo>
                    <a:lnTo>
                      <a:pt x="521" y="420"/>
                    </a:lnTo>
                    <a:lnTo>
                      <a:pt x="523" y="412"/>
                    </a:lnTo>
                    <a:lnTo>
                      <a:pt x="523" y="404"/>
                    </a:lnTo>
                    <a:lnTo>
                      <a:pt x="523" y="262"/>
                    </a:lnTo>
                    <a:lnTo>
                      <a:pt x="326" y="262"/>
                    </a:lnTo>
                    <a:close/>
                    <a:moveTo>
                      <a:pt x="223" y="262"/>
                    </a:moveTo>
                    <a:lnTo>
                      <a:pt x="223" y="300"/>
                    </a:lnTo>
                    <a:lnTo>
                      <a:pt x="299" y="300"/>
                    </a:lnTo>
                    <a:lnTo>
                      <a:pt x="299" y="262"/>
                    </a:lnTo>
                    <a:lnTo>
                      <a:pt x="223" y="262"/>
                    </a:lnTo>
                    <a:close/>
                    <a:moveTo>
                      <a:pt x="510" y="89"/>
                    </a:moveTo>
                    <a:lnTo>
                      <a:pt x="503" y="83"/>
                    </a:lnTo>
                    <a:lnTo>
                      <a:pt x="494" y="78"/>
                    </a:lnTo>
                    <a:lnTo>
                      <a:pt x="486" y="76"/>
                    </a:lnTo>
                    <a:lnTo>
                      <a:pt x="476" y="75"/>
                    </a:lnTo>
                    <a:lnTo>
                      <a:pt x="373" y="75"/>
                    </a:lnTo>
                    <a:lnTo>
                      <a:pt x="373" y="28"/>
                    </a:lnTo>
                    <a:lnTo>
                      <a:pt x="373" y="23"/>
                    </a:lnTo>
                    <a:lnTo>
                      <a:pt x="372" y="18"/>
                    </a:lnTo>
                    <a:lnTo>
                      <a:pt x="369" y="14"/>
                    </a:lnTo>
                    <a:lnTo>
                      <a:pt x="366" y="9"/>
                    </a:lnTo>
                    <a:lnTo>
                      <a:pt x="361" y="5"/>
                    </a:lnTo>
                    <a:lnTo>
                      <a:pt x="356" y="3"/>
                    </a:lnTo>
                    <a:lnTo>
                      <a:pt x="351" y="0"/>
                    </a:lnTo>
                    <a:lnTo>
                      <a:pt x="345" y="0"/>
                    </a:lnTo>
                    <a:lnTo>
                      <a:pt x="177" y="0"/>
                    </a:lnTo>
                    <a:lnTo>
                      <a:pt x="173" y="0"/>
                    </a:lnTo>
                    <a:lnTo>
                      <a:pt x="167" y="3"/>
                    </a:lnTo>
                    <a:lnTo>
                      <a:pt x="162" y="5"/>
                    </a:lnTo>
                    <a:lnTo>
                      <a:pt x="157" y="9"/>
                    </a:lnTo>
                    <a:lnTo>
                      <a:pt x="153" y="14"/>
                    </a:lnTo>
                    <a:lnTo>
                      <a:pt x="151" y="18"/>
                    </a:lnTo>
                    <a:lnTo>
                      <a:pt x="150" y="23"/>
                    </a:lnTo>
                    <a:lnTo>
                      <a:pt x="150" y="28"/>
                    </a:lnTo>
                    <a:lnTo>
                      <a:pt x="150" y="75"/>
                    </a:lnTo>
                    <a:lnTo>
                      <a:pt x="47" y="75"/>
                    </a:lnTo>
                    <a:lnTo>
                      <a:pt x="37" y="76"/>
                    </a:lnTo>
                    <a:lnTo>
                      <a:pt x="29" y="78"/>
                    </a:lnTo>
                    <a:lnTo>
                      <a:pt x="20" y="83"/>
                    </a:lnTo>
                    <a:lnTo>
                      <a:pt x="13" y="89"/>
                    </a:lnTo>
                    <a:lnTo>
                      <a:pt x="7" y="96"/>
                    </a:lnTo>
                    <a:lnTo>
                      <a:pt x="3" y="105"/>
                    </a:lnTo>
                    <a:lnTo>
                      <a:pt x="1" y="113"/>
                    </a:lnTo>
                    <a:lnTo>
                      <a:pt x="0" y="122"/>
                    </a:lnTo>
                    <a:lnTo>
                      <a:pt x="0" y="234"/>
                    </a:lnTo>
                    <a:lnTo>
                      <a:pt x="523" y="234"/>
                    </a:lnTo>
                    <a:lnTo>
                      <a:pt x="523" y="122"/>
                    </a:lnTo>
                    <a:lnTo>
                      <a:pt x="523" y="113"/>
                    </a:lnTo>
                    <a:lnTo>
                      <a:pt x="521" y="105"/>
                    </a:lnTo>
                    <a:lnTo>
                      <a:pt x="516" y="96"/>
                    </a:lnTo>
                    <a:lnTo>
                      <a:pt x="510" y="8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60187" tIns="80093" rIns="160187" bIns="80093" numCol="1" anchor="t" anchorCtr="0" compatLnSpc="1"/>
              <a:lstStyle/>
              <a:p>
                <a:pPr algn="r" defTabSz="1601470" rtl="1"/>
                <a:endParaRPr lang="ar-SA" sz="3155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TextBox 10"/>
          <p:cNvSpPr txBox="1"/>
          <p:nvPr/>
        </p:nvSpPr>
        <p:spPr>
          <a:xfrm>
            <a:off x="1926366" y="5414154"/>
            <a:ext cx="8370205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spc="198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available.</a:t>
            </a:r>
            <a:endParaRPr lang="en-US" sz="1050" spc="198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Montserrat Light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39013" y="5076838"/>
            <a:ext cx="10388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201663" y="1642256"/>
            <a:ext cx="3878732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01663" y="2394786"/>
            <a:ext cx="3878732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01663" y="3129184"/>
            <a:ext cx="3878732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01663" y="3873809"/>
            <a:ext cx="3878732" cy="667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08336" y="2987660"/>
            <a:ext cx="243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40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预期展望</a:t>
            </a:r>
            <a:endParaRPr kumimoji="1" lang="zh-CN" altLang="en-US" sz="400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1597" y="379350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903123" y="4225196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70336" y="4341571"/>
            <a:ext cx="6770828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5544" y="1685508"/>
            <a:ext cx="34196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04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86422" y="3070682"/>
            <a:ext cx="1152880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580">
              <a:defRPr/>
            </a:pPr>
            <a:r>
              <a:rPr kumimoji="1" lang="zh-CN" altLang="en-US" sz="184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公司介绍</a:t>
            </a:r>
            <a:endParaRPr kumimoji="1" lang="zh-CN" altLang="en-US" sz="184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97652" y="3466101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Click here to add your text here </a:t>
            </a:r>
            <a:endParaRPr lang="zh-CN" altLang="en-US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57847" y="4066643"/>
            <a:ext cx="1152880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580">
              <a:defRPr/>
            </a:pPr>
            <a:r>
              <a:rPr kumimoji="1" lang="zh-CN" altLang="en-US" sz="184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培训内容</a:t>
            </a:r>
            <a:endParaRPr kumimoji="1" lang="zh-CN" altLang="en-US" sz="184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50302" y="4440213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Click here to add your text here </a:t>
            </a:r>
            <a:endParaRPr lang="zh-CN" altLang="en-US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Oval 43"/>
          <p:cNvSpPr/>
          <p:nvPr/>
        </p:nvSpPr>
        <p:spPr>
          <a:xfrm>
            <a:off x="2324154" y="335735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Oval 44"/>
          <p:cNvSpPr/>
          <p:nvPr/>
        </p:nvSpPr>
        <p:spPr>
          <a:xfrm>
            <a:off x="2541199" y="335735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3" name="Oval 45"/>
          <p:cNvSpPr/>
          <p:nvPr/>
        </p:nvSpPr>
        <p:spPr>
          <a:xfrm>
            <a:off x="2758244" y="335735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4" name="Oval 46"/>
          <p:cNvSpPr/>
          <p:nvPr/>
        </p:nvSpPr>
        <p:spPr>
          <a:xfrm>
            <a:off x="2975289" y="335735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5" name="Oval 43"/>
          <p:cNvSpPr/>
          <p:nvPr/>
        </p:nvSpPr>
        <p:spPr>
          <a:xfrm>
            <a:off x="2324154" y="425270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6" name="Oval 44"/>
          <p:cNvSpPr/>
          <p:nvPr/>
        </p:nvSpPr>
        <p:spPr>
          <a:xfrm>
            <a:off x="2541199" y="425270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7" name="Oval 45"/>
          <p:cNvSpPr/>
          <p:nvPr/>
        </p:nvSpPr>
        <p:spPr>
          <a:xfrm>
            <a:off x="2758244" y="425270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Oval 46"/>
          <p:cNvSpPr/>
          <p:nvPr/>
        </p:nvSpPr>
        <p:spPr>
          <a:xfrm>
            <a:off x="2975289" y="425270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07126" y="3051221"/>
            <a:ext cx="1162146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184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培训目的</a:t>
            </a:r>
            <a:endParaRPr kumimoji="1" lang="zh-CN" altLang="en-US" sz="184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7880" y="3434515"/>
            <a:ext cx="3045134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Click here to add your text here </a:t>
            </a:r>
            <a:endParaRPr lang="zh-CN" altLang="en-US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16651" y="4054693"/>
            <a:ext cx="186013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184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预期展望</a:t>
            </a:r>
            <a:endParaRPr kumimoji="1" lang="zh-CN" altLang="en-US" sz="184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23200" y="4429853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Click here to add your text here </a:t>
            </a:r>
            <a:endParaRPr lang="zh-CN" altLang="en-US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3" name="Oval 43"/>
          <p:cNvSpPr/>
          <p:nvPr/>
        </p:nvSpPr>
        <p:spPr>
          <a:xfrm>
            <a:off x="6192458" y="339978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4" name="Oval 44"/>
          <p:cNvSpPr/>
          <p:nvPr/>
        </p:nvSpPr>
        <p:spPr>
          <a:xfrm>
            <a:off x="6409503" y="339978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5" name="Oval 45"/>
          <p:cNvSpPr/>
          <p:nvPr/>
        </p:nvSpPr>
        <p:spPr>
          <a:xfrm>
            <a:off x="6626548" y="339978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6" name="Oval 46"/>
          <p:cNvSpPr/>
          <p:nvPr/>
        </p:nvSpPr>
        <p:spPr>
          <a:xfrm>
            <a:off x="6843593" y="3399781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7" name="Oval 43"/>
          <p:cNvSpPr/>
          <p:nvPr/>
        </p:nvSpPr>
        <p:spPr>
          <a:xfrm>
            <a:off x="6154358" y="4171306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8" name="Oval 44"/>
          <p:cNvSpPr/>
          <p:nvPr/>
        </p:nvSpPr>
        <p:spPr>
          <a:xfrm>
            <a:off x="6371403" y="4171306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9" name="Oval 45"/>
          <p:cNvSpPr/>
          <p:nvPr/>
        </p:nvSpPr>
        <p:spPr>
          <a:xfrm>
            <a:off x="6588448" y="4171306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Oval 46"/>
          <p:cNvSpPr/>
          <p:nvPr/>
        </p:nvSpPr>
        <p:spPr>
          <a:xfrm>
            <a:off x="6805493" y="4171306"/>
            <a:ext cx="118835" cy="118835"/>
          </a:xfrm>
          <a:prstGeom prst="ellipse">
            <a:avLst/>
          </a:prstGeom>
          <a:solidFill>
            <a:srgbClr val="E298A7"/>
          </a:solidFill>
          <a:ln w="19050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006415" y="1805581"/>
            <a:ext cx="5017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C O N T E N T S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6637616" y="4324130"/>
            <a:ext cx="1347521" cy="1345229"/>
            <a:chOff x="5186121" y="3507044"/>
            <a:chExt cx="1010953" cy="1008922"/>
          </a:xfrm>
          <a:solidFill>
            <a:schemeClr val="accent4"/>
          </a:solidFill>
        </p:grpSpPr>
        <p:sp>
          <p:nvSpPr>
            <p:cNvPr id="47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8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0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1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2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3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4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6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8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0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1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2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4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5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6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7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6966011" y="2696656"/>
            <a:ext cx="1347523" cy="1343985"/>
            <a:chOff x="5107781" y="2781590"/>
            <a:chExt cx="1010954" cy="1007989"/>
          </a:xfrm>
          <a:solidFill>
            <a:schemeClr val="accent2"/>
          </a:solidFill>
        </p:grpSpPr>
        <p:sp>
          <p:nvSpPr>
            <p:cNvPr id="40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2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4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5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8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9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0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1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2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3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4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5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6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7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8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9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0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1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2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3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8292776" y="4333126"/>
            <a:ext cx="1347521" cy="1346472"/>
            <a:chOff x="6073970" y="3409136"/>
            <a:chExt cx="1010953" cy="1009854"/>
          </a:xfrm>
          <a:solidFill>
            <a:schemeClr val="accent3"/>
          </a:solidFill>
        </p:grpSpPr>
        <p:sp>
          <p:nvSpPr>
            <p:cNvPr id="84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5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6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7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8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9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0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1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2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3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4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5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6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7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8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9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0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1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2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3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4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05" name="Oval 70"/>
          <p:cNvSpPr>
            <a:spLocks noChangeArrowheads="1"/>
          </p:cNvSpPr>
          <p:nvPr/>
        </p:nvSpPr>
        <p:spPr bwMode="auto">
          <a:xfrm flipH="1">
            <a:off x="8403037" y="1200988"/>
            <a:ext cx="2872809" cy="287073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z="2400"/>
          </a:p>
        </p:txBody>
      </p:sp>
      <p:sp>
        <p:nvSpPr>
          <p:cNvPr id="106" name="Oval 71"/>
          <p:cNvSpPr>
            <a:spLocks noChangeArrowheads="1"/>
          </p:cNvSpPr>
          <p:nvPr/>
        </p:nvSpPr>
        <p:spPr bwMode="auto">
          <a:xfrm flipH="1">
            <a:off x="8697655" y="1495647"/>
            <a:ext cx="2284821" cy="22826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z="2400"/>
          </a:p>
        </p:txBody>
      </p:sp>
      <p:sp>
        <p:nvSpPr>
          <p:cNvPr id="107" name="Freeform 72"/>
          <p:cNvSpPr>
            <a:spLocks noEditPoints="1"/>
          </p:cNvSpPr>
          <p:nvPr/>
        </p:nvSpPr>
        <p:spPr bwMode="auto">
          <a:xfrm flipH="1">
            <a:off x="8644199" y="1440942"/>
            <a:ext cx="2390486" cy="2392072"/>
          </a:xfrm>
          <a:custGeom>
            <a:avLst/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sz="2400"/>
          </a:p>
        </p:txBody>
      </p:sp>
      <p:sp>
        <p:nvSpPr>
          <p:cNvPr id="108" name="Freeform 73"/>
          <p:cNvSpPr>
            <a:spLocks noEditPoints="1"/>
          </p:cNvSpPr>
          <p:nvPr/>
        </p:nvSpPr>
        <p:spPr bwMode="auto">
          <a:xfrm flipH="1">
            <a:off x="8913955" y="1714464"/>
            <a:ext cx="1850979" cy="1845028"/>
          </a:xfrm>
          <a:custGeom>
            <a:avLst/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9" name="Freeform 74"/>
          <p:cNvSpPr>
            <a:spLocks noEditPoints="1"/>
          </p:cNvSpPr>
          <p:nvPr/>
        </p:nvSpPr>
        <p:spPr bwMode="auto">
          <a:xfrm flipH="1">
            <a:off x="9182464" y="1990472"/>
            <a:ext cx="1313958" cy="1293012"/>
          </a:xfrm>
          <a:custGeom>
            <a:avLst/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0" name="Freeform 75"/>
          <p:cNvSpPr>
            <a:spLocks noEditPoints="1"/>
          </p:cNvSpPr>
          <p:nvPr/>
        </p:nvSpPr>
        <p:spPr bwMode="auto">
          <a:xfrm flipH="1">
            <a:off x="9452218" y="2263994"/>
            <a:ext cx="774453" cy="745968"/>
          </a:xfrm>
          <a:custGeom>
            <a:avLst/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1" name="Oval 76"/>
          <p:cNvSpPr>
            <a:spLocks noChangeArrowheads="1"/>
          </p:cNvSpPr>
          <p:nvPr/>
        </p:nvSpPr>
        <p:spPr bwMode="auto">
          <a:xfrm flipH="1">
            <a:off x="9689650" y="2496488"/>
            <a:ext cx="284671" cy="279739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z="240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8558427" y="2597193"/>
            <a:ext cx="1315201" cy="1315391"/>
            <a:chOff x="6598099" y="2161504"/>
            <a:chExt cx="986705" cy="986543"/>
          </a:xfrm>
          <a:solidFill>
            <a:schemeClr val="accent1"/>
          </a:solidFill>
        </p:grpSpPr>
        <p:sp>
          <p:nvSpPr>
            <p:cNvPr id="112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3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4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5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6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7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8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9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0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1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2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3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4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5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6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7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8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9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0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1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2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33" name="Freeform 98"/>
          <p:cNvSpPr/>
          <p:nvPr/>
        </p:nvSpPr>
        <p:spPr bwMode="auto">
          <a:xfrm flipH="1">
            <a:off x="10815899" y="3622899"/>
            <a:ext cx="72100" cy="73353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34" name="Freeform 106"/>
          <p:cNvSpPr/>
          <p:nvPr/>
        </p:nvSpPr>
        <p:spPr bwMode="auto">
          <a:xfrm flipH="1">
            <a:off x="9812715" y="2619572"/>
            <a:ext cx="60912" cy="77084"/>
          </a:xfrm>
          <a:custGeom>
            <a:avLst/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6" name="组合 2"/>
          <p:cNvGrpSpPr/>
          <p:nvPr/>
        </p:nvGrpSpPr>
        <p:grpSpPr>
          <a:xfrm>
            <a:off x="1199758" y="1754831"/>
            <a:ext cx="487212" cy="573520"/>
            <a:chOff x="685009" y="1529730"/>
            <a:chExt cx="365522" cy="430140"/>
          </a:xfrm>
        </p:grpSpPr>
        <p:sp>
          <p:nvSpPr>
            <p:cNvPr id="141" name="Flowchart: Off-page Connector 108"/>
            <p:cNvSpPr/>
            <p:nvPr/>
          </p:nvSpPr>
          <p:spPr bwMode="auto">
            <a:xfrm>
              <a:off x="704059" y="1529730"/>
              <a:ext cx="317898" cy="422672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4" name="Oval 111"/>
            <p:cNvSpPr/>
            <p:nvPr/>
          </p:nvSpPr>
          <p:spPr bwMode="auto">
            <a:xfrm>
              <a:off x="685009" y="1540770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sz="2400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1</a:t>
              </a:r>
              <a:endParaRPr lang="en-US" altLang="zh-CN" sz="2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1199758" y="2729359"/>
            <a:ext cx="487212" cy="603440"/>
            <a:chOff x="685009" y="2260630"/>
            <a:chExt cx="365522" cy="452581"/>
          </a:xfrm>
        </p:grpSpPr>
        <p:sp>
          <p:nvSpPr>
            <p:cNvPr id="142" name="Flowchart: Off-page Connector 109"/>
            <p:cNvSpPr/>
            <p:nvPr/>
          </p:nvSpPr>
          <p:spPr bwMode="auto">
            <a:xfrm>
              <a:off x="704059" y="2290540"/>
              <a:ext cx="317898" cy="422671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5" name="Oval 112"/>
            <p:cNvSpPr/>
            <p:nvPr/>
          </p:nvSpPr>
          <p:spPr bwMode="auto">
            <a:xfrm>
              <a:off x="685009" y="2260630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sz="2400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2</a:t>
              </a:r>
              <a:endParaRPr lang="en-US" altLang="zh-CN" sz="2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1193409" y="3743967"/>
            <a:ext cx="487212" cy="601661"/>
            <a:chOff x="680246" y="3021584"/>
            <a:chExt cx="365522" cy="451246"/>
          </a:xfrm>
        </p:grpSpPr>
        <p:sp>
          <p:nvSpPr>
            <p:cNvPr id="143" name="Flowchart: Off-page Connector 110"/>
            <p:cNvSpPr/>
            <p:nvPr/>
          </p:nvSpPr>
          <p:spPr bwMode="auto">
            <a:xfrm>
              <a:off x="704059" y="3050159"/>
              <a:ext cx="317898" cy="422671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6" name="Oval 113"/>
            <p:cNvSpPr/>
            <p:nvPr/>
          </p:nvSpPr>
          <p:spPr bwMode="auto">
            <a:xfrm>
              <a:off x="680246" y="3021584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sz="2400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3</a:t>
              </a:r>
              <a:endParaRPr lang="en-US" altLang="zh-CN" sz="2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6"/>
          <p:cNvGrpSpPr/>
          <p:nvPr/>
        </p:nvGrpSpPr>
        <p:grpSpPr>
          <a:xfrm>
            <a:off x="1225151" y="4840941"/>
            <a:ext cx="488800" cy="558800"/>
            <a:chOff x="704059" y="3844313"/>
            <a:chExt cx="366713" cy="419100"/>
          </a:xfrm>
        </p:grpSpPr>
        <p:sp>
          <p:nvSpPr>
            <p:cNvPr id="137" name="Flowchart: Off-page Connector 104"/>
            <p:cNvSpPr/>
            <p:nvPr/>
          </p:nvSpPr>
          <p:spPr bwMode="auto">
            <a:xfrm>
              <a:off x="727871" y="3862165"/>
              <a:ext cx="317898" cy="381000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0" name="Oval 107"/>
            <p:cNvSpPr/>
            <p:nvPr/>
          </p:nvSpPr>
          <p:spPr bwMode="auto">
            <a:xfrm>
              <a:off x="704059" y="3844313"/>
              <a:ext cx="366713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 sz="2400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4</a:t>
              </a:r>
              <a:endParaRPr lang="en-US" altLang="zh-CN" sz="2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35" name="千图PPT彼岸天：ID 8661124库_直接连接符 18"/>
          <p:cNvCxnSpPr/>
          <p:nvPr>
            <p:custDataLst>
              <p:tags r:id="rId1"/>
            </p:custDataLst>
          </p:nvPr>
        </p:nvCxnSpPr>
        <p:spPr>
          <a:xfrm flipV="1">
            <a:off x="5794696" y="1662205"/>
            <a:ext cx="0" cy="366154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išľíďè"/>
          <p:cNvSpPr/>
          <p:nvPr/>
        </p:nvSpPr>
        <p:spPr bwMode="auto">
          <a:xfrm>
            <a:off x="1995934" y="2095874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7" name="iSlíďè"/>
          <p:cNvSpPr txBox="1"/>
          <p:nvPr/>
        </p:nvSpPr>
        <p:spPr bwMode="auto">
          <a:xfrm>
            <a:off x="2004458" y="17272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8" name="išľíďè"/>
          <p:cNvSpPr/>
          <p:nvPr/>
        </p:nvSpPr>
        <p:spPr bwMode="auto">
          <a:xfrm>
            <a:off x="2002888" y="3100254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9" name="iSlíďè"/>
          <p:cNvSpPr txBox="1"/>
          <p:nvPr/>
        </p:nvSpPr>
        <p:spPr bwMode="auto">
          <a:xfrm>
            <a:off x="2011412" y="27316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6" name="išľíďè"/>
          <p:cNvSpPr/>
          <p:nvPr/>
        </p:nvSpPr>
        <p:spPr bwMode="auto">
          <a:xfrm>
            <a:off x="1994910" y="4134388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7" name="iSlíďè"/>
          <p:cNvSpPr txBox="1"/>
          <p:nvPr/>
        </p:nvSpPr>
        <p:spPr bwMode="auto">
          <a:xfrm>
            <a:off x="2003434" y="37657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8" name="išľíďè"/>
          <p:cNvSpPr/>
          <p:nvPr/>
        </p:nvSpPr>
        <p:spPr bwMode="auto">
          <a:xfrm>
            <a:off x="1982884" y="5081983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9" name="iSlíďè"/>
          <p:cNvSpPr txBox="1"/>
          <p:nvPr/>
        </p:nvSpPr>
        <p:spPr bwMode="auto">
          <a:xfrm>
            <a:off x="1991408" y="47133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33" grpId="0" animBg="1"/>
      <p:bldP spid="134" grpId="0" animBg="1"/>
      <p:bldP spid="136" grpId="0"/>
      <p:bldP spid="147" grpId="0"/>
      <p:bldP spid="148" grpId="0"/>
      <p:bldP spid="149" grpId="0"/>
      <p:bldP spid="156" grpId="0"/>
      <p:bldP spid="157" grpId="0"/>
      <p:bldP spid="158" grpId="0"/>
      <p:bldP spid="1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7"/>
          <p:cNvSpPr/>
          <p:nvPr/>
        </p:nvSpPr>
        <p:spPr bwMode="auto">
          <a:xfrm>
            <a:off x="2819836" y="1360920"/>
            <a:ext cx="5707502" cy="4916181"/>
          </a:xfrm>
          <a:custGeom>
            <a:avLst/>
            <a:gdLst>
              <a:gd name="T0" fmla="*/ 1576 w 2370"/>
              <a:gd name="T1" fmla="*/ 0 h 2041"/>
              <a:gd name="T2" fmla="*/ 1545 w 2370"/>
              <a:gd name="T3" fmla="*/ 478 h 2041"/>
              <a:gd name="T4" fmla="*/ 1714 w 2370"/>
              <a:gd name="T5" fmla="*/ 339 h 2041"/>
              <a:gd name="T6" fmla="*/ 1825 w 2370"/>
              <a:gd name="T7" fmla="*/ 118 h 2041"/>
              <a:gd name="T8" fmla="*/ 1783 w 2370"/>
              <a:gd name="T9" fmla="*/ 356 h 2041"/>
              <a:gd name="T10" fmla="*/ 1730 w 2370"/>
              <a:gd name="T11" fmla="*/ 388 h 2041"/>
              <a:gd name="T12" fmla="*/ 1533 w 2370"/>
              <a:gd name="T13" fmla="*/ 543 h 2041"/>
              <a:gd name="T14" fmla="*/ 1346 w 2370"/>
              <a:gd name="T15" fmla="*/ 863 h 2041"/>
              <a:gd name="T16" fmla="*/ 1479 w 2370"/>
              <a:gd name="T17" fmla="*/ 782 h 2041"/>
              <a:gd name="T18" fmla="*/ 1384 w 2370"/>
              <a:gd name="T19" fmla="*/ 861 h 2041"/>
              <a:gd name="T20" fmla="*/ 1296 w 2370"/>
              <a:gd name="T21" fmla="*/ 1203 h 2041"/>
              <a:gd name="T22" fmla="*/ 1862 w 2370"/>
              <a:gd name="T23" fmla="*/ 1179 h 2041"/>
              <a:gd name="T24" fmla="*/ 2135 w 2370"/>
              <a:gd name="T25" fmla="*/ 1181 h 2041"/>
              <a:gd name="T26" fmla="*/ 2156 w 2370"/>
              <a:gd name="T27" fmla="*/ 1181 h 2041"/>
              <a:gd name="T28" fmla="*/ 2370 w 2370"/>
              <a:gd name="T29" fmla="*/ 1101 h 2041"/>
              <a:gd name="T30" fmla="*/ 2058 w 2370"/>
              <a:gd name="T31" fmla="*/ 1294 h 2041"/>
              <a:gd name="T32" fmla="*/ 2142 w 2370"/>
              <a:gd name="T33" fmla="*/ 1334 h 2041"/>
              <a:gd name="T34" fmla="*/ 2070 w 2370"/>
              <a:gd name="T35" fmla="*/ 1382 h 2041"/>
              <a:gd name="T36" fmla="*/ 1953 w 2370"/>
              <a:gd name="T37" fmla="*/ 1242 h 2041"/>
              <a:gd name="T38" fmla="*/ 1603 w 2370"/>
              <a:gd name="T39" fmla="*/ 1230 h 2041"/>
              <a:gd name="T40" fmla="*/ 1801 w 2370"/>
              <a:gd name="T41" fmla="*/ 1478 h 2041"/>
              <a:gd name="T42" fmla="*/ 2067 w 2370"/>
              <a:gd name="T43" fmla="*/ 1586 h 2041"/>
              <a:gd name="T44" fmla="*/ 2061 w 2370"/>
              <a:gd name="T45" fmla="*/ 1682 h 2041"/>
              <a:gd name="T46" fmla="*/ 1812 w 2370"/>
              <a:gd name="T47" fmla="*/ 1528 h 2041"/>
              <a:gd name="T48" fmla="*/ 1693 w 2370"/>
              <a:gd name="T49" fmla="*/ 1572 h 2041"/>
              <a:gd name="T50" fmla="*/ 1675 w 2370"/>
              <a:gd name="T51" fmla="*/ 1393 h 2041"/>
              <a:gd name="T52" fmla="*/ 1588 w 2370"/>
              <a:gd name="T53" fmla="*/ 1264 h 2041"/>
              <a:gd name="T54" fmla="*/ 1296 w 2370"/>
              <a:gd name="T55" fmla="*/ 1296 h 2041"/>
              <a:gd name="T56" fmla="*/ 1508 w 2370"/>
              <a:gd name="T57" fmla="*/ 2041 h 2041"/>
              <a:gd name="T58" fmla="*/ 1169 w 2370"/>
              <a:gd name="T59" fmla="*/ 1384 h 2041"/>
              <a:gd name="T60" fmla="*/ 1032 w 2370"/>
              <a:gd name="T61" fmla="*/ 1284 h 2041"/>
              <a:gd name="T62" fmla="*/ 787 w 2370"/>
              <a:gd name="T63" fmla="*/ 1297 h 2041"/>
              <a:gd name="T64" fmla="*/ 754 w 2370"/>
              <a:gd name="T65" fmla="*/ 1442 h 2041"/>
              <a:gd name="T66" fmla="*/ 776 w 2370"/>
              <a:gd name="T67" fmla="*/ 1289 h 2041"/>
              <a:gd name="T68" fmla="*/ 644 w 2370"/>
              <a:gd name="T69" fmla="*/ 1392 h 2041"/>
              <a:gd name="T70" fmla="*/ 931 w 2370"/>
              <a:gd name="T71" fmla="*/ 1227 h 2041"/>
              <a:gd name="T72" fmla="*/ 703 w 2370"/>
              <a:gd name="T73" fmla="*/ 1136 h 2041"/>
              <a:gd name="T74" fmla="*/ 431 w 2370"/>
              <a:gd name="T75" fmla="*/ 1270 h 2041"/>
              <a:gd name="T76" fmla="*/ 255 w 2370"/>
              <a:gd name="T77" fmla="*/ 1161 h 2041"/>
              <a:gd name="T78" fmla="*/ 75 w 2370"/>
              <a:gd name="T79" fmla="*/ 1088 h 2041"/>
              <a:gd name="T80" fmla="*/ 423 w 2370"/>
              <a:gd name="T81" fmla="*/ 1136 h 2041"/>
              <a:gd name="T82" fmla="*/ 643 w 2370"/>
              <a:gd name="T83" fmla="*/ 1095 h 2041"/>
              <a:gd name="T84" fmla="*/ 390 w 2370"/>
              <a:gd name="T85" fmla="*/ 717 h 2041"/>
              <a:gd name="T86" fmla="*/ 413 w 2370"/>
              <a:gd name="T87" fmla="*/ 552 h 2041"/>
              <a:gd name="T88" fmla="*/ 637 w 2370"/>
              <a:gd name="T89" fmla="*/ 1046 h 2041"/>
              <a:gd name="T90" fmla="*/ 636 w 2370"/>
              <a:gd name="T91" fmla="*/ 765 h 2041"/>
              <a:gd name="T92" fmla="*/ 657 w 2370"/>
              <a:gd name="T93" fmla="*/ 912 h 2041"/>
              <a:gd name="T94" fmla="*/ 775 w 2370"/>
              <a:gd name="T95" fmla="*/ 784 h 2041"/>
              <a:gd name="T96" fmla="*/ 654 w 2370"/>
              <a:gd name="T97" fmla="*/ 944 h 2041"/>
              <a:gd name="T98" fmla="*/ 723 w 2370"/>
              <a:gd name="T99" fmla="*/ 1085 h 2041"/>
              <a:gd name="T100" fmla="*/ 1175 w 2370"/>
              <a:gd name="T101" fmla="*/ 1290 h 2041"/>
              <a:gd name="T102" fmla="*/ 1306 w 2370"/>
              <a:gd name="T103" fmla="*/ 779 h 2041"/>
              <a:gd name="T104" fmla="*/ 1180 w 2370"/>
              <a:gd name="T105" fmla="*/ 711 h 2041"/>
              <a:gd name="T106" fmla="*/ 1212 w 2370"/>
              <a:gd name="T107" fmla="*/ 559 h 2041"/>
              <a:gd name="T108" fmla="*/ 1050 w 2370"/>
              <a:gd name="T109" fmla="*/ 322 h 2041"/>
              <a:gd name="T110" fmla="*/ 998 w 2370"/>
              <a:gd name="T111" fmla="*/ 101 h 2041"/>
              <a:gd name="T112" fmla="*/ 1110 w 2370"/>
              <a:gd name="T113" fmla="*/ 406 h 2041"/>
              <a:gd name="T114" fmla="*/ 1216 w 2370"/>
              <a:gd name="T115" fmla="*/ 503 h 2041"/>
              <a:gd name="T116" fmla="*/ 1253 w 2370"/>
              <a:gd name="T117" fmla="*/ 113 h 2041"/>
              <a:gd name="T118" fmla="*/ 1228 w 2370"/>
              <a:gd name="T119" fmla="*/ 279 h 2041"/>
              <a:gd name="T120" fmla="*/ 1401 w 2370"/>
              <a:gd name="T121" fmla="*/ 659 h 2041"/>
              <a:gd name="T122" fmla="*/ 1574 w 2370"/>
              <a:gd name="T123" fmla="*/ 245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0" h="2041">
                <a:moveTo>
                  <a:pt x="1574" y="245"/>
                </a:moveTo>
                <a:cubicBezTo>
                  <a:pt x="1586" y="164"/>
                  <a:pt x="1585" y="82"/>
                  <a:pt x="1576" y="0"/>
                </a:cubicBezTo>
                <a:cubicBezTo>
                  <a:pt x="1591" y="67"/>
                  <a:pt x="1597" y="136"/>
                  <a:pt x="1596" y="205"/>
                </a:cubicBezTo>
                <a:cubicBezTo>
                  <a:pt x="1593" y="298"/>
                  <a:pt x="1575" y="390"/>
                  <a:pt x="1545" y="478"/>
                </a:cubicBezTo>
                <a:cubicBezTo>
                  <a:pt x="1563" y="470"/>
                  <a:pt x="1580" y="461"/>
                  <a:pt x="1598" y="452"/>
                </a:cubicBezTo>
                <a:cubicBezTo>
                  <a:pt x="1648" y="428"/>
                  <a:pt x="1682" y="383"/>
                  <a:pt x="1714" y="339"/>
                </a:cubicBezTo>
                <a:cubicBezTo>
                  <a:pt x="1760" y="271"/>
                  <a:pt x="1797" y="195"/>
                  <a:pt x="1816" y="114"/>
                </a:cubicBezTo>
                <a:cubicBezTo>
                  <a:pt x="1819" y="115"/>
                  <a:pt x="1822" y="117"/>
                  <a:pt x="1825" y="118"/>
                </a:cubicBezTo>
                <a:cubicBezTo>
                  <a:pt x="1805" y="211"/>
                  <a:pt x="1767" y="301"/>
                  <a:pt x="1714" y="380"/>
                </a:cubicBezTo>
                <a:cubicBezTo>
                  <a:pt x="1735" y="367"/>
                  <a:pt x="1759" y="359"/>
                  <a:pt x="1783" y="356"/>
                </a:cubicBezTo>
                <a:cubicBezTo>
                  <a:pt x="1783" y="358"/>
                  <a:pt x="1783" y="362"/>
                  <a:pt x="1783" y="364"/>
                </a:cubicBezTo>
                <a:cubicBezTo>
                  <a:pt x="1765" y="371"/>
                  <a:pt x="1746" y="377"/>
                  <a:pt x="1730" y="388"/>
                </a:cubicBezTo>
                <a:cubicBezTo>
                  <a:pt x="1685" y="417"/>
                  <a:pt x="1653" y="463"/>
                  <a:pt x="1606" y="488"/>
                </a:cubicBezTo>
                <a:cubicBezTo>
                  <a:pt x="1579" y="503"/>
                  <a:pt x="1552" y="518"/>
                  <a:pt x="1533" y="543"/>
                </a:cubicBezTo>
                <a:cubicBezTo>
                  <a:pt x="1512" y="572"/>
                  <a:pt x="1494" y="603"/>
                  <a:pt x="1475" y="633"/>
                </a:cubicBezTo>
                <a:cubicBezTo>
                  <a:pt x="1431" y="709"/>
                  <a:pt x="1386" y="785"/>
                  <a:pt x="1346" y="863"/>
                </a:cubicBezTo>
                <a:cubicBezTo>
                  <a:pt x="1365" y="847"/>
                  <a:pt x="1383" y="830"/>
                  <a:pt x="1404" y="818"/>
                </a:cubicBezTo>
                <a:cubicBezTo>
                  <a:pt x="1427" y="803"/>
                  <a:pt x="1453" y="792"/>
                  <a:pt x="1479" y="782"/>
                </a:cubicBezTo>
                <a:cubicBezTo>
                  <a:pt x="1480" y="785"/>
                  <a:pt x="1521" y="769"/>
                  <a:pt x="1522" y="772"/>
                </a:cubicBezTo>
                <a:cubicBezTo>
                  <a:pt x="1484" y="786"/>
                  <a:pt x="1412" y="832"/>
                  <a:pt x="1384" y="861"/>
                </a:cubicBezTo>
                <a:cubicBezTo>
                  <a:pt x="1360" y="888"/>
                  <a:pt x="1336" y="915"/>
                  <a:pt x="1318" y="947"/>
                </a:cubicBezTo>
                <a:cubicBezTo>
                  <a:pt x="1305" y="1032"/>
                  <a:pt x="1299" y="1118"/>
                  <a:pt x="1296" y="1203"/>
                </a:cubicBezTo>
                <a:cubicBezTo>
                  <a:pt x="1362" y="1177"/>
                  <a:pt x="1432" y="1157"/>
                  <a:pt x="1503" y="1154"/>
                </a:cubicBezTo>
                <a:cubicBezTo>
                  <a:pt x="1623" y="1152"/>
                  <a:pt x="1743" y="1165"/>
                  <a:pt x="1862" y="1179"/>
                </a:cubicBezTo>
                <a:cubicBezTo>
                  <a:pt x="1944" y="1189"/>
                  <a:pt x="2026" y="1197"/>
                  <a:pt x="2107" y="1189"/>
                </a:cubicBezTo>
                <a:cubicBezTo>
                  <a:pt x="2117" y="1188"/>
                  <a:pt x="2127" y="1188"/>
                  <a:pt x="2135" y="1181"/>
                </a:cubicBezTo>
                <a:cubicBezTo>
                  <a:pt x="2169" y="1150"/>
                  <a:pt x="2193" y="1108"/>
                  <a:pt x="2206" y="1064"/>
                </a:cubicBezTo>
                <a:cubicBezTo>
                  <a:pt x="2201" y="1107"/>
                  <a:pt x="2181" y="1147"/>
                  <a:pt x="2156" y="1181"/>
                </a:cubicBezTo>
                <a:cubicBezTo>
                  <a:pt x="2198" y="1171"/>
                  <a:pt x="2238" y="1163"/>
                  <a:pt x="2284" y="1134"/>
                </a:cubicBezTo>
                <a:cubicBezTo>
                  <a:pt x="2287" y="1137"/>
                  <a:pt x="2367" y="1098"/>
                  <a:pt x="2370" y="1101"/>
                </a:cubicBezTo>
                <a:cubicBezTo>
                  <a:pt x="2284" y="1168"/>
                  <a:pt x="2094" y="1232"/>
                  <a:pt x="1987" y="1237"/>
                </a:cubicBezTo>
                <a:cubicBezTo>
                  <a:pt x="2013" y="1254"/>
                  <a:pt x="2031" y="1279"/>
                  <a:pt x="2058" y="1294"/>
                </a:cubicBezTo>
                <a:cubicBezTo>
                  <a:pt x="2088" y="1309"/>
                  <a:pt x="2153" y="1329"/>
                  <a:pt x="2186" y="1338"/>
                </a:cubicBezTo>
                <a:cubicBezTo>
                  <a:pt x="2183" y="1341"/>
                  <a:pt x="2145" y="1334"/>
                  <a:pt x="2142" y="1334"/>
                </a:cubicBezTo>
                <a:cubicBezTo>
                  <a:pt x="2111" y="1329"/>
                  <a:pt x="2082" y="1318"/>
                  <a:pt x="2054" y="1306"/>
                </a:cubicBezTo>
                <a:cubicBezTo>
                  <a:pt x="2066" y="1329"/>
                  <a:pt x="2072" y="1355"/>
                  <a:pt x="2070" y="1382"/>
                </a:cubicBezTo>
                <a:cubicBezTo>
                  <a:pt x="2068" y="1341"/>
                  <a:pt x="2045" y="1303"/>
                  <a:pt x="2013" y="1279"/>
                </a:cubicBezTo>
                <a:cubicBezTo>
                  <a:pt x="1994" y="1266"/>
                  <a:pt x="1975" y="1252"/>
                  <a:pt x="1953" y="1242"/>
                </a:cubicBezTo>
                <a:cubicBezTo>
                  <a:pt x="1937" y="1234"/>
                  <a:pt x="1917" y="1237"/>
                  <a:pt x="1899" y="1236"/>
                </a:cubicBezTo>
                <a:cubicBezTo>
                  <a:pt x="1800" y="1235"/>
                  <a:pt x="1702" y="1229"/>
                  <a:pt x="1603" y="1230"/>
                </a:cubicBezTo>
                <a:cubicBezTo>
                  <a:pt x="1641" y="1263"/>
                  <a:pt x="1665" y="1306"/>
                  <a:pt x="1693" y="1347"/>
                </a:cubicBezTo>
                <a:cubicBezTo>
                  <a:pt x="1725" y="1394"/>
                  <a:pt x="1761" y="1438"/>
                  <a:pt x="1801" y="1478"/>
                </a:cubicBezTo>
                <a:cubicBezTo>
                  <a:pt x="1827" y="1507"/>
                  <a:pt x="1858" y="1532"/>
                  <a:pt x="1894" y="1547"/>
                </a:cubicBezTo>
                <a:cubicBezTo>
                  <a:pt x="1949" y="1572"/>
                  <a:pt x="2008" y="1581"/>
                  <a:pt x="2067" y="1586"/>
                </a:cubicBezTo>
                <a:cubicBezTo>
                  <a:pt x="2000" y="1590"/>
                  <a:pt x="1932" y="1580"/>
                  <a:pt x="1870" y="1553"/>
                </a:cubicBezTo>
                <a:cubicBezTo>
                  <a:pt x="1929" y="1603"/>
                  <a:pt x="1993" y="1647"/>
                  <a:pt x="2061" y="1682"/>
                </a:cubicBezTo>
                <a:cubicBezTo>
                  <a:pt x="2060" y="1686"/>
                  <a:pt x="2092" y="1699"/>
                  <a:pt x="2091" y="1702"/>
                </a:cubicBezTo>
                <a:cubicBezTo>
                  <a:pt x="2001" y="1661"/>
                  <a:pt x="1885" y="1595"/>
                  <a:pt x="1812" y="1528"/>
                </a:cubicBezTo>
                <a:cubicBezTo>
                  <a:pt x="1771" y="1487"/>
                  <a:pt x="1735" y="1441"/>
                  <a:pt x="1698" y="1398"/>
                </a:cubicBezTo>
                <a:cubicBezTo>
                  <a:pt x="1702" y="1456"/>
                  <a:pt x="1693" y="1514"/>
                  <a:pt x="1693" y="1572"/>
                </a:cubicBezTo>
                <a:cubicBezTo>
                  <a:pt x="1689" y="1571"/>
                  <a:pt x="1691" y="1636"/>
                  <a:pt x="1687" y="1636"/>
                </a:cubicBezTo>
                <a:cubicBezTo>
                  <a:pt x="1687" y="1577"/>
                  <a:pt x="1688" y="1451"/>
                  <a:pt x="1675" y="1393"/>
                </a:cubicBezTo>
                <a:cubicBezTo>
                  <a:pt x="1671" y="1374"/>
                  <a:pt x="1666" y="1355"/>
                  <a:pt x="1653" y="1339"/>
                </a:cubicBezTo>
                <a:cubicBezTo>
                  <a:pt x="1633" y="1312"/>
                  <a:pt x="1614" y="1285"/>
                  <a:pt x="1588" y="1264"/>
                </a:cubicBezTo>
                <a:cubicBezTo>
                  <a:pt x="1567" y="1245"/>
                  <a:pt x="1538" y="1238"/>
                  <a:pt x="1511" y="1235"/>
                </a:cubicBezTo>
                <a:cubicBezTo>
                  <a:pt x="1436" y="1239"/>
                  <a:pt x="1361" y="1259"/>
                  <a:pt x="1296" y="1296"/>
                </a:cubicBezTo>
                <a:cubicBezTo>
                  <a:pt x="1301" y="1435"/>
                  <a:pt x="1318" y="1575"/>
                  <a:pt x="1358" y="1709"/>
                </a:cubicBezTo>
                <a:cubicBezTo>
                  <a:pt x="1392" y="1826"/>
                  <a:pt x="1442" y="1939"/>
                  <a:pt x="1508" y="2041"/>
                </a:cubicBezTo>
                <a:cubicBezTo>
                  <a:pt x="1240" y="2041"/>
                  <a:pt x="1240" y="2041"/>
                  <a:pt x="1240" y="2041"/>
                </a:cubicBezTo>
                <a:cubicBezTo>
                  <a:pt x="1182" y="1828"/>
                  <a:pt x="1159" y="1605"/>
                  <a:pt x="1169" y="1384"/>
                </a:cubicBezTo>
                <a:cubicBezTo>
                  <a:pt x="1151" y="1365"/>
                  <a:pt x="1133" y="1346"/>
                  <a:pt x="1113" y="1331"/>
                </a:cubicBezTo>
                <a:cubicBezTo>
                  <a:pt x="1090" y="1310"/>
                  <a:pt x="1060" y="1297"/>
                  <a:pt x="1032" y="1284"/>
                </a:cubicBezTo>
                <a:cubicBezTo>
                  <a:pt x="970" y="1259"/>
                  <a:pt x="900" y="1247"/>
                  <a:pt x="834" y="1264"/>
                </a:cubicBezTo>
                <a:cubicBezTo>
                  <a:pt x="814" y="1268"/>
                  <a:pt x="799" y="1282"/>
                  <a:pt x="787" y="1297"/>
                </a:cubicBezTo>
                <a:cubicBezTo>
                  <a:pt x="768" y="1323"/>
                  <a:pt x="753" y="1353"/>
                  <a:pt x="749" y="1386"/>
                </a:cubicBezTo>
                <a:cubicBezTo>
                  <a:pt x="747" y="1405"/>
                  <a:pt x="751" y="1423"/>
                  <a:pt x="754" y="1442"/>
                </a:cubicBezTo>
                <a:cubicBezTo>
                  <a:pt x="747" y="1424"/>
                  <a:pt x="742" y="1404"/>
                  <a:pt x="744" y="1385"/>
                </a:cubicBezTo>
                <a:cubicBezTo>
                  <a:pt x="745" y="1350"/>
                  <a:pt x="760" y="1318"/>
                  <a:pt x="776" y="1289"/>
                </a:cubicBezTo>
                <a:cubicBezTo>
                  <a:pt x="728" y="1318"/>
                  <a:pt x="626" y="1425"/>
                  <a:pt x="591" y="1469"/>
                </a:cubicBezTo>
                <a:cubicBezTo>
                  <a:pt x="588" y="1466"/>
                  <a:pt x="646" y="1395"/>
                  <a:pt x="644" y="1392"/>
                </a:cubicBezTo>
                <a:cubicBezTo>
                  <a:pt x="683" y="1339"/>
                  <a:pt x="731" y="1290"/>
                  <a:pt x="790" y="1259"/>
                </a:cubicBezTo>
                <a:cubicBezTo>
                  <a:pt x="833" y="1236"/>
                  <a:pt x="882" y="1227"/>
                  <a:pt x="931" y="1227"/>
                </a:cubicBezTo>
                <a:cubicBezTo>
                  <a:pt x="882" y="1205"/>
                  <a:pt x="833" y="1185"/>
                  <a:pt x="784" y="1164"/>
                </a:cubicBezTo>
                <a:cubicBezTo>
                  <a:pt x="757" y="1154"/>
                  <a:pt x="731" y="1142"/>
                  <a:pt x="703" y="1136"/>
                </a:cubicBezTo>
                <a:cubicBezTo>
                  <a:pt x="636" y="1125"/>
                  <a:pt x="564" y="1125"/>
                  <a:pt x="499" y="1148"/>
                </a:cubicBezTo>
                <a:cubicBezTo>
                  <a:pt x="457" y="1175"/>
                  <a:pt x="448" y="1227"/>
                  <a:pt x="431" y="1270"/>
                </a:cubicBezTo>
                <a:cubicBezTo>
                  <a:pt x="442" y="1229"/>
                  <a:pt x="452" y="1185"/>
                  <a:pt x="480" y="1152"/>
                </a:cubicBezTo>
                <a:cubicBezTo>
                  <a:pt x="407" y="1170"/>
                  <a:pt x="330" y="1171"/>
                  <a:pt x="255" y="1161"/>
                </a:cubicBezTo>
                <a:cubicBezTo>
                  <a:pt x="189" y="1151"/>
                  <a:pt x="57" y="1090"/>
                  <a:pt x="0" y="1056"/>
                </a:cubicBezTo>
                <a:cubicBezTo>
                  <a:pt x="2" y="1054"/>
                  <a:pt x="73" y="1090"/>
                  <a:pt x="75" y="1088"/>
                </a:cubicBezTo>
                <a:cubicBezTo>
                  <a:pt x="139" y="1121"/>
                  <a:pt x="211" y="1133"/>
                  <a:pt x="281" y="1144"/>
                </a:cubicBezTo>
                <a:cubicBezTo>
                  <a:pt x="328" y="1151"/>
                  <a:pt x="376" y="1144"/>
                  <a:pt x="423" y="1136"/>
                </a:cubicBezTo>
                <a:cubicBezTo>
                  <a:pt x="477" y="1127"/>
                  <a:pt x="528" y="1103"/>
                  <a:pt x="583" y="1096"/>
                </a:cubicBezTo>
                <a:cubicBezTo>
                  <a:pt x="603" y="1094"/>
                  <a:pt x="623" y="1094"/>
                  <a:pt x="643" y="1095"/>
                </a:cubicBezTo>
                <a:cubicBezTo>
                  <a:pt x="594" y="1067"/>
                  <a:pt x="549" y="1031"/>
                  <a:pt x="512" y="988"/>
                </a:cubicBezTo>
                <a:cubicBezTo>
                  <a:pt x="442" y="915"/>
                  <a:pt x="393" y="819"/>
                  <a:pt x="390" y="717"/>
                </a:cubicBezTo>
                <a:cubicBezTo>
                  <a:pt x="386" y="661"/>
                  <a:pt x="404" y="577"/>
                  <a:pt x="412" y="522"/>
                </a:cubicBezTo>
                <a:cubicBezTo>
                  <a:pt x="414" y="522"/>
                  <a:pt x="411" y="552"/>
                  <a:pt x="413" y="552"/>
                </a:cubicBezTo>
                <a:cubicBezTo>
                  <a:pt x="400" y="640"/>
                  <a:pt x="386" y="735"/>
                  <a:pt x="426" y="819"/>
                </a:cubicBezTo>
                <a:cubicBezTo>
                  <a:pt x="465" y="917"/>
                  <a:pt x="543" y="997"/>
                  <a:pt x="637" y="1046"/>
                </a:cubicBezTo>
                <a:cubicBezTo>
                  <a:pt x="600" y="981"/>
                  <a:pt x="609" y="903"/>
                  <a:pt x="625" y="833"/>
                </a:cubicBezTo>
                <a:cubicBezTo>
                  <a:pt x="629" y="834"/>
                  <a:pt x="633" y="764"/>
                  <a:pt x="636" y="765"/>
                </a:cubicBezTo>
                <a:cubicBezTo>
                  <a:pt x="631" y="803"/>
                  <a:pt x="629" y="912"/>
                  <a:pt x="633" y="950"/>
                </a:cubicBezTo>
                <a:cubicBezTo>
                  <a:pt x="640" y="937"/>
                  <a:pt x="646" y="923"/>
                  <a:pt x="657" y="912"/>
                </a:cubicBezTo>
                <a:cubicBezTo>
                  <a:pt x="680" y="891"/>
                  <a:pt x="709" y="878"/>
                  <a:pt x="728" y="854"/>
                </a:cubicBezTo>
                <a:cubicBezTo>
                  <a:pt x="746" y="833"/>
                  <a:pt x="760" y="808"/>
                  <a:pt x="775" y="784"/>
                </a:cubicBezTo>
                <a:cubicBezTo>
                  <a:pt x="758" y="824"/>
                  <a:pt x="740" y="867"/>
                  <a:pt x="704" y="894"/>
                </a:cubicBezTo>
                <a:cubicBezTo>
                  <a:pt x="686" y="909"/>
                  <a:pt x="665" y="923"/>
                  <a:pt x="654" y="944"/>
                </a:cubicBezTo>
                <a:cubicBezTo>
                  <a:pt x="647" y="958"/>
                  <a:pt x="641" y="973"/>
                  <a:pt x="641" y="989"/>
                </a:cubicBezTo>
                <a:cubicBezTo>
                  <a:pt x="654" y="1031"/>
                  <a:pt x="688" y="1062"/>
                  <a:pt x="723" y="1085"/>
                </a:cubicBezTo>
                <a:cubicBezTo>
                  <a:pt x="819" y="1123"/>
                  <a:pt x="918" y="1150"/>
                  <a:pt x="1012" y="1191"/>
                </a:cubicBezTo>
                <a:cubicBezTo>
                  <a:pt x="1071" y="1216"/>
                  <a:pt x="1126" y="1249"/>
                  <a:pt x="1175" y="1290"/>
                </a:cubicBezTo>
                <a:cubicBezTo>
                  <a:pt x="1184" y="1177"/>
                  <a:pt x="1202" y="1064"/>
                  <a:pt x="1227" y="953"/>
                </a:cubicBezTo>
                <a:cubicBezTo>
                  <a:pt x="1241" y="891"/>
                  <a:pt x="1268" y="831"/>
                  <a:pt x="1306" y="779"/>
                </a:cubicBezTo>
                <a:cubicBezTo>
                  <a:pt x="1280" y="762"/>
                  <a:pt x="1079" y="691"/>
                  <a:pt x="1050" y="681"/>
                </a:cubicBezTo>
                <a:cubicBezTo>
                  <a:pt x="1051" y="673"/>
                  <a:pt x="1179" y="719"/>
                  <a:pt x="1180" y="711"/>
                </a:cubicBezTo>
                <a:cubicBezTo>
                  <a:pt x="1205" y="716"/>
                  <a:pt x="1273" y="729"/>
                  <a:pt x="1298" y="737"/>
                </a:cubicBezTo>
                <a:cubicBezTo>
                  <a:pt x="1261" y="682"/>
                  <a:pt x="1244" y="617"/>
                  <a:pt x="1212" y="559"/>
                </a:cubicBezTo>
                <a:cubicBezTo>
                  <a:pt x="1194" y="521"/>
                  <a:pt x="1163" y="492"/>
                  <a:pt x="1131" y="465"/>
                </a:cubicBezTo>
                <a:cubicBezTo>
                  <a:pt x="1088" y="428"/>
                  <a:pt x="1066" y="374"/>
                  <a:pt x="1050" y="322"/>
                </a:cubicBezTo>
                <a:cubicBezTo>
                  <a:pt x="1027" y="250"/>
                  <a:pt x="1007" y="177"/>
                  <a:pt x="991" y="104"/>
                </a:cubicBezTo>
                <a:cubicBezTo>
                  <a:pt x="993" y="103"/>
                  <a:pt x="996" y="102"/>
                  <a:pt x="998" y="101"/>
                </a:cubicBezTo>
                <a:cubicBezTo>
                  <a:pt x="1014" y="165"/>
                  <a:pt x="1033" y="227"/>
                  <a:pt x="1054" y="289"/>
                </a:cubicBezTo>
                <a:cubicBezTo>
                  <a:pt x="1068" y="330"/>
                  <a:pt x="1084" y="371"/>
                  <a:pt x="1110" y="406"/>
                </a:cubicBezTo>
                <a:cubicBezTo>
                  <a:pt x="1128" y="429"/>
                  <a:pt x="1154" y="445"/>
                  <a:pt x="1176" y="464"/>
                </a:cubicBezTo>
                <a:cubicBezTo>
                  <a:pt x="1190" y="476"/>
                  <a:pt x="1203" y="490"/>
                  <a:pt x="1216" y="503"/>
                </a:cubicBezTo>
                <a:cubicBezTo>
                  <a:pt x="1203" y="416"/>
                  <a:pt x="1204" y="327"/>
                  <a:pt x="1220" y="241"/>
                </a:cubicBezTo>
                <a:cubicBezTo>
                  <a:pt x="1227" y="197"/>
                  <a:pt x="1242" y="156"/>
                  <a:pt x="1253" y="113"/>
                </a:cubicBezTo>
                <a:cubicBezTo>
                  <a:pt x="1254" y="113"/>
                  <a:pt x="1258" y="113"/>
                  <a:pt x="1260" y="113"/>
                </a:cubicBezTo>
                <a:cubicBezTo>
                  <a:pt x="1248" y="168"/>
                  <a:pt x="1232" y="222"/>
                  <a:pt x="1228" y="279"/>
                </a:cubicBezTo>
                <a:cubicBezTo>
                  <a:pt x="1209" y="437"/>
                  <a:pt x="1250" y="602"/>
                  <a:pt x="1343" y="732"/>
                </a:cubicBezTo>
                <a:cubicBezTo>
                  <a:pt x="1362" y="708"/>
                  <a:pt x="1383" y="685"/>
                  <a:pt x="1401" y="659"/>
                </a:cubicBezTo>
                <a:cubicBezTo>
                  <a:pt x="1435" y="609"/>
                  <a:pt x="1468" y="558"/>
                  <a:pt x="1493" y="502"/>
                </a:cubicBezTo>
                <a:cubicBezTo>
                  <a:pt x="1532" y="421"/>
                  <a:pt x="1560" y="334"/>
                  <a:pt x="1574" y="2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08" tIns="45705" rIns="91408" bIns="45705" numCol="1" anchor="t" anchorCtr="0" compatLnSpc="1"/>
          <a:lstStyle/>
          <a:p>
            <a:endParaRPr lang="zh-CN" altLang="en-US" sz="240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3" name="Oval 6"/>
          <p:cNvSpPr/>
          <p:nvPr/>
        </p:nvSpPr>
        <p:spPr>
          <a:xfrm>
            <a:off x="5024174" y="2576413"/>
            <a:ext cx="531627" cy="531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4" name="Oval 4"/>
          <p:cNvSpPr/>
          <p:nvPr/>
        </p:nvSpPr>
        <p:spPr>
          <a:xfrm>
            <a:off x="5766492" y="1474794"/>
            <a:ext cx="291773" cy="2918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8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5" name="Oval 12"/>
          <p:cNvSpPr/>
          <p:nvPr/>
        </p:nvSpPr>
        <p:spPr>
          <a:xfrm>
            <a:off x="4452974" y="2848116"/>
            <a:ext cx="519948" cy="5200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8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6" name="Oval 13"/>
          <p:cNvSpPr/>
          <p:nvPr/>
        </p:nvSpPr>
        <p:spPr>
          <a:xfrm>
            <a:off x="4043542" y="4575796"/>
            <a:ext cx="409431" cy="4095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8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7" name="Oval 15"/>
          <p:cNvSpPr/>
          <p:nvPr/>
        </p:nvSpPr>
        <p:spPr>
          <a:xfrm>
            <a:off x="6339101" y="3014944"/>
            <a:ext cx="527686" cy="5277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8" name="Oval 12"/>
          <p:cNvSpPr/>
          <p:nvPr/>
        </p:nvSpPr>
        <p:spPr>
          <a:xfrm>
            <a:off x="3788091" y="4299726"/>
            <a:ext cx="145511" cy="1455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8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49" name="Oval 6"/>
          <p:cNvSpPr/>
          <p:nvPr/>
        </p:nvSpPr>
        <p:spPr>
          <a:xfrm>
            <a:off x="6684232" y="4985302"/>
            <a:ext cx="365113" cy="3651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0" name="Oval 15"/>
          <p:cNvSpPr/>
          <p:nvPr/>
        </p:nvSpPr>
        <p:spPr>
          <a:xfrm>
            <a:off x="3597002" y="2554665"/>
            <a:ext cx="374555" cy="3746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1" name="Oval 15"/>
          <p:cNvSpPr/>
          <p:nvPr/>
        </p:nvSpPr>
        <p:spPr>
          <a:xfrm>
            <a:off x="4576062" y="4686894"/>
            <a:ext cx="187278" cy="1873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082062" y="2066475"/>
            <a:ext cx="351723" cy="3517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/>
            <a:endParaRPr lang="zh-CN" altLang="en-US" sz="28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3" name="Oval 6"/>
          <p:cNvSpPr/>
          <p:nvPr/>
        </p:nvSpPr>
        <p:spPr>
          <a:xfrm>
            <a:off x="6537281" y="1319813"/>
            <a:ext cx="154954" cy="1549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anchor="ctr"/>
          <a:lstStyle/>
          <a:p>
            <a:pPr algn="ctr" eaLnBrk="1" hangingPunct="1"/>
            <a:endParaRPr lang="en-US" altLang="zh-CN" sz="2400" dirty="0">
              <a:solidFill>
                <a:srgbClr val="F2F2F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grpSp>
        <p:nvGrpSpPr>
          <p:cNvPr id="54" name="组合 217"/>
          <p:cNvGrpSpPr/>
          <p:nvPr/>
        </p:nvGrpSpPr>
        <p:grpSpPr>
          <a:xfrm>
            <a:off x="2506655" y="3423867"/>
            <a:ext cx="948455" cy="948625"/>
            <a:chOff x="2541553" y="4005858"/>
            <a:chExt cx="948790" cy="948790"/>
          </a:xfrm>
        </p:grpSpPr>
        <p:sp>
          <p:nvSpPr>
            <p:cNvPr id="55" name="椭圆 54"/>
            <p:cNvSpPr/>
            <p:nvPr/>
          </p:nvSpPr>
          <p:spPr>
            <a:xfrm>
              <a:off x="2541553" y="4005858"/>
              <a:ext cx="948790" cy="9487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rgbClr val="F2F2F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6" name="KSO_Shape"/>
            <p:cNvSpPr>
              <a:spLocks noChangeAspect="1"/>
            </p:cNvSpPr>
            <p:nvPr/>
          </p:nvSpPr>
          <p:spPr bwMode="auto">
            <a:xfrm>
              <a:off x="2795098" y="4261352"/>
              <a:ext cx="441700" cy="437802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220"/>
          <p:cNvGrpSpPr/>
          <p:nvPr/>
        </p:nvGrpSpPr>
        <p:grpSpPr>
          <a:xfrm>
            <a:off x="4576066" y="1044486"/>
            <a:ext cx="948455" cy="948625"/>
            <a:chOff x="4611692" y="1626064"/>
            <a:chExt cx="948790" cy="948790"/>
          </a:xfrm>
        </p:grpSpPr>
        <p:sp>
          <p:nvSpPr>
            <p:cNvPr id="58" name="椭圆 57"/>
            <p:cNvSpPr/>
            <p:nvPr/>
          </p:nvSpPr>
          <p:spPr>
            <a:xfrm>
              <a:off x="4611692" y="1626064"/>
              <a:ext cx="948790" cy="9487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dirty="0">
                <a:solidFill>
                  <a:srgbClr val="F2F2F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9" name="KSO_Shape"/>
            <p:cNvSpPr>
              <a:spLocks noChangeAspect="1"/>
            </p:cNvSpPr>
            <p:nvPr/>
          </p:nvSpPr>
          <p:spPr bwMode="auto">
            <a:xfrm>
              <a:off x="4884949" y="1800813"/>
              <a:ext cx="402276" cy="548060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223"/>
          <p:cNvGrpSpPr/>
          <p:nvPr/>
        </p:nvGrpSpPr>
        <p:grpSpPr>
          <a:xfrm>
            <a:off x="7578884" y="4780547"/>
            <a:ext cx="948455" cy="948625"/>
            <a:chOff x="7615567" y="5362773"/>
            <a:chExt cx="948790" cy="948790"/>
          </a:xfrm>
        </p:grpSpPr>
        <p:sp>
          <p:nvSpPr>
            <p:cNvPr id="61" name="椭圆 60"/>
            <p:cNvSpPr/>
            <p:nvPr/>
          </p:nvSpPr>
          <p:spPr>
            <a:xfrm>
              <a:off x="7615567" y="5362773"/>
              <a:ext cx="948790" cy="9487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dirty="0">
                <a:solidFill>
                  <a:srgbClr val="F2F2F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2" name="KSO_Shape"/>
            <p:cNvSpPr>
              <a:spLocks noChangeAspect="1"/>
            </p:cNvSpPr>
            <p:nvPr/>
          </p:nvSpPr>
          <p:spPr bwMode="auto">
            <a:xfrm>
              <a:off x="7873213" y="5619136"/>
              <a:ext cx="433498" cy="436064"/>
            </a:xfrm>
            <a:custGeom>
              <a:avLst/>
              <a:gdLst>
                <a:gd name="T0" fmla="*/ 1295082 w 2109787"/>
                <a:gd name="T1" fmla="*/ 1930537 h 2125662"/>
                <a:gd name="T2" fmla="*/ 1378267 w 2109787"/>
                <a:gd name="T3" fmla="*/ 1684248 h 2125662"/>
                <a:gd name="T4" fmla="*/ 1361122 w 2109787"/>
                <a:gd name="T5" fmla="*/ 1545055 h 2125662"/>
                <a:gd name="T6" fmla="*/ 1566862 w 2109787"/>
                <a:gd name="T7" fmla="*/ 1567300 h 2125662"/>
                <a:gd name="T8" fmla="*/ 1528445 w 2109787"/>
                <a:gd name="T9" fmla="*/ 2041129 h 2125662"/>
                <a:gd name="T10" fmla="*/ 1651000 w 2109787"/>
                <a:gd name="T11" fmla="*/ 1844733 h 2125662"/>
                <a:gd name="T12" fmla="*/ 1901190 w 2109787"/>
                <a:gd name="T13" fmla="*/ 1450988 h 2125662"/>
                <a:gd name="T14" fmla="*/ 2088197 w 2109787"/>
                <a:gd name="T15" fmla="*/ 1575563 h 2125662"/>
                <a:gd name="T16" fmla="*/ 2077720 w 2109787"/>
                <a:gd name="T17" fmla="*/ 2010939 h 2125662"/>
                <a:gd name="T18" fmla="*/ 1755457 w 2109787"/>
                <a:gd name="T19" fmla="*/ 2109455 h 2125662"/>
                <a:gd name="T20" fmla="*/ 1116012 w 2109787"/>
                <a:gd name="T21" fmla="*/ 2102146 h 2125662"/>
                <a:gd name="T22" fmla="*/ 824229 w 2109787"/>
                <a:gd name="T23" fmla="*/ 1996956 h 2125662"/>
                <a:gd name="T24" fmla="*/ 842327 w 2109787"/>
                <a:gd name="T25" fmla="*/ 1547597 h 2125662"/>
                <a:gd name="T26" fmla="*/ 1079500 w 2109787"/>
                <a:gd name="T27" fmla="*/ 1446221 h 2125662"/>
                <a:gd name="T28" fmla="*/ 1156856 w 2109787"/>
                <a:gd name="T29" fmla="*/ 894212 h 2125662"/>
                <a:gd name="T30" fmla="*/ 1181274 w 2109787"/>
                <a:gd name="T31" fmla="*/ 1123523 h 2125662"/>
                <a:gd name="T32" fmla="*/ 1403890 w 2109787"/>
                <a:gd name="T33" fmla="*/ 1350929 h 2125662"/>
                <a:gd name="T34" fmla="*/ 1555473 w 2109787"/>
                <a:gd name="T35" fmla="*/ 1330602 h 2125662"/>
                <a:gd name="T36" fmla="*/ 1746695 w 2109787"/>
                <a:gd name="T37" fmla="*/ 1088269 h 2125662"/>
                <a:gd name="T38" fmla="*/ 1634435 w 2109787"/>
                <a:gd name="T39" fmla="*/ 939629 h 2125662"/>
                <a:gd name="T40" fmla="*/ 1329051 w 2109787"/>
                <a:gd name="T41" fmla="*/ 834184 h 2125662"/>
                <a:gd name="T42" fmla="*/ 1487609 w 2109787"/>
                <a:gd name="T43" fmla="*/ 501650 h 2125662"/>
                <a:gd name="T44" fmla="*/ 1685808 w 2109787"/>
                <a:gd name="T45" fmla="*/ 588039 h 2125662"/>
                <a:gd name="T46" fmla="*/ 1817729 w 2109787"/>
                <a:gd name="T47" fmla="*/ 779556 h 2125662"/>
                <a:gd name="T48" fmla="*/ 1848490 w 2109787"/>
                <a:gd name="T49" fmla="*/ 1036817 h 2125662"/>
                <a:gd name="T50" fmla="*/ 1748915 w 2109787"/>
                <a:gd name="T51" fmla="*/ 1271528 h 2125662"/>
                <a:gd name="T52" fmla="*/ 1576403 w 2109787"/>
                <a:gd name="T53" fmla="*/ 1417309 h 2125662"/>
                <a:gd name="T54" fmla="*/ 1403573 w 2109787"/>
                <a:gd name="T55" fmla="*/ 1442082 h 2125662"/>
                <a:gd name="T56" fmla="*/ 1224085 w 2109787"/>
                <a:gd name="T57" fmla="*/ 1336319 h 2125662"/>
                <a:gd name="T58" fmla="*/ 1088992 w 2109787"/>
                <a:gd name="T59" fmla="*/ 1130193 h 2125662"/>
                <a:gd name="T60" fmla="*/ 1072185 w 2109787"/>
                <a:gd name="T61" fmla="*/ 867850 h 2125662"/>
                <a:gd name="T62" fmla="*/ 1171443 w 2109787"/>
                <a:gd name="T63" fmla="*/ 647432 h 2125662"/>
                <a:gd name="T64" fmla="*/ 1349029 w 2109787"/>
                <a:gd name="T65" fmla="*/ 518483 h 2125662"/>
                <a:gd name="T66" fmla="*/ 894842 w 2109787"/>
                <a:gd name="T67" fmla="*/ 389721 h 2125662"/>
                <a:gd name="T68" fmla="*/ 783863 w 2109787"/>
                <a:gd name="T69" fmla="*/ 461707 h 2125662"/>
                <a:gd name="T70" fmla="*/ 646249 w 2109787"/>
                <a:gd name="T71" fmla="*/ 519107 h 2125662"/>
                <a:gd name="T72" fmla="*/ 649737 w 2109787"/>
                <a:gd name="T73" fmla="*/ 631367 h 2125662"/>
                <a:gd name="T74" fmla="*/ 859963 w 2109787"/>
                <a:gd name="T75" fmla="*/ 751873 h 2125662"/>
                <a:gd name="T76" fmla="*/ 989016 w 2109787"/>
                <a:gd name="T77" fmla="*/ 914873 h 2125662"/>
                <a:gd name="T78" fmla="*/ 926551 w 2109787"/>
                <a:gd name="T79" fmla="*/ 1110219 h 2125662"/>
                <a:gd name="T80" fmla="*/ 637054 w 2109787"/>
                <a:gd name="T81" fmla="*/ 1172057 h 2125662"/>
                <a:gd name="T82" fmla="*/ 648152 w 2109787"/>
                <a:gd name="T83" fmla="*/ 1081995 h 2125662"/>
                <a:gd name="T84" fmla="*/ 837450 w 2109787"/>
                <a:gd name="T85" fmla="*/ 1055674 h 2125662"/>
                <a:gd name="T86" fmla="*/ 874549 w 2109787"/>
                <a:gd name="T87" fmla="*/ 927557 h 2125662"/>
                <a:gd name="T88" fmla="*/ 734081 w 2109787"/>
                <a:gd name="T89" fmla="*/ 811174 h 2125662"/>
                <a:gd name="T90" fmla="*/ 535588 w 2109787"/>
                <a:gd name="T91" fmla="*/ 662762 h 2125662"/>
                <a:gd name="T92" fmla="*/ 561905 w 2109787"/>
                <a:gd name="T93" fmla="*/ 464879 h 2125662"/>
                <a:gd name="T94" fmla="*/ 832750 w 2109787"/>
                <a:gd name="T95" fmla="*/ 1588 h 2125662"/>
                <a:gd name="T96" fmla="*/ 1300854 w 2109787"/>
                <a:gd name="T97" fmla="*/ 193714 h 2125662"/>
                <a:gd name="T98" fmla="*/ 1132654 w 2109787"/>
                <a:gd name="T99" fmla="*/ 241031 h 2125662"/>
                <a:gd name="T100" fmla="*/ 735320 w 2109787"/>
                <a:gd name="T101" fmla="*/ 141316 h 2125662"/>
                <a:gd name="T102" fmla="*/ 411297 w 2109787"/>
                <a:gd name="T103" fmla="*/ 258815 h 2125662"/>
                <a:gd name="T104" fmla="*/ 196445 w 2109787"/>
                <a:gd name="T105" fmla="*/ 520171 h 2125662"/>
                <a:gd name="T106" fmla="*/ 143129 w 2109787"/>
                <a:gd name="T107" fmla="*/ 858378 h 2125662"/>
                <a:gd name="T108" fmla="*/ 247857 w 2109787"/>
                <a:gd name="T109" fmla="*/ 1145456 h 2125662"/>
                <a:gd name="T110" fmla="*/ 469056 w 2109787"/>
                <a:gd name="T111" fmla="*/ 1349968 h 2125662"/>
                <a:gd name="T112" fmla="*/ 542684 w 2109787"/>
                <a:gd name="T113" fmla="*/ 1533202 h 2125662"/>
                <a:gd name="T114" fmla="*/ 227229 w 2109787"/>
                <a:gd name="T115" fmla="*/ 1339170 h 2125662"/>
                <a:gd name="T116" fmla="*/ 37131 w 2109787"/>
                <a:gd name="T117" fmla="*/ 1025417 h 2125662"/>
                <a:gd name="T118" fmla="*/ 15868 w 2109787"/>
                <a:gd name="T119" fmla="*/ 627508 h 2125662"/>
                <a:gd name="T120" fmla="*/ 204062 w 2109787"/>
                <a:gd name="T121" fmla="*/ 257545 h 2125662"/>
                <a:gd name="T122" fmla="*/ 551570 w 2109787"/>
                <a:gd name="T123" fmla="*/ 35567 h 2125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226"/>
          <p:cNvGrpSpPr/>
          <p:nvPr/>
        </p:nvGrpSpPr>
        <p:grpSpPr>
          <a:xfrm>
            <a:off x="6982151" y="1044486"/>
            <a:ext cx="948455" cy="948625"/>
            <a:chOff x="7018624" y="1626064"/>
            <a:chExt cx="948790" cy="948790"/>
          </a:xfrm>
        </p:grpSpPr>
        <p:sp>
          <p:nvSpPr>
            <p:cNvPr id="64" name="椭圆 63"/>
            <p:cNvSpPr/>
            <p:nvPr/>
          </p:nvSpPr>
          <p:spPr>
            <a:xfrm>
              <a:off x="7018624" y="1626064"/>
              <a:ext cx="948790" cy="9487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dirty="0">
                <a:solidFill>
                  <a:srgbClr val="F2F2F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5" name="人民币 841"/>
            <p:cNvSpPr/>
            <p:nvPr/>
          </p:nvSpPr>
          <p:spPr bwMode="auto">
            <a:xfrm>
              <a:off x="7319481" y="1911789"/>
              <a:ext cx="347075" cy="366713"/>
            </a:xfrm>
            <a:custGeom>
              <a:avLst/>
              <a:gdLst>
                <a:gd name="T0" fmla="*/ 0 w 2171135"/>
                <a:gd name="T1" fmla="*/ 0 h 2277283"/>
                <a:gd name="T2" fmla="*/ 2073 w 2171135"/>
                <a:gd name="T3" fmla="*/ 0 h 2277283"/>
                <a:gd name="T4" fmla="*/ 4354 w 2171135"/>
                <a:gd name="T5" fmla="*/ 3592 h 2277283"/>
                <a:gd name="T6" fmla="*/ 6634 w 2171135"/>
                <a:gd name="T7" fmla="*/ 0 h 2277283"/>
                <a:gd name="T8" fmla="*/ 8915 w 2171135"/>
                <a:gd name="T9" fmla="*/ 0 h 2277283"/>
                <a:gd name="T10" fmla="*/ 6012 w 2171135"/>
                <a:gd name="T11" fmla="*/ 4438 h 2277283"/>
                <a:gd name="T12" fmla="*/ 8707 w 2171135"/>
                <a:gd name="T13" fmla="*/ 4438 h 2277283"/>
                <a:gd name="T14" fmla="*/ 8707 w 2171135"/>
                <a:gd name="T15" fmla="*/ 5283 h 2277283"/>
                <a:gd name="T16" fmla="*/ 5597 w 2171135"/>
                <a:gd name="T17" fmla="*/ 5283 h 2277283"/>
                <a:gd name="T18" fmla="*/ 5597 w 2171135"/>
                <a:gd name="T19" fmla="*/ 6128 h 2277283"/>
                <a:gd name="T20" fmla="*/ 8707 w 2171135"/>
                <a:gd name="T21" fmla="*/ 6128 h 2277283"/>
                <a:gd name="T22" fmla="*/ 8707 w 2171135"/>
                <a:gd name="T23" fmla="*/ 6973 h 2277283"/>
                <a:gd name="T24" fmla="*/ 5597 w 2171135"/>
                <a:gd name="T25" fmla="*/ 6973 h 2277283"/>
                <a:gd name="T26" fmla="*/ 5597 w 2171135"/>
                <a:gd name="T27" fmla="*/ 9509 h 2277283"/>
                <a:gd name="T28" fmla="*/ 3317 w 2171135"/>
                <a:gd name="T29" fmla="*/ 9509 h 2277283"/>
                <a:gd name="T30" fmla="*/ 3317 w 2171135"/>
                <a:gd name="T31" fmla="*/ 6973 h 2277283"/>
                <a:gd name="T32" fmla="*/ 622 w 2171135"/>
                <a:gd name="T33" fmla="*/ 6973 h 2277283"/>
                <a:gd name="T34" fmla="*/ 622 w 2171135"/>
                <a:gd name="T35" fmla="*/ 6128 h 2277283"/>
                <a:gd name="T36" fmla="*/ 3317 w 2171135"/>
                <a:gd name="T37" fmla="*/ 6128 h 2277283"/>
                <a:gd name="T38" fmla="*/ 3317 w 2171135"/>
                <a:gd name="T39" fmla="*/ 5283 h 2277283"/>
                <a:gd name="T40" fmla="*/ 622 w 2171135"/>
                <a:gd name="T41" fmla="*/ 5283 h 2277283"/>
                <a:gd name="T42" fmla="*/ 622 w 2171135"/>
                <a:gd name="T43" fmla="*/ 4438 h 2277283"/>
                <a:gd name="T44" fmla="*/ 2903 w 2171135"/>
                <a:gd name="T45" fmla="*/ 4438 h 2277283"/>
                <a:gd name="T46" fmla="*/ 0 w 2171135"/>
                <a:gd name="T47" fmla="*/ 0 h 22772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1135" h="2277283">
                  <a:moveTo>
                    <a:pt x="0" y="0"/>
                  </a:moveTo>
                  <a:cubicBezTo>
                    <a:pt x="504915" y="0"/>
                    <a:pt x="504915" y="0"/>
                    <a:pt x="504915" y="0"/>
                  </a:cubicBezTo>
                  <a:cubicBezTo>
                    <a:pt x="1060322" y="860307"/>
                    <a:pt x="1060322" y="860307"/>
                    <a:pt x="1060322" y="860307"/>
                  </a:cubicBezTo>
                  <a:cubicBezTo>
                    <a:pt x="1615729" y="0"/>
                    <a:pt x="1615729" y="0"/>
                    <a:pt x="1615729" y="0"/>
                  </a:cubicBezTo>
                  <a:cubicBezTo>
                    <a:pt x="2171135" y="0"/>
                    <a:pt x="2171135" y="0"/>
                    <a:pt x="2171135" y="0"/>
                  </a:cubicBezTo>
                  <a:cubicBezTo>
                    <a:pt x="1464254" y="1062732"/>
                    <a:pt x="1464254" y="1062732"/>
                    <a:pt x="1464254" y="1062732"/>
                  </a:cubicBezTo>
                  <a:cubicBezTo>
                    <a:pt x="2120644" y="1062732"/>
                    <a:pt x="2120644" y="1062732"/>
                    <a:pt x="2120644" y="1062732"/>
                  </a:cubicBezTo>
                  <a:cubicBezTo>
                    <a:pt x="2120644" y="1265157"/>
                    <a:pt x="2120644" y="1265157"/>
                    <a:pt x="2120644" y="1265157"/>
                  </a:cubicBezTo>
                  <a:cubicBezTo>
                    <a:pt x="1363271" y="1265157"/>
                    <a:pt x="1363271" y="1265157"/>
                    <a:pt x="1363271" y="1265157"/>
                  </a:cubicBezTo>
                  <a:cubicBezTo>
                    <a:pt x="1363271" y="1467583"/>
                    <a:pt x="1363271" y="1467583"/>
                    <a:pt x="1363271" y="1467583"/>
                  </a:cubicBezTo>
                  <a:cubicBezTo>
                    <a:pt x="2120644" y="1467583"/>
                    <a:pt x="2120644" y="1467583"/>
                    <a:pt x="2120644" y="1467583"/>
                  </a:cubicBezTo>
                  <a:cubicBezTo>
                    <a:pt x="2120644" y="1670008"/>
                    <a:pt x="2120644" y="1670008"/>
                    <a:pt x="2120644" y="1670008"/>
                  </a:cubicBezTo>
                  <a:cubicBezTo>
                    <a:pt x="1363271" y="1670008"/>
                    <a:pt x="1363271" y="1670008"/>
                    <a:pt x="1363271" y="1670008"/>
                  </a:cubicBezTo>
                  <a:cubicBezTo>
                    <a:pt x="1363271" y="2277283"/>
                    <a:pt x="1363271" y="2277283"/>
                    <a:pt x="1363271" y="2277283"/>
                  </a:cubicBezTo>
                  <a:cubicBezTo>
                    <a:pt x="807864" y="2277283"/>
                    <a:pt x="807864" y="2277283"/>
                    <a:pt x="807864" y="2277283"/>
                  </a:cubicBezTo>
                  <a:cubicBezTo>
                    <a:pt x="807864" y="1670008"/>
                    <a:pt x="807864" y="1670008"/>
                    <a:pt x="807864" y="1670008"/>
                  </a:cubicBezTo>
                  <a:cubicBezTo>
                    <a:pt x="151475" y="1670008"/>
                    <a:pt x="151475" y="1670008"/>
                    <a:pt x="151475" y="1670008"/>
                  </a:cubicBezTo>
                  <a:cubicBezTo>
                    <a:pt x="151475" y="1467583"/>
                    <a:pt x="151475" y="1467583"/>
                    <a:pt x="151475" y="1467583"/>
                  </a:cubicBezTo>
                  <a:cubicBezTo>
                    <a:pt x="807864" y="1467583"/>
                    <a:pt x="807864" y="1467583"/>
                    <a:pt x="807864" y="1467583"/>
                  </a:cubicBezTo>
                  <a:cubicBezTo>
                    <a:pt x="807864" y="1265157"/>
                    <a:pt x="807864" y="1265157"/>
                    <a:pt x="807864" y="1265157"/>
                  </a:cubicBezTo>
                  <a:cubicBezTo>
                    <a:pt x="151475" y="1265157"/>
                    <a:pt x="151475" y="1265157"/>
                    <a:pt x="151475" y="1265157"/>
                  </a:cubicBezTo>
                  <a:cubicBezTo>
                    <a:pt x="151475" y="1062732"/>
                    <a:pt x="151475" y="1062732"/>
                    <a:pt x="151475" y="1062732"/>
                  </a:cubicBezTo>
                  <a:cubicBezTo>
                    <a:pt x="706881" y="1062732"/>
                    <a:pt x="706881" y="1062732"/>
                    <a:pt x="706881" y="106273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245"/>
          <p:cNvGrpSpPr/>
          <p:nvPr/>
        </p:nvGrpSpPr>
        <p:grpSpPr>
          <a:xfrm>
            <a:off x="7930606" y="3144428"/>
            <a:ext cx="948455" cy="948625"/>
            <a:chOff x="7967414" y="3726371"/>
            <a:chExt cx="948790" cy="948790"/>
          </a:xfrm>
        </p:grpSpPr>
        <p:sp>
          <p:nvSpPr>
            <p:cNvPr id="67" name="椭圆 66"/>
            <p:cNvSpPr/>
            <p:nvPr/>
          </p:nvSpPr>
          <p:spPr>
            <a:xfrm>
              <a:off x="7967414" y="3726371"/>
              <a:ext cx="948790" cy="948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rgbClr val="F2F2F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8" name="Freeform 257"/>
            <p:cNvSpPr>
              <a:spLocks noEditPoints="1"/>
            </p:cNvSpPr>
            <p:nvPr/>
          </p:nvSpPr>
          <p:spPr bwMode="auto">
            <a:xfrm>
              <a:off x="8163239" y="3950135"/>
              <a:ext cx="557139" cy="498475"/>
            </a:xfrm>
            <a:custGeom>
              <a:avLst/>
              <a:gdLst>
                <a:gd name="T0" fmla="*/ 85 w 176"/>
                <a:gd name="T1" fmla="*/ 125 h 157"/>
                <a:gd name="T2" fmla="*/ 91 w 176"/>
                <a:gd name="T3" fmla="*/ 125 h 157"/>
                <a:gd name="T4" fmla="*/ 89 w 176"/>
                <a:gd name="T5" fmla="*/ 108 h 157"/>
                <a:gd name="T6" fmla="*/ 73 w 176"/>
                <a:gd name="T7" fmla="*/ 85 h 157"/>
                <a:gd name="T8" fmla="*/ 76 w 176"/>
                <a:gd name="T9" fmla="*/ 90 h 157"/>
                <a:gd name="T10" fmla="*/ 73 w 176"/>
                <a:gd name="T11" fmla="*/ 85 h 157"/>
                <a:gd name="T12" fmla="*/ 85 w 176"/>
                <a:gd name="T13" fmla="*/ 76 h 157"/>
                <a:gd name="T14" fmla="*/ 89 w 176"/>
                <a:gd name="T15" fmla="*/ 95 h 157"/>
                <a:gd name="T16" fmla="*/ 91 w 176"/>
                <a:gd name="T17" fmla="*/ 77 h 157"/>
                <a:gd name="T18" fmla="*/ 129 w 176"/>
                <a:gd name="T19" fmla="*/ 55 h 157"/>
                <a:gd name="T20" fmla="*/ 104 w 176"/>
                <a:gd name="T21" fmla="*/ 32 h 157"/>
                <a:gd name="T22" fmla="*/ 103 w 176"/>
                <a:gd name="T23" fmla="*/ 28 h 157"/>
                <a:gd name="T24" fmla="*/ 112 w 176"/>
                <a:gd name="T25" fmla="*/ 6 h 157"/>
                <a:gd name="T26" fmla="*/ 60 w 176"/>
                <a:gd name="T27" fmla="*/ 6 h 157"/>
                <a:gd name="T28" fmla="*/ 70 w 176"/>
                <a:gd name="T29" fmla="*/ 30 h 157"/>
                <a:gd name="T30" fmla="*/ 73 w 176"/>
                <a:gd name="T31" fmla="*/ 33 h 157"/>
                <a:gd name="T32" fmla="*/ 57 w 176"/>
                <a:gd name="T33" fmla="*/ 156 h 157"/>
                <a:gd name="T34" fmla="*/ 118 w 176"/>
                <a:gd name="T35" fmla="*/ 156 h 157"/>
                <a:gd name="T36" fmla="*/ 114 w 176"/>
                <a:gd name="T37" fmla="*/ 114 h 157"/>
                <a:gd name="T38" fmla="*/ 101 w 176"/>
                <a:gd name="T39" fmla="*/ 129 h 157"/>
                <a:gd name="T40" fmla="*/ 98 w 176"/>
                <a:gd name="T41" fmla="*/ 136 h 157"/>
                <a:gd name="T42" fmla="*/ 91 w 176"/>
                <a:gd name="T43" fmla="*/ 136 h 157"/>
                <a:gd name="T44" fmla="*/ 89 w 176"/>
                <a:gd name="T45" fmla="*/ 132 h 157"/>
                <a:gd name="T46" fmla="*/ 86 w 176"/>
                <a:gd name="T47" fmla="*/ 136 h 157"/>
                <a:gd name="T48" fmla="*/ 78 w 176"/>
                <a:gd name="T49" fmla="*/ 136 h 157"/>
                <a:gd name="T50" fmla="*/ 71 w 176"/>
                <a:gd name="T51" fmla="*/ 127 h 157"/>
                <a:gd name="T52" fmla="*/ 67 w 176"/>
                <a:gd name="T53" fmla="*/ 108 h 157"/>
                <a:gd name="T54" fmla="*/ 77 w 176"/>
                <a:gd name="T55" fmla="*/ 122 h 157"/>
                <a:gd name="T56" fmla="*/ 72 w 176"/>
                <a:gd name="T57" fmla="*/ 102 h 157"/>
                <a:gd name="T58" fmla="*/ 63 w 176"/>
                <a:gd name="T59" fmla="*/ 87 h 157"/>
                <a:gd name="T60" fmla="*/ 71 w 176"/>
                <a:gd name="T61" fmla="*/ 73 h 157"/>
                <a:gd name="T62" fmla="*/ 77 w 176"/>
                <a:gd name="T63" fmla="*/ 63 h 157"/>
                <a:gd name="T64" fmla="*/ 85 w 176"/>
                <a:gd name="T65" fmla="*/ 63 h 157"/>
                <a:gd name="T66" fmla="*/ 87 w 176"/>
                <a:gd name="T67" fmla="*/ 68 h 157"/>
                <a:gd name="T68" fmla="*/ 91 w 176"/>
                <a:gd name="T69" fmla="*/ 63 h 157"/>
                <a:gd name="T70" fmla="*/ 99 w 176"/>
                <a:gd name="T71" fmla="*/ 63 h 157"/>
                <a:gd name="T72" fmla="*/ 100 w 176"/>
                <a:gd name="T73" fmla="*/ 71 h 157"/>
                <a:gd name="T74" fmla="*/ 112 w 176"/>
                <a:gd name="T75" fmla="*/ 87 h 157"/>
                <a:gd name="T76" fmla="*/ 103 w 176"/>
                <a:gd name="T77" fmla="*/ 86 h 157"/>
                <a:gd name="T78" fmla="*/ 100 w 176"/>
                <a:gd name="T79" fmla="*/ 98 h 157"/>
                <a:gd name="T80" fmla="*/ 112 w 176"/>
                <a:gd name="T81" fmla="*/ 106 h 157"/>
                <a:gd name="T82" fmla="*/ 101 w 176"/>
                <a:gd name="T83" fmla="*/ 111 h 157"/>
                <a:gd name="T84" fmla="*/ 99 w 176"/>
                <a:gd name="T85" fmla="*/ 123 h 157"/>
                <a:gd name="T86" fmla="*/ 104 w 176"/>
                <a:gd name="T8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57">
                  <a:moveTo>
                    <a:pt x="85" y="106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90" y="125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0" y="108"/>
                    <a:pt x="90" y="108"/>
                    <a:pt x="89" y="108"/>
                  </a:cubicBezTo>
                  <a:cubicBezTo>
                    <a:pt x="88" y="107"/>
                    <a:pt x="86" y="107"/>
                    <a:pt x="85" y="106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8"/>
                    <a:pt x="74" y="89"/>
                  </a:cubicBezTo>
                  <a:cubicBezTo>
                    <a:pt x="75" y="89"/>
                    <a:pt x="75" y="90"/>
                    <a:pt x="76" y="9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6"/>
                  </a:moveTo>
                  <a:cubicBezTo>
                    <a:pt x="87" y="76"/>
                    <a:pt x="86" y="76"/>
                    <a:pt x="85" y="76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4"/>
                    <a:pt x="89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6"/>
                    <a:pt x="89" y="76"/>
                    <a:pt x="88" y="76"/>
                  </a:cubicBezTo>
                  <a:close/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7"/>
                    <a:pt x="112" y="120"/>
                    <a:pt x="110" y="123"/>
                  </a:cubicBezTo>
                  <a:cubicBezTo>
                    <a:pt x="108" y="126"/>
                    <a:pt x="105" y="128"/>
                    <a:pt x="101" y="129"/>
                  </a:cubicBezTo>
                  <a:cubicBezTo>
                    <a:pt x="100" y="130"/>
                    <a:pt x="99" y="130"/>
                    <a:pt x="99" y="13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8"/>
                    <a:pt x="96" y="139"/>
                    <a:pt x="94" y="139"/>
                  </a:cubicBezTo>
                  <a:cubicBezTo>
                    <a:pt x="92" y="139"/>
                    <a:pt x="91" y="138"/>
                    <a:pt x="91" y="136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8"/>
                    <a:pt x="84" y="139"/>
                    <a:pt x="82" y="139"/>
                  </a:cubicBezTo>
                  <a:cubicBezTo>
                    <a:pt x="80" y="139"/>
                    <a:pt x="78" y="138"/>
                    <a:pt x="78" y="136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5" y="129"/>
                    <a:pt x="73" y="128"/>
                    <a:pt x="71" y="127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2" y="110"/>
                    <a:pt x="64" y="108"/>
                    <a:pt x="67" y="108"/>
                  </a:cubicBezTo>
                  <a:cubicBezTo>
                    <a:pt x="69" y="109"/>
                    <a:pt x="72" y="111"/>
                    <a:pt x="72" y="114"/>
                  </a:cubicBezTo>
                  <a:cubicBezTo>
                    <a:pt x="73" y="117"/>
                    <a:pt x="75" y="120"/>
                    <a:pt x="77" y="122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4" y="103"/>
                    <a:pt x="73" y="102"/>
                    <a:pt x="72" y="102"/>
                  </a:cubicBezTo>
                  <a:cubicBezTo>
                    <a:pt x="69" y="100"/>
                    <a:pt x="67" y="98"/>
                    <a:pt x="65" y="95"/>
                  </a:cubicBezTo>
                  <a:cubicBezTo>
                    <a:pt x="64" y="93"/>
                    <a:pt x="63" y="90"/>
                    <a:pt x="63" y="87"/>
                  </a:cubicBezTo>
                  <a:cubicBezTo>
                    <a:pt x="64" y="84"/>
                    <a:pt x="64" y="81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2" y="72"/>
                    <a:pt x="74" y="71"/>
                    <a:pt x="77" y="7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2"/>
                    <a:pt x="79" y="60"/>
                    <a:pt x="82" y="60"/>
                  </a:cubicBezTo>
                  <a:cubicBezTo>
                    <a:pt x="84" y="60"/>
                    <a:pt x="85" y="61"/>
                    <a:pt x="85" y="6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6" y="68"/>
                    <a:pt x="86" y="68"/>
                    <a:pt x="87" y="68"/>
                  </a:cubicBezTo>
                  <a:cubicBezTo>
                    <a:pt x="88" y="68"/>
                    <a:pt x="90" y="68"/>
                    <a:pt x="91" y="6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1"/>
                    <a:pt x="92" y="60"/>
                    <a:pt x="95" y="60"/>
                  </a:cubicBezTo>
                  <a:cubicBezTo>
                    <a:pt x="97" y="60"/>
                    <a:pt x="99" y="62"/>
                    <a:pt x="99" y="63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70"/>
                    <a:pt x="100" y="71"/>
                  </a:cubicBezTo>
                  <a:cubicBezTo>
                    <a:pt x="104" y="72"/>
                    <a:pt x="106" y="74"/>
                    <a:pt x="108" y="76"/>
                  </a:cubicBezTo>
                  <a:cubicBezTo>
                    <a:pt x="110" y="79"/>
                    <a:pt x="112" y="83"/>
                    <a:pt x="112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89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3" y="99"/>
                    <a:pt x="105" y="100"/>
                    <a:pt x="106" y="100"/>
                  </a:cubicBezTo>
                  <a:cubicBezTo>
                    <a:pt x="109" y="101"/>
                    <a:pt x="111" y="103"/>
                    <a:pt x="112" y="106"/>
                  </a:cubicBezTo>
                  <a:cubicBezTo>
                    <a:pt x="113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100" y="122"/>
                  </a:cubicBezTo>
                  <a:cubicBezTo>
                    <a:pt x="102" y="121"/>
                    <a:pt x="103" y="118"/>
                    <a:pt x="104" y="116"/>
                  </a:cubicBezTo>
                  <a:cubicBezTo>
                    <a:pt x="104" y="114"/>
                    <a:pt x="103" y="112"/>
                    <a:pt x="101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9" name="išľíďè"/>
          <p:cNvSpPr/>
          <p:nvPr/>
        </p:nvSpPr>
        <p:spPr bwMode="auto">
          <a:xfrm>
            <a:off x="1461771" y="522736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0" name="iSlíďè"/>
          <p:cNvSpPr txBox="1"/>
          <p:nvPr/>
        </p:nvSpPr>
        <p:spPr bwMode="auto">
          <a:xfrm>
            <a:off x="1921830" y="47367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1954361" y="152832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2414420" y="103767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8116673" y="153288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8576732" y="104222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8983257" y="354272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9443316" y="305207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7" name="išľíďè"/>
          <p:cNvSpPr/>
          <p:nvPr/>
        </p:nvSpPr>
        <p:spPr bwMode="auto">
          <a:xfrm>
            <a:off x="8613840" y="523820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8" name="iSlíďè"/>
          <p:cNvSpPr txBox="1"/>
          <p:nvPr/>
        </p:nvSpPr>
        <p:spPr bwMode="auto">
          <a:xfrm>
            <a:off x="9073899" y="4747551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468583" y="1274618"/>
            <a:ext cx="5412508" cy="40270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7608" y="1285117"/>
            <a:ext cx="2351672" cy="400796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51" tIns="50376" rIns="100751" bIns="50376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品 2"/>
          <p:cNvSpPr>
            <a:spLocks noChangeArrowheads="1"/>
          </p:cNvSpPr>
          <p:nvPr/>
        </p:nvSpPr>
        <p:spPr bwMode="auto">
          <a:xfrm>
            <a:off x="6891144" y="1285117"/>
            <a:ext cx="4297212" cy="4007969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chemeClr val="bg1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Oval 36"/>
          <p:cNvSpPr/>
          <p:nvPr/>
        </p:nvSpPr>
        <p:spPr>
          <a:xfrm>
            <a:off x="7118052" y="1830911"/>
            <a:ext cx="391957" cy="3919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1</a:t>
            </a:r>
            <a:endParaRPr lang="en-US" sz="16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Oval 37"/>
          <p:cNvSpPr/>
          <p:nvPr/>
        </p:nvSpPr>
        <p:spPr>
          <a:xfrm>
            <a:off x="7118052" y="2681906"/>
            <a:ext cx="391957" cy="3919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</a:t>
            </a:r>
            <a:endParaRPr lang="en-US" sz="16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Oval 38"/>
          <p:cNvSpPr/>
          <p:nvPr/>
        </p:nvSpPr>
        <p:spPr>
          <a:xfrm>
            <a:off x="7118052" y="3532900"/>
            <a:ext cx="391957" cy="3919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3</a:t>
            </a:r>
            <a:endParaRPr lang="en-US" sz="16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išľíďè"/>
          <p:cNvSpPr/>
          <p:nvPr/>
        </p:nvSpPr>
        <p:spPr bwMode="auto">
          <a:xfrm>
            <a:off x="7814022" y="2129667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输入替换文字内容输入替换文字内容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iSlíďè"/>
          <p:cNvSpPr txBox="1"/>
          <p:nvPr/>
        </p:nvSpPr>
        <p:spPr bwMode="auto">
          <a:xfrm>
            <a:off x="7814022" y="180228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išľíďè"/>
          <p:cNvSpPr/>
          <p:nvPr/>
        </p:nvSpPr>
        <p:spPr bwMode="auto">
          <a:xfrm>
            <a:off x="7814022" y="3003368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输入替换文字内容输入替换文字内容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iSlíďè"/>
          <p:cNvSpPr txBox="1"/>
          <p:nvPr/>
        </p:nvSpPr>
        <p:spPr bwMode="auto">
          <a:xfrm>
            <a:off x="7814022" y="2675990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išľíďè"/>
          <p:cNvSpPr/>
          <p:nvPr/>
        </p:nvSpPr>
        <p:spPr bwMode="auto">
          <a:xfrm>
            <a:off x="7802721" y="3728879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输入替换文字内容输入替换文字内容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iSlíďè"/>
          <p:cNvSpPr txBox="1"/>
          <p:nvPr/>
        </p:nvSpPr>
        <p:spPr bwMode="auto">
          <a:xfrm>
            <a:off x="7802721" y="3401501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Oval 38"/>
          <p:cNvSpPr/>
          <p:nvPr/>
        </p:nvSpPr>
        <p:spPr>
          <a:xfrm>
            <a:off x="7118052" y="4357507"/>
            <a:ext cx="391957" cy="3919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4</a:t>
            </a:r>
            <a:endParaRPr lang="en-US" sz="16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7802721" y="4553486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输入替换文字内容输入替换文字内容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iSlíďè"/>
          <p:cNvSpPr txBox="1"/>
          <p:nvPr/>
        </p:nvSpPr>
        <p:spPr bwMode="auto">
          <a:xfrm>
            <a:off x="7802721" y="4226108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10" grpId="0" animBg="1"/>
      <p:bldP spid="14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6569" y="1262649"/>
            <a:ext cx="8496034" cy="3365705"/>
            <a:chOff x="156948" y="1775692"/>
            <a:chExt cx="9486523" cy="3758087"/>
          </a:xfrm>
        </p:grpSpPr>
        <p:sp>
          <p:nvSpPr>
            <p:cNvPr id="8" name="矩形 7"/>
            <p:cNvSpPr/>
            <p:nvPr/>
          </p:nvSpPr>
          <p:spPr>
            <a:xfrm>
              <a:off x="156948" y="1775692"/>
              <a:ext cx="5945009" cy="2818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84240" y="5052900"/>
              <a:ext cx="2669149" cy="3740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575" dirty="0">
                  <a:solidFill>
                    <a:srgbClr val="171E5C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Click Here To Add A Title</a:t>
              </a:r>
              <a:endParaRPr lang="zh-CN" altLang="en-US" sz="1575" dirty="0">
                <a:solidFill>
                  <a:srgbClr val="171E5C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Rectangle 58"/>
            <p:cNvSpPr>
              <a:spLocks noChangeAspect="1"/>
            </p:cNvSpPr>
            <p:nvPr/>
          </p:nvSpPr>
          <p:spPr>
            <a:xfrm>
              <a:off x="711876" y="4918236"/>
              <a:ext cx="614314" cy="6155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4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01</a:t>
              </a:r>
              <a:endParaRPr lang="en-US" sz="184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74322" y="5023543"/>
              <a:ext cx="2669149" cy="3740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575" dirty="0">
                  <a:solidFill>
                    <a:srgbClr val="171E5C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Click Here To Add A Title</a:t>
              </a:r>
              <a:endParaRPr lang="zh-CN" altLang="en-US" sz="1575" dirty="0">
                <a:solidFill>
                  <a:srgbClr val="171E5C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" name="Rectangle 58"/>
            <p:cNvSpPr>
              <a:spLocks noChangeAspect="1"/>
            </p:cNvSpPr>
            <p:nvPr/>
          </p:nvSpPr>
          <p:spPr>
            <a:xfrm>
              <a:off x="6101958" y="4888879"/>
              <a:ext cx="614314" cy="615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4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02</a:t>
              </a:r>
              <a:endParaRPr lang="en-US" sz="184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63719" y="2616079"/>
              <a:ext cx="2205497" cy="13222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09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89%</a:t>
              </a:r>
              <a:endParaRPr lang="zh-CN" altLang="en-US" sz="709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250001" y="4662687"/>
            <a:ext cx="3548473" cy="665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0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45686" y="4628353"/>
            <a:ext cx="3548473" cy="665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0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67056" y="1256145"/>
            <a:ext cx="4294908" cy="25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420480" y="2248276"/>
            <a:ext cx="7753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THANKS~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圆角矩形 18"/>
          <p:cNvSpPr/>
          <p:nvPr/>
        </p:nvSpPr>
        <p:spPr>
          <a:xfrm>
            <a:off x="2830886" y="3310564"/>
            <a:ext cx="3569989" cy="309229"/>
          </a:xfrm>
          <a:prstGeom prst="roundRect">
            <a:avLst/>
          </a:prstGeom>
          <a:solidFill>
            <a:srgbClr val="E298A7"/>
          </a:solidFill>
          <a:ln w="28575"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汇报人：小木头   时间：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2713443" y="3853140"/>
            <a:ext cx="5726713" cy="102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296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08336" y="2987660"/>
            <a:ext cx="243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40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公司介绍</a:t>
            </a:r>
            <a:endParaRPr kumimoji="1" lang="zh-CN" altLang="en-US" sz="400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1597" y="379350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903123" y="4225196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70336" y="4341571"/>
            <a:ext cx="6770828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5544" y="1685508"/>
            <a:ext cx="34196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01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 bwMode="auto">
          <a:xfrm>
            <a:off x="294991" y="1782321"/>
            <a:ext cx="5750496" cy="3282295"/>
            <a:chOff x="8540751" y="4843463"/>
            <a:chExt cx="8012112" cy="4562475"/>
          </a:xfrm>
          <a:effectLst/>
        </p:grpSpPr>
        <p:sp>
          <p:nvSpPr>
            <p:cNvPr id="19" name="任意多边形: 形状 18"/>
            <p:cNvSpPr/>
            <p:nvPr/>
          </p:nvSpPr>
          <p:spPr bwMode="auto">
            <a:xfrm>
              <a:off x="9321800" y="4843463"/>
              <a:ext cx="6480176" cy="4421188"/>
            </a:xfrm>
            <a:custGeom>
              <a:avLst/>
              <a:gdLst>
                <a:gd name="T0" fmla="*/ 17508 w 18000"/>
                <a:gd name="T1" fmla="*/ 12280 h 12281"/>
                <a:gd name="T2" fmla="*/ 491 w 18000"/>
                <a:gd name="T3" fmla="*/ 12280 h 12281"/>
                <a:gd name="T4" fmla="*/ 0 w 18000"/>
                <a:gd name="T5" fmla="*/ 11792 h 12281"/>
                <a:gd name="T6" fmla="*/ 0 w 18000"/>
                <a:gd name="T7" fmla="*/ 488 h 12281"/>
                <a:gd name="T8" fmla="*/ 491 w 18000"/>
                <a:gd name="T9" fmla="*/ 0 h 12281"/>
                <a:gd name="T10" fmla="*/ 17508 w 18000"/>
                <a:gd name="T11" fmla="*/ 0 h 12281"/>
                <a:gd name="T12" fmla="*/ 17999 w 18000"/>
                <a:gd name="T13" fmla="*/ 488 h 12281"/>
                <a:gd name="T14" fmla="*/ 17999 w 18000"/>
                <a:gd name="T15" fmla="*/ 11792 h 12281"/>
                <a:gd name="T16" fmla="*/ 17508 w 18000"/>
                <a:gd name="T17" fmla="*/ 12280 h 122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000"/>
                <a:gd name="T28" fmla="*/ 0 h 12281"/>
                <a:gd name="T29" fmla="*/ 18000 w 18000"/>
                <a:gd name="T30" fmla="*/ 12281 h 122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000" h="12281">
                  <a:moveTo>
                    <a:pt x="17508" y="12280"/>
                  </a:moveTo>
                  <a:lnTo>
                    <a:pt x="491" y="12280"/>
                  </a:lnTo>
                  <a:cubicBezTo>
                    <a:pt x="220" y="12280"/>
                    <a:pt x="0" y="12061"/>
                    <a:pt x="0" y="11792"/>
                  </a:cubicBezTo>
                  <a:lnTo>
                    <a:pt x="0" y="488"/>
                  </a:lnTo>
                  <a:cubicBezTo>
                    <a:pt x="0" y="219"/>
                    <a:pt x="220" y="0"/>
                    <a:pt x="491" y="0"/>
                  </a:cubicBezTo>
                  <a:lnTo>
                    <a:pt x="17508" y="0"/>
                  </a:lnTo>
                  <a:cubicBezTo>
                    <a:pt x="17779" y="0"/>
                    <a:pt x="17999" y="219"/>
                    <a:pt x="17999" y="488"/>
                  </a:cubicBezTo>
                  <a:lnTo>
                    <a:pt x="17999" y="11792"/>
                  </a:lnTo>
                  <a:cubicBezTo>
                    <a:pt x="17999" y="12061"/>
                    <a:pt x="17779" y="12280"/>
                    <a:pt x="17508" y="1228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8542336" y="9169402"/>
              <a:ext cx="8008936" cy="142874"/>
            </a:xfrm>
            <a:custGeom>
              <a:avLst/>
              <a:gdLst>
                <a:gd name="T0" fmla="*/ 22247 w 22248"/>
                <a:gd name="T1" fmla="*/ 398 h 657"/>
                <a:gd name="T2" fmla="*/ 21410 w 22248"/>
                <a:gd name="T3" fmla="*/ 656 h 657"/>
                <a:gd name="T4" fmla="*/ 870 w 22248"/>
                <a:gd name="T5" fmla="*/ 656 h 657"/>
                <a:gd name="T6" fmla="*/ 0 w 22248"/>
                <a:gd name="T7" fmla="*/ 398 h 657"/>
                <a:gd name="T8" fmla="*/ 0 w 22248"/>
                <a:gd name="T9" fmla="*/ 0 h 657"/>
                <a:gd name="T10" fmla="*/ 22247 w 22248"/>
                <a:gd name="T11" fmla="*/ 0 h 657"/>
                <a:gd name="T12" fmla="*/ 22247 w 22248"/>
                <a:gd name="T13" fmla="*/ 398 h 6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248"/>
                <a:gd name="T22" fmla="*/ 0 h 657"/>
                <a:gd name="T23" fmla="*/ 22248 w 22248"/>
                <a:gd name="T24" fmla="*/ 657 h 6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248" h="657">
                  <a:moveTo>
                    <a:pt x="22247" y="398"/>
                  </a:moveTo>
                  <a:cubicBezTo>
                    <a:pt x="22247" y="398"/>
                    <a:pt x="21890" y="656"/>
                    <a:pt x="21410" y="656"/>
                  </a:cubicBezTo>
                  <a:lnTo>
                    <a:pt x="870" y="656"/>
                  </a:lnTo>
                  <a:cubicBezTo>
                    <a:pt x="462" y="656"/>
                    <a:pt x="0" y="398"/>
                    <a:pt x="0" y="398"/>
                  </a:cubicBezTo>
                  <a:lnTo>
                    <a:pt x="0" y="0"/>
                  </a:lnTo>
                  <a:lnTo>
                    <a:pt x="22247" y="0"/>
                  </a:lnTo>
                  <a:lnTo>
                    <a:pt x="22247" y="39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8542339" y="9169399"/>
              <a:ext cx="8008939" cy="236539"/>
            </a:xfrm>
            <a:custGeom>
              <a:avLst/>
              <a:gdLst>
                <a:gd name="T0" fmla="*/ 22247 w 22248"/>
                <a:gd name="T1" fmla="*/ 398 h 657"/>
                <a:gd name="T2" fmla="*/ 21410 w 22248"/>
                <a:gd name="T3" fmla="*/ 656 h 657"/>
                <a:gd name="T4" fmla="*/ 870 w 22248"/>
                <a:gd name="T5" fmla="*/ 656 h 657"/>
                <a:gd name="T6" fmla="*/ 0 w 22248"/>
                <a:gd name="T7" fmla="*/ 398 h 657"/>
                <a:gd name="T8" fmla="*/ 0 w 22248"/>
                <a:gd name="T9" fmla="*/ 0 h 657"/>
                <a:gd name="T10" fmla="*/ 22247 w 22248"/>
                <a:gd name="T11" fmla="*/ 0 h 657"/>
                <a:gd name="T12" fmla="*/ 22247 w 22248"/>
                <a:gd name="T13" fmla="*/ 398 h 6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248"/>
                <a:gd name="T22" fmla="*/ 0 h 657"/>
                <a:gd name="T23" fmla="*/ 22248 w 22248"/>
                <a:gd name="T24" fmla="*/ 657 h 6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248" h="657">
                  <a:moveTo>
                    <a:pt x="22247" y="398"/>
                  </a:moveTo>
                  <a:cubicBezTo>
                    <a:pt x="22247" y="398"/>
                    <a:pt x="21890" y="656"/>
                    <a:pt x="21410" y="656"/>
                  </a:cubicBezTo>
                  <a:lnTo>
                    <a:pt x="870" y="656"/>
                  </a:lnTo>
                  <a:cubicBezTo>
                    <a:pt x="462" y="656"/>
                    <a:pt x="0" y="398"/>
                    <a:pt x="0" y="398"/>
                  </a:cubicBezTo>
                  <a:lnTo>
                    <a:pt x="0" y="0"/>
                  </a:lnTo>
                  <a:lnTo>
                    <a:pt x="22247" y="0"/>
                  </a:lnTo>
                  <a:lnTo>
                    <a:pt x="22247" y="398"/>
                  </a:lnTo>
                </a:path>
              </a:pathLst>
            </a:custGeom>
            <a:noFill/>
            <a:ln w="10080">
              <a:solidFill>
                <a:schemeClr val="accent1">
                  <a:lumMod val="100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8540751" y="9312275"/>
              <a:ext cx="8012112" cy="93663"/>
            </a:xfrm>
            <a:custGeom>
              <a:avLst/>
              <a:gdLst>
                <a:gd name="T0" fmla="*/ 0 w 22256"/>
                <a:gd name="T1" fmla="*/ 0 h 262"/>
                <a:gd name="T2" fmla="*/ 870 w 22256"/>
                <a:gd name="T3" fmla="*/ 261 h 262"/>
                <a:gd name="T4" fmla="*/ 21418 w 22256"/>
                <a:gd name="T5" fmla="*/ 261 h 262"/>
                <a:gd name="T6" fmla="*/ 22255 w 22256"/>
                <a:gd name="T7" fmla="*/ 0 h 262"/>
                <a:gd name="T8" fmla="*/ 0 w 22256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56"/>
                <a:gd name="T16" fmla="*/ 0 h 262"/>
                <a:gd name="T17" fmla="*/ 22256 w 22256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56" h="262">
                  <a:moveTo>
                    <a:pt x="0" y="0"/>
                  </a:moveTo>
                  <a:cubicBezTo>
                    <a:pt x="0" y="0"/>
                    <a:pt x="462" y="261"/>
                    <a:pt x="870" y="261"/>
                  </a:cubicBezTo>
                  <a:lnTo>
                    <a:pt x="21418" y="261"/>
                  </a:lnTo>
                  <a:cubicBezTo>
                    <a:pt x="21898" y="261"/>
                    <a:pt x="22255" y="0"/>
                    <a:pt x="22255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11979275" y="9167813"/>
              <a:ext cx="1141413" cy="88900"/>
            </a:xfrm>
            <a:custGeom>
              <a:avLst/>
              <a:gdLst>
                <a:gd name="T0" fmla="*/ 0 w 3171"/>
                <a:gd name="T1" fmla="*/ 0 h 249"/>
                <a:gd name="T2" fmla="*/ 349 w 3171"/>
                <a:gd name="T3" fmla="*/ 248 h 249"/>
                <a:gd name="T4" fmla="*/ 2821 w 3171"/>
                <a:gd name="T5" fmla="*/ 248 h 249"/>
                <a:gd name="T6" fmla="*/ 3170 w 3171"/>
                <a:gd name="T7" fmla="*/ 0 h 249"/>
                <a:gd name="T8" fmla="*/ 0 w 3171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1"/>
                <a:gd name="T16" fmla="*/ 0 h 249"/>
                <a:gd name="T17" fmla="*/ 3171 w 3171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1" h="249">
                  <a:moveTo>
                    <a:pt x="0" y="0"/>
                  </a:moveTo>
                  <a:cubicBezTo>
                    <a:pt x="49" y="144"/>
                    <a:pt x="187" y="248"/>
                    <a:pt x="349" y="248"/>
                  </a:cubicBezTo>
                  <a:lnTo>
                    <a:pt x="2821" y="248"/>
                  </a:lnTo>
                  <a:cubicBezTo>
                    <a:pt x="2983" y="248"/>
                    <a:pt x="3120" y="144"/>
                    <a:pt x="3170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2571413" y="4937125"/>
              <a:ext cx="38100" cy="36513"/>
            </a:xfrm>
            <a:custGeom>
              <a:avLst/>
              <a:gdLst>
                <a:gd name="T0" fmla="*/ 51 w 104"/>
                <a:gd name="T1" fmla="*/ 102 h 103"/>
                <a:gd name="T2" fmla="*/ 0 w 104"/>
                <a:gd name="T3" fmla="*/ 51 h 103"/>
                <a:gd name="T4" fmla="*/ 51 w 104"/>
                <a:gd name="T5" fmla="*/ 0 h 103"/>
                <a:gd name="T6" fmla="*/ 103 w 104"/>
                <a:gd name="T7" fmla="*/ 51 h 103"/>
                <a:gd name="T8" fmla="*/ 51 w 104"/>
                <a:gd name="T9" fmla="*/ 102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03"/>
                <a:gd name="T17" fmla="*/ 104 w 104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03">
                  <a:moveTo>
                    <a:pt x="51" y="102"/>
                  </a:moveTo>
                  <a:cubicBezTo>
                    <a:pt x="23" y="102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80" y="0"/>
                    <a:pt x="103" y="22"/>
                    <a:pt x="103" y="51"/>
                  </a:cubicBezTo>
                  <a:cubicBezTo>
                    <a:pt x="103" y="79"/>
                    <a:pt x="80" y="102"/>
                    <a:pt x="51" y="10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12160" y="1782322"/>
            <a:ext cx="5784851" cy="1612572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gradFill flip="none" rotWithShape="1">
              <a:gsLst>
                <a:gs pos="12000">
                  <a:schemeClr val="accent1">
                    <a:lumMod val="100000"/>
                  </a:schemeClr>
                </a:gs>
                <a:gs pos="59000">
                  <a:schemeClr val="accent1">
                    <a:lumMod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3200000" scaled="0"/>
              <a:tileRect/>
            </a:gradFill>
            <a:ln>
              <a:gradFill>
                <a:gsLst>
                  <a:gs pos="0">
                    <a:srgbClr val="163B67"/>
                  </a:gs>
                  <a:gs pos="100000">
                    <a:srgbClr val="0C2A42"/>
                  </a:gs>
                </a:gsLst>
                <a:lin ang="5400000" scaled="1"/>
              </a:gradFill>
            </a:ln>
            <a:effectLst>
              <a:outerShdw blurRad="127000" dist="63500" dir="5400000" algn="ctr" rotWithShape="0">
                <a:srgbClr val="000000">
                  <a:alpha val="6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u="sng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96000" tIns="96000" rIns="96000" bIns="96000" anchor="b" anchorCtr="0">
                <a:normAutofit fontScale="70000" lnSpcReduction="20000"/>
              </a:bodyPr>
              <a:lstStyle/>
              <a:p>
                <a:r>
                  <a:rPr lang="zh-CN" altLang="en-US" sz="2400" b="1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sz="2400" b="1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96000" tIns="96000" rIns="96000" bIns="96000" anchor="t" anchorCtr="0">
                <a:normAutofit fontScale="550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endParaRPr lang="zh-CN" altLang="en-US" sz="1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  <a:p>
                <a:pPr lvl="0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endParaRPr lang="zh-CN" altLang="en-US" sz="1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112160" y="3463107"/>
            <a:ext cx="5784851" cy="1612572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gradFill flip="none" rotWithShape="1">
              <a:gsLst>
                <a:gs pos="12000">
                  <a:schemeClr val="accent2">
                    <a:lumMod val="100000"/>
                  </a:schemeClr>
                </a:gs>
                <a:gs pos="59000">
                  <a:schemeClr val="accent2">
                    <a:lumMod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127000" dist="63500" dir="5400000" algn="ctr" rotWithShape="0">
                <a:srgbClr val="000000">
                  <a:alpha val="6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u="sng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96000" tIns="96000" rIns="96000" bIns="96000" anchor="b" anchorCtr="0">
                <a:normAutofit fontScale="70000" lnSpcReduction="20000"/>
              </a:bodyPr>
              <a:lstStyle/>
              <a:p>
                <a:r>
                  <a:rPr lang="zh-CN" altLang="en-US" sz="2400" b="1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sz="2400" b="1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96000" tIns="96000" rIns="96000" bIns="96000" anchor="t" anchorCtr="0">
                <a:normAutofit fontScale="550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输入替换内容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58pic.com</a:t>
                </a:r>
                <a:endParaRPr lang="zh-CN" altLang="en-US" sz="1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16000" y="2022764"/>
            <a:ext cx="4331855" cy="26231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pageCurlDoubl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2"/>
          <p:cNvGrpSpPr/>
          <p:nvPr/>
        </p:nvGrpSpPr>
        <p:grpSpPr>
          <a:xfrm>
            <a:off x="1945217" y="1553846"/>
            <a:ext cx="8301568" cy="1709511"/>
            <a:chOff x="8121873" y="2010009"/>
            <a:chExt cx="1739454" cy="1412819"/>
          </a:xfrm>
        </p:grpSpPr>
        <p:sp>
          <p:nvSpPr>
            <p:cNvPr id="64" name="圆角矩形 63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66" name="文本框 7"/>
          <p:cNvSpPr txBox="1"/>
          <p:nvPr/>
        </p:nvSpPr>
        <p:spPr>
          <a:xfrm>
            <a:off x="2391116" y="1989285"/>
            <a:ext cx="1257368" cy="666564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添加</a:t>
            </a:r>
            <a:endParaRPr lang="en-US" altLang="zh-CN" sz="1865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/>
            <a:r>
              <a: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</a:t>
            </a:r>
            <a:endParaRPr lang="zh-CN" altLang="en-US" sz="1865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3816957" y="1934935"/>
            <a:ext cx="0" cy="947326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11"/>
          <p:cNvSpPr txBox="1"/>
          <p:nvPr/>
        </p:nvSpPr>
        <p:spPr bwMode="auto">
          <a:xfrm>
            <a:off x="4082587" y="1893139"/>
            <a:ext cx="5630441" cy="1421899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3" name="组合 68"/>
          <p:cNvGrpSpPr/>
          <p:nvPr/>
        </p:nvGrpSpPr>
        <p:grpSpPr>
          <a:xfrm>
            <a:off x="5095507" y="3782258"/>
            <a:ext cx="790980" cy="791224"/>
            <a:chOff x="3237545" y="4561747"/>
            <a:chExt cx="1146960" cy="1146960"/>
          </a:xfrm>
        </p:grpSpPr>
        <p:sp>
          <p:nvSpPr>
            <p:cNvPr id="70" name="圆角矩形 6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4" name="组合 71"/>
          <p:cNvGrpSpPr/>
          <p:nvPr/>
        </p:nvGrpSpPr>
        <p:grpSpPr>
          <a:xfrm>
            <a:off x="6313998" y="3782258"/>
            <a:ext cx="790980" cy="791224"/>
            <a:chOff x="3237545" y="4561747"/>
            <a:chExt cx="1146960" cy="1146960"/>
          </a:xfrm>
        </p:grpSpPr>
        <p:sp>
          <p:nvSpPr>
            <p:cNvPr id="73" name="圆角矩形 7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6" name="组合 74"/>
          <p:cNvGrpSpPr/>
          <p:nvPr/>
        </p:nvGrpSpPr>
        <p:grpSpPr>
          <a:xfrm>
            <a:off x="5095507" y="5001458"/>
            <a:ext cx="790980" cy="791224"/>
            <a:chOff x="3237545" y="4561747"/>
            <a:chExt cx="1146960" cy="1146960"/>
          </a:xfrm>
        </p:grpSpPr>
        <p:sp>
          <p:nvSpPr>
            <p:cNvPr id="76" name="圆角矩形 7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7" name="组合 77"/>
          <p:cNvGrpSpPr/>
          <p:nvPr/>
        </p:nvGrpSpPr>
        <p:grpSpPr>
          <a:xfrm>
            <a:off x="6313998" y="5001458"/>
            <a:ext cx="790980" cy="791224"/>
            <a:chOff x="3237545" y="4561747"/>
            <a:chExt cx="1146960" cy="1146960"/>
          </a:xfrm>
        </p:grpSpPr>
        <p:sp>
          <p:nvSpPr>
            <p:cNvPr id="79" name="圆角矩形 7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2" name="组合 92"/>
          <p:cNvGrpSpPr/>
          <p:nvPr/>
        </p:nvGrpSpPr>
        <p:grpSpPr>
          <a:xfrm>
            <a:off x="5339870" y="4057930"/>
            <a:ext cx="302260" cy="243594"/>
            <a:chOff x="2702739" y="3017462"/>
            <a:chExt cx="535636" cy="431545"/>
          </a:xfrm>
          <a:solidFill>
            <a:schemeClr val="accent1"/>
          </a:solidFill>
        </p:grpSpPr>
        <p:sp>
          <p:nvSpPr>
            <p:cNvPr id="94" name="Freeform 45"/>
            <p:cNvSpPr/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5" name="Freeform 46"/>
            <p:cNvSpPr/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6" name="Freeform 47"/>
            <p:cNvSpPr/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7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8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3" name="组合 98"/>
          <p:cNvGrpSpPr/>
          <p:nvPr/>
        </p:nvGrpSpPr>
        <p:grpSpPr>
          <a:xfrm>
            <a:off x="6578845" y="4076735"/>
            <a:ext cx="305320" cy="219726"/>
            <a:chOff x="3820635" y="3071676"/>
            <a:chExt cx="541058" cy="389258"/>
          </a:xfrm>
          <a:solidFill>
            <a:schemeClr val="accent2"/>
          </a:solidFill>
        </p:grpSpPr>
        <p:sp>
          <p:nvSpPr>
            <p:cNvPr id="100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1" name="Freeform 227"/>
            <p:cNvSpPr/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2" name="Freeform 228"/>
            <p:cNvSpPr/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3" name="Freeform 229"/>
            <p:cNvSpPr/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4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5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6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7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4" name="组合 107"/>
          <p:cNvGrpSpPr/>
          <p:nvPr/>
        </p:nvGrpSpPr>
        <p:grpSpPr>
          <a:xfrm>
            <a:off x="5341694" y="5269104"/>
            <a:ext cx="275949" cy="260733"/>
            <a:chOff x="4882149" y="3025052"/>
            <a:chExt cx="489013" cy="461905"/>
          </a:xfrm>
          <a:solidFill>
            <a:schemeClr val="accent3"/>
          </a:solidFill>
        </p:grpSpPr>
        <p:sp>
          <p:nvSpPr>
            <p:cNvPr id="109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0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1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2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3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4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5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5" name="组合 115"/>
          <p:cNvGrpSpPr/>
          <p:nvPr/>
        </p:nvGrpSpPr>
        <p:grpSpPr>
          <a:xfrm>
            <a:off x="6551311" y="5246509"/>
            <a:ext cx="302260" cy="302353"/>
            <a:chOff x="5958843" y="2994692"/>
            <a:chExt cx="535637" cy="535637"/>
          </a:xfrm>
          <a:solidFill>
            <a:schemeClr val="accent4"/>
          </a:solidFill>
        </p:grpSpPr>
        <p:sp>
          <p:nvSpPr>
            <p:cNvPr id="117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8" name="Freeform 258"/>
            <p:cNvSpPr/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9" name="Freeform 259"/>
            <p:cNvSpPr/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0" name="Freeform 260"/>
            <p:cNvSpPr/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1" name="Freeform 261"/>
            <p:cNvSpPr/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2" name="Freeform 262"/>
            <p:cNvSpPr/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3" name="Freeform 263"/>
            <p:cNvSpPr/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4" name="Freeform 264"/>
            <p:cNvSpPr/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5" name="Freeform 265"/>
            <p:cNvSpPr/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6" name="Freeform 266"/>
            <p:cNvSpPr/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7" name="Freeform 267"/>
            <p:cNvSpPr/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8" name="Freeform 268"/>
            <p:cNvSpPr/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9" name="Freeform 269"/>
            <p:cNvSpPr/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0" name="Freeform 270"/>
            <p:cNvSpPr/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1" name="Freeform 271"/>
            <p:cNvSpPr/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2" name="Freeform 272"/>
            <p:cNvSpPr/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3" name="Freeform 273"/>
            <p:cNvSpPr/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4" name="Freeform 274"/>
            <p:cNvSpPr/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5" name="Freeform 275"/>
            <p:cNvSpPr/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6" name="Freeform 276"/>
            <p:cNvSpPr/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7" name="Freeform 277"/>
            <p:cNvSpPr/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8" name="Freeform 278"/>
            <p:cNvSpPr/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9" name="Freeform 279"/>
            <p:cNvSpPr/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0" name="Freeform 280"/>
            <p:cNvSpPr/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1" name="Freeform 281"/>
            <p:cNvSpPr/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2" name="Freeform 282"/>
            <p:cNvSpPr/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3" name="Freeform 283"/>
            <p:cNvSpPr/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4" name="Freeform 284"/>
            <p:cNvSpPr/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5" name="Freeform 285"/>
            <p:cNvSpPr/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6" name="Freeform 286"/>
            <p:cNvSpPr/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7" name="Freeform 287"/>
            <p:cNvSpPr/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8" name="Freeform 288"/>
            <p:cNvSpPr/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9" name="Freeform 289"/>
            <p:cNvSpPr/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0" name="Freeform 290"/>
            <p:cNvSpPr/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1" name="Freeform 291"/>
            <p:cNvSpPr/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2" name="Freeform 292"/>
            <p:cNvSpPr/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3" name="Freeform 293"/>
            <p:cNvSpPr/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4" name="Freeform 294"/>
            <p:cNvSpPr/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srgbClr val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99" name="išľíďè"/>
          <p:cNvSpPr/>
          <p:nvPr/>
        </p:nvSpPr>
        <p:spPr bwMode="auto">
          <a:xfrm>
            <a:off x="1968699" y="3942836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8" name="iSlíďè"/>
          <p:cNvSpPr txBox="1"/>
          <p:nvPr/>
        </p:nvSpPr>
        <p:spPr bwMode="auto">
          <a:xfrm>
            <a:off x="1975600" y="363066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6" name="išľíďè"/>
          <p:cNvSpPr/>
          <p:nvPr/>
        </p:nvSpPr>
        <p:spPr bwMode="auto">
          <a:xfrm>
            <a:off x="1975522" y="524706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5" name="iSlíďè"/>
          <p:cNvSpPr txBox="1"/>
          <p:nvPr/>
        </p:nvSpPr>
        <p:spPr bwMode="auto">
          <a:xfrm>
            <a:off x="1982423" y="493489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6" name="išľíďè"/>
          <p:cNvSpPr/>
          <p:nvPr/>
        </p:nvSpPr>
        <p:spPr bwMode="auto">
          <a:xfrm>
            <a:off x="7696836" y="3934267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7" name="iSlíďè"/>
          <p:cNvSpPr txBox="1"/>
          <p:nvPr/>
        </p:nvSpPr>
        <p:spPr bwMode="auto">
          <a:xfrm>
            <a:off x="7703737" y="3622091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8" name="išľíďè"/>
          <p:cNvSpPr/>
          <p:nvPr/>
        </p:nvSpPr>
        <p:spPr bwMode="auto">
          <a:xfrm>
            <a:off x="7703659" y="523849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9" name="iSlíďè"/>
          <p:cNvSpPr txBox="1"/>
          <p:nvPr/>
        </p:nvSpPr>
        <p:spPr bwMode="auto">
          <a:xfrm>
            <a:off x="7710560" y="492632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25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72319" y="1760760"/>
            <a:ext cx="6517116" cy="4040930"/>
            <a:chOff x="2471901" y="1981705"/>
            <a:chExt cx="7248202" cy="4494239"/>
          </a:xfrm>
        </p:grpSpPr>
        <p:sp>
          <p:nvSpPr>
            <p:cNvPr id="11" name="Freeform 14"/>
            <p:cNvSpPr/>
            <p:nvPr/>
          </p:nvSpPr>
          <p:spPr bwMode="auto">
            <a:xfrm>
              <a:off x="7890068" y="3041786"/>
              <a:ext cx="1830035" cy="2562393"/>
            </a:xfrm>
            <a:custGeom>
              <a:avLst/>
              <a:gdLst>
                <a:gd name="T0" fmla="*/ 576336 w 100"/>
                <a:gd name="T1" fmla="*/ 0 h 140"/>
                <a:gd name="T2" fmla="*/ 0 w 100"/>
                <a:gd name="T3" fmla="*/ 576336 h 140"/>
                <a:gd name="T4" fmla="*/ 548891 w 100"/>
                <a:gd name="T5" fmla="*/ 1921119 h 140"/>
                <a:gd name="T6" fmla="*/ 1372228 w 100"/>
                <a:gd name="T7" fmla="*/ 1921119 h 140"/>
                <a:gd name="T8" fmla="*/ 576336 w 100"/>
                <a:gd name="T9" fmla="*/ 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" h="140">
                  <a:moveTo>
                    <a:pt x="42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5" y="67"/>
                    <a:pt x="40" y="102"/>
                    <a:pt x="40" y="140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86"/>
                    <a:pt x="77" y="36"/>
                    <a:pt x="42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49" name="Freeform 15"/>
            <p:cNvSpPr/>
            <p:nvPr/>
          </p:nvSpPr>
          <p:spPr bwMode="auto">
            <a:xfrm>
              <a:off x="7890072" y="3041783"/>
              <a:ext cx="767980" cy="768083"/>
            </a:xfrm>
            <a:custGeom>
              <a:avLst/>
              <a:gdLst>
                <a:gd name="T0" fmla="*/ 575798 w 214"/>
                <a:gd name="T1" fmla="*/ 0 h 214"/>
                <a:gd name="T2" fmla="*/ 0 w 214"/>
                <a:gd name="T3" fmla="*/ 575798 h 214"/>
                <a:gd name="T4" fmla="*/ 0 w 214"/>
                <a:gd name="T5" fmla="*/ 575798 h 214"/>
                <a:gd name="T6" fmla="*/ 575798 w 214"/>
                <a:gd name="T7" fmla="*/ 0 h 214"/>
                <a:gd name="T8" fmla="*/ 575798 w 214"/>
                <a:gd name="T9" fmla="*/ 0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" h="214">
                  <a:moveTo>
                    <a:pt x="214" y="0"/>
                  </a:moveTo>
                  <a:lnTo>
                    <a:pt x="0" y="214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E97FAE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50" name="Freeform 16"/>
            <p:cNvSpPr/>
            <p:nvPr/>
          </p:nvSpPr>
          <p:spPr bwMode="auto">
            <a:xfrm>
              <a:off x="7890072" y="3041783"/>
              <a:ext cx="767980" cy="768083"/>
            </a:xfrm>
            <a:custGeom>
              <a:avLst/>
              <a:gdLst>
                <a:gd name="T0" fmla="*/ 575798 w 214"/>
                <a:gd name="T1" fmla="*/ 0 h 214"/>
                <a:gd name="T2" fmla="*/ 0 w 214"/>
                <a:gd name="T3" fmla="*/ 575798 h 214"/>
                <a:gd name="T4" fmla="*/ 0 w 214"/>
                <a:gd name="T5" fmla="*/ 575798 h 214"/>
                <a:gd name="T6" fmla="*/ 575798 w 214"/>
                <a:gd name="T7" fmla="*/ 0 h 214"/>
                <a:gd name="T8" fmla="*/ 575798 w 214"/>
                <a:gd name="T9" fmla="*/ 0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" h="214">
                  <a:moveTo>
                    <a:pt x="214" y="0"/>
                  </a:moveTo>
                  <a:lnTo>
                    <a:pt x="0" y="214"/>
                  </a:lnTo>
                  <a:lnTo>
                    <a:pt x="214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51" name="Freeform 18"/>
            <p:cNvSpPr/>
            <p:nvPr/>
          </p:nvSpPr>
          <p:spPr bwMode="auto">
            <a:xfrm>
              <a:off x="7890069" y="3041787"/>
              <a:ext cx="820871" cy="825213"/>
            </a:xfrm>
            <a:custGeom>
              <a:avLst/>
              <a:gdLst>
                <a:gd name="T0" fmla="*/ 575798 w 229"/>
                <a:gd name="T1" fmla="*/ 0 h 230"/>
                <a:gd name="T2" fmla="*/ 0 w 229"/>
                <a:gd name="T3" fmla="*/ 575798 h 230"/>
                <a:gd name="T4" fmla="*/ 616158 w 229"/>
                <a:gd name="T5" fmla="*/ 618848 h 230"/>
                <a:gd name="T6" fmla="*/ 575798 w 229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9" h="230">
                  <a:moveTo>
                    <a:pt x="214" y="0"/>
                  </a:moveTo>
                  <a:lnTo>
                    <a:pt x="0" y="214"/>
                  </a:lnTo>
                  <a:lnTo>
                    <a:pt x="229" y="230"/>
                  </a:lnTo>
                  <a:lnTo>
                    <a:pt x="214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2" name="Group 42"/>
            <p:cNvGrpSpPr/>
            <p:nvPr/>
          </p:nvGrpSpPr>
          <p:grpSpPr bwMode="auto">
            <a:xfrm>
              <a:off x="6098119" y="1981705"/>
              <a:ext cx="2559934" cy="1834514"/>
              <a:chOff x="4573346" y="1409311"/>
              <a:chExt cx="1921120" cy="1377396"/>
            </a:xfrm>
            <a:solidFill>
              <a:schemeClr val="accent2"/>
            </a:solidFill>
          </p:grpSpPr>
          <p:sp>
            <p:nvSpPr>
              <p:cNvPr id="57384" name="Freeform 19"/>
              <p:cNvSpPr/>
              <p:nvPr/>
            </p:nvSpPr>
            <p:spPr bwMode="auto">
              <a:xfrm>
                <a:off x="5899934" y="2201428"/>
                <a:ext cx="582270" cy="585279"/>
              </a:xfrm>
              <a:custGeom>
                <a:avLst/>
                <a:gdLst>
                  <a:gd name="T0" fmla="*/ 582270 w 214"/>
                  <a:gd name="T1" fmla="*/ 0 h 214"/>
                  <a:gd name="T2" fmla="*/ 582270 w 214"/>
                  <a:gd name="T3" fmla="*/ 585279 h 214"/>
                  <a:gd name="T4" fmla="*/ 0 w 214"/>
                  <a:gd name="T5" fmla="*/ 585279 h 214"/>
                  <a:gd name="T6" fmla="*/ 582270 w 214"/>
                  <a:gd name="T7" fmla="*/ 0 h 2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" h="214">
                    <a:moveTo>
                      <a:pt x="214" y="0"/>
                    </a:moveTo>
                    <a:lnTo>
                      <a:pt x="214" y="214"/>
                    </a:lnTo>
                    <a:lnTo>
                      <a:pt x="0" y="214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7385" name="Freeform 20"/>
              <p:cNvSpPr/>
              <p:nvPr/>
            </p:nvSpPr>
            <p:spPr bwMode="auto">
              <a:xfrm>
                <a:off x="4573346" y="1409311"/>
                <a:ext cx="1921120" cy="1372228"/>
              </a:xfrm>
              <a:custGeom>
                <a:avLst/>
                <a:gdLst>
                  <a:gd name="T0" fmla="*/ 1344784 w 140"/>
                  <a:gd name="T1" fmla="*/ 1372228 h 100"/>
                  <a:gd name="T2" fmla="*/ 1921120 w 140"/>
                  <a:gd name="T3" fmla="*/ 795892 h 100"/>
                  <a:gd name="T4" fmla="*/ 0 w 140"/>
                  <a:gd name="T5" fmla="*/ 0 h 100"/>
                  <a:gd name="T6" fmla="*/ 0 w 140"/>
                  <a:gd name="T7" fmla="*/ 823337 h 100"/>
                  <a:gd name="T8" fmla="*/ 1344784 w 140"/>
                  <a:gd name="T9" fmla="*/ 1372228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0" h="100">
                    <a:moveTo>
                      <a:pt x="98" y="100"/>
                    </a:moveTo>
                    <a:cubicBezTo>
                      <a:pt x="140" y="58"/>
                      <a:pt x="140" y="58"/>
                      <a:pt x="140" y="58"/>
                    </a:cubicBezTo>
                    <a:cubicBezTo>
                      <a:pt x="104" y="22"/>
                      <a:pt x="54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8" y="60"/>
                      <a:pt x="73" y="75"/>
                      <a:pt x="98" y="10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57353" name="Freeform 22"/>
            <p:cNvSpPr/>
            <p:nvPr/>
          </p:nvSpPr>
          <p:spPr bwMode="auto">
            <a:xfrm>
              <a:off x="6079075" y="1981705"/>
              <a:ext cx="19042" cy="1096052"/>
            </a:xfrm>
            <a:custGeom>
              <a:avLst/>
              <a:gdLst>
                <a:gd name="T0" fmla="*/ 0 w 5"/>
                <a:gd name="T1" fmla="*/ 0 h 306"/>
                <a:gd name="T2" fmla="*/ 0 w 5"/>
                <a:gd name="T3" fmla="*/ 823337 h 306"/>
                <a:gd name="T4" fmla="*/ 13454 w 5"/>
                <a:gd name="T5" fmla="*/ 809884 h 306"/>
                <a:gd name="T6" fmla="*/ 13454 w 5"/>
                <a:gd name="T7" fmla="*/ 13453 h 306"/>
                <a:gd name="T8" fmla="*/ 0 w 5"/>
                <a:gd name="T9" fmla="*/ 0 h 3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06">
                  <a:moveTo>
                    <a:pt x="0" y="0"/>
                  </a:moveTo>
                  <a:lnTo>
                    <a:pt x="0" y="306"/>
                  </a:lnTo>
                  <a:lnTo>
                    <a:pt x="5" y="301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7FAE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54" name="Freeform 23"/>
            <p:cNvSpPr/>
            <p:nvPr/>
          </p:nvSpPr>
          <p:spPr bwMode="auto">
            <a:xfrm>
              <a:off x="6079075" y="1981705"/>
              <a:ext cx="19042" cy="1096052"/>
            </a:xfrm>
            <a:custGeom>
              <a:avLst/>
              <a:gdLst>
                <a:gd name="T0" fmla="*/ 0 w 5"/>
                <a:gd name="T1" fmla="*/ 0 h 306"/>
                <a:gd name="T2" fmla="*/ 0 w 5"/>
                <a:gd name="T3" fmla="*/ 823337 h 306"/>
                <a:gd name="T4" fmla="*/ 13454 w 5"/>
                <a:gd name="T5" fmla="*/ 809884 h 306"/>
                <a:gd name="T6" fmla="*/ 13454 w 5"/>
                <a:gd name="T7" fmla="*/ 13453 h 306"/>
                <a:gd name="T8" fmla="*/ 0 w 5"/>
                <a:gd name="T9" fmla="*/ 0 h 3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06">
                  <a:moveTo>
                    <a:pt x="0" y="0"/>
                  </a:moveTo>
                  <a:lnTo>
                    <a:pt x="0" y="306"/>
                  </a:lnTo>
                  <a:lnTo>
                    <a:pt x="5" y="301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55" name="Freeform 25"/>
            <p:cNvSpPr/>
            <p:nvPr/>
          </p:nvSpPr>
          <p:spPr bwMode="auto">
            <a:xfrm>
              <a:off x="6098120" y="1998634"/>
              <a:ext cx="619883" cy="1062199"/>
            </a:xfrm>
            <a:custGeom>
              <a:avLst/>
              <a:gdLst>
                <a:gd name="T0" fmla="*/ 0 w 173"/>
                <a:gd name="T1" fmla="*/ 0 h 296"/>
                <a:gd name="T2" fmla="*/ 0 w 173"/>
                <a:gd name="T3" fmla="*/ 796430 h 296"/>
                <a:gd name="T4" fmla="*/ 465482 w 173"/>
                <a:gd name="T5" fmla="*/ 398215 h 296"/>
                <a:gd name="T6" fmla="*/ 0 w 173"/>
                <a:gd name="T7" fmla="*/ 0 h 2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3" h="296">
                  <a:moveTo>
                    <a:pt x="0" y="0"/>
                  </a:moveTo>
                  <a:lnTo>
                    <a:pt x="0" y="296"/>
                  </a:lnTo>
                  <a:lnTo>
                    <a:pt x="173" y="14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3" name="Group 41"/>
            <p:cNvGrpSpPr/>
            <p:nvPr/>
          </p:nvGrpSpPr>
          <p:grpSpPr bwMode="auto">
            <a:xfrm>
              <a:off x="3497985" y="1981705"/>
              <a:ext cx="3131156" cy="1864137"/>
              <a:chOff x="2622628" y="1409311"/>
              <a:chExt cx="2348933" cy="1399135"/>
            </a:xfrm>
            <a:solidFill>
              <a:schemeClr val="accent1"/>
            </a:solidFill>
          </p:grpSpPr>
          <p:sp>
            <p:nvSpPr>
              <p:cNvPr id="57382" name="Freeform 21"/>
              <p:cNvSpPr/>
              <p:nvPr/>
            </p:nvSpPr>
            <p:spPr bwMode="auto">
              <a:xfrm>
                <a:off x="2622628" y="1409311"/>
                <a:ext cx="1937264" cy="1399135"/>
              </a:xfrm>
              <a:custGeom>
                <a:avLst/>
                <a:gdLst>
                  <a:gd name="T0" fmla="*/ 1937264 w 141"/>
                  <a:gd name="T1" fmla="*/ 823021 h 102"/>
                  <a:gd name="T2" fmla="*/ 1937264 w 141"/>
                  <a:gd name="T3" fmla="*/ 0 h 102"/>
                  <a:gd name="T4" fmla="*/ 0 w 141"/>
                  <a:gd name="T5" fmla="*/ 823021 h 102"/>
                  <a:gd name="T6" fmla="*/ 577057 w 141"/>
                  <a:gd name="T7" fmla="*/ 1399135 h 102"/>
                  <a:gd name="T8" fmla="*/ 1937264 w 141"/>
                  <a:gd name="T9" fmla="*/ 82302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1" h="102">
                    <a:moveTo>
                      <a:pt x="141" y="60"/>
                    </a:moveTo>
                    <a:cubicBezTo>
                      <a:pt x="141" y="0"/>
                      <a:pt x="141" y="0"/>
                      <a:pt x="141" y="0"/>
                    </a:cubicBezTo>
                    <a:cubicBezTo>
                      <a:pt x="86" y="0"/>
                      <a:pt x="36" y="23"/>
                      <a:pt x="0" y="60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68" y="76"/>
                      <a:pt x="102" y="60"/>
                      <a:pt x="141" y="6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7383" name="Freeform 26"/>
              <p:cNvSpPr/>
              <p:nvPr/>
            </p:nvSpPr>
            <p:spPr bwMode="auto">
              <a:xfrm>
                <a:off x="4559892" y="1409311"/>
                <a:ext cx="411669" cy="823337"/>
              </a:xfrm>
              <a:custGeom>
                <a:avLst/>
                <a:gdLst>
                  <a:gd name="T0" fmla="*/ 0 w 153"/>
                  <a:gd name="T1" fmla="*/ 0 h 306"/>
                  <a:gd name="T2" fmla="*/ 411669 w 153"/>
                  <a:gd name="T3" fmla="*/ 411669 h 306"/>
                  <a:gd name="T4" fmla="*/ 0 w 153"/>
                  <a:gd name="T5" fmla="*/ 823337 h 306"/>
                  <a:gd name="T6" fmla="*/ 0 w 153"/>
                  <a:gd name="T7" fmla="*/ 0 h 3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3" h="306">
                    <a:moveTo>
                      <a:pt x="0" y="0"/>
                    </a:moveTo>
                    <a:lnTo>
                      <a:pt x="153" y="153"/>
                    </a:lnTo>
                    <a:lnTo>
                      <a:pt x="0" y="3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57357" name="Freeform 27"/>
            <p:cNvSpPr/>
            <p:nvPr/>
          </p:nvSpPr>
          <p:spPr bwMode="auto">
            <a:xfrm>
              <a:off x="3517028" y="306082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A9AFF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4" name="Group 43"/>
            <p:cNvGrpSpPr/>
            <p:nvPr/>
          </p:nvGrpSpPr>
          <p:grpSpPr bwMode="auto">
            <a:xfrm>
              <a:off x="2471901" y="2986773"/>
              <a:ext cx="1878693" cy="2617407"/>
              <a:chOff x="1853104" y="2163172"/>
              <a:chExt cx="1409898" cy="1963691"/>
            </a:xfrm>
            <a:solidFill>
              <a:schemeClr val="accent2"/>
            </a:solidFill>
          </p:grpSpPr>
          <p:sp>
            <p:nvSpPr>
              <p:cNvPr id="57380" name="Freeform 13"/>
              <p:cNvSpPr/>
              <p:nvPr/>
            </p:nvSpPr>
            <p:spPr bwMode="auto">
              <a:xfrm>
                <a:off x="1853104" y="2219196"/>
                <a:ext cx="1361466" cy="1907667"/>
              </a:xfrm>
              <a:custGeom>
                <a:avLst/>
                <a:gdLst>
                  <a:gd name="T0" fmla="*/ 1361466 w 99"/>
                  <a:gd name="T1" fmla="*/ 576417 h 139"/>
                  <a:gd name="T2" fmla="*/ 783874 w 99"/>
                  <a:gd name="T3" fmla="*/ 0 h 139"/>
                  <a:gd name="T4" fmla="*/ 0 w 99"/>
                  <a:gd name="T5" fmla="*/ 1907667 h 139"/>
                  <a:gd name="T6" fmla="*/ 811379 w 99"/>
                  <a:gd name="T7" fmla="*/ 1907667 h 139"/>
                  <a:gd name="T8" fmla="*/ 1361466 w 99"/>
                  <a:gd name="T9" fmla="*/ 576417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" h="139">
                    <a:moveTo>
                      <a:pt x="99" y="42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2" y="36"/>
                      <a:pt x="0" y="85"/>
                      <a:pt x="0" y="139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9" y="102"/>
                      <a:pt x="75" y="67"/>
                      <a:pt x="99" y="4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7381" name="Freeform 28"/>
              <p:cNvSpPr/>
              <p:nvPr/>
            </p:nvSpPr>
            <p:spPr bwMode="auto">
              <a:xfrm>
                <a:off x="2628759" y="2163172"/>
                <a:ext cx="634243" cy="645274"/>
              </a:xfrm>
              <a:custGeom>
                <a:avLst/>
                <a:gdLst>
                  <a:gd name="T0" fmla="*/ 634243 w 45"/>
                  <a:gd name="T1" fmla="*/ 0 h 46"/>
                  <a:gd name="T2" fmla="*/ 0 w 45"/>
                  <a:gd name="T3" fmla="*/ 56111 h 46"/>
                  <a:gd name="T4" fmla="*/ 0 w 45"/>
                  <a:gd name="T5" fmla="*/ 56111 h 46"/>
                  <a:gd name="T6" fmla="*/ 591960 w 45"/>
                  <a:gd name="T7" fmla="*/ 645274 h 46"/>
                  <a:gd name="T8" fmla="*/ 634243 w 45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46">
                    <a:moveTo>
                      <a:pt x="4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27" name="Freeform 30"/>
            <p:cNvSpPr/>
            <p:nvPr/>
          </p:nvSpPr>
          <p:spPr bwMode="auto">
            <a:xfrm>
              <a:off x="4741988" y="3564418"/>
              <a:ext cx="1373055" cy="2564510"/>
            </a:xfrm>
            <a:custGeom>
              <a:avLst/>
              <a:gdLst>
                <a:gd name="T0" fmla="*/ 0 w 75"/>
                <a:gd name="T1" fmla="*/ 0 h 140"/>
                <a:gd name="T2" fmla="*/ 0 w 75"/>
                <a:gd name="T3" fmla="*/ 0 h 140"/>
                <a:gd name="T4" fmla="*/ 151142 w 75"/>
                <a:gd name="T5" fmla="*/ 755783 h 140"/>
                <a:gd name="T6" fmla="*/ 274805 w 75"/>
                <a:gd name="T7" fmla="*/ 700817 h 140"/>
                <a:gd name="T8" fmla="*/ 838154 w 75"/>
                <a:gd name="T9" fmla="*/ 1923811 h 140"/>
                <a:gd name="T10" fmla="*/ 1030517 w 75"/>
                <a:gd name="T11" fmla="*/ 1827620 h 140"/>
                <a:gd name="T12" fmla="*/ 865634 w 75"/>
                <a:gd name="T13" fmla="*/ 1868845 h 140"/>
                <a:gd name="T14" fmla="*/ 769453 w 75"/>
                <a:gd name="T15" fmla="*/ 1319185 h 140"/>
                <a:gd name="T16" fmla="*/ 398467 w 75"/>
                <a:gd name="T17" fmla="*/ 632109 h 140"/>
                <a:gd name="T18" fmla="*/ 508388 w 75"/>
                <a:gd name="T19" fmla="*/ 577143 h 140"/>
                <a:gd name="T20" fmla="*/ 0 w 75"/>
                <a:gd name="T21" fmla="*/ 0 h 1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5" h="14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0" name="Freeform 31"/>
            <p:cNvSpPr/>
            <p:nvPr/>
          </p:nvSpPr>
          <p:spPr bwMode="auto">
            <a:xfrm>
              <a:off x="4741986" y="356441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4005D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9" name="Freeform 32"/>
            <p:cNvSpPr>
              <a:spLocks noEditPoints="1"/>
            </p:cNvSpPr>
            <p:nvPr/>
          </p:nvSpPr>
          <p:spPr bwMode="auto">
            <a:xfrm>
              <a:off x="5438038" y="3308394"/>
              <a:ext cx="748938" cy="2691464"/>
            </a:xfrm>
            <a:custGeom>
              <a:avLst/>
              <a:gdLst>
                <a:gd name="T0" fmla="*/ 562345 w 209"/>
                <a:gd name="T1" fmla="*/ 1991077 h 750"/>
                <a:gd name="T2" fmla="*/ 508532 w 209"/>
                <a:gd name="T3" fmla="*/ 1991077 h 750"/>
                <a:gd name="T4" fmla="*/ 521985 w 209"/>
                <a:gd name="T5" fmla="*/ 2017983 h 750"/>
                <a:gd name="T6" fmla="*/ 508532 w 209"/>
                <a:gd name="T7" fmla="*/ 2017983 h 750"/>
                <a:gd name="T8" fmla="*/ 562345 w 209"/>
                <a:gd name="T9" fmla="*/ 2017983 h 750"/>
                <a:gd name="T10" fmla="*/ 562345 w 209"/>
                <a:gd name="T11" fmla="*/ 1991077 h 750"/>
                <a:gd name="T12" fmla="*/ 40360 w 209"/>
                <a:gd name="T13" fmla="*/ 0 h 750"/>
                <a:gd name="T14" fmla="*/ 0 w 209"/>
                <a:gd name="T15" fmla="*/ 756071 h 750"/>
                <a:gd name="T16" fmla="*/ 123770 w 209"/>
                <a:gd name="T17" fmla="*/ 739927 h 750"/>
                <a:gd name="T18" fmla="*/ 247539 w 209"/>
                <a:gd name="T19" fmla="*/ 1509451 h 750"/>
                <a:gd name="T20" fmla="*/ 344403 w 209"/>
                <a:gd name="T21" fmla="*/ 1689724 h 750"/>
                <a:gd name="T22" fmla="*/ 357856 w 209"/>
                <a:gd name="T23" fmla="*/ 1138142 h 750"/>
                <a:gd name="T24" fmla="*/ 260993 w 209"/>
                <a:gd name="T25" fmla="*/ 699567 h 750"/>
                <a:gd name="T26" fmla="*/ 357856 w 209"/>
                <a:gd name="T27" fmla="*/ 686114 h 750"/>
                <a:gd name="T28" fmla="*/ 357856 w 209"/>
                <a:gd name="T29" fmla="*/ 645755 h 750"/>
                <a:gd name="T30" fmla="*/ 357856 w 209"/>
                <a:gd name="T31" fmla="*/ 645755 h 750"/>
                <a:gd name="T32" fmla="*/ 234086 w 209"/>
                <a:gd name="T33" fmla="*/ 645755 h 750"/>
                <a:gd name="T34" fmla="*/ 274446 w 209"/>
                <a:gd name="T35" fmla="*/ 478935 h 750"/>
                <a:gd name="T36" fmla="*/ 40360 w 209"/>
                <a:gd name="T37" fmla="*/ 0 h 7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9" h="750">
                  <a:moveTo>
                    <a:pt x="209" y="740"/>
                  </a:moveTo>
                  <a:lnTo>
                    <a:pt x="189" y="740"/>
                  </a:lnTo>
                  <a:lnTo>
                    <a:pt x="194" y="750"/>
                  </a:lnTo>
                  <a:lnTo>
                    <a:pt x="189" y="750"/>
                  </a:lnTo>
                  <a:lnTo>
                    <a:pt x="209" y="750"/>
                  </a:lnTo>
                  <a:lnTo>
                    <a:pt x="209" y="740"/>
                  </a:lnTo>
                  <a:close/>
                  <a:moveTo>
                    <a:pt x="15" y="0"/>
                  </a:moveTo>
                  <a:lnTo>
                    <a:pt x="0" y="281"/>
                  </a:lnTo>
                  <a:lnTo>
                    <a:pt x="46" y="275"/>
                  </a:lnTo>
                  <a:lnTo>
                    <a:pt x="92" y="561"/>
                  </a:lnTo>
                  <a:lnTo>
                    <a:pt x="128" y="628"/>
                  </a:lnTo>
                  <a:lnTo>
                    <a:pt x="133" y="423"/>
                  </a:lnTo>
                  <a:lnTo>
                    <a:pt x="97" y="260"/>
                  </a:lnTo>
                  <a:lnTo>
                    <a:pt x="133" y="255"/>
                  </a:lnTo>
                  <a:lnTo>
                    <a:pt x="133" y="240"/>
                  </a:lnTo>
                  <a:lnTo>
                    <a:pt x="87" y="240"/>
                  </a:lnTo>
                  <a:lnTo>
                    <a:pt x="102" y="17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2" name="Freeform 33"/>
            <p:cNvSpPr>
              <a:spLocks noEditPoints="1"/>
            </p:cNvSpPr>
            <p:nvPr/>
          </p:nvSpPr>
          <p:spPr bwMode="auto">
            <a:xfrm>
              <a:off x="5438038" y="3308394"/>
              <a:ext cx="748938" cy="2691464"/>
            </a:xfrm>
            <a:custGeom>
              <a:avLst/>
              <a:gdLst>
                <a:gd name="T0" fmla="*/ 562345 w 209"/>
                <a:gd name="T1" fmla="*/ 1991077 h 750"/>
                <a:gd name="T2" fmla="*/ 508532 w 209"/>
                <a:gd name="T3" fmla="*/ 1991077 h 750"/>
                <a:gd name="T4" fmla="*/ 521985 w 209"/>
                <a:gd name="T5" fmla="*/ 2017983 h 750"/>
                <a:gd name="T6" fmla="*/ 508532 w 209"/>
                <a:gd name="T7" fmla="*/ 2017983 h 750"/>
                <a:gd name="T8" fmla="*/ 562345 w 209"/>
                <a:gd name="T9" fmla="*/ 2017983 h 750"/>
                <a:gd name="T10" fmla="*/ 562345 w 209"/>
                <a:gd name="T11" fmla="*/ 1991077 h 750"/>
                <a:gd name="T12" fmla="*/ 40360 w 209"/>
                <a:gd name="T13" fmla="*/ 0 h 750"/>
                <a:gd name="T14" fmla="*/ 0 w 209"/>
                <a:gd name="T15" fmla="*/ 756071 h 750"/>
                <a:gd name="T16" fmla="*/ 123770 w 209"/>
                <a:gd name="T17" fmla="*/ 739927 h 750"/>
                <a:gd name="T18" fmla="*/ 247539 w 209"/>
                <a:gd name="T19" fmla="*/ 1509451 h 750"/>
                <a:gd name="T20" fmla="*/ 344403 w 209"/>
                <a:gd name="T21" fmla="*/ 1689724 h 750"/>
                <a:gd name="T22" fmla="*/ 357856 w 209"/>
                <a:gd name="T23" fmla="*/ 1138142 h 750"/>
                <a:gd name="T24" fmla="*/ 260993 w 209"/>
                <a:gd name="T25" fmla="*/ 699567 h 750"/>
                <a:gd name="T26" fmla="*/ 357856 w 209"/>
                <a:gd name="T27" fmla="*/ 686114 h 750"/>
                <a:gd name="T28" fmla="*/ 357856 w 209"/>
                <a:gd name="T29" fmla="*/ 645755 h 750"/>
                <a:gd name="T30" fmla="*/ 357856 w 209"/>
                <a:gd name="T31" fmla="*/ 645755 h 750"/>
                <a:gd name="T32" fmla="*/ 234086 w 209"/>
                <a:gd name="T33" fmla="*/ 645755 h 750"/>
                <a:gd name="T34" fmla="*/ 274446 w 209"/>
                <a:gd name="T35" fmla="*/ 478935 h 750"/>
                <a:gd name="T36" fmla="*/ 40360 w 209"/>
                <a:gd name="T37" fmla="*/ 0 h 7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9" h="750">
                  <a:moveTo>
                    <a:pt x="209" y="740"/>
                  </a:moveTo>
                  <a:lnTo>
                    <a:pt x="189" y="740"/>
                  </a:lnTo>
                  <a:lnTo>
                    <a:pt x="194" y="750"/>
                  </a:lnTo>
                  <a:lnTo>
                    <a:pt x="189" y="750"/>
                  </a:lnTo>
                  <a:lnTo>
                    <a:pt x="209" y="750"/>
                  </a:lnTo>
                  <a:lnTo>
                    <a:pt x="209" y="740"/>
                  </a:lnTo>
                  <a:moveTo>
                    <a:pt x="15" y="0"/>
                  </a:moveTo>
                  <a:lnTo>
                    <a:pt x="0" y="281"/>
                  </a:lnTo>
                  <a:lnTo>
                    <a:pt x="46" y="275"/>
                  </a:lnTo>
                  <a:lnTo>
                    <a:pt x="92" y="561"/>
                  </a:lnTo>
                  <a:lnTo>
                    <a:pt x="128" y="628"/>
                  </a:lnTo>
                  <a:lnTo>
                    <a:pt x="133" y="423"/>
                  </a:lnTo>
                  <a:lnTo>
                    <a:pt x="97" y="260"/>
                  </a:lnTo>
                  <a:lnTo>
                    <a:pt x="133" y="255"/>
                  </a:lnTo>
                  <a:lnTo>
                    <a:pt x="133" y="240"/>
                  </a:lnTo>
                  <a:lnTo>
                    <a:pt x="87" y="240"/>
                  </a:lnTo>
                  <a:lnTo>
                    <a:pt x="102" y="178"/>
                  </a:lnTo>
                  <a:lnTo>
                    <a:pt x="1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3" name="Freeform 34"/>
            <p:cNvSpPr/>
            <p:nvPr/>
          </p:nvSpPr>
          <p:spPr bwMode="auto">
            <a:xfrm>
              <a:off x="5768079" y="5320644"/>
              <a:ext cx="366006" cy="732114"/>
            </a:xfrm>
            <a:custGeom>
              <a:avLst/>
              <a:gdLst>
                <a:gd name="T0" fmla="*/ 0 w 102"/>
                <a:gd name="T1" fmla="*/ 0 h 204"/>
                <a:gd name="T2" fmla="*/ 96863 w 102"/>
                <a:gd name="T3" fmla="*/ 548891 h 204"/>
                <a:gd name="T4" fmla="*/ 260993 w 102"/>
                <a:gd name="T5" fmla="*/ 508531 h 204"/>
                <a:gd name="T6" fmla="*/ 274446 w 102"/>
                <a:gd name="T7" fmla="*/ 508531 h 204"/>
                <a:gd name="T8" fmla="*/ 260993 w 102"/>
                <a:gd name="T9" fmla="*/ 481625 h 204"/>
                <a:gd name="T10" fmla="*/ 96863 w 102"/>
                <a:gd name="T11" fmla="*/ 481625 h 204"/>
                <a:gd name="T12" fmla="*/ 96863 w 102"/>
                <a:gd name="T13" fmla="*/ 180273 h 204"/>
                <a:gd name="T14" fmla="*/ 0 w 102"/>
                <a:gd name="T15" fmla="*/ 0 h 2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2" h="204">
                  <a:moveTo>
                    <a:pt x="0" y="0"/>
                  </a:moveTo>
                  <a:lnTo>
                    <a:pt x="36" y="204"/>
                  </a:lnTo>
                  <a:lnTo>
                    <a:pt x="97" y="189"/>
                  </a:lnTo>
                  <a:lnTo>
                    <a:pt x="102" y="189"/>
                  </a:lnTo>
                  <a:lnTo>
                    <a:pt x="97" y="179"/>
                  </a:lnTo>
                  <a:lnTo>
                    <a:pt x="36" y="179"/>
                  </a:lnTo>
                  <a:lnTo>
                    <a:pt x="3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4" name="Freeform 35"/>
            <p:cNvSpPr/>
            <p:nvPr/>
          </p:nvSpPr>
          <p:spPr bwMode="auto">
            <a:xfrm>
              <a:off x="5768079" y="5320644"/>
              <a:ext cx="366006" cy="732114"/>
            </a:xfrm>
            <a:custGeom>
              <a:avLst/>
              <a:gdLst>
                <a:gd name="T0" fmla="*/ 0 w 102"/>
                <a:gd name="T1" fmla="*/ 0 h 204"/>
                <a:gd name="T2" fmla="*/ 96863 w 102"/>
                <a:gd name="T3" fmla="*/ 548891 h 204"/>
                <a:gd name="T4" fmla="*/ 260993 w 102"/>
                <a:gd name="T5" fmla="*/ 508531 h 204"/>
                <a:gd name="T6" fmla="*/ 274446 w 102"/>
                <a:gd name="T7" fmla="*/ 508531 h 204"/>
                <a:gd name="T8" fmla="*/ 260993 w 102"/>
                <a:gd name="T9" fmla="*/ 481625 h 204"/>
                <a:gd name="T10" fmla="*/ 96863 w 102"/>
                <a:gd name="T11" fmla="*/ 481625 h 204"/>
                <a:gd name="T12" fmla="*/ 96863 w 102"/>
                <a:gd name="T13" fmla="*/ 180273 h 204"/>
                <a:gd name="T14" fmla="*/ 0 w 102"/>
                <a:gd name="T15" fmla="*/ 0 h 2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2" h="204">
                  <a:moveTo>
                    <a:pt x="0" y="0"/>
                  </a:moveTo>
                  <a:lnTo>
                    <a:pt x="36" y="204"/>
                  </a:lnTo>
                  <a:lnTo>
                    <a:pt x="97" y="189"/>
                  </a:lnTo>
                  <a:lnTo>
                    <a:pt x="102" y="189"/>
                  </a:lnTo>
                  <a:lnTo>
                    <a:pt x="97" y="179"/>
                  </a:lnTo>
                  <a:lnTo>
                    <a:pt x="36" y="179"/>
                  </a:lnTo>
                  <a:lnTo>
                    <a:pt x="36" y="67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5804041" y="3166218"/>
              <a:ext cx="476021" cy="2784566"/>
            </a:xfrm>
            <a:custGeom>
              <a:avLst/>
              <a:gdLst>
                <a:gd name="T0" fmla="*/ 137223 w 133"/>
                <a:gd name="T1" fmla="*/ 0 h 776"/>
                <a:gd name="T2" fmla="*/ 0 w 133"/>
                <a:gd name="T3" fmla="*/ 575798 h 776"/>
                <a:gd name="T4" fmla="*/ 83410 w 133"/>
                <a:gd name="T5" fmla="*/ 742617 h 776"/>
                <a:gd name="T6" fmla="*/ 83410 w 133"/>
                <a:gd name="T7" fmla="*/ 742617 h 776"/>
                <a:gd name="T8" fmla="*/ 83410 w 133"/>
                <a:gd name="T9" fmla="*/ 742617 h 776"/>
                <a:gd name="T10" fmla="*/ 110317 w 133"/>
                <a:gd name="T11" fmla="*/ 782977 h 776"/>
                <a:gd name="T12" fmla="*/ 83410 w 133"/>
                <a:gd name="T13" fmla="*/ 782977 h 776"/>
                <a:gd name="T14" fmla="*/ 83410 w 133"/>
                <a:gd name="T15" fmla="*/ 1235005 h 776"/>
                <a:gd name="T16" fmla="*/ 287899 w 133"/>
                <a:gd name="T17" fmla="*/ 2087939 h 776"/>
                <a:gd name="T18" fmla="*/ 301352 w 133"/>
                <a:gd name="T19" fmla="*/ 2087939 h 776"/>
                <a:gd name="T20" fmla="*/ 234086 w 133"/>
                <a:gd name="T21" fmla="*/ 742617 h 776"/>
                <a:gd name="T22" fmla="*/ 357856 w 133"/>
                <a:gd name="T23" fmla="*/ 742617 h 776"/>
                <a:gd name="T24" fmla="*/ 137223 w 133"/>
                <a:gd name="T25" fmla="*/ 0 h 7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776">
                  <a:moveTo>
                    <a:pt x="51" y="0"/>
                  </a:moveTo>
                  <a:lnTo>
                    <a:pt x="0" y="214"/>
                  </a:lnTo>
                  <a:lnTo>
                    <a:pt x="31" y="276"/>
                  </a:lnTo>
                  <a:lnTo>
                    <a:pt x="41" y="291"/>
                  </a:lnTo>
                  <a:lnTo>
                    <a:pt x="31" y="291"/>
                  </a:lnTo>
                  <a:lnTo>
                    <a:pt x="31" y="459"/>
                  </a:lnTo>
                  <a:lnTo>
                    <a:pt x="107" y="776"/>
                  </a:lnTo>
                  <a:lnTo>
                    <a:pt x="112" y="776"/>
                  </a:lnTo>
                  <a:lnTo>
                    <a:pt x="87" y="276"/>
                  </a:lnTo>
                  <a:lnTo>
                    <a:pt x="133" y="27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6" name="Freeform 37"/>
            <p:cNvSpPr/>
            <p:nvPr/>
          </p:nvSpPr>
          <p:spPr bwMode="auto">
            <a:xfrm>
              <a:off x="5804041" y="3179322"/>
              <a:ext cx="476021" cy="2784566"/>
            </a:xfrm>
            <a:custGeom>
              <a:avLst/>
              <a:gdLst>
                <a:gd name="T0" fmla="*/ 137223 w 133"/>
                <a:gd name="T1" fmla="*/ 0 h 776"/>
                <a:gd name="T2" fmla="*/ 0 w 133"/>
                <a:gd name="T3" fmla="*/ 575798 h 776"/>
                <a:gd name="T4" fmla="*/ 83410 w 133"/>
                <a:gd name="T5" fmla="*/ 742617 h 776"/>
                <a:gd name="T6" fmla="*/ 83410 w 133"/>
                <a:gd name="T7" fmla="*/ 742617 h 776"/>
                <a:gd name="T8" fmla="*/ 83410 w 133"/>
                <a:gd name="T9" fmla="*/ 742617 h 776"/>
                <a:gd name="T10" fmla="*/ 110317 w 133"/>
                <a:gd name="T11" fmla="*/ 782977 h 776"/>
                <a:gd name="T12" fmla="*/ 83410 w 133"/>
                <a:gd name="T13" fmla="*/ 782977 h 776"/>
                <a:gd name="T14" fmla="*/ 83410 w 133"/>
                <a:gd name="T15" fmla="*/ 1235005 h 776"/>
                <a:gd name="T16" fmla="*/ 287899 w 133"/>
                <a:gd name="T17" fmla="*/ 2087939 h 776"/>
                <a:gd name="T18" fmla="*/ 301352 w 133"/>
                <a:gd name="T19" fmla="*/ 2087939 h 776"/>
                <a:gd name="T20" fmla="*/ 234086 w 133"/>
                <a:gd name="T21" fmla="*/ 742617 h 776"/>
                <a:gd name="T22" fmla="*/ 357856 w 133"/>
                <a:gd name="T23" fmla="*/ 742617 h 776"/>
                <a:gd name="T24" fmla="*/ 137223 w 133"/>
                <a:gd name="T25" fmla="*/ 0 h 7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776">
                  <a:moveTo>
                    <a:pt x="51" y="0"/>
                  </a:moveTo>
                  <a:lnTo>
                    <a:pt x="0" y="214"/>
                  </a:lnTo>
                  <a:lnTo>
                    <a:pt x="31" y="276"/>
                  </a:lnTo>
                  <a:lnTo>
                    <a:pt x="41" y="291"/>
                  </a:lnTo>
                  <a:lnTo>
                    <a:pt x="31" y="291"/>
                  </a:lnTo>
                  <a:lnTo>
                    <a:pt x="31" y="459"/>
                  </a:lnTo>
                  <a:lnTo>
                    <a:pt x="107" y="776"/>
                  </a:lnTo>
                  <a:lnTo>
                    <a:pt x="112" y="776"/>
                  </a:lnTo>
                  <a:lnTo>
                    <a:pt x="87" y="276"/>
                  </a:lnTo>
                  <a:lnTo>
                    <a:pt x="133" y="276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7" name="Freeform 38"/>
            <p:cNvSpPr>
              <a:spLocks noEditPoints="1"/>
            </p:cNvSpPr>
            <p:nvPr/>
          </p:nvSpPr>
          <p:spPr bwMode="auto">
            <a:xfrm>
              <a:off x="5749036" y="3947408"/>
              <a:ext cx="437940" cy="2016482"/>
            </a:xfrm>
            <a:custGeom>
              <a:avLst/>
              <a:gdLst>
                <a:gd name="T0" fmla="*/ 123770 w 122"/>
                <a:gd name="T1" fmla="*/ 659208 h 562"/>
                <a:gd name="T2" fmla="*/ 110317 w 122"/>
                <a:gd name="T3" fmla="*/ 1210790 h 562"/>
                <a:gd name="T4" fmla="*/ 274446 w 122"/>
                <a:gd name="T5" fmla="*/ 1512142 h 562"/>
                <a:gd name="T6" fmla="*/ 328259 w 122"/>
                <a:gd name="T7" fmla="*/ 1512142 h 562"/>
                <a:gd name="T8" fmla="*/ 123770 w 122"/>
                <a:gd name="T9" fmla="*/ 659208 h 562"/>
                <a:gd name="T10" fmla="*/ 123770 w 122"/>
                <a:gd name="T11" fmla="*/ 166820 h 562"/>
                <a:gd name="T12" fmla="*/ 123770 w 122"/>
                <a:gd name="T13" fmla="*/ 207180 h 562"/>
                <a:gd name="T14" fmla="*/ 150676 w 122"/>
                <a:gd name="T15" fmla="*/ 207180 h 562"/>
                <a:gd name="T16" fmla="*/ 123770 w 122"/>
                <a:gd name="T17" fmla="*/ 166820 h 562"/>
                <a:gd name="T18" fmla="*/ 40360 w 122"/>
                <a:gd name="T19" fmla="*/ 0 h 562"/>
                <a:gd name="T20" fmla="*/ 0 w 122"/>
                <a:gd name="T21" fmla="*/ 166820 h 562"/>
                <a:gd name="T22" fmla="*/ 123770 w 122"/>
                <a:gd name="T23" fmla="*/ 166820 h 562"/>
                <a:gd name="T24" fmla="*/ 40360 w 122"/>
                <a:gd name="T25" fmla="*/ 0 h 5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" h="562">
                  <a:moveTo>
                    <a:pt x="46" y="245"/>
                  </a:moveTo>
                  <a:lnTo>
                    <a:pt x="41" y="450"/>
                  </a:lnTo>
                  <a:lnTo>
                    <a:pt x="102" y="562"/>
                  </a:lnTo>
                  <a:lnTo>
                    <a:pt x="122" y="562"/>
                  </a:lnTo>
                  <a:lnTo>
                    <a:pt x="46" y="245"/>
                  </a:lnTo>
                  <a:close/>
                  <a:moveTo>
                    <a:pt x="46" y="62"/>
                  </a:moveTo>
                  <a:lnTo>
                    <a:pt x="46" y="77"/>
                  </a:lnTo>
                  <a:lnTo>
                    <a:pt x="56" y="77"/>
                  </a:lnTo>
                  <a:lnTo>
                    <a:pt x="46" y="62"/>
                  </a:lnTo>
                  <a:close/>
                  <a:moveTo>
                    <a:pt x="15" y="0"/>
                  </a:moveTo>
                  <a:lnTo>
                    <a:pt x="0" y="62"/>
                  </a:lnTo>
                  <a:lnTo>
                    <a:pt x="46" y="6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8" name="Freeform 39"/>
            <p:cNvSpPr>
              <a:spLocks noEditPoints="1"/>
            </p:cNvSpPr>
            <p:nvPr/>
          </p:nvSpPr>
          <p:spPr bwMode="auto">
            <a:xfrm>
              <a:off x="5749036" y="3947408"/>
              <a:ext cx="437940" cy="2016482"/>
            </a:xfrm>
            <a:custGeom>
              <a:avLst/>
              <a:gdLst>
                <a:gd name="T0" fmla="*/ 123770 w 122"/>
                <a:gd name="T1" fmla="*/ 659208 h 562"/>
                <a:gd name="T2" fmla="*/ 110317 w 122"/>
                <a:gd name="T3" fmla="*/ 1210790 h 562"/>
                <a:gd name="T4" fmla="*/ 274446 w 122"/>
                <a:gd name="T5" fmla="*/ 1512142 h 562"/>
                <a:gd name="T6" fmla="*/ 328259 w 122"/>
                <a:gd name="T7" fmla="*/ 1512142 h 562"/>
                <a:gd name="T8" fmla="*/ 123770 w 122"/>
                <a:gd name="T9" fmla="*/ 659208 h 562"/>
                <a:gd name="T10" fmla="*/ 123770 w 122"/>
                <a:gd name="T11" fmla="*/ 166820 h 562"/>
                <a:gd name="T12" fmla="*/ 123770 w 122"/>
                <a:gd name="T13" fmla="*/ 207180 h 562"/>
                <a:gd name="T14" fmla="*/ 150676 w 122"/>
                <a:gd name="T15" fmla="*/ 207180 h 562"/>
                <a:gd name="T16" fmla="*/ 123770 w 122"/>
                <a:gd name="T17" fmla="*/ 166820 h 562"/>
                <a:gd name="T18" fmla="*/ 40360 w 122"/>
                <a:gd name="T19" fmla="*/ 0 h 562"/>
                <a:gd name="T20" fmla="*/ 0 w 122"/>
                <a:gd name="T21" fmla="*/ 166820 h 562"/>
                <a:gd name="T22" fmla="*/ 123770 w 122"/>
                <a:gd name="T23" fmla="*/ 166820 h 562"/>
                <a:gd name="T24" fmla="*/ 40360 w 122"/>
                <a:gd name="T25" fmla="*/ 0 h 5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" h="562">
                  <a:moveTo>
                    <a:pt x="46" y="245"/>
                  </a:moveTo>
                  <a:lnTo>
                    <a:pt x="41" y="450"/>
                  </a:lnTo>
                  <a:lnTo>
                    <a:pt x="102" y="562"/>
                  </a:lnTo>
                  <a:lnTo>
                    <a:pt x="122" y="562"/>
                  </a:lnTo>
                  <a:lnTo>
                    <a:pt x="46" y="245"/>
                  </a:lnTo>
                  <a:moveTo>
                    <a:pt x="46" y="62"/>
                  </a:moveTo>
                  <a:lnTo>
                    <a:pt x="46" y="77"/>
                  </a:lnTo>
                  <a:lnTo>
                    <a:pt x="56" y="77"/>
                  </a:lnTo>
                  <a:lnTo>
                    <a:pt x="46" y="62"/>
                  </a:lnTo>
                  <a:moveTo>
                    <a:pt x="15" y="0"/>
                  </a:moveTo>
                  <a:lnTo>
                    <a:pt x="0" y="62"/>
                  </a:lnTo>
                  <a:lnTo>
                    <a:pt x="46" y="62"/>
                  </a:lnTo>
                  <a:lnTo>
                    <a:pt x="1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69" name="Freeform 40"/>
            <p:cNvSpPr/>
            <p:nvPr/>
          </p:nvSpPr>
          <p:spPr bwMode="auto">
            <a:xfrm>
              <a:off x="5897133" y="5561860"/>
              <a:ext cx="217913" cy="402028"/>
            </a:xfrm>
            <a:custGeom>
              <a:avLst/>
              <a:gdLst>
                <a:gd name="T0" fmla="*/ 0 w 61"/>
                <a:gd name="T1" fmla="*/ 0 h 112"/>
                <a:gd name="T2" fmla="*/ 0 w 61"/>
                <a:gd name="T3" fmla="*/ 301352 h 112"/>
                <a:gd name="T4" fmla="*/ 164130 w 61"/>
                <a:gd name="T5" fmla="*/ 301352 h 112"/>
                <a:gd name="T6" fmla="*/ 0 w 61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" h="112">
                  <a:moveTo>
                    <a:pt x="0" y="0"/>
                  </a:moveTo>
                  <a:lnTo>
                    <a:pt x="0" y="112"/>
                  </a:lnTo>
                  <a:lnTo>
                    <a:pt x="61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7370" name="Freeform 41"/>
            <p:cNvSpPr/>
            <p:nvPr/>
          </p:nvSpPr>
          <p:spPr bwMode="auto">
            <a:xfrm>
              <a:off x="5897133" y="5561860"/>
              <a:ext cx="217913" cy="402028"/>
            </a:xfrm>
            <a:custGeom>
              <a:avLst/>
              <a:gdLst>
                <a:gd name="T0" fmla="*/ 0 w 61"/>
                <a:gd name="T1" fmla="*/ 0 h 112"/>
                <a:gd name="T2" fmla="*/ 0 w 61"/>
                <a:gd name="T3" fmla="*/ 301352 h 112"/>
                <a:gd name="T4" fmla="*/ 164130 w 61"/>
                <a:gd name="T5" fmla="*/ 301352 h 112"/>
                <a:gd name="T6" fmla="*/ 0 w 61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" h="112">
                  <a:moveTo>
                    <a:pt x="0" y="0"/>
                  </a:moveTo>
                  <a:lnTo>
                    <a:pt x="0" y="112"/>
                  </a:lnTo>
                  <a:lnTo>
                    <a:pt x="61" y="11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5804043" y="3215294"/>
              <a:ext cx="605075" cy="3260650"/>
            </a:xfrm>
            <a:custGeom>
              <a:avLst/>
              <a:gdLst>
                <a:gd name="T0" fmla="*/ 344485 w 33"/>
                <a:gd name="T1" fmla="*/ 2019843 h 178"/>
                <a:gd name="T2" fmla="*/ 303147 w 33"/>
                <a:gd name="T3" fmla="*/ 783204 h 178"/>
                <a:gd name="T4" fmla="*/ 427161 w 33"/>
                <a:gd name="T5" fmla="*/ 783204 h 178"/>
                <a:gd name="T6" fmla="*/ 234250 w 33"/>
                <a:gd name="T7" fmla="*/ 0 h 178"/>
                <a:gd name="T8" fmla="*/ 27559 w 33"/>
                <a:gd name="T9" fmla="*/ 783204 h 178"/>
                <a:gd name="T10" fmla="*/ 165353 w 33"/>
                <a:gd name="T11" fmla="*/ 783204 h 178"/>
                <a:gd name="T12" fmla="*/ 124015 w 33"/>
                <a:gd name="T13" fmla="*/ 2019843 h 178"/>
                <a:gd name="T14" fmla="*/ 0 w 33"/>
                <a:gd name="T15" fmla="*/ 2212209 h 178"/>
                <a:gd name="T16" fmla="*/ 234250 w 33"/>
                <a:gd name="T17" fmla="*/ 2445796 h 178"/>
                <a:gd name="T18" fmla="*/ 454720 w 33"/>
                <a:gd name="T19" fmla="*/ 2212209 h 178"/>
                <a:gd name="T20" fmla="*/ 344485 w 33"/>
                <a:gd name="T21" fmla="*/ 2019843 h 178"/>
                <a:gd name="T22" fmla="*/ 234250 w 33"/>
                <a:gd name="T23" fmla="*/ 2335873 h 178"/>
                <a:gd name="T24" fmla="*/ 110235 w 33"/>
                <a:gd name="T25" fmla="*/ 2212209 h 178"/>
                <a:gd name="T26" fmla="*/ 234250 w 33"/>
                <a:gd name="T27" fmla="*/ 2102285 h 178"/>
                <a:gd name="T28" fmla="*/ 344485 w 33"/>
                <a:gd name="T29" fmla="*/ 2212209 h 178"/>
                <a:gd name="T30" fmla="*/ 234250 w 33"/>
                <a:gd name="T31" fmla="*/ 2335873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" h="178">
                  <a:moveTo>
                    <a:pt x="25" y="14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4" y="150"/>
                    <a:pt x="0" y="155"/>
                    <a:pt x="0" y="161"/>
                  </a:cubicBezTo>
                  <a:cubicBezTo>
                    <a:pt x="0" y="171"/>
                    <a:pt x="8" y="178"/>
                    <a:pt x="17" y="178"/>
                  </a:cubicBezTo>
                  <a:cubicBezTo>
                    <a:pt x="26" y="178"/>
                    <a:pt x="33" y="171"/>
                    <a:pt x="33" y="161"/>
                  </a:cubicBezTo>
                  <a:cubicBezTo>
                    <a:pt x="33" y="155"/>
                    <a:pt x="30" y="150"/>
                    <a:pt x="25" y="147"/>
                  </a:cubicBezTo>
                  <a:close/>
                  <a:moveTo>
                    <a:pt x="17" y="170"/>
                  </a:moveTo>
                  <a:cubicBezTo>
                    <a:pt x="12" y="170"/>
                    <a:pt x="8" y="166"/>
                    <a:pt x="8" y="161"/>
                  </a:cubicBezTo>
                  <a:cubicBezTo>
                    <a:pt x="8" y="157"/>
                    <a:pt x="12" y="153"/>
                    <a:pt x="17" y="153"/>
                  </a:cubicBezTo>
                  <a:cubicBezTo>
                    <a:pt x="21" y="153"/>
                    <a:pt x="25" y="157"/>
                    <a:pt x="25" y="161"/>
                  </a:cubicBezTo>
                  <a:cubicBezTo>
                    <a:pt x="25" y="166"/>
                    <a:pt x="21" y="170"/>
                    <a:pt x="17" y="17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lIns="121864" tIns="60932" rIns="121864" bIns="60932"/>
            <a:lstStyle/>
            <a:p>
              <a:endParaRPr lang="zh-CN" altLang="en-US" sz="2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5" name="Group 48"/>
            <p:cNvGrpSpPr/>
            <p:nvPr/>
          </p:nvGrpSpPr>
          <p:grpSpPr>
            <a:xfrm>
              <a:off x="3086538" y="4019422"/>
              <a:ext cx="435215" cy="476169"/>
              <a:chOff x="7364413" y="4678362"/>
              <a:chExt cx="473075" cy="517526"/>
            </a:xfrm>
            <a:solidFill>
              <a:schemeClr val="bg1"/>
            </a:solidFill>
          </p:grpSpPr>
          <p:sp>
            <p:nvSpPr>
              <p:cNvPr id="50" name="Freeform 49"/>
              <p:cNvSpPr/>
              <p:nvPr/>
            </p:nvSpPr>
            <p:spPr bwMode="auto">
              <a:xfrm>
                <a:off x="7556501" y="4794250"/>
                <a:ext cx="52388" cy="79375"/>
              </a:xfrm>
              <a:custGeom>
                <a:avLst/>
                <a:gdLst>
                  <a:gd name="T0" fmla="*/ 10 w 14"/>
                  <a:gd name="T1" fmla="*/ 1 h 21"/>
                  <a:gd name="T2" fmla="*/ 0 w 14"/>
                  <a:gd name="T3" fmla="*/ 19 h 21"/>
                  <a:gd name="T4" fmla="*/ 3 w 14"/>
                  <a:gd name="T5" fmla="*/ 21 h 21"/>
                  <a:gd name="T6" fmla="*/ 6 w 14"/>
                  <a:gd name="T7" fmla="*/ 19 h 21"/>
                  <a:gd name="T8" fmla="*/ 12 w 14"/>
                  <a:gd name="T9" fmla="*/ 5 h 21"/>
                  <a:gd name="T10" fmla="*/ 13 w 14"/>
                  <a:gd name="T11" fmla="*/ 1 h 21"/>
                  <a:gd name="T12" fmla="*/ 10 w 14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0" y="1"/>
                    </a:moveTo>
                    <a:cubicBezTo>
                      <a:pt x="9" y="1"/>
                      <a:pt x="0" y="7"/>
                      <a:pt x="0" y="19"/>
                    </a:cubicBezTo>
                    <a:cubicBezTo>
                      <a:pt x="0" y="20"/>
                      <a:pt x="2" y="21"/>
                      <a:pt x="3" y="21"/>
                    </a:cubicBezTo>
                    <a:cubicBezTo>
                      <a:pt x="5" y="21"/>
                      <a:pt x="6" y="20"/>
                      <a:pt x="6" y="19"/>
                    </a:cubicBezTo>
                    <a:cubicBezTo>
                      <a:pt x="6" y="10"/>
                      <a:pt x="12" y="5"/>
                      <a:pt x="12" y="5"/>
                    </a:cubicBezTo>
                    <a:cubicBezTo>
                      <a:pt x="14" y="4"/>
                      <a:pt x="14" y="3"/>
                      <a:pt x="13" y="1"/>
                    </a:cubicBezTo>
                    <a:cubicBezTo>
                      <a:pt x="12" y="0"/>
                      <a:pt x="11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7364413" y="4678362"/>
                <a:ext cx="473075" cy="517526"/>
              </a:xfrm>
              <a:custGeom>
                <a:avLst/>
                <a:gdLst>
                  <a:gd name="T0" fmla="*/ 123 w 126"/>
                  <a:gd name="T1" fmla="*/ 43 h 138"/>
                  <a:gd name="T2" fmla="*/ 69 w 126"/>
                  <a:gd name="T3" fmla="*/ 2 h 138"/>
                  <a:gd name="T4" fmla="*/ 24 w 126"/>
                  <a:gd name="T5" fmla="*/ 17 h 138"/>
                  <a:gd name="T6" fmla="*/ 10 w 126"/>
                  <a:gd name="T7" fmla="*/ 55 h 138"/>
                  <a:gd name="T8" fmla="*/ 13 w 126"/>
                  <a:gd name="T9" fmla="*/ 63 h 138"/>
                  <a:gd name="T10" fmla="*/ 5 w 126"/>
                  <a:gd name="T11" fmla="*/ 77 h 138"/>
                  <a:gd name="T12" fmla="*/ 0 w 126"/>
                  <a:gd name="T13" fmla="*/ 85 h 138"/>
                  <a:gd name="T14" fmla="*/ 12 w 126"/>
                  <a:gd name="T15" fmla="*/ 92 h 138"/>
                  <a:gd name="T16" fmla="*/ 9 w 126"/>
                  <a:gd name="T17" fmla="*/ 98 h 138"/>
                  <a:gd name="T18" fmla="*/ 13 w 126"/>
                  <a:gd name="T19" fmla="*/ 102 h 138"/>
                  <a:gd name="T20" fmla="*/ 12 w 126"/>
                  <a:gd name="T21" fmla="*/ 107 h 138"/>
                  <a:gd name="T22" fmla="*/ 13 w 126"/>
                  <a:gd name="T23" fmla="*/ 113 h 138"/>
                  <a:gd name="T24" fmla="*/ 10 w 126"/>
                  <a:gd name="T25" fmla="*/ 121 h 138"/>
                  <a:gd name="T26" fmla="*/ 34 w 126"/>
                  <a:gd name="T27" fmla="*/ 127 h 138"/>
                  <a:gd name="T28" fmla="*/ 50 w 126"/>
                  <a:gd name="T29" fmla="*/ 138 h 138"/>
                  <a:gd name="T30" fmla="*/ 110 w 126"/>
                  <a:gd name="T31" fmla="*/ 138 h 138"/>
                  <a:gd name="T32" fmla="*/ 107 w 126"/>
                  <a:gd name="T33" fmla="*/ 120 h 138"/>
                  <a:gd name="T34" fmla="*/ 120 w 126"/>
                  <a:gd name="T35" fmla="*/ 80 h 138"/>
                  <a:gd name="T36" fmla="*/ 123 w 126"/>
                  <a:gd name="T37" fmla="*/ 43 h 138"/>
                  <a:gd name="T38" fmla="*/ 68 w 126"/>
                  <a:gd name="T39" fmla="*/ 106 h 138"/>
                  <a:gd name="T40" fmla="*/ 54 w 126"/>
                  <a:gd name="T41" fmla="*/ 98 h 138"/>
                  <a:gd name="T42" fmla="*/ 81 w 126"/>
                  <a:gd name="T43" fmla="*/ 98 h 138"/>
                  <a:gd name="T44" fmla="*/ 68 w 126"/>
                  <a:gd name="T45" fmla="*/ 106 h 138"/>
                  <a:gd name="T46" fmla="*/ 78 w 126"/>
                  <a:gd name="T47" fmla="*/ 92 h 138"/>
                  <a:gd name="T48" fmla="*/ 57 w 126"/>
                  <a:gd name="T49" fmla="*/ 92 h 138"/>
                  <a:gd name="T50" fmla="*/ 54 w 126"/>
                  <a:gd name="T51" fmla="*/ 89 h 138"/>
                  <a:gd name="T52" fmla="*/ 57 w 126"/>
                  <a:gd name="T53" fmla="*/ 87 h 138"/>
                  <a:gd name="T54" fmla="*/ 78 w 126"/>
                  <a:gd name="T55" fmla="*/ 87 h 138"/>
                  <a:gd name="T56" fmla="*/ 81 w 126"/>
                  <a:gd name="T57" fmla="*/ 89 h 138"/>
                  <a:gd name="T58" fmla="*/ 78 w 126"/>
                  <a:gd name="T59" fmla="*/ 92 h 138"/>
                  <a:gd name="T60" fmla="*/ 78 w 126"/>
                  <a:gd name="T61" fmla="*/ 81 h 138"/>
                  <a:gd name="T62" fmla="*/ 57 w 126"/>
                  <a:gd name="T63" fmla="*/ 81 h 138"/>
                  <a:gd name="T64" fmla="*/ 41 w 126"/>
                  <a:gd name="T65" fmla="*/ 49 h 138"/>
                  <a:gd name="T66" fmla="*/ 68 w 126"/>
                  <a:gd name="T67" fmla="*/ 22 h 138"/>
                  <a:gd name="T68" fmla="*/ 94 w 126"/>
                  <a:gd name="T69" fmla="*/ 49 h 138"/>
                  <a:gd name="T70" fmla="*/ 78 w 126"/>
                  <a:gd name="T71" fmla="*/ 8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6" h="138">
                    <a:moveTo>
                      <a:pt x="123" y="43"/>
                    </a:moveTo>
                    <a:cubicBezTo>
                      <a:pt x="113" y="0"/>
                      <a:pt x="69" y="2"/>
                      <a:pt x="69" y="2"/>
                    </a:cubicBezTo>
                    <a:cubicBezTo>
                      <a:pt x="39" y="1"/>
                      <a:pt x="24" y="17"/>
                      <a:pt x="24" y="17"/>
                    </a:cubicBezTo>
                    <a:cubicBezTo>
                      <a:pt x="15" y="23"/>
                      <a:pt x="4" y="51"/>
                      <a:pt x="10" y="55"/>
                    </a:cubicBezTo>
                    <a:cubicBezTo>
                      <a:pt x="15" y="60"/>
                      <a:pt x="13" y="63"/>
                      <a:pt x="13" y="63"/>
                    </a:cubicBezTo>
                    <a:cubicBezTo>
                      <a:pt x="13" y="63"/>
                      <a:pt x="10" y="71"/>
                      <a:pt x="5" y="77"/>
                    </a:cubicBezTo>
                    <a:cubicBezTo>
                      <a:pt x="0" y="83"/>
                      <a:pt x="0" y="85"/>
                      <a:pt x="0" y="85"/>
                    </a:cubicBezTo>
                    <a:cubicBezTo>
                      <a:pt x="0" y="93"/>
                      <a:pt x="11" y="90"/>
                      <a:pt x="12" y="92"/>
                    </a:cubicBezTo>
                    <a:cubicBezTo>
                      <a:pt x="12" y="93"/>
                      <a:pt x="9" y="97"/>
                      <a:pt x="9" y="98"/>
                    </a:cubicBezTo>
                    <a:cubicBezTo>
                      <a:pt x="9" y="100"/>
                      <a:pt x="13" y="102"/>
                      <a:pt x="13" y="102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12" y="107"/>
                      <a:pt x="18" y="111"/>
                      <a:pt x="13" y="113"/>
                    </a:cubicBezTo>
                    <a:cubicBezTo>
                      <a:pt x="9" y="116"/>
                      <a:pt x="10" y="121"/>
                      <a:pt x="10" y="121"/>
                    </a:cubicBezTo>
                    <a:cubicBezTo>
                      <a:pt x="11" y="131"/>
                      <a:pt x="34" y="127"/>
                      <a:pt x="34" y="127"/>
                    </a:cubicBezTo>
                    <a:cubicBezTo>
                      <a:pt x="46" y="126"/>
                      <a:pt x="50" y="138"/>
                      <a:pt x="5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09" y="130"/>
                      <a:pt x="108" y="127"/>
                      <a:pt x="107" y="120"/>
                    </a:cubicBezTo>
                    <a:cubicBezTo>
                      <a:pt x="105" y="99"/>
                      <a:pt x="113" y="93"/>
                      <a:pt x="120" y="80"/>
                    </a:cubicBezTo>
                    <a:cubicBezTo>
                      <a:pt x="126" y="68"/>
                      <a:pt x="123" y="43"/>
                      <a:pt x="123" y="43"/>
                    </a:cubicBezTo>
                    <a:close/>
                    <a:moveTo>
                      <a:pt x="68" y="106"/>
                    </a:moveTo>
                    <a:cubicBezTo>
                      <a:pt x="60" y="106"/>
                      <a:pt x="54" y="102"/>
                      <a:pt x="54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102"/>
                      <a:pt x="75" y="106"/>
                      <a:pt x="68" y="106"/>
                    </a:cubicBezTo>
                    <a:close/>
                    <a:moveTo>
                      <a:pt x="78" y="92"/>
                    </a:moveTo>
                    <a:cubicBezTo>
                      <a:pt x="57" y="92"/>
                      <a:pt x="57" y="92"/>
                      <a:pt x="57" y="92"/>
                    </a:cubicBezTo>
                    <a:cubicBezTo>
                      <a:pt x="56" y="92"/>
                      <a:pt x="54" y="91"/>
                      <a:pt x="54" y="89"/>
                    </a:cubicBezTo>
                    <a:cubicBezTo>
                      <a:pt x="54" y="88"/>
                      <a:pt x="56" y="87"/>
                      <a:pt x="57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9" y="87"/>
                      <a:pt x="81" y="88"/>
                      <a:pt x="81" y="89"/>
                    </a:cubicBezTo>
                    <a:cubicBezTo>
                      <a:pt x="81" y="91"/>
                      <a:pt x="79" y="92"/>
                      <a:pt x="78" y="92"/>
                    </a:cubicBezTo>
                    <a:close/>
                    <a:moveTo>
                      <a:pt x="78" y="81"/>
                    </a:moveTo>
                    <a:cubicBezTo>
                      <a:pt x="57" y="81"/>
                      <a:pt x="57" y="81"/>
                      <a:pt x="57" y="81"/>
                    </a:cubicBezTo>
                    <a:cubicBezTo>
                      <a:pt x="55" y="73"/>
                      <a:pt x="41" y="60"/>
                      <a:pt x="41" y="49"/>
                    </a:cubicBezTo>
                    <a:cubicBezTo>
                      <a:pt x="41" y="34"/>
                      <a:pt x="53" y="22"/>
                      <a:pt x="68" y="22"/>
                    </a:cubicBezTo>
                    <a:cubicBezTo>
                      <a:pt x="82" y="22"/>
                      <a:pt x="94" y="34"/>
                      <a:pt x="94" y="49"/>
                    </a:cubicBezTo>
                    <a:cubicBezTo>
                      <a:pt x="94" y="60"/>
                      <a:pt x="80" y="73"/>
                      <a:pt x="78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6" name="Group 51"/>
            <p:cNvGrpSpPr/>
            <p:nvPr/>
          </p:nvGrpSpPr>
          <p:grpSpPr>
            <a:xfrm>
              <a:off x="4982326" y="2412070"/>
              <a:ext cx="451970" cy="501548"/>
              <a:chOff x="8996363" y="4629150"/>
              <a:chExt cx="449262" cy="498476"/>
            </a:xfrm>
            <a:solidFill>
              <a:schemeClr val="bg1"/>
            </a:solidFill>
          </p:grpSpPr>
          <p:sp>
            <p:nvSpPr>
              <p:cNvPr id="53" name="Freeform 52"/>
              <p:cNvSpPr/>
              <p:nvPr/>
            </p:nvSpPr>
            <p:spPr bwMode="auto">
              <a:xfrm>
                <a:off x="9247188" y="4854575"/>
                <a:ext cx="198437" cy="168275"/>
              </a:xfrm>
              <a:custGeom>
                <a:avLst/>
                <a:gdLst>
                  <a:gd name="T0" fmla="*/ 14 w 53"/>
                  <a:gd name="T1" fmla="*/ 0 h 45"/>
                  <a:gd name="T2" fmla="*/ 21 w 53"/>
                  <a:gd name="T3" fmla="*/ 0 h 45"/>
                  <a:gd name="T4" fmla="*/ 23 w 53"/>
                  <a:gd name="T5" fmla="*/ 6 h 45"/>
                  <a:gd name="T6" fmla="*/ 21 w 53"/>
                  <a:gd name="T7" fmla="*/ 31 h 45"/>
                  <a:gd name="T8" fmla="*/ 26 w 53"/>
                  <a:gd name="T9" fmla="*/ 40 h 45"/>
                  <a:gd name="T10" fmla="*/ 31 w 53"/>
                  <a:gd name="T11" fmla="*/ 31 h 45"/>
                  <a:gd name="T12" fmla="*/ 28 w 53"/>
                  <a:gd name="T13" fmla="*/ 6 h 45"/>
                  <a:gd name="T14" fmla="*/ 30 w 53"/>
                  <a:gd name="T15" fmla="*/ 0 h 45"/>
                  <a:gd name="T16" fmla="*/ 38 w 53"/>
                  <a:gd name="T17" fmla="*/ 0 h 45"/>
                  <a:gd name="T18" fmla="*/ 38 w 53"/>
                  <a:gd name="T19" fmla="*/ 0 h 45"/>
                  <a:gd name="T20" fmla="*/ 52 w 53"/>
                  <a:gd name="T21" fmla="*/ 15 h 45"/>
                  <a:gd name="T22" fmla="*/ 50 w 53"/>
                  <a:gd name="T23" fmla="*/ 31 h 45"/>
                  <a:gd name="T24" fmla="*/ 36 w 53"/>
                  <a:gd name="T25" fmla="*/ 45 h 45"/>
                  <a:gd name="T26" fmla="*/ 16 w 53"/>
                  <a:gd name="T27" fmla="*/ 45 h 45"/>
                  <a:gd name="T28" fmla="*/ 3 w 53"/>
                  <a:gd name="T29" fmla="*/ 30 h 45"/>
                  <a:gd name="T30" fmla="*/ 1 w 53"/>
                  <a:gd name="T31" fmla="*/ 15 h 45"/>
                  <a:gd name="T32" fmla="*/ 14 w 53"/>
                  <a:gd name="T3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45">
                    <a:moveTo>
                      <a:pt x="14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5"/>
                      <a:pt x="23" y="6"/>
                    </a:cubicBezTo>
                    <a:cubicBezTo>
                      <a:pt x="23" y="6"/>
                      <a:pt x="20" y="25"/>
                      <a:pt x="21" y="31"/>
                    </a:cubicBezTo>
                    <a:cubicBezTo>
                      <a:pt x="22" y="34"/>
                      <a:pt x="24" y="40"/>
                      <a:pt x="26" y="40"/>
                    </a:cubicBezTo>
                    <a:cubicBezTo>
                      <a:pt x="29" y="40"/>
                      <a:pt x="31" y="34"/>
                      <a:pt x="31" y="31"/>
                    </a:cubicBezTo>
                    <a:cubicBezTo>
                      <a:pt x="32" y="25"/>
                      <a:pt x="28" y="6"/>
                      <a:pt x="28" y="6"/>
                    </a:cubicBezTo>
                    <a:cubicBezTo>
                      <a:pt x="29" y="6"/>
                      <a:pt x="30" y="5"/>
                      <a:pt x="3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6" y="0"/>
                      <a:pt x="53" y="7"/>
                      <a:pt x="52" y="15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8" y="39"/>
                      <a:pt x="44" y="45"/>
                      <a:pt x="3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9" y="45"/>
                      <a:pt x="4" y="39"/>
                      <a:pt x="3" y="3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7"/>
                      <a:pt x="7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4" name="Freeform 53"/>
              <p:cNvSpPr>
                <a:spLocks noEditPoints="1"/>
              </p:cNvSpPr>
              <p:nvPr/>
            </p:nvSpPr>
            <p:spPr bwMode="auto">
              <a:xfrm>
                <a:off x="9296400" y="4730750"/>
                <a:ext cx="100012" cy="101600"/>
              </a:xfrm>
              <a:custGeom>
                <a:avLst/>
                <a:gdLst>
                  <a:gd name="T0" fmla="*/ 13 w 27"/>
                  <a:gd name="T1" fmla="*/ 0 h 27"/>
                  <a:gd name="T2" fmla="*/ 0 w 27"/>
                  <a:gd name="T3" fmla="*/ 13 h 27"/>
                  <a:gd name="T4" fmla="*/ 13 w 27"/>
                  <a:gd name="T5" fmla="*/ 27 h 27"/>
                  <a:gd name="T6" fmla="*/ 27 w 27"/>
                  <a:gd name="T7" fmla="*/ 13 h 27"/>
                  <a:gd name="T8" fmla="*/ 13 w 27"/>
                  <a:gd name="T9" fmla="*/ 0 h 27"/>
                  <a:gd name="T10" fmla="*/ 13 w 27"/>
                  <a:gd name="T11" fmla="*/ 23 h 27"/>
                  <a:gd name="T12" fmla="*/ 3 w 27"/>
                  <a:gd name="T13" fmla="*/ 13 h 27"/>
                  <a:gd name="T14" fmla="*/ 13 w 27"/>
                  <a:gd name="T15" fmla="*/ 3 h 27"/>
                  <a:gd name="T16" fmla="*/ 23 w 27"/>
                  <a:gd name="T17" fmla="*/ 13 h 27"/>
                  <a:gd name="T18" fmla="*/ 13 w 27"/>
                  <a:gd name="T1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1"/>
                      <a:pt x="6" y="27"/>
                      <a:pt x="13" y="27"/>
                    </a:cubicBezTo>
                    <a:cubicBezTo>
                      <a:pt x="21" y="27"/>
                      <a:pt x="27" y="21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9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9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 bwMode="auto">
              <a:xfrm>
                <a:off x="8996363" y="4932363"/>
                <a:ext cx="231775" cy="195263"/>
              </a:xfrm>
              <a:custGeom>
                <a:avLst/>
                <a:gdLst>
                  <a:gd name="T0" fmla="*/ 45 w 62"/>
                  <a:gd name="T1" fmla="*/ 0 h 52"/>
                  <a:gd name="T2" fmla="*/ 45 w 62"/>
                  <a:gd name="T3" fmla="*/ 0 h 52"/>
                  <a:gd name="T4" fmla="*/ 17 w 62"/>
                  <a:gd name="T5" fmla="*/ 0 h 52"/>
                  <a:gd name="T6" fmla="*/ 1 w 62"/>
                  <a:gd name="T7" fmla="*/ 17 h 52"/>
                  <a:gd name="T8" fmla="*/ 3 w 62"/>
                  <a:gd name="T9" fmla="*/ 35 h 52"/>
                  <a:gd name="T10" fmla="*/ 19 w 62"/>
                  <a:gd name="T11" fmla="*/ 52 h 52"/>
                  <a:gd name="T12" fmla="*/ 43 w 62"/>
                  <a:gd name="T13" fmla="*/ 52 h 52"/>
                  <a:gd name="T14" fmla="*/ 58 w 62"/>
                  <a:gd name="T15" fmla="*/ 35 h 52"/>
                  <a:gd name="T16" fmla="*/ 61 w 62"/>
                  <a:gd name="T17" fmla="*/ 17 h 52"/>
                  <a:gd name="T18" fmla="*/ 45 w 62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2">
                    <a:moveTo>
                      <a:pt x="45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1" y="17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44"/>
                      <a:pt x="10" y="52"/>
                      <a:pt x="19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51" y="52"/>
                      <a:pt x="57" y="45"/>
                      <a:pt x="58" y="35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2" y="7"/>
                      <a:pt x="54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6" name="Oval 55"/>
              <p:cNvSpPr>
                <a:spLocks noChangeArrowheads="1"/>
              </p:cNvSpPr>
              <p:nvPr/>
            </p:nvSpPr>
            <p:spPr bwMode="auto">
              <a:xfrm>
                <a:off x="9051925" y="4786313"/>
                <a:ext cx="120650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7" name="Freeform 56"/>
              <p:cNvSpPr/>
              <p:nvPr/>
            </p:nvSpPr>
            <p:spPr bwMode="auto">
              <a:xfrm>
                <a:off x="9101138" y="4654550"/>
                <a:ext cx="146050" cy="123825"/>
              </a:xfrm>
              <a:custGeom>
                <a:avLst/>
                <a:gdLst>
                  <a:gd name="T0" fmla="*/ 33 w 39"/>
                  <a:gd name="T1" fmla="*/ 0 h 33"/>
                  <a:gd name="T2" fmla="*/ 29 w 39"/>
                  <a:gd name="T3" fmla="*/ 0 h 33"/>
                  <a:gd name="T4" fmla="*/ 10 w 39"/>
                  <a:gd name="T5" fmla="*/ 0 h 33"/>
                  <a:gd name="T6" fmla="*/ 6 w 39"/>
                  <a:gd name="T7" fmla="*/ 0 h 33"/>
                  <a:gd name="T8" fmla="*/ 0 w 39"/>
                  <a:gd name="T9" fmla="*/ 6 h 33"/>
                  <a:gd name="T10" fmla="*/ 0 w 39"/>
                  <a:gd name="T11" fmla="*/ 13 h 33"/>
                  <a:gd name="T12" fmla="*/ 0 w 39"/>
                  <a:gd name="T13" fmla="*/ 20 h 33"/>
                  <a:gd name="T14" fmla="*/ 6 w 39"/>
                  <a:gd name="T15" fmla="*/ 26 h 33"/>
                  <a:gd name="T16" fmla="*/ 11 w 39"/>
                  <a:gd name="T17" fmla="*/ 26 h 33"/>
                  <a:gd name="T18" fmla="*/ 11 w 39"/>
                  <a:gd name="T19" fmla="*/ 31 h 33"/>
                  <a:gd name="T20" fmla="*/ 12 w 39"/>
                  <a:gd name="T21" fmla="*/ 33 h 33"/>
                  <a:gd name="T22" fmla="*/ 13 w 39"/>
                  <a:gd name="T23" fmla="*/ 33 h 33"/>
                  <a:gd name="T24" fmla="*/ 15 w 39"/>
                  <a:gd name="T25" fmla="*/ 32 h 33"/>
                  <a:gd name="T26" fmla="*/ 21 w 39"/>
                  <a:gd name="T27" fmla="*/ 26 h 33"/>
                  <a:gd name="T28" fmla="*/ 33 w 39"/>
                  <a:gd name="T29" fmla="*/ 26 h 33"/>
                  <a:gd name="T30" fmla="*/ 39 w 39"/>
                  <a:gd name="T31" fmla="*/ 20 h 33"/>
                  <a:gd name="T32" fmla="*/ 39 w 39"/>
                  <a:gd name="T33" fmla="*/ 13 h 33"/>
                  <a:gd name="T34" fmla="*/ 39 w 39"/>
                  <a:gd name="T35" fmla="*/ 6 h 33"/>
                  <a:gd name="T36" fmla="*/ 33 w 3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3">
                    <a:moveTo>
                      <a:pt x="33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3" y="26"/>
                      <a:pt x="6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2" y="33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5" y="33"/>
                      <a:pt x="15" y="32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6" y="26"/>
                      <a:pt x="39" y="24"/>
                      <a:pt x="39" y="2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36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8" name="Freeform 57"/>
              <p:cNvSpPr>
                <a:spLocks noEditPoints="1"/>
              </p:cNvSpPr>
              <p:nvPr/>
            </p:nvSpPr>
            <p:spPr bwMode="auto">
              <a:xfrm>
                <a:off x="9220200" y="4629150"/>
                <a:ext cx="120650" cy="101600"/>
              </a:xfrm>
              <a:custGeom>
                <a:avLst/>
                <a:gdLst>
                  <a:gd name="T0" fmla="*/ 27 w 32"/>
                  <a:gd name="T1" fmla="*/ 0 h 27"/>
                  <a:gd name="T2" fmla="*/ 24 w 32"/>
                  <a:gd name="T3" fmla="*/ 0 h 27"/>
                  <a:gd name="T4" fmla="*/ 8 w 32"/>
                  <a:gd name="T5" fmla="*/ 0 h 27"/>
                  <a:gd name="T6" fmla="*/ 5 w 32"/>
                  <a:gd name="T7" fmla="*/ 0 h 27"/>
                  <a:gd name="T8" fmla="*/ 0 w 32"/>
                  <a:gd name="T9" fmla="*/ 5 h 27"/>
                  <a:gd name="T10" fmla="*/ 0 w 32"/>
                  <a:gd name="T11" fmla="*/ 5 h 27"/>
                  <a:gd name="T12" fmla="*/ 1 w 32"/>
                  <a:gd name="T13" fmla="*/ 5 h 27"/>
                  <a:gd name="T14" fmla="*/ 9 w 32"/>
                  <a:gd name="T15" fmla="*/ 13 h 27"/>
                  <a:gd name="T16" fmla="*/ 9 w 32"/>
                  <a:gd name="T17" fmla="*/ 20 h 27"/>
                  <a:gd name="T18" fmla="*/ 9 w 32"/>
                  <a:gd name="T19" fmla="*/ 22 h 27"/>
                  <a:gd name="T20" fmla="*/ 14 w 32"/>
                  <a:gd name="T21" fmla="*/ 22 h 27"/>
                  <a:gd name="T22" fmla="*/ 19 w 32"/>
                  <a:gd name="T23" fmla="*/ 26 h 27"/>
                  <a:gd name="T24" fmla="*/ 21 w 32"/>
                  <a:gd name="T25" fmla="*/ 27 h 27"/>
                  <a:gd name="T26" fmla="*/ 22 w 32"/>
                  <a:gd name="T27" fmla="*/ 27 h 27"/>
                  <a:gd name="T28" fmla="*/ 23 w 32"/>
                  <a:gd name="T29" fmla="*/ 25 h 27"/>
                  <a:gd name="T30" fmla="*/ 23 w 32"/>
                  <a:gd name="T31" fmla="*/ 22 h 27"/>
                  <a:gd name="T32" fmla="*/ 27 w 32"/>
                  <a:gd name="T33" fmla="*/ 22 h 27"/>
                  <a:gd name="T34" fmla="*/ 32 w 32"/>
                  <a:gd name="T35" fmla="*/ 17 h 27"/>
                  <a:gd name="T36" fmla="*/ 32 w 32"/>
                  <a:gd name="T37" fmla="*/ 10 h 27"/>
                  <a:gd name="T38" fmla="*/ 32 w 32"/>
                  <a:gd name="T39" fmla="*/ 5 h 27"/>
                  <a:gd name="T40" fmla="*/ 27 w 32"/>
                  <a:gd name="T41" fmla="*/ 0 h 27"/>
                  <a:gd name="T42" fmla="*/ 29 w 32"/>
                  <a:gd name="T43" fmla="*/ 10 h 27"/>
                  <a:gd name="T44" fmla="*/ 29 w 32"/>
                  <a:gd name="T45" fmla="*/ 17 h 27"/>
                  <a:gd name="T46" fmla="*/ 27 w 32"/>
                  <a:gd name="T47" fmla="*/ 19 h 27"/>
                  <a:gd name="T48" fmla="*/ 23 w 32"/>
                  <a:gd name="T49" fmla="*/ 19 h 27"/>
                  <a:gd name="T50" fmla="*/ 20 w 32"/>
                  <a:gd name="T51" fmla="*/ 19 h 27"/>
                  <a:gd name="T52" fmla="*/ 20 w 32"/>
                  <a:gd name="T53" fmla="*/ 22 h 27"/>
                  <a:gd name="T54" fmla="*/ 20 w 32"/>
                  <a:gd name="T55" fmla="*/ 24 h 27"/>
                  <a:gd name="T56" fmla="*/ 16 w 32"/>
                  <a:gd name="T57" fmla="*/ 20 h 27"/>
                  <a:gd name="T58" fmla="*/ 15 w 32"/>
                  <a:gd name="T59" fmla="*/ 19 h 27"/>
                  <a:gd name="T60" fmla="*/ 14 w 32"/>
                  <a:gd name="T61" fmla="*/ 19 h 27"/>
                  <a:gd name="T62" fmla="*/ 11 w 32"/>
                  <a:gd name="T63" fmla="*/ 19 h 27"/>
                  <a:gd name="T64" fmla="*/ 11 w 32"/>
                  <a:gd name="T65" fmla="*/ 13 h 27"/>
                  <a:gd name="T66" fmla="*/ 3 w 32"/>
                  <a:gd name="T67" fmla="*/ 3 h 27"/>
                  <a:gd name="T68" fmla="*/ 5 w 32"/>
                  <a:gd name="T69" fmla="*/ 2 h 27"/>
                  <a:gd name="T70" fmla="*/ 8 w 32"/>
                  <a:gd name="T71" fmla="*/ 2 h 27"/>
                  <a:gd name="T72" fmla="*/ 24 w 32"/>
                  <a:gd name="T73" fmla="*/ 2 h 27"/>
                  <a:gd name="T74" fmla="*/ 27 w 32"/>
                  <a:gd name="T75" fmla="*/ 2 h 27"/>
                  <a:gd name="T76" fmla="*/ 29 w 32"/>
                  <a:gd name="T77" fmla="*/ 5 h 27"/>
                  <a:gd name="T78" fmla="*/ 29 w 32"/>
                  <a:gd name="T79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" h="27">
                    <a:moveTo>
                      <a:pt x="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9" y="8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7"/>
                      <a:pt x="20" y="27"/>
                      <a:pt x="21" y="27"/>
                    </a:cubicBezTo>
                    <a:cubicBezTo>
                      <a:pt x="21" y="27"/>
                      <a:pt x="21" y="27"/>
                      <a:pt x="22" y="27"/>
                    </a:cubicBezTo>
                    <a:cubicBezTo>
                      <a:pt x="22" y="27"/>
                      <a:pt x="23" y="26"/>
                      <a:pt x="23" y="25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0" y="22"/>
                      <a:pt x="32" y="19"/>
                      <a:pt x="32" y="17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2"/>
                      <a:pt x="30" y="0"/>
                      <a:pt x="27" y="0"/>
                    </a:cubicBezTo>
                    <a:close/>
                    <a:moveTo>
                      <a:pt x="29" y="10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8" y="19"/>
                      <a:pt x="27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8"/>
                      <a:pt x="8" y="4"/>
                      <a:pt x="3" y="3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9" y="3"/>
                      <a:pt x="29" y="5"/>
                    </a:cubicBezTo>
                    <a:lnTo>
                      <a:pt x="2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7" name="Group 58"/>
            <p:cNvGrpSpPr/>
            <p:nvPr/>
          </p:nvGrpSpPr>
          <p:grpSpPr>
            <a:xfrm>
              <a:off x="7219361" y="2643247"/>
              <a:ext cx="504675" cy="418488"/>
              <a:chOff x="9328150" y="4930775"/>
              <a:chExt cx="501650" cy="415926"/>
            </a:xfrm>
            <a:solidFill>
              <a:schemeClr val="bg1"/>
            </a:solidFill>
          </p:grpSpPr>
          <p:sp>
            <p:nvSpPr>
              <p:cNvPr id="60" name="Freeform 59"/>
              <p:cNvSpPr/>
              <p:nvPr/>
            </p:nvSpPr>
            <p:spPr bwMode="auto">
              <a:xfrm>
                <a:off x="9447213" y="5024438"/>
                <a:ext cx="169863" cy="115888"/>
              </a:xfrm>
              <a:custGeom>
                <a:avLst/>
                <a:gdLst>
                  <a:gd name="T0" fmla="*/ 43 w 45"/>
                  <a:gd name="T1" fmla="*/ 23 h 31"/>
                  <a:gd name="T2" fmla="*/ 44 w 45"/>
                  <a:gd name="T3" fmla="*/ 10 h 31"/>
                  <a:gd name="T4" fmla="*/ 33 w 45"/>
                  <a:gd name="T5" fmla="*/ 0 h 31"/>
                  <a:gd name="T6" fmla="*/ 26 w 45"/>
                  <a:gd name="T7" fmla="*/ 0 h 31"/>
                  <a:gd name="T8" fmla="*/ 25 w 45"/>
                  <a:gd name="T9" fmla="*/ 4 h 31"/>
                  <a:gd name="T10" fmla="*/ 26 w 45"/>
                  <a:gd name="T11" fmla="*/ 22 h 31"/>
                  <a:gd name="T12" fmla="*/ 22 w 45"/>
                  <a:gd name="T13" fmla="*/ 28 h 31"/>
                  <a:gd name="T14" fmla="*/ 18 w 45"/>
                  <a:gd name="T15" fmla="*/ 22 h 31"/>
                  <a:gd name="T16" fmla="*/ 20 w 45"/>
                  <a:gd name="T17" fmla="*/ 4 h 31"/>
                  <a:gd name="T18" fmla="*/ 19 w 45"/>
                  <a:gd name="T19" fmla="*/ 0 h 31"/>
                  <a:gd name="T20" fmla="*/ 12 w 45"/>
                  <a:gd name="T21" fmla="*/ 0 h 31"/>
                  <a:gd name="T22" fmla="*/ 12 w 45"/>
                  <a:gd name="T23" fmla="*/ 0 h 31"/>
                  <a:gd name="T24" fmla="*/ 0 w 45"/>
                  <a:gd name="T25" fmla="*/ 10 h 31"/>
                  <a:gd name="T26" fmla="*/ 2 w 45"/>
                  <a:gd name="T27" fmla="*/ 23 h 31"/>
                  <a:gd name="T28" fmla="*/ 22 w 45"/>
                  <a:gd name="T29" fmla="*/ 31 h 31"/>
                  <a:gd name="T30" fmla="*/ 43 w 45"/>
                  <a:gd name="T31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31">
                    <a:moveTo>
                      <a:pt x="43" y="23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5"/>
                      <a:pt x="39" y="0"/>
                      <a:pt x="3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3"/>
                      <a:pt x="25" y="4"/>
                    </a:cubicBezTo>
                    <a:cubicBezTo>
                      <a:pt x="25" y="4"/>
                      <a:pt x="28" y="17"/>
                      <a:pt x="26" y="22"/>
                    </a:cubicBezTo>
                    <a:cubicBezTo>
                      <a:pt x="26" y="23"/>
                      <a:pt x="24" y="28"/>
                      <a:pt x="22" y="28"/>
                    </a:cubicBezTo>
                    <a:cubicBezTo>
                      <a:pt x="20" y="28"/>
                      <a:pt x="19" y="23"/>
                      <a:pt x="18" y="22"/>
                    </a:cubicBezTo>
                    <a:cubicBezTo>
                      <a:pt x="17" y="17"/>
                      <a:pt x="20" y="4"/>
                      <a:pt x="20" y="4"/>
                    </a:cubicBezTo>
                    <a:cubicBezTo>
                      <a:pt x="20" y="4"/>
                      <a:pt x="19" y="3"/>
                      <a:pt x="1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28"/>
                      <a:pt x="15" y="31"/>
                      <a:pt x="22" y="31"/>
                    </a:cubicBezTo>
                    <a:cubicBezTo>
                      <a:pt x="30" y="31"/>
                      <a:pt x="38" y="28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1" name="Oval 60"/>
              <p:cNvSpPr>
                <a:spLocks noChangeArrowheads="1"/>
              </p:cNvSpPr>
              <p:nvPr/>
            </p:nvSpPr>
            <p:spPr bwMode="auto">
              <a:xfrm>
                <a:off x="9488488" y="49307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2" name="Freeform 61"/>
              <p:cNvSpPr/>
              <p:nvPr/>
            </p:nvSpPr>
            <p:spPr bwMode="auto">
              <a:xfrm>
                <a:off x="9575800" y="5230813"/>
                <a:ext cx="168275" cy="115888"/>
              </a:xfrm>
              <a:custGeom>
                <a:avLst/>
                <a:gdLst>
                  <a:gd name="T0" fmla="*/ 43 w 45"/>
                  <a:gd name="T1" fmla="*/ 24 h 31"/>
                  <a:gd name="T2" fmla="*/ 44 w 45"/>
                  <a:gd name="T3" fmla="*/ 10 h 31"/>
                  <a:gd name="T4" fmla="*/ 33 w 45"/>
                  <a:gd name="T5" fmla="*/ 0 h 31"/>
                  <a:gd name="T6" fmla="*/ 26 w 45"/>
                  <a:gd name="T7" fmla="*/ 0 h 31"/>
                  <a:gd name="T8" fmla="*/ 25 w 45"/>
                  <a:gd name="T9" fmla="*/ 4 h 31"/>
                  <a:gd name="T10" fmla="*/ 26 w 45"/>
                  <a:gd name="T11" fmla="*/ 22 h 31"/>
                  <a:gd name="T12" fmla="*/ 22 w 45"/>
                  <a:gd name="T13" fmla="*/ 28 h 31"/>
                  <a:gd name="T14" fmla="*/ 18 w 45"/>
                  <a:gd name="T15" fmla="*/ 22 h 31"/>
                  <a:gd name="T16" fmla="*/ 20 w 45"/>
                  <a:gd name="T17" fmla="*/ 5 h 31"/>
                  <a:gd name="T18" fmla="*/ 19 w 45"/>
                  <a:gd name="T19" fmla="*/ 0 h 31"/>
                  <a:gd name="T20" fmla="*/ 12 w 45"/>
                  <a:gd name="T21" fmla="*/ 0 h 31"/>
                  <a:gd name="T22" fmla="*/ 12 w 45"/>
                  <a:gd name="T23" fmla="*/ 0 h 31"/>
                  <a:gd name="T24" fmla="*/ 0 w 45"/>
                  <a:gd name="T25" fmla="*/ 11 h 31"/>
                  <a:gd name="T26" fmla="*/ 2 w 45"/>
                  <a:gd name="T27" fmla="*/ 24 h 31"/>
                  <a:gd name="T28" fmla="*/ 22 w 45"/>
                  <a:gd name="T29" fmla="*/ 31 h 31"/>
                  <a:gd name="T30" fmla="*/ 43 w 45"/>
                  <a:gd name="T31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31">
                    <a:moveTo>
                      <a:pt x="43" y="24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5"/>
                      <a:pt x="39" y="0"/>
                      <a:pt x="3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6" y="3"/>
                      <a:pt x="25" y="4"/>
                    </a:cubicBezTo>
                    <a:cubicBezTo>
                      <a:pt x="25" y="4"/>
                      <a:pt x="27" y="18"/>
                      <a:pt x="26" y="22"/>
                    </a:cubicBezTo>
                    <a:cubicBezTo>
                      <a:pt x="26" y="24"/>
                      <a:pt x="24" y="28"/>
                      <a:pt x="22" y="28"/>
                    </a:cubicBezTo>
                    <a:cubicBezTo>
                      <a:pt x="20" y="28"/>
                      <a:pt x="18" y="24"/>
                      <a:pt x="18" y="22"/>
                    </a:cubicBezTo>
                    <a:cubicBezTo>
                      <a:pt x="17" y="18"/>
                      <a:pt x="20" y="5"/>
                      <a:pt x="20" y="5"/>
                    </a:cubicBezTo>
                    <a:cubicBezTo>
                      <a:pt x="20" y="4"/>
                      <a:pt x="19" y="4"/>
                      <a:pt x="1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1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7" y="28"/>
                      <a:pt x="15" y="31"/>
                      <a:pt x="22" y="31"/>
                    </a:cubicBezTo>
                    <a:cubicBezTo>
                      <a:pt x="30" y="31"/>
                      <a:pt x="38" y="28"/>
                      <a:pt x="4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3" name="Oval 62"/>
              <p:cNvSpPr>
                <a:spLocks noChangeArrowheads="1"/>
              </p:cNvSpPr>
              <p:nvPr/>
            </p:nvSpPr>
            <p:spPr bwMode="auto">
              <a:xfrm>
                <a:off x="9617075" y="513715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4" name="Freeform 63"/>
              <p:cNvSpPr/>
              <p:nvPr/>
            </p:nvSpPr>
            <p:spPr bwMode="auto">
              <a:xfrm>
                <a:off x="9575800" y="4930775"/>
                <a:ext cx="254000" cy="247650"/>
              </a:xfrm>
              <a:custGeom>
                <a:avLst/>
                <a:gdLst>
                  <a:gd name="T0" fmla="*/ 68 w 68"/>
                  <a:gd name="T1" fmla="*/ 50 h 66"/>
                  <a:gd name="T2" fmla="*/ 60 w 68"/>
                  <a:gd name="T3" fmla="*/ 50 h 66"/>
                  <a:gd name="T4" fmla="*/ 58 w 68"/>
                  <a:gd name="T5" fmla="*/ 50 h 66"/>
                  <a:gd name="T6" fmla="*/ 58 w 68"/>
                  <a:gd name="T7" fmla="*/ 48 h 66"/>
                  <a:gd name="T8" fmla="*/ 9 w 68"/>
                  <a:gd name="T9" fmla="*/ 0 h 66"/>
                  <a:gd name="T10" fmla="*/ 0 w 68"/>
                  <a:gd name="T11" fmla="*/ 0 h 66"/>
                  <a:gd name="T12" fmla="*/ 4 w 68"/>
                  <a:gd name="T13" fmla="*/ 11 h 66"/>
                  <a:gd name="T14" fmla="*/ 4 w 68"/>
                  <a:gd name="T15" fmla="*/ 12 h 66"/>
                  <a:gd name="T16" fmla="*/ 9 w 68"/>
                  <a:gd name="T17" fmla="*/ 12 h 66"/>
                  <a:gd name="T18" fmla="*/ 45 w 68"/>
                  <a:gd name="T19" fmla="*/ 48 h 66"/>
                  <a:gd name="T20" fmla="*/ 45 w 68"/>
                  <a:gd name="T21" fmla="*/ 50 h 66"/>
                  <a:gd name="T22" fmla="*/ 43 w 68"/>
                  <a:gd name="T23" fmla="*/ 50 h 66"/>
                  <a:gd name="T24" fmla="*/ 35 w 68"/>
                  <a:gd name="T25" fmla="*/ 50 h 66"/>
                  <a:gd name="T26" fmla="*/ 35 w 68"/>
                  <a:gd name="T27" fmla="*/ 50 h 66"/>
                  <a:gd name="T28" fmla="*/ 35 w 68"/>
                  <a:gd name="T29" fmla="*/ 50 h 66"/>
                  <a:gd name="T30" fmla="*/ 42 w 68"/>
                  <a:gd name="T31" fmla="*/ 58 h 66"/>
                  <a:gd name="T32" fmla="*/ 49 w 68"/>
                  <a:gd name="T33" fmla="*/ 65 h 66"/>
                  <a:gd name="T34" fmla="*/ 51 w 68"/>
                  <a:gd name="T35" fmla="*/ 66 h 66"/>
                  <a:gd name="T36" fmla="*/ 53 w 68"/>
                  <a:gd name="T37" fmla="*/ 65 h 66"/>
                  <a:gd name="T38" fmla="*/ 61 w 68"/>
                  <a:gd name="T39" fmla="*/ 58 h 66"/>
                  <a:gd name="T40" fmla="*/ 68 w 68"/>
                  <a:gd name="T41" fmla="*/ 50 h 66"/>
                  <a:gd name="T42" fmla="*/ 68 w 68"/>
                  <a:gd name="T43" fmla="*/ 50 h 66"/>
                  <a:gd name="T44" fmla="*/ 68 w 68"/>
                  <a:gd name="T45" fmla="*/ 5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66">
                    <a:moveTo>
                      <a:pt x="68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21"/>
                      <a:pt x="36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4" y="7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7" y="12"/>
                      <a:pt x="9" y="12"/>
                    </a:cubicBezTo>
                    <a:cubicBezTo>
                      <a:pt x="29" y="12"/>
                      <a:pt x="45" y="28"/>
                      <a:pt x="45" y="48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0" y="65"/>
                      <a:pt x="51" y="66"/>
                      <a:pt x="51" y="66"/>
                    </a:cubicBezTo>
                    <a:cubicBezTo>
                      <a:pt x="52" y="66"/>
                      <a:pt x="53" y="65"/>
                      <a:pt x="53" y="65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0"/>
                      <a:pt x="68" y="50"/>
                      <a:pt x="6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9328150" y="5087938"/>
                <a:ext cx="261938" cy="258763"/>
              </a:xfrm>
              <a:custGeom>
                <a:avLst/>
                <a:gdLst>
                  <a:gd name="T0" fmla="*/ 64 w 70"/>
                  <a:gd name="T1" fmla="*/ 64 h 69"/>
                  <a:gd name="T2" fmla="*/ 64 w 70"/>
                  <a:gd name="T3" fmla="*/ 62 h 69"/>
                  <a:gd name="T4" fmla="*/ 63 w 70"/>
                  <a:gd name="T5" fmla="*/ 57 h 69"/>
                  <a:gd name="T6" fmla="*/ 62 w 70"/>
                  <a:gd name="T7" fmla="*/ 57 h 69"/>
                  <a:gd name="T8" fmla="*/ 24 w 70"/>
                  <a:gd name="T9" fmla="*/ 18 h 69"/>
                  <a:gd name="T10" fmla="*/ 24 w 70"/>
                  <a:gd name="T11" fmla="*/ 16 h 69"/>
                  <a:gd name="T12" fmla="*/ 26 w 70"/>
                  <a:gd name="T13" fmla="*/ 16 h 69"/>
                  <a:gd name="T14" fmla="*/ 35 w 70"/>
                  <a:gd name="T15" fmla="*/ 16 h 69"/>
                  <a:gd name="T16" fmla="*/ 27 w 70"/>
                  <a:gd name="T17" fmla="*/ 9 h 69"/>
                  <a:gd name="T18" fmla="*/ 19 w 70"/>
                  <a:gd name="T19" fmla="*/ 1 h 69"/>
                  <a:gd name="T20" fmla="*/ 18 w 70"/>
                  <a:gd name="T21" fmla="*/ 0 h 69"/>
                  <a:gd name="T22" fmla="*/ 16 w 70"/>
                  <a:gd name="T23" fmla="*/ 1 h 69"/>
                  <a:gd name="T24" fmla="*/ 8 w 70"/>
                  <a:gd name="T25" fmla="*/ 9 h 69"/>
                  <a:gd name="T26" fmla="*/ 0 w 70"/>
                  <a:gd name="T27" fmla="*/ 16 h 69"/>
                  <a:gd name="T28" fmla="*/ 9 w 70"/>
                  <a:gd name="T29" fmla="*/ 16 h 69"/>
                  <a:gd name="T30" fmla="*/ 11 w 70"/>
                  <a:gd name="T31" fmla="*/ 16 h 69"/>
                  <a:gd name="T32" fmla="*/ 11 w 70"/>
                  <a:gd name="T33" fmla="*/ 18 h 69"/>
                  <a:gd name="T34" fmla="*/ 62 w 70"/>
                  <a:gd name="T35" fmla="*/ 69 h 69"/>
                  <a:gd name="T36" fmla="*/ 70 w 70"/>
                  <a:gd name="T37" fmla="*/ 69 h 69"/>
                  <a:gd name="T38" fmla="*/ 65 w 70"/>
                  <a:gd name="T39" fmla="*/ 65 h 69"/>
                  <a:gd name="T40" fmla="*/ 64 w 70"/>
                  <a:gd name="T4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0" h="69">
                    <a:moveTo>
                      <a:pt x="64" y="64"/>
                    </a:moveTo>
                    <a:cubicBezTo>
                      <a:pt x="64" y="62"/>
                      <a:pt x="64" y="62"/>
                      <a:pt x="64" y="62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2" y="57"/>
                      <a:pt x="62" y="57"/>
                    </a:cubicBezTo>
                    <a:cubicBezTo>
                      <a:pt x="41" y="57"/>
                      <a:pt x="24" y="40"/>
                      <a:pt x="24" y="1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7" y="0"/>
                      <a:pt x="16" y="1"/>
                      <a:pt x="16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47"/>
                      <a:pt x="34" y="69"/>
                      <a:pt x="62" y="69"/>
                    </a:cubicBezTo>
                    <a:cubicBezTo>
                      <a:pt x="65" y="69"/>
                      <a:pt x="68" y="69"/>
                      <a:pt x="70" y="69"/>
                    </a:cubicBezTo>
                    <a:cubicBezTo>
                      <a:pt x="68" y="68"/>
                      <a:pt x="66" y="66"/>
                      <a:pt x="65" y="65"/>
                    </a:cubicBezTo>
                    <a:lnTo>
                      <a:pt x="64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0" name="Group 65"/>
            <p:cNvGrpSpPr/>
            <p:nvPr/>
          </p:nvGrpSpPr>
          <p:grpSpPr>
            <a:xfrm>
              <a:off x="8798812" y="4338370"/>
              <a:ext cx="479120" cy="543078"/>
              <a:chOff x="8534400" y="4603750"/>
              <a:chExt cx="476250" cy="539751"/>
            </a:xfrm>
            <a:solidFill>
              <a:schemeClr val="bg1"/>
            </a:solidFill>
          </p:grpSpPr>
          <p:sp>
            <p:nvSpPr>
              <p:cNvPr id="67" name="Freeform 66"/>
              <p:cNvSpPr/>
              <p:nvPr/>
            </p:nvSpPr>
            <p:spPr bwMode="auto">
              <a:xfrm>
                <a:off x="8534400" y="4906963"/>
                <a:ext cx="269875" cy="236538"/>
              </a:xfrm>
              <a:custGeom>
                <a:avLst/>
                <a:gdLst>
                  <a:gd name="T0" fmla="*/ 19 w 72"/>
                  <a:gd name="T1" fmla="*/ 0 h 63"/>
                  <a:gd name="T2" fmla="*/ 29 w 72"/>
                  <a:gd name="T3" fmla="*/ 0 h 63"/>
                  <a:gd name="T4" fmla="*/ 32 w 72"/>
                  <a:gd name="T5" fmla="*/ 9 h 63"/>
                  <a:gd name="T6" fmla="*/ 29 w 72"/>
                  <a:gd name="T7" fmla="*/ 43 h 63"/>
                  <a:gd name="T8" fmla="*/ 36 w 72"/>
                  <a:gd name="T9" fmla="*/ 56 h 63"/>
                  <a:gd name="T10" fmla="*/ 43 w 72"/>
                  <a:gd name="T11" fmla="*/ 43 h 63"/>
                  <a:gd name="T12" fmla="*/ 39 w 72"/>
                  <a:gd name="T13" fmla="*/ 9 h 63"/>
                  <a:gd name="T14" fmla="*/ 42 w 72"/>
                  <a:gd name="T15" fmla="*/ 0 h 63"/>
                  <a:gd name="T16" fmla="*/ 53 w 72"/>
                  <a:gd name="T17" fmla="*/ 0 h 63"/>
                  <a:gd name="T18" fmla="*/ 53 w 72"/>
                  <a:gd name="T19" fmla="*/ 0 h 63"/>
                  <a:gd name="T20" fmla="*/ 71 w 72"/>
                  <a:gd name="T21" fmla="*/ 21 h 63"/>
                  <a:gd name="T22" fmla="*/ 68 w 72"/>
                  <a:gd name="T23" fmla="*/ 42 h 63"/>
                  <a:gd name="T24" fmla="*/ 50 w 72"/>
                  <a:gd name="T25" fmla="*/ 63 h 63"/>
                  <a:gd name="T26" fmla="*/ 22 w 72"/>
                  <a:gd name="T27" fmla="*/ 63 h 63"/>
                  <a:gd name="T28" fmla="*/ 4 w 72"/>
                  <a:gd name="T29" fmla="*/ 42 h 63"/>
                  <a:gd name="T30" fmla="*/ 1 w 72"/>
                  <a:gd name="T31" fmla="*/ 21 h 63"/>
                  <a:gd name="T32" fmla="*/ 19 w 72"/>
                  <a:gd name="T3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63">
                    <a:moveTo>
                      <a:pt x="1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2"/>
                      <a:pt x="29" y="7"/>
                      <a:pt x="32" y="9"/>
                    </a:cubicBezTo>
                    <a:cubicBezTo>
                      <a:pt x="32" y="9"/>
                      <a:pt x="28" y="35"/>
                      <a:pt x="29" y="43"/>
                    </a:cubicBezTo>
                    <a:cubicBezTo>
                      <a:pt x="30" y="47"/>
                      <a:pt x="33" y="56"/>
                      <a:pt x="36" y="56"/>
                    </a:cubicBezTo>
                    <a:cubicBezTo>
                      <a:pt x="39" y="55"/>
                      <a:pt x="42" y="47"/>
                      <a:pt x="43" y="43"/>
                    </a:cubicBezTo>
                    <a:cubicBezTo>
                      <a:pt x="44" y="35"/>
                      <a:pt x="39" y="9"/>
                      <a:pt x="39" y="9"/>
                    </a:cubicBezTo>
                    <a:cubicBezTo>
                      <a:pt x="40" y="8"/>
                      <a:pt x="41" y="7"/>
                      <a:pt x="4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0"/>
                      <a:pt x="72" y="10"/>
                      <a:pt x="71" y="21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6" y="54"/>
                      <a:pt x="60" y="63"/>
                      <a:pt x="50" y="63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2" y="63"/>
                      <a:pt x="6" y="53"/>
                      <a:pt x="4" y="4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10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8" name="Oval 67"/>
              <p:cNvSpPr>
                <a:spLocks noChangeArrowheads="1"/>
              </p:cNvSpPr>
              <p:nvPr/>
            </p:nvSpPr>
            <p:spPr bwMode="auto">
              <a:xfrm>
                <a:off x="8601075" y="4733925"/>
                <a:ext cx="13493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8559800" y="4603750"/>
                <a:ext cx="450850" cy="182563"/>
              </a:xfrm>
              <a:custGeom>
                <a:avLst/>
                <a:gdLst>
                  <a:gd name="T0" fmla="*/ 67 w 120"/>
                  <a:gd name="T1" fmla="*/ 5 h 49"/>
                  <a:gd name="T2" fmla="*/ 67 w 120"/>
                  <a:gd name="T3" fmla="*/ 5 h 49"/>
                  <a:gd name="T4" fmla="*/ 60 w 120"/>
                  <a:gd name="T5" fmla="*/ 0 h 49"/>
                  <a:gd name="T6" fmla="*/ 53 w 120"/>
                  <a:gd name="T7" fmla="*/ 5 h 49"/>
                  <a:gd name="T8" fmla="*/ 53 w 120"/>
                  <a:gd name="T9" fmla="*/ 5 h 49"/>
                  <a:gd name="T10" fmla="*/ 0 w 120"/>
                  <a:gd name="T11" fmla="*/ 49 h 49"/>
                  <a:gd name="T12" fmla="*/ 120 w 120"/>
                  <a:gd name="T13" fmla="*/ 49 h 49"/>
                  <a:gd name="T14" fmla="*/ 67 w 120"/>
                  <a:gd name="T15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49">
                    <a:moveTo>
                      <a:pt x="67" y="5"/>
                    </a:moveTo>
                    <a:cubicBezTo>
                      <a:pt x="67" y="5"/>
                      <a:pt x="67" y="5"/>
                      <a:pt x="67" y="5"/>
                    </a:cubicBezTo>
                    <a:cubicBezTo>
                      <a:pt x="67" y="2"/>
                      <a:pt x="64" y="0"/>
                      <a:pt x="60" y="0"/>
                    </a:cubicBezTo>
                    <a:cubicBezTo>
                      <a:pt x="56" y="0"/>
                      <a:pt x="53" y="2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23" y="7"/>
                      <a:pt x="0" y="27"/>
                      <a:pt x="0" y="49"/>
                    </a:cubicBezTo>
                    <a:cubicBezTo>
                      <a:pt x="120" y="49"/>
                      <a:pt x="120" y="49"/>
                      <a:pt x="120" y="49"/>
                    </a:cubicBezTo>
                    <a:cubicBezTo>
                      <a:pt x="120" y="27"/>
                      <a:pt x="97" y="7"/>
                      <a:pt x="6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0" name="Freeform 69"/>
              <p:cNvSpPr/>
              <p:nvPr/>
            </p:nvSpPr>
            <p:spPr bwMode="auto">
              <a:xfrm>
                <a:off x="8770938" y="4786313"/>
                <a:ext cx="30163" cy="187325"/>
              </a:xfrm>
              <a:custGeom>
                <a:avLst/>
                <a:gdLst>
                  <a:gd name="T0" fmla="*/ 0 w 19"/>
                  <a:gd name="T1" fmla="*/ 0 h 118"/>
                  <a:gd name="T2" fmla="*/ 0 w 19"/>
                  <a:gd name="T3" fmla="*/ 118 h 118"/>
                  <a:gd name="T4" fmla="*/ 0 w 19"/>
                  <a:gd name="T5" fmla="*/ 118 h 118"/>
                  <a:gd name="T6" fmla="*/ 19 w 19"/>
                  <a:gd name="T7" fmla="*/ 118 h 118"/>
                  <a:gd name="T8" fmla="*/ 19 w 19"/>
                  <a:gd name="T9" fmla="*/ 118 h 118"/>
                  <a:gd name="T10" fmla="*/ 19 w 19"/>
                  <a:gd name="T11" fmla="*/ 0 h 118"/>
                  <a:gd name="T12" fmla="*/ 0 w 19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18">
                    <a:moveTo>
                      <a:pt x="0" y="0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19" y="11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59" name="išľíďè"/>
          <p:cNvSpPr/>
          <p:nvPr/>
        </p:nvSpPr>
        <p:spPr bwMode="auto">
          <a:xfrm>
            <a:off x="564741" y="336583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6" name="iSlíďè"/>
          <p:cNvSpPr txBox="1"/>
          <p:nvPr/>
        </p:nvSpPr>
        <p:spPr bwMode="auto">
          <a:xfrm>
            <a:off x="592901" y="301463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1797331" y="167187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1825491" y="132068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7914410" y="163863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7942570" y="128743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9222121" y="340404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9250281" y="305285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6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ḷïḓê-Arrow: Pentagon 1"/>
          <p:cNvSpPr/>
          <p:nvPr/>
        </p:nvSpPr>
        <p:spPr>
          <a:xfrm>
            <a:off x="2193397" y="1449565"/>
            <a:ext cx="2850100" cy="6936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379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144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" name="ïṧḷïḓê-Arrow: Pentagon 4"/>
          <p:cNvSpPr/>
          <p:nvPr/>
        </p:nvSpPr>
        <p:spPr>
          <a:xfrm>
            <a:off x="2193399" y="2240866"/>
            <a:ext cx="5700197" cy="693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3796" anchor="ctr" anchorCtr="0">
            <a:norm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144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7" name="ïṧḷïḓê-Arrow: Pentagon 7"/>
          <p:cNvSpPr/>
          <p:nvPr/>
        </p:nvSpPr>
        <p:spPr>
          <a:xfrm>
            <a:off x="2193400" y="3032167"/>
            <a:ext cx="7202654" cy="6936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379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144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ïṧḷïḓê-Freeform: Shape 30"/>
          <p:cNvSpPr/>
          <p:nvPr/>
        </p:nvSpPr>
        <p:spPr bwMode="auto">
          <a:xfrm>
            <a:off x="1378688" y="3154585"/>
            <a:ext cx="448764" cy="44876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" name="ïṧḷïḓê-Freeform: Shape 31"/>
          <p:cNvSpPr/>
          <p:nvPr/>
        </p:nvSpPr>
        <p:spPr bwMode="auto">
          <a:xfrm>
            <a:off x="1378688" y="1585430"/>
            <a:ext cx="448764" cy="44876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ïṧḷïḓê-Freeform: Shape 32"/>
          <p:cNvSpPr/>
          <p:nvPr/>
        </p:nvSpPr>
        <p:spPr bwMode="auto">
          <a:xfrm>
            <a:off x="1378688" y="2376845"/>
            <a:ext cx="448764" cy="44876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7161" y="527623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6163313" y="500513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95906" y="5284151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762058" y="5013049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7980" y="5284151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1524132" y="5013049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68291" y="527623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8634444" y="500513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ïṧḷïḓê-Arrow: Pentagon 7"/>
          <p:cNvSpPr/>
          <p:nvPr/>
        </p:nvSpPr>
        <p:spPr>
          <a:xfrm>
            <a:off x="2193397" y="3867029"/>
            <a:ext cx="8550293" cy="6936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379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1445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0" name="ïṧḷïḓê-Freeform: Shape 30"/>
          <p:cNvSpPr/>
          <p:nvPr/>
        </p:nvSpPr>
        <p:spPr bwMode="auto">
          <a:xfrm>
            <a:off x="1378685" y="3989447"/>
            <a:ext cx="448764" cy="44876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387980" y="1687026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3756663" y="2489961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4970763" y="3279056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6163313" y="4078276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/>
          <p:nvPr/>
        </p:nvGrpSpPr>
        <p:grpSpPr bwMode="auto">
          <a:xfrm>
            <a:off x="4171623" y="1245069"/>
            <a:ext cx="3828047" cy="4617784"/>
            <a:chOff x="0" y="0"/>
            <a:chExt cx="7656017" cy="9235797"/>
          </a:xfrm>
        </p:grpSpPr>
        <p:sp>
          <p:nvSpPr>
            <p:cNvPr id="36866" name="AutoShape 2"/>
            <p:cNvSpPr/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5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/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5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/>
          <p:nvPr/>
        </p:nvSpPr>
        <p:spPr bwMode="auto">
          <a:xfrm>
            <a:off x="4377192" y="1486356"/>
            <a:ext cx="3146252" cy="2176343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/>
          <p:nvPr/>
        </p:nvSpPr>
        <p:spPr bwMode="auto">
          <a:xfrm>
            <a:off x="5362974" y="1692720"/>
            <a:ext cx="1273899" cy="705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/>
          <p:nvPr/>
        </p:nvSpPr>
        <p:spPr bwMode="auto">
          <a:xfrm>
            <a:off x="4678798" y="2380863"/>
            <a:ext cx="1273899" cy="673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/>
          <p:nvPr/>
        </p:nvSpPr>
        <p:spPr bwMode="auto">
          <a:xfrm>
            <a:off x="4897865" y="2877724"/>
            <a:ext cx="536545" cy="792119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6474957" y="2371339"/>
            <a:ext cx="773069" cy="925461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/>
          <p:nvPr/>
        </p:nvSpPr>
        <p:spPr bwMode="auto">
          <a:xfrm>
            <a:off x="4407352" y="2877723"/>
            <a:ext cx="654807" cy="774657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/>
          <p:nvPr/>
        </p:nvSpPr>
        <p:spPr bwMode="auto">
          <a:xfrm>
            <a:off x="5432029" y="2877724"/>
            <a:ext cx="1042137" cy="701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/>
          <p:nvPr/>
        </p:nvSpPr>
        <p:spPr bwMode="auto">
          <a:xfrm>
            <a:off x="7013884" y="2370544"/>
            <a:ext cx="517496" cy="880221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/>
          <p:nvPr/>
        </p:nvSpPr>
        <p:spPr bwMode="auto">
          <a:xfrm>
            <a:off x="6481305" y="1514136"/>
            <a:ext cx="1015944" cy="1032612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/>
          <p:nvPr/>
        </p:nvSpPr>
        <p:spPr bwMode="auto">
          <a:xfrm>
            <a:off x="5436789" y="1480007"/>
            <a:ext cx="1046899" cy="380185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/>
          <p:nvPr/>
        </p:nvSpPr>
        <p:spPr bwMode="auto">
          <a:xfrm>
            <a:off x="4901833" y="1611760"/>
            <a:ext cx="726241" cy="767515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/>
          <p:nvPr/>
        </p:nvSpPr>
        <p:spPr bwMode="auto">
          <a:xfrm>
            <a:off x="4377984" y="1866543"/>
            <a:ext cx="527021" cy="1010388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/>
          <p:nvPr/>
        </p:nvSpPr>
        <p:spPr bwMode="auto">
          <a:xfrm>
            <a:off x="5950317" y="2386419"/>
            <a:ext cx="526227" cy="49686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/>
          <p:nvPr/>
        </p:nvSpPr>
        <p:spPr bwMode="auto">
          <a:xfrm>
            <a:off x="2990587" y="1775266"/>
            <a:ext cx="491305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/>
          <p:nvPr/>
        </p:nvSpPr>
        <p:spPr bwMode="auto">
          <a:xfrm>
            <a:off x="3062276" y="1883211"/>
            <a:ext cx="326213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01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3558085" y="2051476"/>
            <a:ext cx="1082616" cy="19604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/>
          <p:nvPr/>
        </p:nvSpPr>
        <p:spPr bwMode="auto">
          <a:xfrm>
            <a:off x="2990587" y="3221399"/>
            <a:ext cx="491305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/>
          <p:nvPr/>
        </p:nvSpPr>
        <p:spPr bwMode="auto">
          <a:xfrm>
            <a:off x="3062276" y="3335694"/>
            <a:ext cx="326213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03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3564436" y="3209495"/>
            <a:ext cx="925461" cy="19525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/>
          <p:nvPr/>
        </p:nvSpPr>
        <p:spPr bwMode="auto">
          <a:xfrm>
            <a:off x="3766036" y="4295282"/>
            <a:ext cx="492099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/>
          <p:nvPr/>
        </p:nvSpPr>
        <p:spPr bwMode="auto">
          <a:xfrm>
            <a:off x="3838520" y="4404022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05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4262897" y="3588886"/>
            <a:ext cx="806405" cy="7222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/>
          <p:nvPr/>
        </p:nvSpPr>
        <p:spPr bwMode="auto">
          <a:xfrm>
            <a:off x="8378266" y="4295282"/>
            <a:ext cx="491305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/>
          <p:nvPr/>
        </p:nvSpPr>
        <p:spPr bwMode="auto">
          <a:xfrm>
            <a:off x="8450748" y="4410371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06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6304310" y="3099960"/>
            <a:ext cx="2031888" cy="122151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/>
          <p:nvPr/>
        </p:nvSpPr>
        <p:spPr bwMode="auto">
          <a:xfrm>
            <a:off x="8637805" y="2899155"/>
            <a:ext cx="492099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/>
          <p:nvPr/>
        </p:nvSpPr>
        <p:spPr bwMode="auto">
          <a:xfrm>
            <a:off x="8710291" y="3014243"/>
            <a:ext cx="325420" cy="245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04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7413117" y="2603101"/>
            <a:ext cx="1179448" cy="32780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/>
          <p:nvPr/>
        </p:nvSpPr>
        <p:spPr bwMode="auto">
          <a:xfrm>
            <a:off x="8632253" y="1434765"/>
            <a:ext cx="491305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Thin" panose="020B0200000000000000" pitchFamily="34" charset="-122"/>
              <a:ea typeface="Noto Sans S Chinese Thin" panose="020B02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/>
          <p:nvPr/>
        </p:nvSpPr>
        <p:spPr bwMode="auto">
          <a:xfrm>
            <a:off x="8710291" y="1541915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 pitchFamily="34" charset="0"/>
              </a:rPr>
              <a:t>02</a:t>
            </a:r>
            <a:endParaRPr lang="es-ES" altLang="zh-CN" sz="995" b="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7110716" y="1668116"/>
            <a:ext cx="1376287" cy="32780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879895" y="249643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1320986" y="21620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877299" y="398809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1318390" y="36537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6" name="išľíďè"/>
          <p:cNvSpPr/>
          <p:nvPr/>
        </p:nvSpPr>
        <p:spPr bwMode="auto">
          <a:xfrm>
            <a:off x="2002618" y="522505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7" name="iSlíďè"/>
          <p:cNvSpPr txBox="1"/>
          <p:nvPr/>
        </p:nvSpPr>
        <p:spPr bwMode="auto">
          <a:xfrm>
            <a:off x="2443709" y="489068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8" name="išľíďè"/>
          <p:cNvSpPr/>
          <p:nvPr/>
        </p:nvSpPr>
        <p:spPr bwMode="auto">
          <a:xfrm>
            <a:off x="9179709" y="181303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9" name="iSlíďè"/>
          <p:cNvSpPr txBox="1"/>
          <p:nvPr/>
        </p:nvSpPr>
        <p:spPr bwMode="auto">
          <a:xfrm>
            <a:off x="9620800" y="147865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0" name="išľíďè"/>
          <p:cNvSpPr/>
          <p:nvPr/>
        </p:nvSpPr>
        <p:spPr bwMode="auto">
          <a:xfrm>
            <a:off x="9183081" y="303139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1" name="iSlíďè"/>
          <p:cNvSpPr txBox="1"/>
          <p:nvPr/>
        </p:nvSpPr>
        <p:spPr bwMode="auto">
          <a:xfrm>
            <a:off x="9624172" y="269702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8654477" y="483668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9095568" y="450231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 userDrawn="1"/>
        </p:nvSpPr>
        <p:spPr bwMode="auto">
          <a:xfrm>
            <a:off x="3874090" y="3997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请替换文字内容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 userDrawn="1"/>
        </p:nvSpPr>
        <p:spPr bwMode="auto">
          <a:xfrm>
            <a:off x="5572385" y="447937"/>
            <a:ext cx="2683299" cy="31470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45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PLEASE ADD YOUR TITLE HERE</a:t>
            </a:r>
            <a:endParaRPr lang="zh-CN" altLang="en-US" sz="1445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7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7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2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7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3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9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1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7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36871" grpId="0" bldLvl="0" animBg="1"/>
      <p:bldP spid="36877" grpId="0" bldLvl="0" animBg="1"/>
      <p:bldP spid="36880" grpId="0" bldLvl="0" animBg="1"/>
      <p:bldP spid="36881" grpId="0" bldLvl="0" animBg="1"/>
      <p:bldP spid="36898" grpId="0" bldLvl="0" animBg="1" autoUpdateAnimBg="0"/>
      <p:bldP spid="36902" grpId="0" bldLvl="0" animBg="1" autoUpdateAnimBg="0"/>
      <p:bldP spid="36906" grpId="0" bldLvl="0" animBg="1" autoUpdateAnimBg="0"/>
      <p:bldP spid="36910" grpId="0" bldLvl="0" animBg="1" autoUpdateAnimBg="0"/>
      <p:bldP spid="36914" grpId="0" bldLvl="0" animBg="1" autoUpdateAnimBg="0"/>
      <p:bldP spid="36918" grpId="0" bldLvl="0" animBg="1" autoUpdateAnimBg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13334" r="16812" b="8418"/>
          <a:stretch>
            <a:fillRect/>
          </a:stretch>
        </p:blipFill>
        <p:spPr>
          <a:xfrm rot="16200000">
            <a:off x="2667002" y="-2667001"/>
            <a:ext cx="6857999" cy="12192001"/>
          </a:xfrm>
          <a:prstGeom prst="rect">
            <a:avLst/>
          </a:prstGeom>
          <a:solidFill>
            <a:srgbClr val="E298A7"/>
          </a:solidFill>
        </p:spPr>
      </p:pic>
      <p:grpSp>
        <p:nvGrpSpPr>
          <p:cNvPr id="10" name="组合 9"/>
          <p:cNvGrpSpPr/>
          <p:nvPr/>
        </p:nvGrpSpPr>
        <p:grpSpPr>
          <a:xfrm>
            <a:off x="7842554" y="1315594"/>
            <a:ext cx="2020666" cy="273062"/>
            <a:chOff x="9477392" y="872247"/>
            <a:chExt cx="1199744" cy="162127"/>
          </a:xfrm>
          <a:solidFill>
            <a:srgbClr val="E298A7"/>
          </a:solidFill>
        </p:grpSpPr>
        <p:sp>
          <p:nvSpPr>
            <p:cNvPr id="9" name="椭圆 8"/>
            <p:cNvSpPr/>
            <p:nvPr/>
          </p:nvSpPr>
          <p:spPr>
            <a:xfrm>
              <a:off x="9477392" y="875490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14618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74541" y="872247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521494" y="878732"/>
              <a:ext cx="155642" cy="155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08336" y="2987660"/>
            <a:ext cx="243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40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ea"/>
              </a:rPr>
              <a:t>培训内容</a:t>
            </a:r>
            <a:endParaRPr kumimoji="1" lang="zh-CN" altLang="en-US" sz="4000" b="1" kern="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1597" y="379350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903123" y="4225196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70336" y="4341571"/>
            <a:ext cx="6770828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5544" y="1685508"/>
            <a:ext cx="34196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主题">
  <a:themeElements>
    <a:clrScheme name="自定义 9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77B5"/>
      </a:accent1>
      <a:accent2>
        <a:srgbClr val="CE787A"/>
      </a:accent2>
      <a:accent3>
        <a:srgbClr val="5B77B5"/>
      </a:accent3>
      <a:accent4>
        <a:srgbClr val="CE787A"/>
      </a:accent4>
      <a:accent5>
        <a:srgbClr val="5B77B5"/>
      </a:accent5>
      <a:accent6>
        <a:srgbClr val="CE787A"/>
      </a:accent6>
      <a:hlink>
        <a:srgbClr val="5B77B5"/>
      </a:hlink>
      <a:folHlink>
        <a:srgbClr val="CE787A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5863</Words>
  <Application>WPS 演示</Application>
  <PresentationFormat>宽屏</PresentationFormat>
  <Paragraphs>525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Noto Sans S Chinese Thin</vt:lpstr>
      <vt:lpstr>Simply City Light</vt:lpstr>
      <vt:lpstr>SimSun-ExtB</vt:lpstr>
      <vt:lpstr>Noto Sans S Chinese Light</vt:lpstr>
      <vt:lpstr>Open Sans</vt:lpstr>
      <vt:lpstr>微软雅黑</vt:lpstr>
      <vt:lpstr>Calibri Light</vt:lpstr>
      <vt:lpstr>Hiragino Sans GB W3</vt:lpstr>
      <vt:lpstr>Gill Sans</vt:lpstr>
      <vt:lpstr>Lato</vt:lpstr>
      <vt:lpstr>MS PGothic</vt:lpstr>
      <vt:lpstr>等线</vt:lpstr>
      <vt:lpstr>Arial Unicode MS</vt:lpstr>
      <vt:lpstr>等线 Light</vt:lpstr>
      <vt:lpstr>Montserrat</vt:lpstr>
      <vt:lpstr>Century Gothic</vt:lpstr>
      <vt:lpstr>Montserrat Light</vt:lpstr>
      <vt:lpstr>Segoe Print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2019-01-24T01:54:17Z</dcterms:created>
  <dcterms:modified xsi:type="dcterms:W3CDTF">2019-01-24T02:15:27Z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