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77" r:id="rId4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1905" y="-13335"/>
            <a:ext cx="12189460" cy="4629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8ad2f180361fa298db69412dcc1e2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4285" y="-85725"/>
            <a:ext cx="3803650" cy="56299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5" y="4469765"/>
            <a:ext cx="12189460" cy="2383155"/>
          </a:xfrm>
          <a:prstGeom prst="rect">
            <a:avLst/>
          </a:prstGeom>
          <a:solidFill>
            <a:srgbClr val="F5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  <a:p>
            <a:pPr algn="ctr"/>
            <a:endParaRPr lang="zh-CN" altLang="en-US"/>
          </a:p>
        </p:txBody>
      </p:sp>
      <p:pic>
        <p:nvPicPr>
          <p:cNvPr id="14" name="图片 1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3605530"/>
            <a:ext cx="12216130" cy="2142490"/>
          </a:xfrm>
          <a:prstGeom prst="rect">
            <a:avLst/>
          </a:prstGeom>
        </p:spPr>
      </p:pic>
      <p:pic>
        <p:nvPicPr>
          <p:cNvPr id="12" name="图片 11" descr="8c58e231ad8dba881b0295f8082df5be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595" y="5531485"/>
            <a:ext cx="2814320" cy="53403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3535045" y="5925185"/>
            <a:ext cx="5951220" cy="582295"/>
          </a:xfrm>
          <a:prstGeom prst="rect">
            <a:avLst/>
          </a:prstGeom>
          <a:solidFill>
            <a:srgbClr val="F5F7EA"/>
          </a:solidFill>
        </p:spPr>
        <p:txBody>
          <a:bodyPr wrap="square" lIns="91436" tIns="45718" rIns="91436" bIns="45718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b="1" dirty="0">
                <a:solidFill>
                  <a:schemeClr val="tx1"/>
                </a:solidFill>
              </a:rPr>
              <a:t>圣诞节活动总结计划</a:t>
            </a:r>
            <a:r>
              <a:rPr lang="en-US" altLang="zh-CN" b="1" dirty="0">
                <a:solidFill>
                  <a:schemeClr val="tx1"/>
                </a:solidFill>
              </a:rPr>
              <a:t>PPT</a:t>
            </a:r>
            <a:r>
              <a:rPr lang="zh-CN" altLang="en-US" b="1" dirty="0">
                <a:solidFill>
                  <a:schemeClr val="tx1"/>
                </a:solidFill>
              </a:rPr>
              <a:t>模板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9" name="图片 8" descr="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70" y="635"/>
            <a:ext cx="10972800" cy="5444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椭圆 24"/>
          <p:cNvSpPr>
            <a:spLocks noChangeAspect="1"/>
          </p:cNvSpPr>
          <p:nvPr/>
        </p:nvSpPr>
        <p:spPr>
          <a:xfrm>
            <a:off x="7695438" y="-130225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098811" y="-1140894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734818" y="-121081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73301" y="-1084415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1203197" y="-143941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424652" y="-171373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7029808" y="-744205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9639883" y="-154296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10932145" y="-110055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483858" y="-150799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1820418" y="-100507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2186178" y="-1027938"/>
            <a:ext cx="648000" cy="6480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08838" y="-6472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152138" y="-176737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10141458" y="-72085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295138" y="-245317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9044178" y="-5608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510290" y="-82003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Ryan Farish - Holding Hands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425" y="-8686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0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24" dur="4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29" dur="4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37" dur="40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42" dur="3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47" dur="3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55" dur="3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60" dur="3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65" dur="30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0" dur="3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75" dur="4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80" dur="39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85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93" dur="3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1" dur="3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9" dur="4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7" dur="39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25" dur="2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33" dur="35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 bldLvl="0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7" grpId="13" animBg="1"/>
      <p:bldP spid="47" grpId="14" animBg="1"/>
      <p:bldP spid="47" grpId="15" animBg="1"/>
      <p:bldP spid="47" grpId="16" animBg="1"/>
      <p:bldP spid="47" grpId="17" animBg="1"/>
      <p:bldP spid="47" grpId="18" animBg="1"/>
      <p:bldP spid="47" grpId="19" animBg="1"/>
      <p:bldP spid="47" grpId="2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430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5599" y="1236177"/>
            <a:ext cx="10248455" cy="4677124"/>
            <a:chOff x="829199" y="927133"/>
            <a:chExt cx="7686341" cy="3507843"/>
          </a:xfrm>
        </p:grpSpPr>
        <p:sp>
          <p:nvSpPr>
            <p:cNvPr id="4" name="Oval 1"/>
            <p:cNvSpPr/>
            <p:nvPr/>
          </p:nvSpPr>
          <p:spPr bwMode="auto">
            <a:xfrm>
              <a:off x="1521435" y="927133"/>
              <a:ext cx="417404" cy="417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Oval 3"/>
            <p:cNvSpPr/>
            <p:nvPr/>
          </p:nvSpPr>
          <p:spPr bwMode="auto">
            <a:xfrm>
              <a:off x="7203956" y="931930"/>
              <a:ext cx="417404" cy="417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620354" y="3317376"/>
              <a:ext cx="417404" cy="417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Oval 7"/>
            <p:cNvSpPr/>
            <p:nvPr/>
          </p:nvSpPr>
          <p:spPr bwMode="auto">
            <a:xfrm>
              <a:off x="1707472" y="2130861"/>
              <a:ext cx="417404" cy="417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87030" y="2135655"/>
              <a:ext cx="417404" cy="417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Oval 11"/>
            <p:cNvSpPr/>
            <p:nvPr/>
          </p:nvSpPr>
          <p:spPr bwMode="auto">
            <a:xfrm>
              <a:off x="6155770" y="3322171"/>
              <a:ext cx="417404" cy="417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: Shape 13"/>
            <p:cNvSpPr>
              <a:spLocks noChangeAspect="1"/>
            </p:cNvSpPr>
            <p:nvPr/>
          </p:nvSpPr>
          <p:spPr bwMode="auto">
            <a:xfrm>
              <a:off x="1799959" y="2234293"/>
              <a:ext cx="232430" cy="210649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: Shape 14"/>
            <p:cNvSpPr>
              <a:spLocks noChangeAspect="1"/>
            </p:cNvSpPr>
            <p:nvPr/>
          </p:nvSpPr>
          <p:spPr bwMode="auto">
            <a:xfrm>
              <a:off x="7318237" y="1046240"/>
              <a:ext cx="188843" cy="188892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: Shape 15"/>
            <p:cNvSpPr>
              <a:spLocks noChangeAspect="1"/>
            </p:cNvSpPr>
            <p:nvPr/>
          </p:nvSpPr>
          <p:spPr bwMode="auto">
            <a:xfrm>
              <a:off x="6260253" y="3447634"/>
              <a:ext cx="208438" cy="16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: Shape 16"/>
            <p:cNvSpPr>
              <a:spLocks noChangeAspect="1"/>
            </p:cNvSpPr>
            <p:nvPr/>
          </p:nvSpPr>
          <p:spPr bwMode="auto">
            <a:xfrm>
              <a:off x="7092399" y="2240637"/>
              <a:ext cx="206666" cy="20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: Shape 17"/>
            <p:cNvSpPr>
              <a:spLocks noChangeAspect="1"/>
            </p:cNvSpPr>
            <p:nvPr/>
          </p:nvSpPr>
          <p:spPr bwMode="auto">
            <a:xfrm>
              <a:off x="1632144" y="1042131"/>
              <a:ext cx="195986" cy="187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: Shape 18"/>
            <p:cNvSpPr>
              <a:spLocks noChangeAspect="1"/>
            </p:cNvSpPr>
            <p:nvPr/>
          </p:nvSpPr>
          <p:spPr bwMode="auto">
            <a:xfrm>
              <a:off x="2734871" y="3413406"/>
              <a:ext cx="188371" cy="22545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7" name="Group 55"/>
            <p:cNvGrpSpPr/>
            <p:nvPr/>
          </p:nvGrpSpPr>
          <p:grpSpPr>
            <a:xfrm>
              <a:off x="829199" y="1344645"/>
              <a:ext cx="2094547" cy="700088"/>
              <a:chOff x="4767001" y="350981"/>
              <a:chExt cx="3332260" cy="933450"/>
            </a:xfrm>
          </p:grpSpPr>
          <p:sp>
            <p:nvSpPr>
              <p:cNvPr id="33" name="TextBox 56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4" name="TextBox 57"/>
              <p:cNvSpPr txBox="1"/>
              <p:nvPr/>
            </p:nvSpPr>
            <p:spPr>
              <a:xfrm>
                <a:off x="4767001" y="727536"/>
                <a:ext cx="3332260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8" name="Group 58"/>
            <p:cNvGrpSpPr/>
            <p:nvPr/>
          </p:nvGrpSpPr>
          <p:grpSpPr>
            <a:xfrm>
              <a:off x="6402895" y="1344645"/>
              <a:ext cx="2112645" cy="700088"/>
              <a:chOff x="4616223" y="350981"/>
              <a:chExt cx="3361052" cy="933450"/>
            </a:xfrm>
          </p:grpSpPr>
          <p:sp>
            <p:nvSpPr>
              <p:cNvPr id="31" name="TextBox 59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TextBox 60"/>
              <p:cNvSpPr txBox="1"/>
              <p:nvPr/>
            </p:nvSpPr>
            <p:spPr>
              <a:xfrm>
                <a:off x="4616223" y="727536"/>
                <a:ext cx="3361052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" name="Group 61"/>
            <p:cNvGrpSpPr/>
            <p:nvPr/>
          </p:nvGrpSpPr>
          <p:grpSpPr>
            <a:xfrm>
              <a:off x="6402791" y="2553167"/>
              <a:ext cx="2058829" cy="700088"/>
              <a:chOff x="4948086" y="350981"/>
              <a:chExt cx="3275435" cy="933450"/>
            </a:xfrm>
          </p:grpSpPr>
          <p:sp>
            <p:nvSpPr>
              <p:cNvPr id="29" name="TextBox 62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TextBox 63"/>
              <p:cNvSpPr txBox="1"/>
              <p:nvPr/>
            </p:nvSpPr>
            <p:spPr>
              <a:xfrm>
                <a:off x="4948086" y="727536"/>
                <a:ext cx="3275435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829844" y="2548374"/>
              <a:ext cx="2155031" cy="700088"/>
              <a:chOff x="4493480" y="350981"/>
              <a:chExt cx="3428485" cy="933450"/>
            </a:xfrm>
          </p:grpSpPr>
          <p:sp>
            <p:nvSpPr>
              <p:cNvPr id="27" name="TextBox 65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TextBox 66"/>
              <p:cNvSpPr txBox="1"/>
              <p:nvPr/>
            </p:nvSpPr>
            <p:spPr>
              <a:xfrm>
                <a:off x="4493480" y="727536"/>
                <a:ext cx="3428485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1" name="Group 67"/>
            <p:cNvGrpSpPr/>
            <p:nvPr/>
          </p:nvGrpSpPr>
          <p:grpSpPr>
            <a:xfrm>
              <a:off x="2027396" y="3734888"/>
              <a:ext cx="1602330" cy="699967"/>
              <a:chOff x="4948086" y="350981"/>
              <a:chExt cx="2549181" cy="933289"/>
            </a:xfrm>
          </p:grpSpPr>
          <p:sp>
            <p:nvSpPr>
              <p:cNvPr id="25" name="TextBox 68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TextBox 69"/>
              <p:cNvSpPr txBox="1"/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35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</a:t>
                </a:r>
                <a:br>
                  <a:rPr lang="zh-CN" altLang="en-US" sz="935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</a:br>
                <a:r>
                  <a:rPr lang="zh-CN" altLang="en-US" sz="935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（建议使用主题字体）</a:t>
                </a:r>
                <a:endParaRPr lang="zh-CN" altLang="en-US" sz="935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Group 70"/>
            <p:cNvGrpSpPr/>
            <p:nvPr/>
          </p:nvGrpSpPr>
          <p:grpSpPr>
            <a:xfrm>
              <a:off x="5339945" y="3734888"/>
              <a:ext cx="2166937" cy="700088"/>
              <a:chOff x="4592736" y="350981"/>
              <a:chExt cx="3447427" cy="933450"/>
            </a:xfrm>
          </p:grpSpPr>
          <p:sp>
            <p:nvSpPr>
              <p:cNvPr id="23" name="TextBox 71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TextBox 72"/>
              <p:cNvSpPr txBox="1"/>
              <p:nvPr/>
            </p:nvSpPr>
            <p:spPr>
              <a:xfrm>
                <a:off x="4592736" y="727536"/>
                <a:ext cx="3447427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</p:grpSp>
      <p:pic>
        <p:nvPicPr>
          <p:cNvPr id="2" name="图片 1" descr="b0e76f8faa5fcd52b73810a35e862c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8435" y="-3771265"/>
            <a:ext cx="2303145" cy="375793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75 0.302478 C -0.013125 0.323402 -0.080833 0.368927 -0.070365 0.421273 C -0.059896 0.473618 0.054688 0.514315 0.056771 0.564132 C 0.058854 0.613949 -0.040104 0.616018 -0.060052 0.670356 C -0.080000 0.724696 -0.045417 0.779494 -0.042865 0.835902 C -0.040312 0.892310 -0.046302 0.928945 -0.047187 0.952244 C -0.048073 0.975543 -0.047292 0.954543 -0.047187 0.952244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34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活动受众分析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Rectangle 9"/>
          <p:cNvSpPr/>
          <p:nvPr/>
        </p:nvSpPr>
        <p:spPr bwMode="auto">
          <a:xfrm>
            <a:off x="985" y="2672915"/>
            <a:ext cx="12191015" cy="1152128"/>
          </a:xfrm>
          <a:prstGeom prst="rect">
            <a:avLst/>
          </a:prstGeom>
          <a:solidFill>
            <a:srgbClr val="C00000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865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52821" y="2204864"/>
            <a:ext cx="2213143" cy="2830641"/>
            <a:chOff x="789616" y="1653648"/>
            <a:chExt cx="1659857" cy="2122981"/>
          </a:xfrm>
        </p:grpSpPr>
        <p:sp>
          <p:nvSpPr>
            <p:cNvPr id="37" name="Hexagon 8"/>
            <p:cNvSpPr/>
            <p:nvPr/>
          </p:nvSpPr>
          <p:spPr bwMode="auto">
            <a:xfrm rot="5400000">
              <a:off x="876204" y="1761000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TextBox 13"/>
            <p:cNvSpPr txBox="1"/>
            <p:nvPr/>
          </p:nvSpPr>
          <p:spPr bwMode="auto">
            <a:xfrm>
              <a:off x="789616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68731" y="2204865"/>
            <a:ext cx="2213143" cy="2830640"/>
            <a:chOff x="2826548" y="1653649"/>
            <a:chExt cx="1659857" cy="2122980"/>
          </a:xfrm>
        </p:grpSpPr>
        <p:sp>
          <p:nvSpPr>
            <p:cNvPr id="40" name="Hexagon 10"/>
            <p:cNvSpPr/>
            <p:nvPr/>
          </p:nvSpPr>
          <p:spPr bwMode="auto">
            <a:xfrm rot="5400000">
              <a:off x="2864440" y="1761001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TextBox 14"/>
            <p:cNvSpPr txBox="1"/>
            <p:nvPr/>
          </p:nvSpPr>
          <p:spPr bwMode="auto">
            <a:xfrm>
              <a:off x="2826548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01401" y="2204865"/>
            <a:ext cx="2213143" cy="2830640"/>
            <a:chOff x="4801051" y="1653649"/>
            <a:chExt cx="1659857" cy="2122980"/>
          </a:xfrm>
        </p:grpSpPr>
        <p:sp>
          <p:nvSpPr>
            <p:cNvPr id="43" name="Hexagon 11"/>
            <p:cNvSpPr/>
            <p:nvPr/>
          </p:nvSpPr>
          <p:spPr bwMode="auto">
            <a:xfrm rot="5400000">
              <a:off x="4852675" y="1761001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TextBox 15"/>
            <p:cNvSpPr txBox="1"/>
            <p:nvPr/>
          </p:nvSpPr>
          <p:spPr bwMode="auto">
            <a:xfrm>
              <a:off x="4801051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52381" y="2204867"/>
            <a:ext cx="2213143" cy="2830639"/>
            <a:chOff x="6789286" y="1653650"/>
            <a:chExt cx="1659857" cy="2122979"/>
          </a:xfrm>
        </p:grpSpPr>
        <p:sp>
          <p:nvSpPr>
            <p:cNvPr id="46" name="Hexagon 12"/>
            <p:cNvSpPr/>
            <p:nvPr/>
          </p:nvSpPr>
          <p:spPr bwMode="auto">
            <a:xfrm rot="5400000">
              <a:off x="6840911" y="1761002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bg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Box 16"/>
            <p:cNvSpPr txBox="1"/>
            <p:nvPr/>
          </p:nvSpPr>
          <p:spPr bwMode="auto">
            <a:xfrm>
              <a:off x="6789286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878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活动受众分析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-4" y="2212225"/>
            <a:ext cx="3361153" cy="1253739"/>
            <a:chOff x="-3" y="2223019"/>
            <a:chExt cx="3361153" cy="1253738"/>
          </a:xfrm>
        </p:grpSpPr>
        <p:grpSp>
          <p:nvGrpSpPr>
            <p:cNvPr id="37" name="Group 111"/>
            <p:cNvGrpSpPr/>
            <p:nvPr/>
          </p:nvGrpSpPr>
          <p:grpSpPr>
            <a:xfrm flipH="1">
              <a:off x="-3" y="2223019"/>
              <a:ext cx="3361153" cy="1253738"/>
              <a:chOff x="7714759" y="1806707"/>
              <a:chExt cx="3879714" cy="914400"/>
            </a:xfrm>
          </p:grpSpPr>
          <p:sp>
            <p:nvSpPr>
              <p:cNvPr id="42" name="Rectangle 117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Oval 118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8" name="Oval 112"/>
            <p:cNvSpPr/>
            <p:nvPr/>
          </p:nvSpPr>
          <p:spPr>
            <a:xfrm>
              <a:off x="2266890" y="240193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TextBox 115"/>
            <p:cNvSpPr txBox="1"/>
            <p:nvPr/>
          </p:nvSpPr>
          <p:spPr>
            <a:xfrm>
              <a:off x="0" y="2416579"/>
              <a:ext cx="2219270" cy="4616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sz="2665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  <a:endParaRPr 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TextBox 116"/>
            <p:cNvSpPr txBox="1"/>
            <p:nvPr/>
          </p:nvSpPr>
          <p:spPr>
            <a:xfrm>
              <a:off x="0" y="2878244"/>
              <a:ext cx="2219270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: Shape 114"/>
            <p:cNvSpPr/>
            <p:nvPr/>
          </p:nvSpPr>
          <p:spPr bwMode="auto">
            <a:xfrm>
              <a:off x="2446465" y="2564780"/>
              <a:ext cx="549904" cy="522087"/>
            </a:xfrm>
            <a:custGeom>
              <a:avLst/>
              <a:gdLst>
                <a:gd name="connsiteX0" fmla="*/ 154948 w 309896"/>
                <a:gd name="connsiteY0" fmla="*/ 0 h 294220"/>
                <a:gd name="connsiteX1" fmla="*/ 187469 w 309896"/>
                <a:gd name="connsiteY1" fmla="*/ 38586 h 294220"/>
                <a:gd name="connsiteX2" fmla="*/ 174461 w 309896"/>
                <a:gd name="connsiteY2" fmla="*/ 70741 h 294220"/>
                <a:gd name="connsiteX3" fmla="*/ 208607 w 309896"/>
                <a:gd name="connsiteY3" fmla="*/ 106112 h 294220"/>
                <a:gd name="connsiteX4" fmla="*/ 173184 w 309896"/>
                <a:gd name="connsiteY4" fmla="*/ 106112 h 294220"/>
                <a:gd name="connsiteX5" fmla="*/ 161580 w 309896"/>
                <a:gd name="connsiteY5" fmla="*/ 106112 h 294220"/>
                <a:gd name="connsiteX6" fmla="*/ 161580 w 309896"/>
                <a:gd name="connsiteY6" fmla="*/ 151166 h 294220"/>
                <a:gd name="connsiteX7" fmla="*/ 177545 w 309896"/>
                <a:gd name="connsiteY7" fmla="*/ 158028 h 294220"/>
                <a:gd name="connsiteX8" fmla="*/ 186904 w 309896"/>
                <a:gd name="connsiteY8" fmla="*/ 181476 h 294220"/>
                <a:gd name="connsiteX9" fmla="*/ 181342 w 309896"/>
                <a:gd name="connsiteY9" fmla="*/ 195410 h 294220"/>
                <a:gd name="connsiteX10" fmla="*/ 225544 w 309896"/>
                <a:gd name="connsiteY10" fmla="*/ 229731 h 294220"/>
                <a:gd name="connsiteX11" fmla="*/ 224685 w 309896"/>
                <a:gd name="connsiteY11" fmla="*/ 225927 h 294220"/>
                <a:gd name="connsiteX12" fmla="*/ 256840 w 309896"/>
                <a:gd name="connsiteY12" fmla="*/ 186902 h 294220"/>
                <a:gd name="connsiteX13" fmla="*/ 288995 w 309896"/>
                <a:gd name="connsiteY13" fmla="*/ 225927 h 294220"/>
                <a:gd name="connsiteX14" fmla="*/ 276133 w 309896"/>
                <a:gd name="connsiteY14" fmla="*/ 258447 h 294220"/>
                <a:gd name="connsiteX15" fmla="*/ 309896 w 309896"/>
                <a:gd name="connsiteY15" fmla="*/ 294220 h 294220"/>
                <a:gd name="connsiteX16" fmla="*/ 203784 w 309896"/>
                <a:gd name="connsiteY16" fmla="*/ 294220 h 294220"/>
                <a:gd name="connsiteX17" fmla="*/ 239155 w 309896"/>
                <a:gd name="connsiteY17" fmla="*/ 258447 h 294220"/>
                <a:gd name="connsiteX18" fmla="*/ 235484 w 309896"/>
                <a:gd name="connsiteY18" fmla="*/ 253498 h 294220"/>
                <a:gd name="connsiteX19" fmla="*/ 175036 w 309896"/>
                <a:gd name="connsiteY19" fmla="*/ 206002 h 294220"/>
                <a:gd name="connsiteX20" fmla="*/ 154949 w 309896"/>
                <a:gd name="connsiteY20" fmla="*/ 214636 h 294220"/>
                <a:gd name="connsiteX21" fmla="*/ 134266 w 309896"/>
                <a:gd name="connsiteY21" fmla="*/ 205746 h 294220"/>
                <a:gd name="connsiteX22" fmla="*/ 74697 w 309896"/>
                <a:gd name="connsiteY22" fmla="*/ 253114 h 294220"/>
                <a:gd name="connsiteX23" fmla="*/ 70742 w 309896"/>
                <a:gd name="connsiteY23" fmla="*/ 258447 h 294220"/>
                <a:gd name="connsiteX24" fmla="*/ 106112 w 309896"/>
                <a:gd name="connsiteY24" fmla="*/ 294220 h 294220"/>
                <a:gd name="connsiteX25" fmla="*/ 0 w 309896"/>
                <a:gd name="connsiteY25" fmla="*/ 294220 h 294220"/>
                <a:gd name="connsiteX26" fmla="*/ 33763 w 309896"/>
                <a:gd name="connsiteY26" fmla="*/ 258447 h 294220"/>
                <a:gd name="connsiteX27" fmla="*/ 20901 w 309896"/>
                <a:gd name="connsiteY27" fmla="*/ 225927 h 294220"/>
                <a:gd name="connsiteX28" fmla="*/ 53056 w 309896"/>
                <a:gd name="connsiteY28" fmla="*/ 186902 h 294220"/>
                <a:gd name="connsiteX29" fmla="*/ 85211 w 309896"/>
                <a:gd name="connsiteY29" fmla="*/ 225927 h 294220"/>
                <a:gd name="connsiteX30" fmla="*/ 84441 w 309896"/>
                <a:gd name="connsiteY30" fmla="*/ 229338 h 294220"/>
                <a:gd name="connsiteX31" fmla="*/ 128333 w 309896"/>
                <a:gd name="connsiteY31" fmla="*/ 194851 h 294220"/>
                <a:gd name="connsiteX32" fmla="*/ 122994 w 309896"/>
                <a:gd name="connsiteY32" fmla="*/ 181476 h 294220"/>
                <a:gd name="connsiteX33" fmla="*/ 132354 w 309896"/>
                <a:gd name="connsiteY33" fmla="*/ 158028 h 294220"/>
                <a:gd name="connsiteX34" fmla="*/ 148316 w 309896"/>
                <a:gd name="connsiteY34" fmla="*/ 151167 h 294220"/>
                <a:gd name="connsiteX35" fmla="*/ 148316 w 309896"/>
                <a:gd name="connsiteY35" fmla="*/ 106112 h 294220"/>
                <a:gd name="connsiteX36" fmla="*/ 146564 w 309896"/>
                <a:gd name="connsiteY36" fmla="*/ 106112 h 294220"/>
                <a:gd name="connsiteX37" fmla="*/ 101289 w 309896"/>
                <a:gd name="connsiteY37" fmla="*/ 106112 h 294220"/>
                <a:gd name="connsiteX38" fmla="*/ 135436 w 309896"/>
                <a:gd name="connsiteY38" fmla="*/ 70741 h 294220"/>
                <a:gd name="connsiteX39" fmla="*/ 122428 w 309896"/>
                <a:gd name="connsiteY39" fmla="*/ 38586 h 294220"/>
                <a:gd name="connsiteX40" fmla="*/ 154948 w 309896"/>
                <a:gd name="connsiteY40" fmla="*/ 0 h 2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9896" h="294220">
                  <a:moveTo>
                    <a:pt x="154948" y="0"/>
                  </a:moveTo>
                  <a:cubicBezTo>
                    <a:pt x="172835" y="0"/>
                    <a:pt x="187469" y="17685"/>
                    <a:pt x="187469" y="38586"/>
                  </a:cubicBezTo>
                  <a:cubicBezTo>
                    <a:pt x="187469" y="53056"/>
                    <a:pt x="182591" y="64310"/>
                    <a:pt x="174461" y="70741"/>
                  </a:cubicBezTo>
                  <a:cubicBezTo>
                    <a:pt x="190721" y="77172"/>
                    <a:pt x="203729" y="90034"/>
                    <a:pt x="208607" y="106112"/>
                  </a:cubicBezTo>
                  <a:cubicBezTo>
                    <a:pt x="195193" y="106112"/>
                    <a:pt x="183455" y="106112"/>
                    <a:pt x="173184" y="106112"/>
                  </a:cubicBezTo>
                  <a:lnTo>
                    <a:pt x="161580" y="106112"/>
                  </a:lnTo>
                  <a:lnTo>
                    <a:pt x="161580" y="151166"/>
                  </a:lnTo>
                  <a:lnTo>
                    <a:pt x="177545" y="158028"/>
                  </a:lnTo>
                  <a:cubicBezTo>
                    <a:pt x="183327" y="164029"/>
                    <a:pt x="186904" y="172319"/>
                    <a:pt x="186904" y="181476"/>
                  </a:cubicBezTo>
                  <a:lnTo>
                    <a:pt x="181342" y="195410"/>
                  </a:lnTo>
                  <a:lnTo>
                    <a:pt x="225544" y="229731"/>
                  </a:lnTo>
                  <a:lnTo>
                    <a:pt x="224685" y="225927"/>
                  </a:lnTo>
                  <a:cubicBezTo>
                    <a:pt x="224685" y="204788"/>
                    <a:pt x="239155" y="186902"/>
                    <a:pt x="256840" y="186902"/>
                  </a:cubicBezTo>
                  <a:cubicBezTo>
                    <a:pt x="274526" y="186902"/>
                    <a:pt x="288995" y="204788"/>
                    <a:pt x="288995" y="225927"/>
                  </a:cubicBezTo>
                  <a:cubicBezTo>
                    <a:pt x="288995" y="238935"/>
                    <a:pt x="284172" y="251943"/>
                    <a:pt x="276133" y="258447"/>
                  </a:cubicBezTo>
                  <a:cubicBezTo>
                    <a:pt x="293819" y="264952"/>
                    <a:pt x="306681" y="277960"/>
                    <a:pt x="309896" y="294220"/>
                  </a:cubicBezTo>
                  <a:cubicBezTo>
                    <a:pt x="203784" y="294220"/>
                    <a:pt x="203784" y="294220"/>
                    <a:pt x="203784" y="294220"/>
                  </a:cubicBezTo>
                  <a:cubicBezTo>
                    <a:pt x="208608" y="277960"/>
                    <a:pt x="221470" y="264952"/>
                    <a:pt x="239155" y="258447"/>
                  </a:cubicBezTo>
                  <a:lnTo>
                    <a:pt x="235484" y="253498"/>
                  </a:lnTo>
                  <a:lnTo>
                    <a:pt x="175036" y="206002"/>
                  </a:lnTo>
                  <a:lnTo>
                    <a:pt x="154949" y="214636"/>
                  </a:lnTo>
                  <a:lnTo>
                    <a:pt x="134266" y="205746"/>
                  </a:lnTo>
                  <a:lnTo>
                    <a:pt x="74697" y="253114"/>
                  </a:lnTo>
                  <a:lnTo>
                    <a:pt x="70742" y="258447"/>
                  </a:lnTo>
                  <a:cubicBezTo>
                    <a:pt x="88427" y="264952"/>
                    <a:pt x="101289" y="277960"/>
                    <a:pt x="106112" y="294220"/>
                  </a:cubicBezTo>
                  <a:cubicBezTo>
                    <a:pt x="0" y="294220"/>
                    <a:pt x="0" y="294220"/>
                    <a:pt x="0" y="294220"/>
                  </a:cubicBezTo>
                  <a:cubicBezTo>
                    <a:pt x="3215" y="277960"/>
                    <a:pt x="16077" y="264952"/>
                    <a:pt x="33763" y="258447"/>
                  </a:cubicBezTo>
                  <a:cubicBezTo>
                    <a:pt x="25724" y="251943"/>
                    <a:pt x="20901" y="238935"/>
                    <a:pt x="20901" y="225927"/>
                  </a:cubicBezTo>
                  <a:cubicBezTo>
                    <a:pt x="20901" y="204788"/>
                    <a:pt x="35370" y="186902"/>
                    <a:pt x="53056" y="186902"/>
                  </a:cubicBezTo>
                  <a:cubicBezTo>
                    <a:pt x="70742" y="186902"/>
                    <a:pt x="85211" y="204788"/>
                    <a:pt x="85211" y="225927"/>
                  </a:cubicBezTo>
                  <a:lnTo>
                    <a:pt x="84441" y="229338"/>
                  </a:lnTo>
                  <a:lnTo>
                    <a:pt x="128333" y="194851"/>
                  </a:lnTo>
                  <a:lnTo>
                    <a:pt x="122994" y="181476"/>
                  </a:lnTo>
                  <a:cubicBezTo>
                    <a:pt x="122994" y="172319"/>
                    <a:pt x="126571" y="164029"/>
                    <a:pt x="132354" y="158028"/>
                  </a:cubicBezTo>
                  <a:lnTo>
                    <a:pt x="148316" y="151167"/>
                  </a:lnTo>
                  <a:lnTo>
                    <a:pt x="148316" y="106112"/>
                  </a:lnTo>
                  <a:lnTo>
                    <a:pt x="146564" y="106112"/>
                  </a:lnTo>
                  <a:cubicBezTo>
                    <a:pt x="101289" y="106112"/>
                    <a:pt x="101289" y="106112"/>
                    <a:pt x="101289" y="106112"/>
                  </a:cubicBezTo>
                  <a:cubicBezTo>
                    <a:pt x="106167" y="90034"/>
                    <a:pt x="119176" y="77172"/>
                    <a:pt x="135436" y="70741"/>
                  </a:cubicBezTo>
                  <a:cubicBezTo>
                    <a:pt x="127306" y="64310"/>
                    <a:pt x="122428" y="53056"/>
                    <a:pt x="122428" y="38586"/>
                  </a:cubicBezTo>
                  <a:cubicBezTo>
                    <a:pt x="122428" y="17685"/>
                    <a:pt x="137062" y="0"/>
                    <a:pt x="15494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Group 113"/>
          <p:cNvGrpSpPr/>
          <p:nvPr/>
        </p:nvGrpSpPr>
        <p:grpSpPr>
          <a:xfrm>
            <a:off x="-4" y="4278640"/>
            <a:ext cx="3361153" cy="1253739"/>
            <a:chOff x="-3" y="4278639"/>
            <a:chExt cx="3361153" cy="1253738"/>
          </a:xfrm>
        </p:grpSpPr>
        <p:grpSp>
          <p:nvGrpSpPr>
            <p:cNvPr id="30" name="Group 120"/>
            <p:cNvGrpSpPr/>
            <p:nvPr/>
          </p:nvGrpSpPr>
          <p:grpSpPr>
            <a:xfrm flipH="1">
              <a:off x="-3" y="4278639"/>
              <a:ext cx="3361153" cy="1253738"/>
              <a:chOff x="7714759" y="1806707"/>
              <a:chExt cx="3879714" cy="914400"/>
            </a:xfrm>
            <a:solidFill>
              <a:schemeClr val="accent3"/>
            </a:solidFill>
          </p:grpSpPr>
          <p:sp>
            <p:nvSpPr>
              <p:cNvPr id="3" name="Rectangle 126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" name="Oval 127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1" name="Oval 121"/>
            <p:cNvSpPr/>
            <p:nvPr/>
          </p:nvSpPr>
          <p:spPr>
            <a:xfrm>
              <a:off x="2266890" y="445755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: Shape 122"/>
            <p:cNvSpPr/>
            <p:nvPr/>
          </p:nvSpPr>
          <p:spPr bwMode="auto">
            <a:xfrm>
              <a:off x="2498872" y="4731167"/>
              <a:ext cx="441801" cy="426102"/>
            </a:xfrm>
            <a:custGeom>
              <a:avLst/>
              <a:gdLst>
                <a:gd name="connsiteX0" fmla="*/ 171227 w 237547"/>
                <a:gd name="connsiteY0" fmla="*/ 89231 h 229106"/>
                <a:gd name="connsiteX1" fmla="*/ 155551 w 237547"/>
                <a:gd name="connsiteY1" fmla="*/ 104907 h 229106"/>
                <a:gd name="connsiteX2" fmla="*/ 171227 w 237547"/>
                <a:gd name="connsiteY2" fmla="*/ 120583 h 229106"/>
                <a:gd name="connsiteX3" fmla="*/ 186903 w 237547"/>
                <a:gd name="connsiteY3" fmla="*/ 104907 h 229106"/>
                <a:gd name="connsiteX4" fmla="*/ 171227 w 237547"/>
                <a:gd name="connsiteY4" fmla="*/ 89231 h 229106"/>
                <a:gd name="connsiteX5" fmla="*/ 119980 w 237547"/>
                <a:gd name="connsiteY5" fmla="*/ 89231 h 229106"/>
                <a:gd name="connsiteX6" fmla="*/ 103701 w 237547"/>
                <a:gd name="connsiteY6" fmla="*/ 104907 h 229106"/>
                <a:gd name="connsiteX7" fmla="*/ 119980 w 237547"/>
                <a:gd name="connsiteY7" fmla="*/ 120583 h 229106"/>
                <a:gd name="connsiteX8" fmla="*/ 136259 w 237547"/>
                <a:gd name="connsiteY8" fmla="*/ 104907 h 229106"/>
                <a:gd name="connsiteX9" fmla="*/ 119980 w 237547"/>
                <a:gd name="connsiteY9" fmla="*/ 89231 h 229106"/>
                <a:gd name="connsiteX10" fmla="*/ 65718 w 237547"/>
                <a:gd name="connsiteY10" fmla="*/ 89231 h 229106"/>
                <a:gd name="connsiteX11" fmla="*/ 49439 w 237547"/>
                <a:gd name="connsiteY11" fmla="*/ 104907 h 229106"/>
                <a:gd name="connsiteX12" fmla="*/ 65718 w 237547"/>
                <a:gd name="connsiteY12" fmla="*/ 120583 h 229106"/>
                <a:gd name="connsiteX13" fmla="*/ 81997 w 237547"/>
                <a:gd name="connsiteY13" fmla="*/ 104907 h 229106"/>
                <a:gd name="connsiteX14" fmla="*/ 65718 w 237547"/>
                <a:gd name="connsiteY14" fmla="*/ 89231 h 229106"/>
                <a:gd name="connsiteX15" fmla="*/ 119582 w 237547"/>
                <a:gd name="connsiteY15" fmla="*/ 0 h 229106"/>
                <a:gd name="connsiteX16" fmla="*/ 237547 w 237547"/>
                <a:gd name="connsiteY16" fmla="*/ 102367 h 229106"/>
                <a:gd name="connsiteX17" fmla="*/ 189068 w 237547"/>
                <a:gd name="connsiteY17" fmla="*/ 186860 h 229106"/>
                <a:gd name="connsiteX18" fmla="*/ 206844 w 237547"/>
                <a:gd name="connsiteY18" fmla="*/ 229106 h 229106"/>
                <a:gd name="connsiteX19" fmla="*/ 164829 w 237547"/>
                <a:gd name="connsiteY19" fmla="*/ 198234 h 229106"/>
                <a:gd name="connsiteX20" fmla="*/ 119582 w 237547"/>
                <a:gd name="connsiteY20" fmla="*/ 206358 h 229106"/>
                <a:gd name="connsiteX21" fmla="*/ 0 w 237547"/>
                <a:gd name="connsiteY21" fmla="*/ 102367 h 229106"/>
                <a:gd name="connsiteX22" fmla="*/ 119582 w 237547"/>
                <a:gd name="connsiteY22" fmla="*/ 0 h 22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7547" h="229106">
                  <a:moveTo>
                    <a:pt x="171227" y="89231"/>
                  </a:moveTo>
                  <a:cubicBezTo>
                    <a:pt x="162569" y="89231"/>
                    <a:pt x="155551" y="96249"/>
                    <a:pt x="155551" y="104907"/>
                  </a:cubicBezTo>
                  <a:cubicBezTo>
                    <a:pt x="155551" y="113565"/>
                    <a:pt x="162569" y="120583"/>
                    <a:pt x="171227" y="120583"/>
                  </a:cubicBezTo>
                  <a:cubicBezTo>
                    <a:pt x="179885" y="120583"/>
                    <a:pt x="186903" y="113565"/>
                    <a:pt x="186903" y="104907"/>
                  </a:cubicBezTo>
                  <a:cubicBezTo>
                    <a:pt x="186903" y="96249"/>
                    <a:pt x="179885" y="89231"/>
                    <a:pt x="171227" y="89231"/>
                  </a:cubicBezTo>
                  <a:close/>
                  <a:moveTo>
                    <a:pt x="119980" y="89231"/>
                  </a:moveTo>
                  <a:cubicBezTo>
                    <a:pt x="110989" y="89231"/>
                    <a:pt x="103701" y="96249"/>
                    <a:pt x="103701" y="104907"/>
                  </a:cubicBezTo>
                  <a:cubicBezTo>
                    <a:pt x="103701" y="113565"/>
                    <a:pt x="110989" y="120583"/>
                    <a:pt x="119980" y="120583"/>
                  </a:cubicBezTo>
                  <a:cubicBezTo>
                    <a:pt x="128971" y="120583"/>
                    <a:pt x="136259" y="113565"/>
                    <a:pt x="136259" y="104907"/>
                  </a:cubicBezTo>
                  <a:cubicBezTo>
                    <a:pt x="136259" y="96249"/>
                    <a:pt x="128971" y="89231"/>
                    <a:pt x="119980" y="89231"/>
                  </a:cubicBezTo>
                  <a:close/>
                  <a:moveTo>
                    <a:pt x="65718" y="89231"/>
                  </a:moveTo>
                  <a:cubicBezTo>
                    <a:pt x="56727" y="89231"/>
                    <a:pt x="49439" y="96249"/>
                    <a:pt x="49439" y="104907"/>
                  </a:cubicBezTo>
                  <a:cubicBezTo>
                    <a:pt x="49439" y="113565"/>
                    <a:pt x="56727" y="120583"/>
                    <a:pt x="65718" y="120583"/>
                  </a:cubicBezTo>
                  <a:cubicBezTo>
                    <a:pt x="74709" y="120583"/>
                    <a:pt x="81997" y="113565"/>
                    <a:pt x="81997" y="104907"/>
                  </a:cubicBezTo>
                  <a:cubicBezTo>
                    <a:pt x="81997" y="96249"/>
                    <a:pt x="74709" y="89231"/>
                    <a:pt x="65718" y="89231"/>
                  </a:cubicBezTo>
                  <a:close/>
                  <a:moveTo>
                    <a:pt x="119582" y="0"/>
                  </a:moveTo>
                  <a:cubicBezTo>
                    <a:pt x="184220" y="0"/>
                    <a:pt x="237547" y="45496"/>
                    <a:pt x="237547" y="102367"/>
                  </a:cubicBezTo>
                  <a:cubicBezTo>
                    <a:pt x="237547" y="136489"/>
                    <a:pt x="218156" y="167361"/>
                    <a:pt x="189068" y="186860"/>
                  </a:cubicBezTo>
                  <a:cubicBezTo>
                    <a:pt x="206844" y="229106"/>
                    <a:pt x="206844" y="229106"/>
                    <a:pt x="206844" y="229106"/>
                  </a:cubicBezTo>
                  <a:cubicBezTo>
                    <a:pt x="164829" y="198234"/>
                    <a:pt x="164829" y="198234"/>
                    <a:pt x="164829" y="198234"/>
                  </a:cubicBezTo>
                  <a:cubicBezTo>
                    <a:pt x="150285" y="203108"/>
                    <a:pt x="135741" y="206358"/>
                    <a:pt x="119582" y="206358"/>
                  </a:cubicBezTo>
                  <a:cubicBezTo>
                    <a:pt x="53327" y="206358"/>
                    <a:pt x="0" y="159237"/>
                    <a:pt x="0" y="102367"/>
                  </a:cubicBezTo>
                  <a:cubicBezTo>
                    <a:pt x="0" y="45496"/>
                    <a:pt x="53327" y="0"/>
                    <a:pt x="11958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Box 124"/>
            <p:cNvSpPr txBox="1"/>
            <p:nvPr/>
          </p:nvSpPr>
          <p:spPr>
            <a:xfrm>
              <a:off x="0" y="4475075"/>
              <a:ext cx="2219270" cy="461665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sz="2665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65%</a:t>
              </a:r>
              <a:endParaRPr 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TextBox 125"/>
            <p:cNvSpPr txBox="1"/>
            <p:nvPr/>
          </p:nvSpPr>
          <p:spPr>
            <a:xfrm>
              <a:off x="0" y="4875411"/>
              <a:ext cx="2219270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" name="Group 119"/>
          <p:cNvGrpSpPr/>
          <p:nvPr/>
        </p:nvGrpSpPr>
        <p:grpSpPr>
          <a:xfrm>
            <a:off x="8829063" y="2223020"/>
            <a:ext cx="3381472" cy="1253739"/>
            <a:chOff x="8829063" y="2223019"/>
            <a:chExt cx="3381472" cy="1253738"/>
          </a:xfrm>
        </p:grpSpPr>
        <p:grpSp>
          <p:nvGrpSpPr>
            <p:cNvPr id="19" name="Group 129"/>
            <p:cNvGrpSpPr/>
            <p:nvPr/>
          </p:nvGrpSpPr>
          <p:grpSpPr>
            <a:xfrm>
              <a:off x="8829063" y="2223019"/>
              <a:ext cx="3361153" cy="1253738"/>
              <a:chOff x="7714759" y="1806707"/>
              <a:chExt cx="3879714" cy="914400"/>
            </a:xfrm>
            <a:solidFill>
              <a:schemeClr val="accent2"/>
            </a:solidFill>
          </p:grpSpPr>
          <p:sp>
            <p:nvSpPr>
              <p:cNvPr id="28" name="Rectangle 139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Oval 140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Oval 130"/>
            <p:cNvSpPr/>
            <p:nvPr/>
          </p:nvSpPr>
          <p:spPr>
            <a:xfrm flipH="1">
              <a:off x="9010707" y="240193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1" name="Group 131"/>
            <p:cNvGrpSpPr/>
            <p:nvPr/>
          </p:nvGrpSpPr>
          <p:grpSpPr>
            <a:xfrm>
              <a:off x="9231317" y="2598568"/>
              <a:ext cx="473180" cy="498380"/>
              <a:chOff x="6828400" y="3782413"/>
              <a:chExt cx="203784" cy="214637"/>
            </a:xfrm>
            <a:solidFill>
              <a:schemeClr val="accent2"/>
            </a:solidFill>
          </p:grpSpPr>
          <p:sp>
            <p:nvSpPr>
              <p:cNvPr id="24" name="Freeform: Shape 135"/>
              <p:cNvSpPr/>
              <p:nvPr/>
            </p:nvSpPr>
            <p:spPr bwMode="auto">
              <a:xfrm>
                <a:off x="6828400" y="3872850"/>
                <a:ext cx="203784" cy="100083"/>
              </a:xfrm>
              <a:custGeom>
                <a:avLst/>
                <a:gdLst>
                  <a:gd name="T0" fmla="*/ 108 w 126"/>
                  <a:gd name="T1" fmla="*/ 44 h 62"/>
                  <a:gd name="T2" fmla="*/ 126 w 126"/>
                  <a:gd name="T3" fmla="*/ 22 h 62"/>
                  <a:gd name="T4" fmla="*/ 108 w 126"/>
                  <a:gd name="T5" fmla="*/ 0 h 62"/>
                  <a:gd name="T6" fmla="*/ 108 w 126"/>
                  <a:gd name="T7" fmla="*/ 10 h 62"/>
                  <a:gd name="T8" fmla="*/ 116 w 126"/>
                  <a:gd name="T9" fmla="*/ 22 h 62"/>
                  <a:gd name="T10" fmla="*/ 108 w 126"/>
                  <a:gd name="T11" fmla="*/ 34 h 62"/>
                  <a:gd name="T12" fmla="*/ 108 w 126"/>
                  <a:gd name="T13" fmla="*/ 44 h 62"/>
                  <a:gd name="T14" fmla="*/ 53 w 126"/>
                  <a:gd name="T15" fmla="*/ 62 h 62"/>
                  <a:gd name="T16" fmla="*/ 94 w 126"/>
                  <a:gd name="T17" fmla="*/ 42 h 62"/>
                  <a:gd name="T18" fmla="*/ 104 w 126"/>
                  <a:gd name="T19" fmla="*/ 44 h 62"/>
                  <a:gd name="T20" fmla="*/ 108 w 126"/>
                  <a:gd name="T21" fmla="*/ 44 h 62"/>
                  <a:gd name="T22" fmla="*/ 108 w 126"/>
                  <a:gd name="T23" fmla="*/ 34 h 62"/>
                  <a:gd name="T24" fmla="*/ 104 w 126"/>
                  <a:gd name="T25" fmla="*/ 35 h 62"/>
                  <a:gd name="T26" fmla="*/ 100 w 126"/>
                  <a:gd name="T27" fmla="*/ 34 h 62"/>
                  <a:gd name="T28" fmla="*/ 106 w 126"/>
                  <a:gd name="T29" fmla="*/ 10 h 62"/>
                  <a:gd name="T30" fmla="*/ 106 w 126"/>
                  <a:gd name="T31" fmla="*/ 10 h 62"/>
                  <a:gd name="T32" fmla="*/ 106 w 126"/>
                  <a:gd name="T33" fmla="*/ 10 h 62"/>
                  <a:gd name="T34" fmla="*/ 108 w 126"/>
                  <a:gd name="T35" fmla="*/ 10 h 62"/>
                  <a:gd name="T36" fmla="*/ 108 w 126"/>
                  <a:gd name="T37" fmla="*/ 0 h 62"/>
                  <a:gd name="T38" fmla="*/ 105 w 126"/>
                  <a:gd name="T39" fmla="*/ 0 h 62"/>
                  <a:gd name="T40" fmla="*/ 105 w 126"/>
                  <a:gd name="T41" fmla="*/ 0 h 62"/>
                  <a:gd name="T42" fmla="*/ 1 w 126"/>
                  <a:gd name="T43" fmla="*/ 0 h 62"/>
                  <a:gd name="T44" fmla="*/ 0 w 126"/>
                  <a:gd name="T45" fmla="*/ 10 h 62"/>
                  <a:gd name="T46" fmla="*/ 53 w 126"/>
                  <a:gd name="T4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" h="62">
                    <a:moveTo>
                      <a:pt x="108" y="44"/>
                    </a:moveTo>
                    <a:cubicBezTo>
                      <a:pt x="118" y="42"/>
                      <a:pt x="126" y="33"/>
                      <a:pt x="126" y="22"/>
                    </a:cubicBezTo>
                    <a:cubicBezTo>
                      <a:pt x="126" y="11"/>
                      <a:pt x="118" y="2"/>
                      <a:pt x="108" y="0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13" y="12"/>
                      <a:pt x="116" y="17"/>
                      <a:pt x="116" y="22"/>
                    </a:cubicBezTo>
                    <a:cubicBezTo>
                      <a:pt x="116" y="27"/>
                      <a:pt x="113" y="32"/>
                      <a:pt x="108" y="34"/>
                    </a:cubicBezTo>
                    <a:lnTo>
                      <a:pt x="108" y="44"/>
                    </a:lnTo>
                    <a:close/>
                    <a:moveTo>
                      <a:pt x="53" y="62"/>
                    </a:moveTo>
                    <a:cubicBezTo>
                      <a:pt x="70" y="62"/>
                      <a:pt x="85" y="54"/>
                      <a:pt x="94" y="42"/>
                    </a:cubicBezTo>
                    <a:cubicBezTo>
                      <a:pt x="97" y="44"/>
                      <a:pt x="100" y="44"/>
                      <a:pt x="104" y="44"/>
                    </a:cubicBezTo>
                    <a:cubicBezTo>
                      <a:pt x="105" y="44"/>
                      <a:pt x="107" y="44"/>
                      <a:pt x="108" y="4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5" y="35"/>
                      <a:pt x="104" y="35"/>
                    </a:cubicBezTo>
                    <a:cubicBezTo>
                      <a:pt x="102" y="35"/>
                      <a:pt x="101" y="34"/>
                      <a:pt x="100" y="34"/>
                    </a:cubicBezTo>
                    <a:cubicBezTo>
                      <a:pt x="103" y="27"/>
                      <a:pt x="106" y="18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10"/>
                      <a:pt x="107" y="10"/>
                      <a:pt x="108" y="1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7" y="0"/>
                      <a:pt x="106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10"/>
                    </a:cubicBezTo>
                    <a:cubicBezTo>
                      <a:pt x="0" y="39"/>
                      <a:pt x="24" y="62"/>
                      <a:pt x="53" y="6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Rectangle 136"/>
              <p:cNvSpPr/>
              <p:nvPr/>
            </p:nvSpPr>
            <p:spPr bwMode="auto">
              <a:xfrm>
                <a:off x="6828400" y="3982580"/>
                <a:ext cx="184491" cy="1447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Freeform: Shape 137"/>
              <p:cNvSpPr/>
              <p:nvPr/>
            </p:nvSpPr>
            <p:spPr bwMode="auto">
              <a:xfrm>
                <a:off x="6870604" y="3782413"/>
                <a:ext cx="33763" cy="84408"/>
              </a:xfrm>
              <a:custGeom>
                <a:avLst/>
                <a:gdLst>
                  <a:gd name="T0" fmla="*/ 7 w 21"/>
                  <a:gd name="T1" fmla="*/ 40 h 52"/>
                  <a:gd name="T2" fmla="*/ 10 w 21"/>
                  <a:gd name="T3" fmla="*/ 50 h 52"/>
                  <a:gd name="T4" fmla="*/ 19 w 21"/>
                  <a:gd name="T5" fmla="*/ 32 h 52"/>
                  <a:gd name="T6" fmla="*/ 14 w 21"/>
                  <a:gd name="T7" fmla="*/ 21 h 52"/>
                  <a:gd name="T8" fmla="*/ 13 w 21"/>
                  <a:gd name="T9" fmla="*/ 13 h 52"/>
                  <a:gd name="T10" fmla="*/ 8 w 21"/>
                  <a:gd name="T11" fmla="*/ 4 h 52"/>
                  <a:gd name="T12" fmla="*/ 3 w 21"/>
                  <a:gd name="T13" fmla="*/ 22 h 52"/>
                  <a:gd name="T14" fmla="*/ 7 w 21"/>
                  <a:gd name="T15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2">
                    <a:moveTo>
                      <a:pt x="7" y="40"/>
                    </a:moveTo>
                    <a:cubicBezTo>
                      <a:pt x="1" y="42"/>
                      <a:pt x="4" y="52"/>
                      <a:pt x="10" y="50"/>
                    </a:cubicBezTo>
                    <a:cubicBezTo>
                      <a:pt x="18" y="47"/>
                      <a:pt x="21" y="40"/>
                      <a:pt x="19" y="32"/>
                    </a:cubicBezTo>
                    <a:cubicBezTo>
                      <a:pt x="18" y="28"/>
                      <a:pt x="16" y="25"/>
                      <a:pt x="14" y="21"/>
                    </a:cubicBezTo>
                    <a:cubicBezTo>
                      <a:pt x="13" y="19"/>
                      <a:pt x="11" y="15"/>
                      <a:pt x="13" y="13"/>
                    </a:cubicBezTo>
                    <a:cubicBezTo>
                      <a:pt x="19" y="10"/>
                      <a:pt x="14" y="0"/>
                      <a:pt x="8" y="4"/>
                    </a:cubicBezTo>
                    <a:cubicBezTo>
                      <a:pt x="2" y="8"/>
                      <a:pt x="0" y="16"/>
                      <a:pt x="3" y="22"/>
                    </a:cubicBezTo>
                    <a:cubicBezTo>
                      <a:pt x="3" y="25"/>
                      <a:pt x="12" y="38"/>
                      <a:pt x="7" y="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Freeform: Shape 138"/>
              <p:cNvSpPr/>
              <p:nvPr/>
            </p:nvSpPr>
            <p:spPr bwMode="auto">
              <a:xfrm>
                <a:off x="6918836" y="3782413"/>
                <a:ext cx="32557" cy="84408"/>
              </a:xfrm>
              <a:custGeom>
                <a:avLst/>
                <a:gdLst>
                  <a:gd name="T0" fmla="*/ 7 w 20"/>
                  <a:gd name="T1" fmla="*/ 40 h 52"/>
                  <a:gd name="T2" fmla="*/ 10 w 20"/>
                  <a:gd name="T3" fmla="*/ 50 h 52"/>
                  <a:gd name="T4" fmla="*/ 18 w 20"/>
                  <a:gd name="T5" fmla="*/ 32 h 52"/>
                  <a:gd name="T6" fmla="*/ 13 w 20"/>
                  <a:gd name="T7" fmla="*/ 21 h 52"/>
                  <a:gd name="T8" fmla="*/ 13 w 20"/>
                  <a:gd name="T9" fmla="*/ 13 h 52"/>
                  <a:gd name="T10" fmla="*/ 8 w 20"/>
                  <a:gd name="T11" fmla="*/ 4 h 52"/>
                  <a:gd name="T12" fmla="*/ 2 w 20"/>
                  <a:gd name="T13" fmla="*/ 22 h 52"/>
                  <a:gd name="T14" fmla="*/ 7 w 20"/>
                  <a:gd name="T15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2">
                    <a:moveTo>
                      <a:pt x="7" y="40"/>
                    </a:moveTo>
                    <a:cubicBezTo>
                      <a:pt x="0" y="42"/>
                      <a:pt x="3" y="52"/>
                      <a:pt x="10" y="50"/>
                    </a:cubicBezTo>
                    <a:cubicBezTo>
                      <a:pt x="18" y="47"/>
                      <a:pt x="20" y="40"/>
                      <a:pt x="18" y="32"/>
                    </a:cubicBezTo>
                    <a:cubicBezTo>
                      <a:pt x="17" y="28"/>
                      <a:pt x="15" y="25"/>
                      <a:pt x="13" y="21"/>
                    </a:cubicBezTo>
                    <a:cubicBezTo>
                      <a:pt x="12" y="19"/>
                      <a:pt x="10" y="15"/>
                      <a:pt x="13" y="13"/>
                    </a:cubicBezTo>
                    <a:cubicBezTo>
                      <a:pt x="19" y="10"/>
                      <a:pt x="14" y="0"/>
                      <a:pt x="8" y="4"/>
                    </a:cubicBezTo>
                    <a:cubicBezTo>
                      <a:pt x="1" y="8"/>
                      <a:pt x="0" y="16"/>
                      <a:pt x="2" y="22"/>
                    </a:cubicBezTo>
                    <a:cubicBezTo>
                      <a:pt x="3" y="25"/>
                      <a:pt x="12" y="38"/>
                      <a:pt x="7" y="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" name="TextBox 133"/>
            <p:cNvSpPr txBox="1"/>
            <p:nvPr/>
          </p:nvSpPr>
          <p:spPr>
            <a:xfrm flipH="1">
              <a:off x="9979433" y="2416579"/>
              <a:ext cx="2231102" cy="4616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en-US" sz="2665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55%</a:t>
              </a:r>
              <a:endParaRPr 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TextBox 134"/>
            <p:cNvSpPr txBox="1"/>
            <p:nvPr/>
          </p:nvSpPr>
          <p:spPr>
            <a:xfrm flipH="1">
              <a:off x="9966120" y="2878244"/>
              <a:ext cx="2231102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l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Group 123"/>
          <p:cNvGrpSpPr/>
          <p:nvPr/>
        </p:nvGrpSpPr>
        <p:grpSpPr>
          <a:xfrm>
            <a:off x="8829063" y="4278640"/>
            <a:ext cx="3361153" cy="1253739"/>
            <a:chOff x="8829063" y="4278639"/>
            <a:chExt cx="3361153" cy="1253738"/>
          </a:xfrm>
        </p:grpSpPr>
        <p:grpSp>
          <p:nvGrpSpPr>
            <p:cNvPr id="9" name="Group 142"/>
            <p:cNvGrpSpPr/>
            <p:nvPr/>
          </p:nvGrpSpPr>
          <p:grpSpPr>
            <a:xfrm>
              <a:off x="8829063" y="4278639"/>
              <a:ext cx="3361153" cy="1253738"/>
              <a:chOff x="7714759" y="1806707"/>
              <a:chExt cx="3879714" cy="914400"/>
            </a:xfrm>
            <a:solidFill>
              <a:schemeClr val="accent4"/>
            </a:solidFill>
          </p:grpSpPr>
          <p:sp>
            <p:nvSpPr>
              <p:cNvPr id="17" name="Rectangle 151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Oval 152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Oval 143"/>
            <p:cNvSpPr/>
            <p:nvPr/>
          </p:nvSpPr>
          <p:spPr>
            <a:xfrm flipH="1">
              <a:off x="9010707" y="445755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" name="Group 144"/>
            <p:cNvGrpSpPr/>
            <p:nvPr/>
          </p:nvGrpSpPr>
          <p:grpSpPr>
            <a:xfrm>
              <a:off x="9244474" y="4731148"/>
              <a:ext cx="446867" cy="372827"/>
              <a:chOff x="5685281" y="3237382"/>
              <a:chExt cx="203784" cy="170020"/>
            </a:xfrm>
            <a:solidFill>
              <a:schemeClr val="accent4"/>
            </a:solidFill>
          </p:grpSpPr>
          <p:sp>
            <p:nvSpPr>
              <p:cNvPr id="14" name="Freeform: Shape 148"/>
              <p:cNvSpPr/>
              <p:nvPr/>
            </p:nvSpPr>
            <p:spPr bwMode="auto">
              <a:xfrm>
                <a:off x="5685281" y="3355552"/>
                <a:ext cx="203784" cy="51850"/>
              </a:xfrm>
              <a:custGeom>
                <a:avLst/>
                <a:gdLst>
                  <a:gd name="T0" fmla="*/ 110 w 169"/>
                  <a:gd name="T1" fmla="*/ 23 h 43"/>
                  <a:gd name="T2" fmla="*/ 59 w 169"/>
                  <a:gd name="T3" fmla="*/ 23 h 43"/>
                  <a:gd name="T4" fmla="*/ 59 w 169"/>
                  <a:gd name="T5" fmla="*/ 0 h 43"/>
                  <a:gd name="T6" fmla="*/ 0 w 169"/>
                  <a:gd name="T7" fmla="*/ 0 h 43"/>
                  <a:gd name="T8" fmla="*/ 0 w 169"/>
                  <a:gd name="T9" fmla="*/ 43 h 43"/>
                  <a:gd name="T10" fmla="*/ 169 w 169"/>
                  <a:gd name="T11" fmla="*/ 43 h 43"/>
                  <a:gd name="T12" fmla="*/ 169 w 169"/>
                  <a:gd name="T13" fmla="*/ 0 h 43"/>
                  <a:gd name="T14" fmla="*/ 110 w 169"/>
                  <a:gd name="T15" fmla="*/ 0 h 43"/>
                  <a:gd name="T16" fmla="*/ 110 w 169"/>
                  <a:gd name="T17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43">
                    <a:moveTo>
                      <a:pt x="110" y="23"/>
                    </a:moveTo>
                    <a:lnTo>
                      <a:pt x="59" y="23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169" y="43"/>
                    </a:lnTo>
                    <a:lnTo>
                      <a:pt x="169" y="0"/>
                    </a:lnTo>
                    <a:lnTo>
                      <a:pt x="110" y="0"/>
                    </a:lnTo>
                    <a:lnTo>
                      <a:pt x="110" y="2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Rectangle 149"/>
              <p:cNvSpPr/>
              <p:nvPr/>
            </p:nvSpPr>
            <p:spPr bwMode="auto">
              <a:xfrm>
                <a:off x="5768482" y="3355552"/>
                <a:ext cx="38586" cy="144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Freeform: Shape 150"/>
              <p:cNvSpPr/>
              <p:nvPr/>
            </p:nvSpPr>
            <p:spPr bwMode="auto">
              <a:xfrm>
                <a:off x="5685281" y="3237382"/>
                <a:ext cx="203784" cy="106112"/>
              </a:xfrm>
              <a:custGeom>
                <a:avLst/>
                <a:gdLst>
                  <a:gd name="T0" fmla="*/ 126 w 169"/>
                  <a:gd name="T1" fmla="*/ 0 h 88"/>
                  <a:gd name="T2" fmla="*/ 85 w 169"/>
                  <a:gd name="T3" fmla="*/ 0 h 88"/>
                  <a:gd name="T4" fmla="*/ 85 w 169"/>
                  <a:gd name="T5" fmla="*/ 15 h 88"/>
                  <a:gd name="T6" fmla="*/ 112 w 169"/>
                  <a:gd name="T7" fmla="*/ 15 h 88"/>
                  <a:gd name="T8" fmla="*/ 112 w 169"/>
                  <a:gd name="T9" fmla="*/ 32 h 88"/>
                  <a:gd name="T10" fmla="*/ 85 w 169"/>
                  <a:gd name="T11" fmla="*/ 32 h 88"/>
                  <a:gd name="T12" fmla="*/ 85 w 169"/>
                  <a:gd name="T13" fmla="*/ 88 h 88"/>
                  <a:gd name="T14" fmla="*/ 110 w 169"/>
                  <a:gd name="T15" fmla="*/ 88 h 88"/>
                  <a:gd name="T16" fmla="*/ 169 w 169"/>
                  <a:gd name="T17" fmla="*/ 88 h 88"/>
                  <a:gd name="T18" fmla="*/ 169 w 169"/>
                  <a:gd name="T19" fmla="*/ 32 h 88"/>
                  <a:gd name="T20" fmla="*/ 126 w 169"/>
                  <a:gd name="T21" fmla="*/ 32 h 88"/>
                  <a:gd name="T22" fmla="*/ 126 w 169"/>
                  <a:gd name="T23" fmla="*/ 0 h 88"/>
                  <a:gd name="T24" fmla="*/ 85 w 169"/>
                  <a:gd name="T25" fmla="*/ 0 h 88"/>
                  <a:gd name="T26" fmla="*/ 43 w 169"/>
                  <a:gd name="T27" fmla="*/ 0 h 88"/>
                  <a:gd name="T28" fmla="*/ 43 w 169"/>
                  <a:gd name="T29" fmla="*/ 32 h 88"/>
                  <a:gd name="T30" fmla="*/ 0 w 169"/>
                  <a:gd name="T31" fmla="*/ 32 h 88"/>
                  <a:gd name="T32" fmla="*/ 0 w 169"/>
                  <a:gd name="T33" fmla="*/ 88 h 88"/>
                  <a:gd name="T34" fmla="*/ 59 w 169"/>
                  <a:gd name="T35" fmla="*/ 88 h 88"/>
                  <a:gd name="T36" fmla="*/ 85 w 169"/>
                  <a:gd name="T37" fmla="*/ 88 h 88"/>
                  <a:gd name="T38" fmla="*/ 85 w 169"/>
                  <a:gd name="T39" fmla="*/ 32 h 88"/>
                  <a:gd name="T40" fmla="*/ 58 w 169"/>
                  <a:gd name="T41" fmla="*/ 32 h 88"/>
                  <a:gd name="T42" fmla="*/ 58 w 169"/>
                  <a:gd name="T43" fmla="*/ 32 h 88"/>
                  <a:gd name="T44" fmla="*/ 58 w 169"/>
                  <a:gd name="T45" fmla="*/ 15 h 88"/>
                  <a:gd name="T46" fmla="*/ 85 w 169"/>
                  <a:gd name="T47" fmla="*/ 15 h 88"/>
                  <a:gd name="T48" fmla="*/ 85 w 169"/>
                  <a:gd name="T4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9" h="88">
                    <a:moveTo>
                      <a:pt x="126" y="0"/>
                    </a:moveTo>
                    <a:lnTo>
                      <a:pt x="85" y="0"/>
                    </a:lnTo>
                    <a:lnTo>
                      <a:pt x="85" y="15"/>
                    </a:lnTo>
                    <a:lnTo>
                      <a:pt x="112" y="15"/>
                    </a:lnTo>
                    <a:lnTo>
                      <a:pt x="112" y="32"/>
                    </a:lnTo>
                    <a:lnTo>
                      <a:pt x="85" y="32"/>
                    </a:lnTo>
                    <a:lnTo>
                      <a:pt x="85" y="88"/>
                    </a:lnTo>
                    <a:lnTo>
                      <a:pt x="110" y="88"/>
                    </a:lnTo>
                    <a:lnTo>
                      <a:pt x="169" y="88"/>
                    </a:lnTo>
                    <a:lnTo>
                      <a:pt x="169" y="32"/>
                    </a:lnTo>
                    <a:lnTo>
                      <a:pt x="126" y="32"/>
                    </a:lnTo>
                    <a:lnTo>
                      <a:pt x="126" y="0"/>
                    </a:lnTo>
                    <a:close/>
                    <a:moveTo>
                      <a:pt x="85" y="0"/>
                    </a:moveTo>
                    <a:lnTo>
                      <a:pt x="43" y="0"/>
                    </a:lnTo>
                    <a:lnTo>
                      <a:pt x="43" y="32"/>
                    </a:lnTo>
                    <a:lnTo>
                      <a:pt x="0" y="32"/>
                    </a:lnTo>
                    <a:lnTo>
                      <a:pt x="0" y="88"/>
                    </a:lnTo>
                    <a:lnTo>
                      <a:pt x="59" y="88"/>
                    </a:lnTo>
                    <a:lnTo>
                      <a:pt x="85" y="88"/>
                    </a:lnTo>
                    <a:lnTo>
                      <a:pt x="85" y="32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58" y="15"/>
                    </a:lnTo>
                    <a:lnTo>
                      <a:pt x="85" y="1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TextBox 146"/>
            <p:cNvSpPr txBox="1"/>
            <p:nvPr/>
          </p:nvSpPr>
          <p:spPr>
            <a:xfrm flipH="1">
              <a:off x="9966120" y="4475075"/>
              <a:ext cx="2224096" cy="4616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en-US" sz="2665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70%</a:t>
              </a:r>
              <a:endParaRPr 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1" name="TextBox 147"/>
            <p:cNvSpPr txBox="1"/>
            <p:nvPr/>
          </p:nvSpPr>
          <p:spPr>
            <a:xfrm flipH="1">
              <a:off x="9966120" y="4875411"/>
              <a:ext cx="2224096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l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 descr="9fefe63359d8eee9fbe1d49bb689d4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1170" y="2223135"/>
            <a:ext cx="3263900" cy="464185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" y="-13335"/>
            <a:ext cx="12188825" cy="6934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活动执行流程</a:t>
            </a:r>
            <a:endParaRPr lang="en-US" altLang="zh-CN" sz="2800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15185" y="738505"/>
            <a:ext cx="3803015" cy="3984625"/>
            <a:chOff x="2309" y="834"/>
            <a:chExt cx="5989" cy="6275"/>
          </a:xfrm>
        </p:grpSpPr>
        <p:sp>
          <p:nvSpPr>
            <p:cNvPr id="43" name="文本框 10"/>
            <p:cNvSpPr txBox="1"/>
            <p:nvPr/>
          </p:nvSpPr>
          <p:spPr>
            <a:xfrm>
              <a:off x="4969" y="3663"/>
              <a:ext cx="3329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C00000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138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9" y="834"/>
              <a:ext cx="4491" cy="627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34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78" name="Group 52"/>
          <p:cNvGrpSpPr/>
          <p:nvPr/>
        </p:nvGrpSpPr>
        <p:grpSpPr>
          <a:xfrm>
            <a:off x="595388" y="2326407"/>
            <a:ext cx="3206299" cy="767261"/>
            <a:chOff x="4012199" y="1347816"/>
            <a:chExt cx="2322052" cy="767261"/>
          </a:xfrm>
        </p:grpSpPr>
        <p:sp>
          <p:nvSpPr>
            <p:cNvPr id="79" name="TextBox 53"/>
            <p:cNvSpPr txBox="1"/>
            <p:nvPr/>
          </p:nvSpPr>
          <p:spPr>
            <a:xfrm>
              <a:off x="4012199" y="1594037"/>
              <a:ext cx="2322052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TextBox 54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r"/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" name="Group 55"/>
          <p:cNvGrpSpPr/>
          <p:nvPr/>
        </p:nvGrpSpPr>
        <p:grpSpPr>
          <a:xfrm>
            <a:off x="729827" y="3633728"/>
            <a:ext cx="3071860" cy="767261"/>
            <a:chOff x="4109562" y="1347816"/>
            <a:chExt cx="2224689" cy="767261"/>
          </a:xfrm>
        </p:grpSpPr>
        <p:sp>
          <p:nvSpPr>
            <p:cNvPr id="82" name="TextBox 56"/>
            <p:cNvSpPr txBox="1"/>
            <p:nvPr/>
          </p:nvSpPr>
          <p:spPr>
            <a:xfrm>
              <a:off x="4109562" y="1594037"/>
              <a:ext cx="2224689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TextBox 57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r"/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4" name="Group 58"/>
          <p:cNvGrpSpPr/>
          <p:nvPr/>
        </p:nvGrpSpPr>
        <p:grpSpPr>
          <a:xfrm>
            <a:off x="8141979" y="2363232"/>
            <a:ext cx="3371657" cy="938651"/>
            <a:chOff x="4012199" y="1347816"/>
            <a:chExt cx="2322052" cy="938651"/>
          </a:xfrm>
        </p:grpSpPr>
        <p:sp>
          <p:nvSpPr>
            <p:cNvPr id="85" name="TextBox 59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TextBox 60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Autofit/>
            </a:bodyPr>
            <a:lstStyle/>
            <a:p>
              <a:pPr algn="l"/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7" name="Group 61"/>
          <p:cNvGrpSpPr/>
          <p:nvPr/>
        </p:nvGrpSpPr>
        <p:grpSpPr>
          <a:xfrm>
            <a:off x="8141072" y="3512813"/>
            <a:ext cx="3371657" cy="938651"/>
            <a:chOff x="4012199" y="1347816"/>
            <a:chExt cx="2322052" cy="938651"/>
          </a:xfrm>
        </p:grpSpPr>
        <p:sp>
          <p:nvSpPr>
            <p:cNvPr id="88" name="TextBox 62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TextBox 63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Autofit/>
            </a:bodyPr>
            <a:lstStyle/>
            <a:p>
              <a:pPr algn="l"/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 descr="ba289eb71af2ec65412ff113f10bba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4370" y="994410"/>
            <a:ext cx="3225165" cy="485203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34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21" name="Group 8"/>
          <p:cNvGrpSpPr/>
          <p:nvPr/>
        </p:nvGrpSpPr>
        <p:grpSpPr bwMode="auto">
          <a:xfrm>
            <a:off x="2862931" y="1872747"/>
            <a:ext cx="1923718" cy="1126726"/>
            <a:chOff x="0" y="0"/>
            <a:chExt cx="9801" cy="6692"/>
          </a:xfrm>
          <a:gradFill>
            <a:gsLst>
              <a:gs pos="0">
                <a:srgbClr val="D3B478"/>
              </a:gs>
              <a:gs pos="40000">
                <a:srgbClr val="F9E2A9"/>
              </a:gs>
              <a:gs pos="78000">
                <a:srgbClr val="E9CF94"/>
              </a:gs>
              <a:gs pos="100000">
                <a:srgbClr val="D3B579"/>
              </a:gs>
            </a:gsLst>
            <a:lin ang="8100000" scaled="0"/>
          </a:gra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solidFill>
              <a:srgbClr val="C00000"/>
            </a:solidFill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solidFill>
              <a:srgbClr val="C00000"/>
            </a:solidFill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solidFill>
              <a:srgbClr val="C00000"/>
            </a:solidFill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</p:grpSp>
      <p:grpSp>
        <p:nvGrpSpPr>
          <p:cNvPr id="3" name="Group 12"/>
          <p:cNvGrpSpPr/>
          <p:nvPr/>
        </p:nvGrpSpPr>
        <p:grpSpPr bwMode="auto">
          <a:xfrm>
            <a:off x="6534283" y="1872747"/>
            <a:ext cx="1923718" cy="1126726"/>
            <a:chOff x="0" y="0"/>
            <a:chExt cx="9801" cy="6692"/>
          </a:xfrm>
          <a:solidFill>
            <a:srgbClr val="C00000"/>
          </a:solidFill>
        </p:grpSpPr>
        <p:sp>
          <p:nvSpPr>
            <p:cNvPr id="4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5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6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2865282" y="3151543"/>
            <a:ext cx="2148298" cy="33441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A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2863215" y="3543300"/>
            <a:ext cx="2150110" cy="15303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6533477" y="3151542"/>
            <a:ext cx="2150415" cy="36404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B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6533515" y="3543300"/>
            <a:ext cx="2150110" cy="15303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3022119" y="3672214"/>
            <a:ext cx="1868915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6694333" y="3672214"/>
            <a:ext cx="1868914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54" name="Group 22"/>
          <p:cNvGrpSpPr/>
          <p:nvPr/>
        </p:nvGrpSpPr>
        <p:grpSpPr bwMode="auto">
          <a:xfrm>
            <a:off x="5306856" y="3037421"/>
            <a:ext cx="977493" cy="978494"/>
            <a:chOff x="0" y="0"/>
            <a:chExt cx="1700" cy="1700"/>
          </a:xfrm>
          <a:solidFill>
            <a:srgbClr val="C00000"/>
          </a:solidFill>
        </p:grpSpPr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lnSpc>
                  <a:spcPct val="130000"/>
                </a:lnSpc>
              </a:pPr>
              <a:endParaRPr lang="zh-CN" altLang="en-US" sz="1330" noProof="1">
                <a:cs typeface="+mn-ea"/>
                <a:sym typeface="+mn-lt"/>
              </a:endParaRPr>
            </a:p>
          </p:txBody>
        </p:sp>
        <p:sp>
          <p:nvSpPr>
            <p:cNvPr id="56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en-US" altLang="zh-CN" sz="1330" b="1" noProof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VS</a:t>
              </a:r>
              <a:endParaRPr lang="en-US" altLang="zh-CN" sz="1330" b="1" noProof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pic>
        <p:nvPicPr>
          <p:cNvPr id="9" name="图片 8" descr="b837356bc46561f4f8e8b4d644f312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9510" y="-557530"/>
            <a:ext cx="1785620" cy="355727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" grpId="0" bldLvl="0" animBg="1"/>
      <p:bldP spid="8" grpId="0" bldLvl="0" animBg="1"/>
      <p:bldP spid="50" grpId="0" bldLvl="0" animBg="1"/>
      <p:bldP spid="51" grpId="0" bldLvl="0" animBg="1"/>
      <p:bldP spid="52" grpId="0" bldLvl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52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Rectangle 30"/>
          <p:cNvSpPr/>
          <p:nvPr/>
        </p:nvSpPr>
        <p:spPr>
          <a:xfrm>
            <a:off x="1571429" y="2197895"/>
            <a:ext cx="4944373" cy="334743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152400" dir="30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 sz="3600" dirty="0"/>
          </a:p>
        </p:txBody>
      </p:sp>
      <p:sp>
        <p:nvSpPr>
          <p:cNvPr id="9" name="Rectangle 70"/>
          <p:cNvSpPr>
            <a:spLocks noChangeArrowheads="1"/>
          </p:cNvSpPr>
          <p:nvPr/>
        </p:nvSpPr>
        <p:spPr bwMode="auto">
          <a:xfrm>
            <a:off x="7240425" y="2717520"/>
            <a:ext cx="184404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8" tIns="45713" rIns="91428" bIns="45713">
            <a:spAutoFit/>
          </a:bodyPr>
          <a:lstStyle/>
          <a:p>
            <a:pPr defTabSz="6858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65" dirty="0">
                <a:solidFill>
                  <a:srgbClr val="F5F7EA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65" dirty="0">
              <a:solidFill>
                <a:srgbClr val="F5F7EA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23"/>
          <p:cNvSpPr/>
          <p:nvPr/>
        </p:nvSpPr>
        <p:spPr>
          <a:xfrm>
            <a:off x="7240425" y="3231794"/>
            <a:ext cx="3846648" cy="1898650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400">
                <a:solidFill>
                  <a:srgbClr val="F5F7EA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rgbClr val="F5F7EA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latinLnBrk="0">
              <a:lnSpc>
                <a:spcPct val="120000"/>
              </a:lnSpc>
            </a:pPr>
            <a:endParaRPr lang="zh-CN" altLang="en-US" sz="14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3" name="Straight Connector 16"/>
          <p:cNvCxnSpPr/>
          <p:nvPr/>
        </p:nvCxnSpPr>
        <p:spPr>
          <a:xfrm>
            <a:off x="6860333" y="2130827"/>
            <a:ext cx="0" cy="362469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" grpId="0" bldLvl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34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4671459" y="1673808"/>
            <a:ext cx="3102593" cy="724360"/>
            <a:chOff x="8461576" y="3139323"/>
            <a:chExt cx="4087892" cy="835777"/>
          </a:xfrm>
        </p:grpSpPr>
        <p:sp>
          <p:nvSpPr>
            <p:cNvPr id="24" name="TextBox 69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Rectangle 70"/>
            <p:cNvSpPr/>
            <p:nvPr/>
          </p:nvSpPr>
          <p:spPr>
            <a:xfrm>
              <a:off x="8461576" y="3139323"/>
              <a:ext cx="2457330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Group 64"/>
          <p:cNvGrpSpPr/>
          <p:nvPr/>
        </p:nvGrpSpPr>
        <p:grpSpPr>
          <a:xfrm>
            <a:off x="6416717" y="4609515"/>
            <a:ext cx="3102592" cy="724360"/>
            <a:chOff x="8433871" y="3139323"/>
            <a:chExt cx="4087891" cy="835777"/>
          </a:xfrm>
        </p:grpSpPr>
        <p:sp>
          <p:nvSpPr>
            <p:cNvPr id="22" name="TextBox 65"/>
            <p:cNvSpPr txBox="1"/>
            <p:nvPr/>
          </p:nvSpPr>
          <p:spPr>
            <a:xfrm>
              <a:off x="8433871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Rectangle 66"/>
            <p:cNvSpPr/>
            <p:nvPr/>
          </p:nvSpPr>
          <p:spPr>
            <a:xfrm>
              <a:off x="8433872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Group 60"/>
          <p:cNvGrpSpPr/>
          <p:nvPr/>
        </p:nvGrpSpPr>
        <p:grpSpPr>
          <a:xfrm>
            <a:off x="7695155" y="1670540"/>
            <a:ext cx="3102592" cy="724360"/>
            <a:chOff x="8461576" y="3139323"/>
            <a:chExt cx="4087891" cy="835777"/>
          </a:xfrm>
        </p:grpSpPr>
        <p:sp>
          <p:nvSpPr>
            <p:cNvPr id="20" name="TextBox 61"/>
            <p:cNvSpPr txBox="1"/>
            <p:nvPr/>
          </p:nvSpPr>
          <p:spPr>
            <a:xfrm>
              <a:off x="8461576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Rectangle 62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1280845" y="4609515"/>
            <a:ext cx="3102592" cy="724360"/>
            <a:chOff x="8461577" y="3139323"/>
            <a:chExt cx="4087891" cy="835777"/>
          </a:xfrm>
        </p:grpSpPr>
        <p:sp>
          <p:nvSpPr>
            <p:cNvPr id="26" name="TextBox 73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Rectangle 74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280845" y="2724681"/>
            <a:ext cx="3374615" cy="1428153"/>
            <a:chOff x="960634" y="2043511"/>
            <a:chExt cx="2530961" cy="1071115"/>
          </a:xfrm>
        </p:grpSpPr>
        <p:grpSp>
          <p:nvGrpSpPr>
            <p:cNvPr id="4" name="Group 43"/>
            <p:cNvGrpSpPr/>
            <p:nvPr/>
          </p:nvGrpSpPr>
          <p:grpSpPr>
            <a:xfrm>
              <a:off x="960634" y="2043511"/>
              <a:ext cx="2483466" cy="1071115"/>
              <a:chOff x="566057" y="1219200"/>
              <a:chExt cx="3483430" cy="1647825"/>
            </a:xfrm>
          </p:grpSpPr>
          <p:sp>
            <p:nvSpPr>
              <p:cNvPr id="34" name="Rectangle: Single Corner Rounded 81"/>
              <p:cNvSpPr/>
              <p:nvPr/>
            </p:nvSpPr>
            <p:spPr>
              <a:xfrm>
                <a:off x="566057" y="1219200"/>
                <a:ext cx="3483430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C000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" name="Right Triangle 82"/>
              <p:cNvSpPr/>
              <p:nvPr/>
            </p:nvSpPr>
            <p:spPr>
              <a:xfrm flipH="1" flipV="1">
                <a:off x="566057" y="2423886"/>
                <a:ext cx="876300" cy="443139"/>
              </a:xfrm>
              <a:prstGeom prst="rtTriangle">
                <a:avLst/>
              </a:prstGeom>
              <a:solidFill>
                <a:srgbClr val="E2363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0" name="Freeform: Shape 49"/>
            <p:cNvSpPr/>
            <p:nvPr/>
          </p:nvSpPr>
          <p:spPr bwMode="auto">
            <a:xfrm>
              <a:off x="1132800" y="2227182"/>
              <a:ext cx="280412" cy="404404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6" name="Rectangle 55"/>
            <p:cNvSpPr/>
            <p:nvPr/>
          </p:nvSpPr>
          <p:spPr>
            <a:xfrm>
              <a:off x="2813284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/>
            <a:p>
              <a:pPr lvl="0" defTabSz="913765">
                <a:defRPr/>
              </a:pPr>
              <a:r>
                <a:rPr lang="en-US" altLang="zh-CN" sz="3735" b="1">
                  <a:solidFill>
                    <a:schemeClr val="bg1"/>
                  </a:solidFill>
                </a:rPr>
                <a:t>40%</a:t>
              </a:r>
              <a:endParaRPr lang="en-US" altLang="zh-CN" sz="3735" b="1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71460" y="2724681"/>
            <a:ext cx="1738303" cy="1428153"/>
            <a:chOff x="3503595" y="2043511"/>
            <a:chExt cx="1303727" cy="1071115"/>
          </a:xfrm>
        </p:grpSpPr>
        <p:grpSp>
          <p:nvGrpSpPr>
            <p:cNvPr id="41" name="Group 44"/>
            <p:cNvGrpSpPr/>
            <p:nvPr/>
          </p:nvGrpSpPr>
          <p:grpSpPr>
            <a:xfrm>
              <a:off x="3503595" y="2043511"/>
              <a:ext cx="1245614" cy="1071115"/>
              <a:chOff x="4348842" y="1219200"/>
              <a:chExt cx="1747158" cy="1647825"/>
            </a:xfrm>
          </p:grpSpPr>
          <p:sp>
            <p:nvSpPr>
              <p:cNvPr id="44" name="Rectangle: Single Corner Rounded 79"/>
              <p:cNvSpPr/>
              <p:nvPr/>
            </p:nvSpPr>
            <p:spPr>
              <a:xfrm>
                <a:off x="4354285" y="1219200"/>
                <a:ext cx="1741715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C000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45" name="Right Triangle 80"/>
              <p:cNvSpPr/>
              <p:nvPr/>
            </p:nvSpPr>
            <p:spPr>
              <a:xfrm flipH="1" flipV="1">
                <a:off x="4348842" y="2423886"/>
                <a:ext cx="876300" cy="443139"/>
              </a:xfrm>
              <a:prstGeom prst="rtTriangle">
                <a:avLst/>
              </a:prstGeom>
              <a:solidFill>
                <a:srgbClr val="E2363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42" name="Freeform: Shape 47"/>
            <p:cNvSpPr/>
            <p:nvPr/>
          </p:nvSpPr>
          <p:spPr bwMode="auto">
            <a:xfrm>
              <a:off x="3611039" y="2247344"/>
              <a:ext cx="375726" cy="36407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3" name="Rectangle 56"/>
            <p:cNvSpPr/>
            <p:nvPr/>
          </p:nvSpPr>
          <p:spPr>
            <a:xfrm>
              <a:off x="4129011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defRPr/>
              </a:pPr>
              <a:r>
                <a:rPr lang="en-US" altLang="zh-CN" sz="3735" b="1">
                  <a:solidFill>
                    <a:schemeClr val="bg1"/>
                  </a:solidFill>
                </a:rPr>
                <a:t>20%</a:t>
              </a:r>
              <a:endParaRPr lang="en-US" altLang="zh-CN" sz="3735" b="1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11604" y="2724681"/>
            <a:ext cx="1327705" cy="1428153"/>
            <a:chOff x="4808703" y="2043511"/>
            <a:chExt cx="995779" cy="1071115"/>
          </a:xfrm>
        </p:grpSpPr>
        <p:grpSp>
          <p:nvGrpSpPr>
            <p:cNvPr id="47" name="Group 45"/>
            <p:cNvGrpSpPr/>
            <p:nvPr/>
          </p:nvGrpSpPr>
          <p:grpSpPr>
            <a:xfrm>
              <a:off x="4808703" y="2043511"/>
              <a:ext cx="903168" cy="1071115"/>
              <a:chOff x="6400798" y="1219200"/>
              <a:chExt cx="1266827" cy="1647825"/>
            </a:xfrm>
          </p:grpSpPr>
          <p:sp>
            <p:nvSpPr>
              <p:cNvPr id="50" name="Rectangle: Single Corner Rounded 77"/>
              <p:cNvSpPr/>
              <p:nvPr/>
            </p:nvSpPr>
            <p:spPr>
              <a:xfrm>
                <a:off x="6400798" y="1219200"/>
                <a:ext cx="1266827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C000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51" name="Right Triangle 78"/>
              <p:cNvSpPr/>
              <p:nvPr/>
            </p:nvSpPr>
            <p:spPr>
              <a:xfrm flipH="1" flipV="1">
                <a:off x="6400798" y="2423886"/>
                <a:ext cx="876300" cy="443139"/>
              </a:xfrm>
              <a:prstGeom prst="rtTriangle">
                <a:avLst/>
              </a:prstGeom>
              <a:solidFill>
                <a:srgbClr val="E2363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48" name="Freeform: Shape 50"/>
            <p:cNvSpPr/>
            <p:nvPr/>
          </p:nvSpPr>
          <p:spPr bwMode="auto">
            <a:xfrm>
              <a:off x="4841094" y="2234202"/>
              <a:ext cx="357543" cy="382697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9" name="Rectangle 57"/>
            <p:cNvSpPr/>
            <p:nvPr/>
          </p:nvSpPr>
          <p:spPr>
            <a:xfrm>
              <a:off x="5126171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defRPr/>
              </a:pPr>
              <a:r>
                <a:rPr lang="en-US" altLang="zh-CN" sz="3735" b="1">
                  <a:solidFill>
                    <a:schemeClr val="bg1"/>
                  </a:solidFill>
                </a:rPr>
                <a:t>15%</a:t>
              </a:r>
              <a:endParaRPr lang="en-US" altLang="zh-CN" sz="3735" b="1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95155" y="2724681"/>
            <a:ext cx="3239359" cy="1428153"/>
            <a:chOff x="5771366" y="2043511"/>
            <a:chExt cx="2429519" cy="1071115"/>
          </a:xfrm>
        </p:grpSpPr>
        <p:grpSp>
          <p:nvGrpSpPr>
            <p:cNvPr id="53" name="Group 46"/>
            <p:cNvGrpSpPr/>
            <p:nvPr/>
          </p:nvGrpSpPr>
          <p:grpSpPr>
            <a:xfrm>
              <a:off x="5771366" y="2043511"/>
              <a:ext cx="2412001" cy="1071115"/>
              <a:chOff x="7966981" y="1219200"/>
              <a:chExt cx="3383190" cy="1647825"/>
            </a:xfrm>
          </p:grpSpPr>
          <p:sp>
            <p:nvSpPr>
              <p:cNvPr id="56" name="Rectangle: Single Corner Rounded 75"/>
              <p:cNvSpPr/>
              <p:nvPr/>
            </p:nvSpPr>
            <p:spPr>
              <a:xfrm>
                <a:off x="7972423" y="1219200"/>
                <a:ext cx="3377748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C000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 dirty="0"/>
              </a:p>
            </p:txBody>
          </p:sp>
          <p:sp>
            <p:nvSpPr>
              <p:cNvPr id="57" name="Right Triangle 76"/>
              <p:cNvSpPr/>
              <p:nvPr/>
            </p:nvSpPr>
            <p:spPr>
              <a:xfrm flipH="1" flipV="1">
                <a:off x="7966981" y="2423886"/>
                <a:ext cx="876300" cy="443139"/>
              </a:xfrm>
              <a:prstGeom prst="rtTriangle">
                <a:avLst/>
              </a:prstGeom>
              <a:solidFill>
                <a:srgbClr val="E2363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54" name="Freeform: Shape 48"/>
            <p:cNvSpPr/>
            <p:nvPr/>
          </p:nvSpPr>
          <p:spPr bwMode="auto">
            <a:xfrm>
              <a:off x="5894075" y="2241535"/>
              <a:ext cx="379328" cy="375698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5" name="Rectangle 58"/>
            <p:cNvSpPr/>
            <p:nvPr/>
          </p:nvSpPr>
          <p:spPr>
            <a:xfrm>
              <a:off x="7522574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defRPr/>
              </a:pPr>
              <a:r>
                <a:rPr lang="en-US" altLang="zh-CN" sz="3735" b="1" dirty="0">
                  <a:solidFill>
                    <a:schemeClr val="bg1"/>
                  </a:solidFill>
                </a:rPr>
                <a:t>40%</a:t>
              </a:r>
              <a:endParaRPr lang="en-US" altLang="zh-CN" sz="373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52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4200" y="2651760"/>
            <a:ext cx="3136900" cy="4206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4727575" y="4127500"/>
            <a:ext cx="2470150" cy="2220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7" name="图片 16" descr="b0e76f8faa5fcd52b73810a35e862c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115" y="82550"/>
            <a:ext cx="2479675" cy="404495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 bldLvl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" y="-13335"/>
            <a:ext cx="12188825" cy="6952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活动经费预算</a:t>
            </a:r>
            <a:endParaRPr lang="en-US" altLang="zh-CN" sz="2800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17725" y="725805"/>
            <a:ext cx="3800475" cy="3997325"/>
            <a:chOff x="2313" y="814"/>
            <a:chExt cx="5985" cy="6295"/>
          </a:xfrm>
        </p:grpSpPr>
        <p:sp>
          <p:nvSpPr>
            <p:cNvPr id="43" name="文本框 10"/>
            <p:cNvSpPr txBox="1"/>
            <p:nvPr/>
          </p:nvSpPr>
          <p:spPr>
            <a:xfrm>
              <a:off x="4969" y="3663"/>
              <a:ext cx="3329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C00000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138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13" y="814"/>
              <a:ext cx="4422" cy="617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" y="-6985"/>
            <a:ext cx="12189460" cy="69815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459862" y="1354394"/>
            <a:ext cx="1" cy="5492811"/>
          </a:xfrm>
          <a:prstGeom prst="line">
            <a:avLst/>
          </a:prstGeom>
          <a:ln w="3175">
            <a:solidFill>
              <a:schemeClr val="bg1">
                <a:lumMod val="95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4366" y="-10795"/>
            <a:ext cx="0" cy="5643645"/>
          </a:xfrm>
          <a:prstGeom prst="line">
            <a:avLst/>
          </a:prstGeom>
          <a:ln w="3175">
            <a:solidFill>
              <a:schemeClr val="bg1">
                <a:lumMod val="95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808990" y="2058370"/>
            <a:ext cx="3167521" cy="491115"/>
            <a:chOff x="2770179" y="1705945"/>
            <a:chExt cx="3167521" cy="491115"/>
          </a:xfrm>
        </p:grpSpPr>
        <p:sp>
          <p:nvSpPr>
            <p:cNvPr id="11" name="圆角矩形 72"/>
            <p:cNvSpPr/>
            <p:nvPr/>
          </p:nvSpPr>
          <p:spPr>
            <a:xfrm rot="10800000" flipV="1">
              <a:off x="5453413" y="1705945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B202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  <a:endParaRPr lang="en-US" altLang="zh-CN" sz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770179" y="1731603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7722" y="2806273"/>
            <a:ext cx="2874351" cy="491115"/>
            <a:chOff x="6178911" y="2313513"/>
            <a:chExt cx="2874351" cy="491115"/>
          </a:xfrm>
        </p:grpSpPr>
        <p:sp>
          <p:nvSpPr>
            <p:cNvPr id="14" name="圆角矩形 73"/>
            <p:cNvSpPr/>
            <p:nvPr/>
          </p:nvSpPr>
          <p:spPr>
            <a:xfrm rot="10800000" flipV="1">
              <a:off x="6178911" y="2313513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B202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rgbClr val="F5F7EA"/>
                  </a:solidFill>
                </a:rPr>
                <a:t>3</a:t>
              </a:r>
              <a:endParaRPr lang="en-US" altLang="zh-CN" sz="3600" dirty="0">
                <a:solidFill>
                  <a:srgbClr val="F5F7EA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38052" y="2313513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solidFill>
                    <a:srgbClr val="F5F7EA"/>
                  </a:solidFill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05251" y="3329306"/>
            <a:ext cx="3172190" cy="542521"/>
            <a:chOff x="2766440" y="2976881"/>
            <a:chExt cx="3172190" cy="542521"/>
          </a:xfrm>
        </p:grpSpPr>
        <p:sp>
          <p:nvSpPr>
            <p:cNvPr id="37" name="圆角矩形 74"/>
            <p:cNvSpPr/>
            <p:nvPr/>
          </p:nvSpPr>
          <p:spPr>
            <a:xfrm rot="10800000" flipV="1">
              <a:off x="5454343" y="2976881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B202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en-US" altLang="zh-CN" sz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766440" y="3060297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solidFill>
                    <a:srgbClr val="F5F7EA"/>
                  </a:solidFill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17722" y="4076273"/>
            <a:ext cx="2918801" cy="491115"/>
            <a:chOff x="6178911" y="3583513"/>
            <a:chExt cx="2918801" cy="491115"/>
          </a:xfrm>
        </p:grpSpPr>
        <p:sp>
          <p:nvSpPr>
            <p:cNvPr id="40" name="圆角矩形 75"/>
            <p:cNvSpPr/>
            <p:nvPr/>
          </p:nvSpPr>
          <p:spPr>
            <a:xfrm rot="10800000" flipV="1">
              <a:off x="6178911" y="3583513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B202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rgbClr val="F5F7EA"/>
                  </a:solidFill>
                </a:rPr>
                <a:t>4</a:t>
              </a:r>
              <a:endParaRPr lang="en-US" altLang="zh-CN" sz="3600" dirty="0">
                <a:solidFill>
                  <a:srgbClr val="F5F7EA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82502" y="3594719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 dirty="0">
                  <a:solidFill>
                    <a:srgbClr val="F5F7EA"/>
                  </a:solidFill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82700" y="774065"/>
            <a:ext cx="2026667" cy="638175"/>
            <a:chOff x="5337628" y="725894"/>
            <a:chExt cx="1529517" cy="852861"/>
          </a:xfrm>
          <a:solidFill>
            <a:srgbClr val="C00000"/>
          </a:solidFill>
        </p:grpSpPr>
        <p:sp>
          <p:nvSpPr>
            <p:cNvPr id="52" name="矩形 51"/>
            <p:cNvSpPr/>
            <p:nvPr/>
          </p:nvSpPr>
          <p:spPr>
            <a:xfrm>
              <a:off x="5337628" y="725894"/>
              <a:ext cx="1529517" cy="85286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679320" y="803967"/>
              <a:ext cx="985780" cy="6975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目 录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 descr="dc86ab30156141fd114b8ff78c616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97305" y="-1000760"/>
            <a:ext cx="3185160" cy="3084830"/>
          </a:xfrm>
          <a:prstGeom prst="rect">
            <a:avLst/>
          </a:prstGeom>
        </p:spPr>
      </p:pic>
    </p:spTree>
  </p:cSld>
  <p:clrMapOvr>
    <a:masterClrMapping/>
  </p:clrMapOvr>
  <p:transition spd="slow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789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41" name="图片 40" descr="62eab1d4fafa136c3cbdf46e8d92ad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8965" y="1308100"/>
            <a:ext cx="8510905" cy="4276090"/>
          </a:xfrm>
          <a:prstGeom prst="rect">
            <a:avLst/>
          </a:prstGeom>
        </p:spPr>
      </p:pic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3251835" y="2633980"/>
            <a:ext cx="6365875" cy="203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2" name="图片 41" descr="84a60553b3cec1db619c244dff34e9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390" y="1308100"/>
            <a:ext cx="1652270" cy="165227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2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430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37765" y="1792605"/>
            <a:ext cx="7262495" cy="2909570"/>
            <a:chOff x="3839" y="2823"/>
            <a:chExt cx="11437" cy="4582"/>
          </a:xfrm>
        </p:grpSpPr>
        <p:sp>
          <p:nvSpPr>
            <p:cNvPr id="23554" name="PA_库_任意多边形 109"/>
            <p:cNvSpPr>
              <a:spLocks noEditPoints="1"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39" y="2823"/>
              <a:ext cx="9270" cy="4582"/>
            </a:xfrm>
            <a:custGeom>
              <a:avLst/>
              <a:gdLst>
                <a:gd name="T0" fmla="*/ 2147483647 w 1530"/>
                <a:gd name="T1" fmla="*/ 1455849226 h 755"/>
                <a:gd name="T2" fmla="*/ 2147483647 w 1530"/>
                <a:gd name="T3" fmla="*/ 1010181725 h 755"/>
                <a:gd name="T4" fmla="*/ 2147483647 w 1530"/>
                <a:gd name="T5" fmla="*/ 861623322 h 755"/>
                <a:gd name="T6" fmla="*/ 2147483647 w 1530"/>
                <a:gd name="T7" fmla="*/ 401101907 h 755"/>
                <a:gd name="T8" fmla="*/ 2147483647 w 1530"/>
                <a:gd name="T9" fmla="*/ 74277275 h 755"/>
                <a:gd name="T10" fmla="*/ 2147483647 w 1530"/>
                <a:gd name="T11" fmla="*/ 1827239453 h 755"/>
                <a:gd name="T12" fmla="*/ 2147483647 w 1530"/>
                <a:gd name="T13" fmla="*/ 1396425865 h 755"/>
                <a:gd name="T14" fmla="*/ 2147483647 w 1530"/>
                <a:gd name="T15" fmla="*/ 1010181725 h 755"/>
                <a:gd name="T16" fmla="*/ 2147483647 w 1530"/>
                <a:gd name="T17" fmla="*/ 282255185 h 755"/>
                <a:gd name="T18" fmla="*/ 2147483647 w 1530"/>
                <a:gd name="T19" fmla="*/ 2147483647 h 755"/>
                <a:gd name="T20" fmla="*/ 2147483647 w 1530"/>
                <a:gd name="T21" fmla="*/ 2147483647 h 755"/>
                <a:gd name="T22" fmla="*/ 2147483647 w 1530"/>
                <a:gd name="T23" fmla="*/ 2147483647 h 755"/>
                <a:gd name="T24" fmla="*/ 2147483647 w 1530"/>
                <a:gd name="T25" fmla="*/ 2147483647 h 755"/>
                <a:gd name="T26" fmla="*/ 2147483647 w 1530"/>
                <a:gd name="T27" fmla="*/ 1604403775 h 755"/>
                <a:gd name="T28" fmla="*/ 2147483647 w 1530"/>
                <a:gd name="T29" fmla="*/ 1129024594 h 755"/>
                <a:gd name="T30" fmla="*/ 2147483647 w 1530"/>
                <a:gd name="T31" fmla="*/ 1574692095 h 755"/>
                <a:gd name="T32" fmla="*/ 2147483647 w 1530"/>
                <a:gd name="T33" fmla="*/ 1515268734 h 755"/>
                <a:gd name="T34" fmla="*/ 2147483647 w 1530"/>
                <a:gd name="T35" fmla="*/ 2147483647 h 755"/>
                <a:gd name="T36" fmla="*/ 2147483647 w 1530"/>
                <a:gd name="T37" fmla="*/ 1797527773 h 755"/>
                <a:gd name="T38" fmla="*/ 2147483647 w 1530"/>
                <a:gd name="T39" fmla="*/ 2147483647 h 755"/>
                <a:gd name="T40" fmla="*/ 2147483647 w 1530"/>
                <a:gd name="T41" fmla="*/ 2147483647 h 755"/>
                <a:gd name="T42" fmla="*/ 2147483647 w 1530"/>
                <a:gd name="T43" fmla="*/ 2147483647 h 755"/>
                <a:gd name="T44" fmla="*/ 2147483647 w 1530"/>
                <a:gd name="T45" fmla="*/ 2147483647 h 755"/>
                <a:gd name="T46" fmla="*/ 2147483647 w 1530"/>
                <a:gd name="T47" fmla="*/ 2147483647 h 755"/>
                <a:gd name="T48" fmla="*/ 2147483647 w 1530"/>
                <a:gd name="T49" fmla="*/ 2147483647 h 755"/>
                <a:gd name="T50" fmla="*/ 2147483647 w 1530"/>
                <a:gd name="T51" fmla="*/ 2147483647 h 755"/>
                <a:gd name="T52" fmla="*/ 2147483647 w 1530"/>
                <a:gd name="T53" fmla="*/ 2147483647 h 755"/>
                <a:gd name="T54" fmla="*/ 2147483647 w 1530"/>
                <a:gd name="T55" fmla="*/ 2147483647 h 755"/>
                <a:gd name="T56" fmla="*/ 2147483647 w 1530"/>
                <a:gd name="T57" fmla="*/ 2147483647 h 755"/>
                <a:gd name="T58" fmla="*/ 2147483647 w 1530"/>
                <a:gd name="T59" fmla="*/ 2147483647 h 755"/>
                <a:gd name="T60" fmla="*/ 2147483647 w 1530"/>
                <a:gd name="T61" fmla="*/ 2147483647 h 755"/>
                <a:gd name="T62" fmla="*/ 2147483647 w 1530"/>
                <a:gd name="T63" fmla="*/ 2147483647 h 755"/>
                <a:gd name="T64" fmla="*/ 2147483647 w 1530"/>
                <a:gd name="T65" fmla="*/ 2147483647 h 755"/>
                <a:gd name="T66" fmla="*/ 2147483647 w 1530"/>
                <a:gd name="T67" fmla="*/ 2147483647 h 755"/>
                <a:gd name="T68" fmla="*/ 2147483647 w 1530"/>
                <a:gd name="T69" fmla="*/ 668503179 h 755"/>
                <a:gd name="T70" fmla="*/ 2147483647 w 1530"/>
                <a:gd name="T71" fmla="*/ 1247871316 h 755"/>
                <a:gd name="T72" fmla="*/ 2147483647 w 1530"/>
                <a:gd name="T73" fmla="*/ 401101907 h 755"/>
                <a:gd name="T74" fmla="*/ 2147483647 w 1530"/>
                <a:gd name="T75" fmla="*/ 1752958325 h 755"/>
                <a:gd name="T76" fmla="*/ 2147483647 w 1530"/>
                <a:gd name="T77" fmla="*/ 2147483647 h 755"/>
                <a:gd name="T78" fmla="*/ 2147483647 w 1530"/>
                <a:gd name="T79" fmla="*/ 2147483647 h 755"/>
                <a:gd name="T80" fmla="*/ 2147483647 w 1530"/>
                <a:gd name="T81" fmla="*/ 2147483647 h 755"/>
                <a:gd name="T82" fmla="*/ 2147483647 w 1530"/>
                <a:gd name="T83" fmla="*/ 2147483647 h 755"/>
                <a:gd name="T84" fmla="*/ 2147483647 w 1530"/>
                <a:gd name="T85" fmla="*/ 2147483647 h 755"/>
                <a:gd name="T86" fmla="*/ 2147483647 w 1530"/>
                <a:gd name="T87" fmla="*/ 2147483647 h 755"/>
                <a:gd name="T88" fmla="*/ 2147483647 w 1530"/>
                <a:gd name="T89" fmla="*/ 2147483647 h 755"/>
                <a:gd name="T90" fmla="*/ 2147483647 w 1530"/>
                <a:gd name="T91" fmla="*/ 2147483647 h 755"/>
                <a:gd name="T92" fmla="*/ 2147483647 w 1530"/>
                <a:gd name="T93" fmla="*/ 2147483647 h 755"/>
                <a:gd name="T94" fmla="*/ 2147483647 w 1530"/>
                <a:gd name="T95" fmla="*/ 2147483647 h 755"/>
                <a:gd name="T96" fmla="*/ 2147483647 w 1530"/>
                <a:gd name="T97" fmla="*/ 2147483647 h 755"/>
                <a:gd name="T98" fmla="*/ 2147483647 w 1530"/>
                <a:gd name="T99" fmla="*/ 2147483647 h 755"/>
                <a:gd name="T100" fmla="*/ 2147483647 w 1530"/>
                <a:gd name="T101" fmla="*/ 2147483647 h 755"/>
                <a:gd name="T102" fmla="*/ 2147483647 w 1530"/>
                <a:gd name="T103" fmla="*/ 2147483647 h 755"/>
                <a:gd name="T104" fmla="*/ 2147483647 w 1530"/>
                <a:gd name="T105" fmla="*/ 1886658960 h 755"/>
                <a:gd name="T106" fmla="*/ 2147483647 w 1530"/>
                <a:gd name="T107" fmla="*/ 2005505683 h 755"/>
                <a:gd name="T108" fmla="*/ 503168360 w 1530"/>
                <a:gd name="T109" fmla="*/ 1797527773 h 755"/>
                <a:gd name="T110" fmla="*/ 917539814 w 1530"/>
                <a:gd name="T111" fmla="*/ 2147483647 h 755"/>
                <a:gd name="T112" fmla="*/ 2147483647 w 1530"/>
                <a:gd name="T113" fmla="*/ 2147483647 h 755"/>
                <a:gd name="T114" fmla="*/ 2147483647 w 1530"/>
                <a:gd name="T115" fmla="*/ 2147483647 h 755"/>
                <a:gd name="T116" fmla="*/ 2147483647 w 1530"/>
                <a:gd name="T117" fmla="*/ 2147483647 h 755"/>
                <a:gd name="T118" fmla="*/ 2147483647 w 1530"/>
                <a:gd name="T119" fmla="*/ 2147483647 h 755"/>
                <a:gd name="T120" fmla="*/ 2147483647 w 1530"/>
                <a:gd name="T121" fmla="*/ 2147483647 h 755"/>
                <a:gd name="T122" fmla="*/ 2147483647 w 1530"/>
                <a:gd name="T123" fmla="*/ 2147483647 h 755"/>
                <a:gd name="T124" fmla="*/ 2147483647 w 1530"/>
                <a:gd name="T125" fmla="*/ 2147483647 h 7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30"/>
                <a:gd name="T190" fmla="*/ 0 h 755"/>
                <a:gd name="T191" fmla="*/ 1530 w 1530"/>
                <a:gd name="T192" fmla="*/ 755 h 7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2554" y="3473"/>
              <a:ext cx="2723" cy="940"/>
              <a:chOff x="8629650" y="3297238"/>
              <a:chExt cx="1728788" cy="596900"/>
            </a:xfrm>
          </p:grpSpPr>
          <p:sp>
            <p:nvSpPr>
              <p:cNvPr id="23557" name="矩形标注 6"/>
              <p:cNvSpPr>
                <a:spLocks noChangeArrowheads="1"/>
              </p:cNvSpPr>
              <p:nvPr/>
            </p:nvSpPr>
            <p:spPr bwMode="auto">
              <a:xfrm>
                <a:off x="8629650" y="3297238"/>
                <a:ext cx="1728788" cy="596900"/>
              </a:xfrm>
              <a:prstGeom prst="wedgeRectCallout">
                <a:avLst>
                  <a:gd name="adj1" fmla="val -66463"/>
                  <a:gd name="adj2" fmla="val -9023"/>
                </a:avLst>
              </a:prstGeom>
              <a:solidFill>
                <a:srgbClr val="F5F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58" name="文本框 8"/>
              <p:cNvSpPr>
                <a:spLocks noChangeArrowheads="1"/>
              </p:cNvSpPr>
              <p:nvPr/>
            </p:nvSpPr>
            <p:spPr bwMode="auto">
              <a:xfrm>
                <a:off x="8686800" y="3333750"/>
                <a:ext cx="1614488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添加标题</a:t>
                </a:r>
                <a:endParaRPr lang="zh-CN" altLang="en-US" sz="28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23566" name="直接连接符 15"/>
          <p:cNvSpPr>
            <a:spLocks noChangeShapeType="1"/>
          </p:cNvSpPr>
          <p:nvPr/>
        </p:nvSpPr>
        <p:spPr bwMode="auto">
          <a:xfrm>
            <a:off x="1192530" y="5038725"/>
            <a:ext cx="2525395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Box 6"/>
          <p:cNvSpPr txBox="1"/>
          <p:nvPr/>
        </p:nvSpPr>
        <p:spPr>
          <a:xfrm>
            <a:off x="1823085" y="5102860"/>
            <a:ext cx="8752840" cy="96901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0" name="图片 29" descr="56c1d7efe53c1e45cff0f724ea30593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4346575"/>
            <a:ext cx="1274445" cy="250761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27305" y="-5080"/>
            <a:ext cx="12231370" cy="69347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1243965" y="2495550"/>
            <a:ext cx="4290060" cy="277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20202"/>
                </a:solidFill>
              </a14:hiddenFill>
            </a:ext>
          </a:extLst>
        </p:spPr>
        <p:txBody>
          <a:bodyPr wrap="square" lIns="68570" tIns="34289" rIns="68570" bIns="34289">
            <a:spAutoFit/>
          </a:bodyPr>
          <a:lstStyle/>
          <a:p>
            <a:pPr defTabSz="685165">
              <a:lnSpc>
                <a:spcPct val="200000"/>
              </a:lnSpc>
            </a:pPr>
            <a:r>
              <a:rPr 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</a:t>
            </a:r>
            <a:r>
              <a:rPr altLang="zh-CN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请替换文字内容</a:t>
            </a:r>
            <a:r>
              <a:rPr altLang="zh-CN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2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70" name="图片 269" descr="QQ图片201711061649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0245" y="2250440"/>
            <a:ext cx="5267325" cy="326771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6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867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5F7EA"/>
              </a:solidFill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418205"/>
            <a:ext cx="12192000" cy="34683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9" name="组合 158"/>
          <p:cNvGrpSpPr/>
          <p:nvPr/>
        </p:nvGrpSpPr>
        <p:grpSpPr bwMode="auto">
          <a:xfrm>
            <a:off x="7565072" y="-1712913"/>
            <a:ext cx="7902576" cy="10706101"/>
            <a:chOff x="3748088" y="285750"/>
            <a:chExt cx="4692650" cy="6356351"/>
          </a:xfrm>
        </p:grpSpPr>
        <p:sp>
          <p:nvSpPr>
            <p:cNvPr id="11275" name="Freeform 5"/>
            <p:cNvSpPr/>
            <p:nvPr/>
          </p:nvSpPr>
          <p:spPr bwMode="auto">
            <a:xfrm>
              <a:off x="5707063" y="5497513"/>
              <a:ext cx="581025" cy="1144588"/>
            </a:xfrm>
            <a:custGeom>
              <a:avLst/>
              <a:gdLst>
                <a:gd name="T0" fmla="*/ 36314 w 192"/>
                <a:gd name="T1" fmla="*/ 27324 h 377"/>
                <a:gd name="T2" fmla="*/ 57497 w 192"/>
                <a:gd name="T3" fmla="*/ 1020110 h 377"/>
                <a:gd name="T4" fmla="*/ 550763 w 192"/>
                <a:gd name="T5" fmla="*/ 1020110 h 377"/>
                <a:gd name="T6" fmla="*/ 581025 w 192"/>
                <a:gd name="T7" fmla="*/ 0 h 377"/>
                <a:gd name="T8" fmla="*/ 0 w 192"/>
                <a:gd name="T9" fmla="*/ 112334 h 377"/>
                <a:gd name="T10" fmla="*/ 36314 w 192"/>
                <a:gd name="T11" fmla="*/ 27324 h 3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377"/>
                <a:gd name="T20" fmla="*/ 192 w 192"/>
                <a:gd name="T21" fmla="*/ 377 h 3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377">
                  <a:moveTo>
                    <a:pt x="12" y="9"/>
                  </a:moveTo>
                  <a:cubicBezTo>
                    <a:pt x="19" y="336"/>
                    <a:pt x="19" y="336"/>
                    <a:pt x="19" y="336"/>
                  </a:cubicBezTo>
                  <a:cubicBezTo>
                    <a:pt x="19" y="336"/>
                    <a:pt x="114" y="377"/>
                    <a:pt x="182" y="336"/>
                  </a:cubicBezTo>
                  <a:cubicBezTo>
                    <a:pt x="175" y="311"/>
                    <a:pt x="192" y="0"/>
                    <a:pt x="192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9"/>
                    <a:pt x="12" y="9"/>
                    <a:pt x="12" y="9"/>
                  </a:cubicBezTo>
                </a:path>
              </a:pathLst>
            </a:custGeom>
            <a:solidFill>
              <a:srgbClr val="4E352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6" name="Freeform 6"/>
            <p:cNvSpPr>
              <a:spLocks noEditPoints="1"/>
            </p:cNvSpPr>
            <p:nvPr/>
          </p:nvSpPr>
          <p:spPr bwMode="auto">
            <a:xfrm>
              <a:off x="6254751" y="5880100"/>
              <a:ext cx="12700" cy="342900"/>
            </a:xfrm>
            <a:custGeom>
              <a:avLst/>
              <a:gdLst>
                <a:gd name="T0" fmla="*/ 6350 w 4"/>
                <a:gd name="T1" fmla="*/ 166898 h 113"/>
                <a:gd name="T2" fmla="*/ 0 w 4"/>
                <a:gd name="T3" fmla="*/ 342900 h 113"/>
                <a:gd name="T4" fmla="*/ 0 w 4"/>
                <a:gd name="T5" fmla="*/ 342900 h 113"/>
                <a:gd name="T6" fmla="*/ 6350 w 4"/>
                <a:gd name="T7" fmla="*/ 166898 h 113"/>
                <a:gd name="T8" fmla="*/ 6350 w 4"/>
                <a:gd name="T9" fmla="*/ 166898 h 113"/>
                <a:gd name="T10" fmla="*/ 12700 w 4"/>
                <a:gd name="T11" fmla="*/ 0 h 113"/>
                <a:gd name="T12" fmla="*/ 9525 w 4"/>
                <a:gd name="T13" fmla="*/ 94070 h 113"/>
                <a:gd name="T14" fmla="*/ 9525 w 4"/>
                <a:gd name="T15" fmla="*/ 94070 h 113"/>
                <a:gd name="T16" fmla="*/ 12700 w 4"/>
                <a:gd name="T17" fmla="*/ 0 h 113"/>
                <a:gd name="T18" fmla="*/ 12700 w 4"/>
                <a:gd name="T19" fmla="*/ 0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113"/>
                <a:gd name="T32" fmla="*/ 4 w 4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113">
                  <a:moveTo>
                    <a:pt x="2" y="55"/>
                  </a:moveTo>
                  <a:cubicBezTo>
                    <a:pt x="1" y="75"/>
                    <a:pt x="1" y="94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4"/>
                    <a:pt x="1" y="7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moveTo>
                    <a:pt x="4" y="0"/>
                  </a:moveTo>
                  <a:cubicBezTo>
                    <a:pt x="4" y="10"/>
                    <a:pt x="4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0"/>
                    <a:pt x="4" y="1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9E9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7" name="Freeform 7"/>
            <p:cNvSpPr>
              <a:spLocks noEditPoints="1"/>
            </p:cNvSpPr>
            <p:nvPr/>
          </p:nvSpPr>
          <p:spPr bwMode="auto">
            <a:xfrm>
              <a:off x="5757863" y="5849938"/>
              <a:ext cx="509588" cy="373063"/>
            </a:xfrm>
            <a:custGeom>
              <a:avLst/>
              <a:gdLst>
                <a:gd name="T0" fmla="*/ 224461 w 168"/>
                <a:gd name="T1" fmla="*/ 15165 h 123"/>
                <a:gd name="T2" fmla="*/ 0 w 168"/>
                <a:gd name="T3" fmla="*/ 181982 h 123"/>
                <a:gd name="T4" fmla="*/ 497455 w 168"/>
                <a:gd name="T5" fmla="*/ 373063 h 123"/>
                <a:gd name="T6" fmla="*/ 503521 w 168"/>
                <a:gd name="T7" fmla="*/ 197147 h 123"/>
                <a:gd name="T8" fmla="*/ 224461 w 168"/>
                <a:gd name="T9" fmla="*/ 15165 h 123"/>
                <a:gd name="T10" fmla="*/ 430723 w 168"/>
                <a:gd name="T11" fmla="*/ 0 h 123"/>
                <a:gd name="T12" fmla="*/ 506555 w 168"/>
                <a:gd name="T13" fmla="*/ 124354 h 123"/>
                <a:gd name="T14" fmla="*/ 509588 w 168"/>
                <a:gd name="T15" fmla="*/ 30330 h 123"/>
                <a:gd name="T16" fmla="*/ 430723 w 168"/>
                <a:gd name="T17" fmla="*/ 0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8"/>
                <a:gd name="T28" fmla="*/ 0 h 123"/>
                <a:gd name="T29" fmla="*/ 168 w 168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8" h="123">
                  <a:moveTo>
                    <a:pt x="74" y="5"/>
                  </a:moveTo>
                  <a:cubicBezTo>
                    <a:pt x="60" y="19"/>
                    <a:pt x="29" y="41"/>
                    <a:pt x="0" y="60"/>
                  </a:cubicBezTo>
                  <a:cubicBezTo>
                    <a:pt x="49" y="87"/>
                    <a:pt x="104" y="110"/>
                    <a:pt x="164" y="123"/>
                  </a:cubicBezTo>
                  <a:cubicBezTo>
                    <a:pt x="165" y="104"/>
                    <a:pt x="165" y="85"/>
                    <a:pt x="166" y="65"/>
                  </a:cubicBezTo>
                  <a:cubicBezTo>
                    <a:pt x="135" y="52"/>
                    <a:pt x="78" y="26"/>
                    <a:pt x="74" y="5"/>
                  </a:cubicBezTo>
                  <a:moveTo>
                    <a:pt x="142" y="0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68" y="30"/>
                    <a:pt x="168" y="20"/>
                    <a:pt x="168" y="10"/>
                  </a:cubicBezTo>
                  <a:cubicBezTo>
                    <a:pt x="152" y="4"/>
                    <a:pt x="142" y="0"/>
                    <a:pt x="142" y="0"/>
                  </a:cubicBezTo>
                </a:path>
              </a:pathLst>
            </a:custGeom>
            <a:solidFill>
              <a:srgbClr val="34211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8" name="Freeform 8"/>
            <p:cNvSpPr/>
            <p:nvPr/>
          </p:nvSpPr>
          <p:spPr bwMode="auto">
            <a:xfrm>
              <a:off x="6084888" y="285750"/>
              <a:ext cx="19050" cy="20638"/>
            </a:xfrm>
            <a:custGeom>
              <a:avLst/>
              <a:gdLst>
                <a:gd name="T0" fmla="*/ 0 w 6"/>
                <a:gd name="T1" fmla="*/ 0 h 7"/>
                <a:gd name="T2" fmla="*/ 9525 w 6"/>
                <a:gd name="T3" fmla="*/ 20638 h 7"/>
                <a:gd name="T4" fmla="*/ 19050 w 6"/>
                <a:gd name="T5" fmla="*/ 0 h 7"/>
                <a:gd name="T6" fmla="*/ 0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0" y="0"/>
                  </a:moveTo>
                  <a:cubicBezTo>
                    <a:pt x="0" y="0"/>
                    <a:pt x="1" y="3"/>
                    <a:pt x="3" y="7"/>
                  </a:cubicBezTo>
                  <a:cubicBezTo>
                    <a:pt x="5" y="3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9" name="Freeform 9"/>
            <p:cNvSpPr/>
            <p:nvPr/>
          </p:nvSpPr>
          <p:spPr bwMode="auto">
            <a:xfrm>
              <a:off x="4438651" y="4040188"/>
              <a:ext cx="11113" cy="3175"/>
            </a:xfrm>
            <a:custGeom>
              <a:avLst/>
              <a:gdLst>
                <a:gd name="T0" fmla="*/ 11113 w 4"/>
                <a:gd name="T1" fmla="*/ 0 h 1"/>
                <a:gd name="T2" fmla="*/ 0 w 4"/>
                <a:gd name="T3" fmla="*/ 3175 h 1"/>
                <a:gd name="T4" fmla="*/ 11113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0" name="Freeform 10"/>
            <p:cNvSpPr/>
            <p:nvPr/>
          </p:nvSpPr>
          <p:spPr bwMode="auto">
            <a:xfrm>
              <a:off x="7742238" y="4040188"/>
              <a:ext cx="7938" cy="3175"/>
            </a:xfrm>
            <a:custGeom>
              <a:avLst/>
              <a:gdLst>
                <a:gd name="T0" fmla="*/ 0 w 3"/>
                <a:gd name="T1" fmla="*/ 0 h 1"/>
                <a:gd name="T2" fmla="*/ 7938 w 3"/>
                <a:gd name="T3" fmla="*/ 3175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1" name="Freeform 11"/>
            <p:cNvSpPr/>
            <p:nvPr/>
          </p:nvSpPr>
          <p:spPr bwMode="auto">
            <a:xfrm>
              <a:off x="3748088" y="306388"/>
              <a:ext cx="4692650" cy="5834063"/>
            </a:xfrm>
            <a:custGeom>
              <a:avLst/>
              <a:gdLst>
                <a:gd name="T0" fmla="*/ 4283935 w 1550"/>
                <a:gd name="T1" fmla="*/ 5175379 h 1922"/>
                <a:gd name="T2" fmla="*/ 4692650 w 1550"/>
                <a:gd name="T3" fmla="*/ 4917369 h 1922"/>
                <a:gd name="T4" fmla="*/ 4323293 w 1550"/>
                <a:gd name="T5" fmla="*/ 4674536 h 1922"/>
                <a:gd name="T6" fmla="*/ 4256688 w 1550"/>
                <a:gd name="T7" fmla="*/ 4492411 h 1922"/>
                <a:gd name="T8" fmla="*/ 3427149 w 1550"/>
                <a:gd name="T9" fmla="*/ 3827656 h 1922"/>
                <a:gd name="T10" fmla="*/ 3669350 w 1550"/>
                <a:gd name="T11" fmla="*/ 3915683 h 1922"/>
                <a:gd name="T12" fmla="*/ 3527057 w 1550"/>
                <a:gd name="T13" fmla="*/ 3684991 h 1922"/>
                <a:gd name="T14" fmla="*/ 3993294 w 1550"/>
                <a:gd name="T15" fmla="*/ 3733558 h 1922"/>
                <a:gd name="T16" fmla="*/ 3887331 w 1550"/>
                <a:gd name="T17" fmla="*/ 3326813 h 1922"/>
                <a:gd name="T18" fmla="*/ 3617882 w 1550"/>
                <a:gd name="T19" fmla="*/ 2464755 h 1922"/>
                <a:gd name="T20" fmla="*/ 3578524 w 1550"/>
                <a:gd name="T21" fmla="*/ 2285666 h 1922"/>
                <a:gd name="T22" fmla="*/ 3427149 w 1550"/>
                <a:gd name="T23" fmla="*/ 2106577 h 1922"/>
                <a:gd name="T24" fmla="*/ 3042653 w 1550"/>
                <a:gd name="T25" fmla="*/ 1375042 h 1922"/>
                <a:gd name="T26" fmla="*/ 3412011 w 1550"/>
                <a:gd name="T27" fmla="*/ 1426644 h 1922"/>
                <a:gd name="T28" fmla="*/ 3245498 w 1550"/>
                <a:gd name="T29" fmla="*/ 1283980 h 1922"/>
                <a:gd name="T30" fmla="*/ 3130452 w 1550"/>
                <a:gd name="T31" fmla="*/ 1016863 h 1922"/>
                <a:gd name="T32" fmla="*/ 3451369 w 1550"/>
                <a:gd name="T33" fmla="*/ 989545 h 1922"/>
                <a:gd name="T34" fmla="*/ 1241282 w 1550"/>
                <a:gd name="T35" fmla="*/ 989545 h 1922"/>
                <a:gd name="T36" fmla="*/ 1562199 w 1550"/>
                <a:gd name="T37" fmla="*/ 1016863 h 1922"/>
                <a:gd name="T38" fmla="*/ 1447153 w 1550"/>
                <a:gd name="T39" fmla="*/ 1283980 h 1922"/>
                <a:gd name="T40" fmla="*/ 1280639 w 1550"/>
                <a:gd name="T41" fmla="*/ 1426644 h 1922"/>
                <a:gd name="T42" fmla="*/ 1649997 w 1550"/>
                <a:gd name="T43" fmla="*/ 1375042 h 1922"/>
                <a:gd name="T44" fmla="*/ 1268529 w 1550"/>
                <a:gd name="T45" fmla="*/ 2106577 h 1922"/>
                <a:gd name="T46" fmla="*/ 1114126 w 1550"/>
                <a:gd name="T47" fmla="*/ 2285666 h 1922"/>
                <a:gd name="T48" fmla="*/ 1074768 w 1550"/>
                <a:gd name="T49" fmla="*/ 2464755 h 1922"/>
                <a:gd name="T50" fmla="*/ 805319 w 1550"/>
                <a:gd name="T51" fmla="*/ 3326813 h 1922"/>
                <a:gd name="T52" fmla="*/ 702384 w 1550"/>
                <a:gd name="T53" fmla="*/ 3733558 h 1922"/>
                <a:gd name="T54" fmla="*/ 1165594 w 1550"/>
                <a:gd name="T55" fmla="*/ 3684991 h 1922"/>
                <a:gd name="T56" fmla="*/ 1023300 w 1550"/>
                <a:gd name="T57" fmla="*/ 3915683 h 1922"/>
                <a:gd name="T58" fmla="*/ 1268529 w 1550"/>
                <a:gd name="T59" fmla="*/ 3827656 h 1922"/>
                <a:gd name="T60" fmla="*/ 666054 w 1550"/>
                <a:gd name="T61" fmla="*/ 4173693 h 1922"/>
                <a:gd name="T62" fmla="*/ 435962 w 1550"/>
                <a:gd name="T63" fmla="*/ 4492411 h 1922"/>
                <a:gd name="T64" fmla="*/ 372384 w 1550"/>
                <a:gd name="T65" fmla="*/ 4674536 h 1922"/>
                <a:gd name="T66" fmla="*/ 0 w 1550"/>
                <a:gd name="T67" fmla="*/ 4917369 h 1922"/>
                <a:gd name="T68" fmla="*/ 408715 w 1550"/>
                <a:gd name="T69" fmla="*/ 5175379 h 1922"/>
                <a:gd name="T70" fmla="*/ 230091 w 1550"/>
                <a:gd name="T71" fmla="*/ 5342326 h 1922"/>
                <a:gd name="T72" fmla="*/ 896145 w 1550"/>
                <a:gd name="T73" fmla="*/ 5457672 h 1922"/>
                <a:gd name="T74" fmla="*/ 1074768 w 1550"/>
                <a:gd name="T75" fmla="*/ 5545699 h 1922"/>
                <a:gd name="T76" fmla="*/ 908255 w 1550"/>
                <a:gd name="T77" fmla="*/ 5661045 h 1922"/>
                <a:gd name="T78" fmla="*/ 1677244 w 1550"/>
                <a:gd name="T79" fmla="*/ 5512309 h 1922"/>
                <a:gd name="T80" fmla="*/ 1961831 w 1550"/>
                <a:gd name="T81" fmla="*/ 5557841 h 1922"/>
                <a:gd name="T82" fmla="*/ 2234307 w 1550"/>
                <a:gd name="T83" fmla="*/ 5557841 h 1922"/>
                <a:gd name="T84" fmla="*/ 2440178 w 1550"/>
                <a:gd name="T85" fmla="*/ 5542663 h 1922"/>
                <a:gd name="T86" fmla="*/ 2861003 w 1550"/>
                <a:gd name="T87" fmla="*/ 5463743 h 1922"/>
                <a:gd name="T88" fmla="*/ 3784395 w 1550"/>
                <a:gd name="T89" fmla="*/ 5661045 h 1922"/>
                <a:gd name="T90" fmla="*/ 3617882 w 1550"/>
                <a:gd name="T91" fmla="*/ 5545699 h 1922"/>
                <a:gd name="T92" fmla="*/ 3796506 w 1550"/>
                <a:gd name="T93" fmla="*/ 5457672 h 1922"/>
                <a:gd name="T94" fmla="*/ 4462559 w 1550"/>
                <a:gd name="T95" fmla="*/ 5342326 h 1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0"/>
                <a:gd name="T145" fmla="*/ 0 h 1922"/>
                <a:gd name="T146" fmla="*/ 1550 w 1550"/>
                <a:gd name="T147" fmla="*/ 1922 h 1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0" h="1922">
                  <a:moveTo>
                    <a:pt x="1335" y="1709"/>
                  </a:moveTo>
                  <a:cubicBezTo>
                    <a:pt x="1368" y="1730"/>
                    <a:pt x="1419" y="1717"/>
                    <a:pt x="1415" y="1705"/>
                  </a:cubicBezTo>
                  <a:cubicBezTo>
                    <a:pt x="1368" y="1688"/>
                    <a:pt x="1301" y="1633"/>
                    <a:pt x="1280" y="1612"/>
                  </a:cubicBezTo>
                  <a:cubicBezTo>
                    <a:pt x="1368" y="1645"/>
                    <a:pt x="1495" y="1637"/>
                    <a:pt x="1550" y="1620"/>
                  </a:cubicBezTo>
                  <a:cubicBezTo>
                    <a:pt x="1440" y="1612"/>
                    <a:pt x="1364" y="1544"/>
                    <a:pt x="1364" y="1544"/>
                  </a:cubicBezTo>
                  <a:cubicBezTo>
                    <a:pt x="1364" y="1544"/>
                    <a:pt x="1436" y="1544"/>
                    <a:pt x="1428" y="1540"/>
                  </a:cubicBezTo>
                  <a:cubicBezTo>
                    <a:pt x="1385" y="1523"/>
                    <a:pt x="1318" y="1506"/>
                    <a:pt x="1318" y="1497"/>
                  </a:cubicBezTo>
                  <a:cubicBezTo>
                    <a:pt x="1360" y="1506"/>
                    <a:pt x="1406" y="1480"/>
                    <a:pt x="1406" y="1480"/>
                  </a:cubicBezTo>
                  <a:cubicBezTo>
                    <a:pt x="1406" y="1480"/>
                    <a:pt x="1292" y="1459"/>
                    <a:pt x="1212" y="1400"/>
                  </a:cubicBezTo>
                  <a:cubicBezTo>
                    <a:pt x="1132" y="1341"/>
                    <a:pt x="1132" y="1261"/>
                    <a:pt x="1132" y="1261"/>
                  </a:cubicBezTo>
                  <a:cubicBezTo>
                    <a:pt x="1132" y="1261"/>
                    <a:pt x="1132" y="1261"/>
                    <a:pt x="1161" y="1294"/>
                  </a:cubicBezTo>
                  <a:cubicBezTo>
                    <a:pt x="1191" y="1328"/>
                    <a:pt x="1237" y="1303"/>
                    <a:pt x="1212" y="1290"/>
                  </a:cubicBezTo>
                  <a:cubicBezTo>
                    <a:pt x="1182" y="1273"/>
                    <a:pt x="1161" y="1210"/>
                    <a:pt x="1161" y="1210"/>
                  </a:cubicBezTo>
                  <a:cubicBezTo>
                    <a:pt x="1161" y="1210"/>
                    <a:pt x="1161" y="1210"/>
                    <a:pt x="1165" y="1214"/>
                  </a:cubicBezTo>
                  <a:cubicBezTo>
                    <a:pt x="1208" y="1260"/>
                    <a:pt x="1248" y="1249"/>
                    <a:pt x="1279" y="1239"/>
                  </a:cubicBezTo>
                  <a:cubicBezTo>
                    <a:pt x="1295" y="1233"/>
                    <a:pt x="1308" y="1228"/>
                    <a:pt x="1319" y="1230"/>
                  </a:cubicBezTo>
                  <a:cubicBezTo>
                    <a:pt x="1290" y="1219"/>
                    <a:pt x="1174" y="1128"/>
                    <a:pt x="1174" y="1100"/>
                  </a:cubicBezTo>
                  <a:cubicBezTo>
                    <a:pt x="1250" y="1176"/>
                    <a:pt x="1284" y="1096"/>
                    <a:pt x="1284" y="1096"/>
                  </a:cubicBezTo>
                  <a:cubicBezTo>
                    <a:pt x="1136" y="1049"/>
                    <a:pt x="962" y="694"/>
                    <a:pt x="975" y="681"/>
                  </a:cubicBezTo>
                  <a:cubicBezTo>
                    <a:pt x="1148" y="965"/>
                    <a:pt x="1216" y="825"/>
                    <a:pt x="1195" y="812"/>
                  </a:cubicBezTo>
                  <a:cubicBezTo>
                    <a:pt x="1148" y="804"/>
                    <a:pt x="1094" y="740"/>
                    <a:pt x="1110" y="745"/>
                  </a:cubicBezTo>
                  <a:cubicBezTo>
                    <a:pt x="1132" y="770"/>
                    <a:pt x="1178" y="757"/>
                    <a:pt x="1182" y="753"/>
                  </a:cubicBezTo>
                  <a:cubicBezTo>
                    <a:pt x="1165" y="749"/>
                    <a:pt x="1098" y="677"/>
                    <a:pt x="1098" y="677"/>
                  </a:cubicBezTo>
                  <a:cubicBezTo>
                    <a:pt x="1098" y="677"/>
                    <a:pt x="1098" y="677"/>
                    <a:pt x="1132" y="694"/>
                  </a:cubicBezTo>
                  <a:cubicBezTo>
                    <a:pt x="1165" y="711"/>
                    <a:pt x="1199" y="681"/>
                    <a:pt x="1182" y="673"/>
                  </a:cubicBezTo>
                  <a:cubicBezTo>
                    <a:pt x="1064" y="643"/>
                    <a:pt x="1005" y="453"/>
                    <a:pt x="1005" y="453"/>
                  </a:cubicBezTo>
                  <a:cubicBezTo>
                    <a:pt x="1005" y="453"/>
                    <a:pt x="1030" y="466"/>
                    <a:pt x="1068" y="487"/>
                  </a:cubicBezTo>
                  <a:cubicBezTo>
                    <a:pt x="1106" y="508"/>
                    <a:pt x="1153" y="478"/>
                    <a:pt x="1127" y="470"/>
                  </a:cubicBezTo>
                  <a:cubicBezTo>
                    <a:pt x="1085" y="466"/>
                    <a:pt x="1022" y="398"/>
                    <a:pt x="1022" y="398"/>
                  </a:cubicBezTo>
                  <a:cubicBezTo>
                    <a:pt x="1022" y="398"/>
                    <a:pt x="1039" y="402"/>
                    <a:pt x="1072" y="423"/>
                  </a:cubicBezTo>
                  <a:cubicBezTo>
                    <a:pt x="1106" y="444"/>
                    <a:pt x="1161" y="411"/>
                    <a:pt x="1132" y="398"/>
                  </a:cubicBezTo>
                  <a:cubicBezTo>
                    <a:pt x="1085" y="394"/>
                    <a:pt x="1034" y="335"/>
                    <a:pt x="1034" y="335"/>
                  </a:cubicBezTo>
                  <a:cubicBezTo>
                    <a:pt x="1034" y="335"/>
                    <a:pt x="1034" y="335"/>
                    <a:pt x="1081" y="356"/>
                  </a:cubicBezTo>
                  <a:cubicBezTo>
                    <a:pt x="1127" y="377"/>
                    <a:pt x="1161" y="330"/>
                    <a:pt x="1140" y="326"/>
                  </a:cubicBezTo>
                  <a:cubicBezTo>
                    <a:pt x="895" y="292"/>
                    <a:pt x="792" y="46"/>
                    <a:pt x="775" y="0"/>
                  </a:cubicBezTo>
                  <a:cubicBezTo>
                    <a:pt x="758" y="46"/>
                    <a:pt x="655" y="292"/>
                    <a:pt x="410" y="326"/>
                  </a:cubicBezTo>
                  <a:cubicBezTo>
                    <a:pt x="389" y="330"/>
                    <a:pt x="423" y="377"/>
                    <a:pt x="469" y="356"/>
                  </a:cubicBezTo>
                  <a:cubicBezTo>
                    <a:pt x="516" y="335"/>
                    <a:pt x="516" y="335"/>
                    <a:pt x="516" y="335"/>
                  </a:cubicBezTo>
                  <a:cubicBezTo>
                    <a:pt x="516" y="335"/>
                    <a:pt x="465" y="394"/>
                    <a:pt x="419" y="398"/>
                  </a:cubicBezTo>
                  <a:cubicBezTo>
                    <a:pt x="389" y="411"/>
                    <a:pt x="444" y="444"/>
                    <a:pt x="478" y="423"/>
                  </a:cubicBezTo>
                  <a:cubicBezTo>
                    <a:pt x="512" y="402"/>
                    <a:pt x="529" y="398"/>
                    <a:pt x="529" y="398"/>
                  </a:cubicBezTo>
                  <a:cubicBezTo>
                    <a:pt x="529" y="398"/>
                    <a:pt x="465" y="466"/>
                    <a:pt x="423" y="470"/>
                  </a:cubicBezTo>
                  <a:cubicBezTo>
                    <a:pt x="397" y="478"/>
                    <a:pt x="444" y="508"/>
                    <a:pt x="482" y="487"/>
                  </a:cubicBezTo>
                  <a:cubicBezTo>
                    <a:pt x="520" y="466"/>
                    <a:pt x="545" y="453"/>
                    <a:pt x="545" y="453"/>
                  </a:cubicBezTo>
                  <a:cubicBezTo>
                    <a:pt x="545" y="453"/>
                    <a:pt x="486" y="643"/>
                    <a:pt x="368" y="673"/>
                  </a:cubicBezTo>
                  <a:cubicBezTo>
                    <a:pt x="351" y="681"/>
                    <a:pt x="385" y="711"/>
                    <a:pt x="419" y="694"/>
                  </a:cubicBezTo>
                  <a:cubicBezTo>
                    <a:pt x="452" y="677"/>
                    <a:pt x="452" y="677"/>
                    <a:pt x="452" y="677"/>
                  </a:cubicBezTo>
                  <a:cubicBezTo>
                    <a:pt x="452" y="677"/>
                    <a:pt x="385" y="749"/>
                    <a:pt x="368" y="753"/>
                  </a:cubicBezTo>
                  <a:cubicBezTo>
                    <a:pt x="372" y="757"/>
                    <a:pt x="419" y="770"/>
                    <a:pt x="440" y="745"/>
                  </a:cubicBezTo>
                  <a:cubicBezTo>
                    <a:pt x="457" y="740"/>
                    <a:pt x="402" y="804"/>
                    <a:pt x="355" y="812"/>
                  </a:cubicBezTo>
                  <a:cubicBezTo>
                    <a:pt x="334" y="825"/>
                    <a:pt x="402" y="965"/>
                    <a:pt x="575" y="681"/>
                  </a:cubicBezTo>
                  <a:cubicBezTo>
                    <a:pt x="588" y="694"/>
                    <a:pt x="414" y="1049"/>
                    <a:pt x="266" y="1096"/>
                  </a:cubicBezTo>
                  <a:cubicBezTo>
                    <a:pt x="266" y="1096"/>
                    <a:pt x="300" y="1176"/>
                    <a:pt x="376" y="1100"/>
                  </a:cubicBezTo>
                  <a:cubicBezTo>
                    <a:pt x="376" y="1128"/>
                    <a:pt x="260" y="1219"/>
                    <a:pt x="232" y="1230"/>
                  </a:cubicBezTo>
                  <a:cubicBezTo>
                    <a:pt x="242" y="1228"/>
                    <a:pt x="256" y="1233"/>
                    <a:pt x="272" y="1239"/>
                  </a:cubicBezTo>
                  <a:cubicBezTo>
                    <a:pt x="302" y="1249"/>
                    <a:pt x="342" y="1260"/>
                    <a:pt x="385" y="1214"/>
                  </a:cubicBezTo>
                  <a:cubicBezTo>
                    <a:pt x="389" y="1210"/>
                    <a:pt x="389" y="1210"/>
                    <a:pt x="389" y="1210"/>
                  </a:cubicBezTo>
                  <a:cubicBezTo>
                    <a:pt x="389" y="1210"/>
                    <a:pt x="368" y="1273"/>
                    <a:pt x="338" y="1290"/>
                  </a:cubicBezTo>
                  <a:cubicBezTo>
                    <a:pt x="313" y="1303"/>
                    <a:pt x="332" y="1301"/>
                    <a:pt x="376" y="1286"/>
                  </a:cubicBezTo>
                  <a:cubicBezTo>
                    <a:pt x="416" y="1273"/>
                    <a:pt x="419" y="1261"/>
                    <a:pt x="419" y="1261"/>
                  </a:cubicBezTo>
                  <a:cubicBezTo>
                    <a:pt x="419" y="1261"/>
                    <a:pt x="419" y="1284"/>
                    <a:pt x="406" y="1315"/>
                  </a:cubicBezTo>
                  <a:cubicBezTo>
                    <a:pt x="372" y="1348"/>
                    <a:pt x="314" y="1380"/>
                    <a:pt x="220" y="1375"/>
                  </a:cubicBezTo>
                  <a:cubicBezTo>
                    <a:pt x="236" y="1378"/>
                    <a:pt x="276" y="1402"/>
                    <a:pt x="319" y="1413"/>
                  </a:cubicBezTo>
                  <a:cubicBezTo>
                    <a:pt x="241" y="1462"/>
                    <a:pt x="144" y="1480"/>
                    <a:pt x="144" y="1480"/>
                  </a:cubicBezTo>
                  <a:cubicBezTo>
                    <a:pt x="144" y="1480"/>
                    <a:pt x="190" y="1506"/>
                    <a:pt x="233" y="1497"/>
                  </a:cubicBezTo>
                  <a:cubicBezTo>
                    <a:pt x="233" y="1506"/>
                    <a:pt x="165" y="1523"/>
                    <a:pt x="123" y="1540"/>
                  </a:cubicBezTo>
                  <a:cubicBezTo>
                    <a:pt x="114" y="1544"/>
                    <a:pt x="186" y="1544"/>
                    <a:pt x="186" y="1544"/>
                  </a:cubicBezTo>
                  <a:cubicBezTo>
                    <a:pt x="186" y="1544"/>
                    <a:pt x="110" y="1612"/>
                    <a:pt x="0" y="1620"/>
                  </a:cubicBezTo>
                  <a:cubicBezTo>
                    <a:pt x="55" y="1637"/>
                    <a:pt x="182" y="1645"/>
                    <a:pt x="271" y="1612"/>
                  </a:cubicBezTo>
                  <a:cubicBezTo>
                    <a:pt x="249" y="1633"/>
                    <a:pt x="182" y="1688"/>
                    <a:pt x="135" y="1705"/>
                  </a:cubicBezTo>
                  <a:cubicBezTo>
                    <a:pt x="131" y="1717"/>
                    <a:pt x="182" y="1730"/>
                    <a:pt x="216" y="1709"/>
                  </a:cubicBezTo>
                  <a:cubicBezTo>
                    <a:pt x="224" y="1722"/>
                    <a:pt x="152" y="1760"/>
                    <a:pt x="76" y="1760"/>
                  </a:cubicBezTo>
                  <a:cubicBezTo>
                    <a:pt x="93" y="1772"/>
                    <a:pt x="224" y="1798"/>
                    <a:pt x="304" y="1738"/>
                  </a:cubicBezTo>
                  <a:cubicBezTo>
                    <a:pt x="296" y="1764"/>
                    <a:pt x="296" y="1798"/>
                    <a:pt x="296" y="1798"/>
                  </a:cubicBezTo>
                  <a:cubicBezTo>
                    <a:pt x="296" y="1798"/>
                    <a:pt x="338" y="1789"/>
                    <a:pt x="355" y="1743"/>
                  </a:cubicBezTo>
                  <a:cubicBezTo>
                    <a:pt x="372" y="1751"/>
                    <a:pt x="355" y="1827"/>
                    <a:pt x="355" y="1827"/>
                  </a:cubicBezTo>
                  <a:cubicBezTo>
                    <a:pt x="355" y="1827"/>
                    <a:pt x="427" y="1793"/>
                    <a:pt x="461" y="1747"/>
                  </a:cubicBezTo>
                  <a:cubicBezTo>
                    <a:pt x="465" y="1764"/>
                    <a:pt x="427" y="1848"/>
                    <a:pt x="300" y="1865"/>
                  </a:cubicBezTo>
                  <a:cubicBezTo>
                    <a:pt x="266" y="1874"/>
                    <a:pt x="368" y="1899"/>
                    <a:pt x="452" y="1857"/>
                  </a:cubicBezTo>
                  <a:cubicBezTo>
                    <a:pt x="485" y="1840"/>
                    <a:pt x="522" y="1827"/>
                    <a:pt x="554" y="1816"/>
                  </a:cubicBezTo>
                  <a:cubicBezTo>
                    <a:pt x="539" y="1836"/>
                    <a:pt x="521" y="1856"/>
                    <a:pt x="501" y="1871"/>
                  </a:cubicBezTo>
                  <a:cubicBezTo>
                    <a:pt x="501" y="1893"/>
                    <a:pt x="609" y="1865"/>
                    <a:pt x="648" y="1831"/>
                  </a:cubicBezTo>
                  <a:cubicBezTo>
                    <a:pt x="620" y="1876"/>
                    <a:pt x="609" y="1922"/>
                    <a:pt x="609" y="1922"/>
                  </a:cubicBezTo>
                  <a:cubicBezTo>
                    <a:pt x="609" y="1922"/>
                    <a:pt x="710" y="1859"/>
                    <a:pt x="738" y="1831"/>
                  </a:cubicBezTo>
                  <a:cubicBezTo>
                    <a:pt x="744" y="1859"/>
                    <a:pt x="851" y="1899"/>
                    <a:pt x="851" y="1899"/>
                  </a:cubicBezTo>
                  <a:cubicBezTo>
                    <a:pt x="806" y="1826"/>
                    <a:pt x="806" y="1826"/>
                    <a:pt x="806" y="1826"/>
                  </a:cubicBezTo>
                  <a:cubicBezTo>
                    <a:pt x="806" y="1826"/>
                    <a:pt x="902" y="1865"/>
                    <a:pt x="975" y="1865"/>
                  </a:cubicBezTo>
                  <a:cubicBezTo>
                    <a:pt x="977" y="1858"/>
                    <a:pt x="963" y="1830"/>
                    <a:pt x="945" y="1800"/>
                  </a:cubicBezTo>
                  <a:cubicBezTo>
                    <a:pt x="985" y="1812"/>
                    <a:pt x="1046" y="1831"/>
                    <a:pt x="1098" y="1857"/>
                  </a:cubicBezTo>
                  <a:cubicBezTo>
                    <a:pt x="1182" y="1899"/>
                    <a:pt x="1284" y="1874"/>
                    <a:pt x="1250" y="1865"/>
                  </a:cubicBezTo>
                  <a:cubicBezTo>
                    <a:pt x="1123" y="1848"/>
                    <a:pt x="1085" y="1764"/>
                    <a:pt x="1089" y="1747"/>
                  </a:cubicBezTo>
                  <a:cubicBezTo>
                    <a:pt x="1123" y="1793"/>
                    <a:pt x="1195" y="1827"/>
                    <a:pt x="1195" y="1827"/>
                  </a:cubicBezTo>
                  <a:cubicBezTo>
                    <a:pt x="1195" y="1827"/>
                    <a:pt x="1178" y="1751"/>
                    <a:pt x="1195" y="1743"/>
                  </a:cubicBezTo>
                  <a:cubicBezTo>
                    <a:pt x="1212" y="1789"/>
                    <a:pt x="1254" y="1798"/>
                    <a:pt x="1254" y="1798"/>
                  </a:cubicBezTo>
                  <a:cubicBezTo>
                    <a:pt x="1254" y="1798"/>
                    <a:pt x="1254" y="1764"/>
                    <a:pt x="1246" y="1738"/>
                  </a:cubicBezTo>
                  <a:cubicBezTo>
                    <a:pt x="1326" y="1798"/>
                    <a:pt x="1457" y="1772"/>
                    <a:pt x="1474" y="1760"/>
                  </a:cubicBezTo>
                  <a:cubicBezTo>
                    <a:pt x="1398" y="1760"/>
                    <a:pt x="1326" y="1722"/>
                    <a:pt x="1335" y="1709"/>
                  </a:cubicBezTo>
                </a:path>
              </a:pathLst>
            </a:custGeom>
            <a:solidFill>
              <a:srgbClr val="00342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2" name="Freeform 12"/>
            <p:cNvSpPr/>
            <p:nvPr/>
          </p:nvSpPr>
          <p:spPr bwMode="auto">
            <a:xfrm>
              <a:off x="5459413" y="628650"/>
              <a:ext cx="1179513" cy="719138"/>
            </a:xfrm>
            <a:custGeom>
              <a:avLst/>
              <a:gdLst>
                <a:gd name="T0" fmla="*/ 447610 w 390"/>
                <a:gd name="T1" fmla="*/ 203301 h 237"/>
                <a:gd name="T2" fmla="*/ 0 w 390"/>
                <a:gd name="T3" fmla="*/ 570455 h 237"/>
                <a:gd name="T4" fmla="*/ 378049 w 390"/>
                <a:gd name="T5" fmla="*/ 443013 h 237"/>
                <a:gd name="T6" fmla="*/ 223805 w 390"/>
                <a:gd name="T7" fmla="*/ 719138 h 237"/>
                <a:gd name="T8" fmla="*/ 547415 w 390"/>
                <a:gd name="T9" fmla="*/ 461219 h 237"/>
                <a:gd name="T10" fmla="*/ 719805 w 390"/>
                <a:gd name="T11" fmla="*/ 631142 h 237"/>
                <a:gd name="T12" fmla="*/ 719805 w 390"/>
                <a:gd name="T13" fmla="*/ 409636 h 237"/>
                <a:gd name="T14" fmla="*/ 1076684 w 390"/>
                <a:gd name="T15" fmla="*/ 719138 h 237"/>
                <a:gd name="T16" fmla="*/ 940586 w 390"/>
                <a:gd name="T17" fmla="*/ 443013 h 237"/>
                <a:gd name="T18" fmla="*/ 1179513 w 390"/>
                <a:gd name="T19" fmla="*/ 546181 h 237"/>
                <a:gd name="T20" fmla="*/ 650244 w 390"/>
                <a:gd name="T21" fmla="*/ 0 h 237"/>
                <a:gd name="T22" fmla="*/ 565561 w 390"/>
                <a:gd name="T23" fmla="*/ 273090 h 237"/>
                <a:gd name="T24" fmla="*/ 547415 w 390"/>
                <a:gd name="T25" fmla="*/ 118339 h 237"/>
                <a:gd name="T26" fmla="*/ 447610 w 390"/>
                <a:gd name="T27" fmla="*/ 203301 h 2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0"/>
                <a:gd name="T43" fmla="*/ 0 h 237"/>
                <a:gd name="T44" fmla="*/ 390 w 390"/>
                <a:gd name="T45" fmla="*/ 237 h 2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0" h="237">
                  <a:moveTo>
                    <a:pt x="148" y="67"/>
                  </a:moveTo>
                  <a:cubicBezTo>
                    <a:pt x="148" y="67"/>
                    <a:pt x="62" y="162"/>
                    <a:pt x="0" y="188"/>
                  </a:cubicBezTo>
                  <a:cubicBezTo>
                    <a:pt x="12" y="197"/>
                    <a:pt x="102" y="169"/>
                    <a:pt x="125" y="146"/>
                  </a:cubicBezTo>
                  <a:cubicBezTo>
                    <a:pt x="108" y="197"/>
                    <a:pt x="74" y="237"/>
                    <a:pt x="74" y="237"/>
                  </a:cubicBezTo>
                  <a:cubicBezTo>
                    <a:pt x="114" y="231"/>
                    <a:pt x="164" y="191"/>
                    <a:pt x="181" y="152"/>
                  </a:cubicBezTo>
                  <a:cubicBezTo>
                    <a:pt x="204" y="158"/>
                    <a:pt x="238" y="208"/>
                    <a:pt x="238" y="208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5"/>
                    <a:pt x="283" y="220"/>
                    <a:pt x="356" y="237"/>
                  </a:cubicBezTo>
                  <a:cubicBezTo>
                    <a:pt x="351" y="203"/>
                    <a:pt x="311" y="146"/>
                    <a:pt x="311" y="146"/>
                  </a:cubicBezTo>
                  <a:cubicBezTo>
                    <a:pt x="390" y="180"/>
                    <a:pt x="390" y="180"/>
                    <a:pt x="390" y="180"/>
                  </a:cubicBezTo>
                  <a:cubicBezTo>
                    <a:pt x="356" y="152"/>
                    <a:pt x="226" y="39"/>
                    <a:pt x="215" y="0"/>
                  </a:cubicBezTo>
                  <a:cubicBezTo>
                    <a:pt x="204" y="28"/>
                    <a:pt x="187" y="90"/>
                    <a:pt x="187" y="9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48" y="67"/>
                    <a:pt x="148" y="67"/>
                    <a:pt x="148" y="6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3" name="Freeform 13"/>
            <p:cNvSpPr/>
            <p:nvPr/>
          </p:nvSpPr>
          <p:spPr bwMode="auto">
            <a:xfrm>
              <a:off x="5376863" y="1347788"/>
              <a:ext cx="136525" cy="273050"/>
            </a:xfrm>
            <a:custGeom>
              <a:avLst/>
              <a:gdLst>
                <a:gd name="T0" fmla="*/ 136525 w 45"/>
                <a:gd name="T1" fmla="*/ 0 h 90"/>
                <a:gd name="T2" fmla="*/ 0 w 45"/>
                <a:gd name="T3" fmla="*/ 273050 h 90"/>
                <a:gd name="T4" fmla="*/ 136525 w 45"/>
                <a:gd name="T5" fmla="*/ 0 h 90"/>
                <a:gd name="T6" fmla="*/ 0 60000 65536"/>
                <a:gd name="T7" fmla="*/ 0 60000 65536"/>
                <a:gd name="T8" fmla="*/ 0 60000 65536"/>
                <a:gd name="T9" fmla="*/ 0 w 45"/>
                <a:gd name="T10" fmla="*/ 0 h 90"/>
                <a:gd name="T11" fmla="*/ 45 w 45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90">
                  <a:moveTo>
                    <a:pt x="45" y="0"/>
                  </a:moveTo>
                  <a:cubicBezTo>
                    <a:pt x="45" y="0"/>
                    <a:pt x="17" y="78"/>
                    <a:pt x="0" y="90"/>
                  </a:cubicBezTo>
                  <a:cubicBezTo>
                    <a:pt x="45" y="62"/>
                    <a:pt x="45" y="56"/>
                    <a:pt x="45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4" name="Freeform 14"/>
            <p:cNvSpPr/>
            <p:nvPr/>
          </p:nvSpPr>
          <p:spPr bwMode="auto">
            <a:xfrm>
              <a:off x="6037263" y="1257300"/>
              <a:ext cx="307975" cy="320675"/>
            </a:xfrm>
            <a:custGeom>
              <a:avLst/>
              <a:gdLst>
                <a:gd name="T0" fmla="*/ 0 w 102"/>
                <a:gd name="T1" fmla="*/ 0 h 106"/>
                <a:gd name="T2" fmla="*/ 307975 w 102"/>
                <a:gd name="T3" fmla="*/ 320675 h 106"/>
                <a:gd name="T4" fmla="*/ 0 w 102"/>
                <a:gd name="T5" fmla="*/ 0 h 106"/>
                <a:gd name="T6" fmla="*/ 0 60000 65536"/>
                <a:gd name="T7" fmla="*/ 0 60000 65536"/>
                <a:gd name="T8" fmla="*/ 0 60000 65536"/>
                <a:gd name="T9" fmla="*/ 0 w 102"/>
                <a:gd name="T10" fmla="*/ 0 h 106"/>
                <a:gd name="T11" fmla="*/ 102 w 102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106">
                  <a:moveTo>
                    <a:pt x="0" y="0"/>
                  </a:moveTo>
                  <a:cubicBezTo>
                    <a:pt x="0" y="0"/>
                    <a:pt x="30" y="85"/>
                    <a:pt x="102" y="106"/>
                  </a:cubicBezTo>
                  <a:cubicBezTo>
                    <a:pt x="98" y="8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5" name="Freeform 15"/>
            <p:cNvSpPr/>
            <p:nvPr/>
          </p:nvSpPr>
          <p:spPr bwMode="auto">
            <a:xfrm>
              <a:off x="6575426" y="1654175"/>
              <a:ext cx="423863" cy="565150"/>
            </a:xfrm>
            <a:custGeom>
              <a:avLst/>
              <a:gdLst>
                <a:gd name="T0" fmla="*/ 0 w 140"/>
                <a:gd name="T1" fmla="*/ 0 h 186"/>
                <a:gd name="T2" fmla="*/ 423863 w 140"/>
                <a:gd name="T3" fmla="*/ 565150 h 186"/>
                <a:gd name="T4" fmla="*/ 0 w 140"/>
                <a:gd name="T5" fmla="*/ 0 h 186"/>
                <a:gd name="T6" fmla="*/ 0 60000 65536"/>
                <a:gd name="T7" fmla="*/ 0 60000 65536"/>
                <a:gd name="T8" fmla="*/ 0 60000 65536"/>
                <a:gd name="T9" fmla="*/ 0 w 140"/>
                <a:gd name="T10" fmla="*/ 0 h 186"/>
                <a:gd name="T11" fmla="*/ 140 w 140"/>
                <a:gd name="T12" fmla="*/ 186 h 1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0" h="186">
                  <a:moveTo>
                    <a:pt x="0" y="0"/>
                  </a:moveTo>
                  <a:cubicBezTo>
                    <a:pt x="0" y="0"/>
                    <a:pt x="72" y="161"/>
                    <a:pt x="140" y="186"/>
                  </a:cubicBezTo>
                  <a:cubicBezTo>
                    <a:pt x="118" y="1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6" name="Freeform 16"/>
            <p:cNvSpPr/>
            <p:nvPr/>
          </p:nvSpPr>
          <p:spPr bwMode="auto">
            <a:xfrm>
              <a:off x="5180013" y="1514475"/>
              <a:ext cx="1704975" cy="1141413"/>
            </a:xfrm>
            <a:custGeom>
              <a:avLst/>
              <a:gdLst>
                <a:gd name="T0" fmla="*/ 308894 w 563"/>
                <a:gd name="T1" fmla="*/ 166962 h 376"/>
                <a:gd name="T2" fmla="*/ 0 w 563"/>
                <a:gd name="T3" fmla="*/ 783204 h 376"/>
                <a:gd name="T4" fmla="*/ 372490 w 563"/>
                <a:gd name="T5" fmla="*/ 346067 h 376"/>
                <a:gd name="T6" fmla="*/ 218043 w 563"/>
                <a:gd name="T7" fmla="*/ 783204 h 376"/>
                <a:gd name="T8" fmla="*/ 523909 w 563"/>
                <a:gd name="T9" fmla="*/ 409816 h 376"/>
                <a:gd name="T10" fmla="*/ 384604 w 563"/>
                <a:gd name="T11" fmla="*/ 1141413 h 376"/>
                <a:gd name="T12" fmla="*/ 757094 w 563"/>
                <a:gd name="T13" fmla="*/ 385530 h 376"/>
                <a:gd name="T14" fmla="*/ 884285 w 563"/>
                <a:gd name="T15" fmla="*/ 616242 h 376"/>
                <a:gd name="T16" fmla="*/ 872172 w 563"/>
                <a:gd name="T17" fmla="*/ 346067 h 376"/>
                <a:gd name="T18" fmla="*/ 1178038 w 563"/>
                <a:gd name="T19" fmla="*/ 846953 h 376"/>
                <a:gd name="T20" fmla="*/ 1090215 w 563"/>
                <a:gd name="T21" fmla="*/ 370352 h 376"/>
                <a:gd name="T22" fmla="*/ 1396081 w 563"/>
                <a:gd name="T23" fmla="*/ 743740 h 376"/>
                <a:gd name="T24" fmla="*/ 1293116 w 563"/>
                <a:gd name="T25" fmla="*/ 473565 h 376"/>
                <a:gd name="T26" fmla="*/ 1704975 w 563"/>
                <a:gd name="T27" fmla="*/ 846953 h 376"/>
                <a:gd name="T28" fmla="*/ 1268889 w 563"/>
                <a:gd name="T29" fmla="*/ 139641 h 376"/>
                <a:gd name="T30" fmla="*/ 1281002 w 563"/>
                <a:gd name="T31" fmla="*/ 370352 h 376"/>
                <a:gd name="T32" fmla="*/ 1038732 w 563"/>
                <a:gd name="T33" fmla="*/ 115356 h 376"/>
                <a:gd name="T34" fmla="*/ 1011477 w 563"/>
                <a:gd name="T35" fmla="*/ 333924 h 376"/>
                <a:gd name="T36" fmla="*/ 857030 w 563"/>
                <a:gd name="T37" fmla="*/ 75892 h 376"/>
                <a:gd name="T38" fmla="*/ 805548 w 563"/>
                <a:gd name="T39" fmla="*/ 230711 h 376"/>
                <a:gd name="T40" fmla="*/ 741952 w 563"/>
                <a:gd name="T41" fmla="*/ 75892 h 376"/>
                <a:gd name="T42" fmla="*/ 642015 w 563"/>
                <a:gd name="T43" fmla="*/ 333924 h 376"/>
                <a:gd name="T44" fmla="*/ 614760 w 563"/>
                <a:gd name="T45" fmla="*/ 51606 h 376"/>
                <a:gd name="T46" fmla="*/ 460313 w 563"/>
                <a:gd name="T47" fmla="*/ 270175 h 376"/>
                <a:gd name="T48" fmla="*/ 436086 w 563"/>
                <a:gd name="T49" fmla="*/ 0 h 376"/>
                <a:gd name="T50" fmla="*/ 308894 w 563"/>
                <a:gd name="T51" fmla="*/ 166962 h 3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3"/>
                <a:gd name="T79" fmla="*/ 0 h 376"/>
                <a:gd name="T80" fmla="*/ 563 w 563"/>
                <a:gd name="T81" fmla="*/ 376 h 3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3" h="376">
                  <a:moveTo>
                    <a:pt x="102" y="55"/>
                  </a:moveTo>
                  <a:cubicBezTo>
                    <a:pt x="102" y="55"/>
                    <a:pt x="38" y="245"/>
                    <a:pt x="0" y="258"/>
                  </a:cubicBezTo>
                  <a:cubicBezTo>
                    <a:pt x="17" y="237"/>
                    <a:pt x="80" y="211"/>
                    <a:pt x="123" y="114"/>
                  </a:cubicBezTo>
                  <a:cubicBezTo>
                    <a:pt x="110" y="160"/>
                    <a:pt x="72" y="258"/>
                    <a:pt x="72" y="258"/>
                  </a:cubicBezTo>
                  <a:cubicBezTo>
                    <a:pt x="72" y="258"/>
                    <a:pt x="161" y="186"/>
                    <a:pt x="173" y="135"/>
                  </a:cubicBezTo>
                  <a:cubicBezTo>
                    <a:pt x="165" y="207"/>
                    <a:pt x="131" y="359"/>
                    <a:pt x="127" y="376"/>
                  </a:cubicBezTo>
                  <a:cubicBezTo>
                    <a:pt x="178" y="330"/>
                    <a:pt x="245" y="186"/>
                    <a:pt x="250" y="127"/>
                  </a:cubicBezTo>
                  <a:cubicBezTo>
                    <a:pt x="266" y="182"/>
                    <a:pt x="292" y="203"/>
                    <a:pt x="292" y="203"/>
                  </a:cubicBezTo>
                  <a:cubicBezTo>
                    <a:pt x="288" y="114"/>
                    <a:pt x="288" y="114"/>
                    <a:pt x="288" y="114"/>
                  </a:cubicBezTo>
                  <a:cubicBezTo>
                    <a:pt x="288" y="114"/>
                    <a:pt x="326" y="241"/>
                    <a:pt x="389" y="279"/>
                  </a:cubicBezTo>
                  <a:cubicBezTo>
                    <a:pt x="385" y="237"/>
                    <a:pt x="360" y="122"/>
                    <a:pt x="360" y="122"/>
                  </a:cubicBezTo>
                  <a:cubicBezTo>
                    <a:pt x="360" y="122"/>
                    <a:pt x="444" y="232"/>
                    <a:pt x="461" y="245"/>
                  </a:cubicBezTo>
                  <a:cubicBezTo>
                    <a:pt x="444" y="198"/>
                    <a:pt x="427" y="156"/>
                    <a:pt x="427" y="156"/>
                  </a:cubicBezTo>
                  <a:cubicBezTo>
                    <a:pt x="427" y="156"/>
                    <a:pt x="520" y="279"/>
                    <a:pt x="563" y="279"/>
                  </a:cubicBezTo>
                  <a:cubicBezTo>
                    <a:pt x="533" y="237"/>
                    <a:pt x="427" y="84"/>
                    <a:pt x="419" y="46"/>
                  </a:cubicBezTo>
                  <a:cubicBezTo>
                    <a:pt x="419" y="59"/>
                    <a:pt x="423" y="122"/>
                    <a:pt x="423" y="122"/>
                  </a:cubicBezTo>
                  <a:cubicBezTo>
                    <a:pt x="423" y="122"/>
                    <a:pt x="355" y="55"/>
                    <a:pt x="343" y="38"/>
                  </a:cubicBezTo>
                  <a:cubicBezTo>
                    <a:pt x="343" y="55"/>
                    <a:pt x="334" y="110"/>
                    <a:pt x="334" y="110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12" y="110"/>
                    <a:pt x="212" y="110"/>
                    <a:pt x="212" y="11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2" y="55"/>
                    <a:pt x="102" y="55"/>
                    <a:pt x="102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7" name="Freeform 17"/>
            <p:cNvSpPr/>
            <p:nvPr/>
          </p:nvSpPr>
          <p:spPr bwMode="auto">
            <a:xfrm>
              <a:off x="4859338" y="2771775"/>
              <a:ext cx="704850" cy="898525"/>
            </a:xfrm>
            <a:custGeom>
              <a:avLst/>
              <a:gdLst>
                <a:gd name="T0" fmla="*/ 589896 w 233"/>
                <a:gd name="T1" fmla="*/ 0 h 296"/>
                <a:gd name="T2" fmla="*/ 0 w 233"/>
                <a:gd name="T3" fmla="*/ 719427 h 296"/>
                <a:gd name="T4" fmla="*/ 359988 w 233"/>
                <a:gd name="T5" fmla="*/ 528187 h 296"/>
                <a:gd name="T6" fmla="*/ 296461 w 233"/>
                <a:gd name="T7" fmla="*/ 886383 h 296"/>
                <a:gd name="T8" fmla="*/ 704850 w 233"/>
                <a:gd name="T9" fmla="*/ 437120 h 296"/>
                <a:gd name="T10" fmla="*/ 487042 w 233"/>
                <a:gd name="T11" fmla="*/ 616218 h 296"/>
                <a:gd name="T12" fmla="*/ 704850 w 233"/>
                <a:gd name="T13" fmla="*/ 142671 h 296"/>
                <a:gd name="T14" fmla="*/ 589896 w 233"/>
                <a:gd name="T15" fmla="*/ 0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3"/>
                <a:gd name="T25" fmla="*/ 0 h 296"/>
                <a:gd name="T26" fmla="*/ 233 w 233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3" h="296">
                  <a:moveTo>
                    <a:pt x="195" y="0"/>
                  </a:moveTo>
                  <a:cubicBezTo>
                    <a:pt x="195" y="0"/>
                    <a:pt x="101" y="190"/>
                    <a:pt x="0" y="237"/>
                  </a:cubicBezTo>
                  <a:cubicBezTo>
                    <a:pt x="43" y="241"/>
                    <a:pt x="93" y="203"/>
                    <a:pt x="119" y="174"/>
                  </a:cubicBezTo>
                  <a:cubicBezTo>
                    <a:pt x="106" y="228"/>
                    <a:pt x="106" y="275"/>
                    <a:pt x="98" y="292"/>
                  </a:cubicBezTo>
                  <a:cubicBezTo>
                    <a:pt x="115" y="296"/>
                    <a:pt x="216" y="216"/>
                    <a:pt x="233" y="144"/>
                  </a:cubicBezTo>
                  <a:cubicBezTo>
                    <a:pt x="203" y="148"/>
                    <a:pt x="161" y="203"/>
                    <a:pt x="161" y="203"/>
                  </a:cubicBezTo>
                  <a:cubicBezTo>
                    <a:pt x="161" y="203"/>
                    <a:pt x="229" y="93"/>
                    <a:pt x="233" y="47"/>
                  </a:cubicBezTo>
                  <a:cubicBezTo>
                    <a:pt x="186" y="89"/>
                    <a:pt x="195" y="0"/>
                    <a:pt x="195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8" name="Freeform 18"/>
            <p:cNvSpPr/>
            <p:nvPr/>
          </p:nvSpPr>
          <p:spPr bwMode="auto">
            <a:xfrm>
              <a:off x="5884863" y="2206625"/>
              <a:ext cx="869950" cy="692150"/>
            </a:xfrm>
            <a:custGeom>
              <a:avLst/>
              <a:gdLst>
                <a:gd name="T0" fmla="*/ 0 w 287"/>
                <a:gd name="T1" fmla="*/ 127501 h 228"/>
                <a:gd name="T2" fmla="*/ 281900 w 287"/>
                <a:gd name="T3" fmla="*/ 692150 h 228"/>
                <a:gd name="T4" fmla="*/ 230370 w 287"/>
                <a:gd name="T5" fmla="*/ 385540 h 228"/>
                <a:gd name="T6" fmla="*/ 433459 w 287"/>
                <a:gd name="T7" fmla="*/ 552506 h 228"/>
                <a:gd name="T8" fmla="*/ 357680 w 287"/>
                <a:gd name="T9" fmla="*/ 282324 h 228"/>
                <a:gd name="T10" fmla="*/ 742640 w 287"/>
                <a:gd name="T11" fmla="*/ 655721 h 228"/>
                <a:gd name="T12" fmla="*/ 588050 w 287"/>
                <a:gd name="T13" fmla="*/ 242860 h 228"/>
                <a:gd name="T14" fmla="*/ 869950 w 287"/>
                <a:gd name="T15" fmla="*/ 552506 h 228"/>
                <a:gd name="T16" fmla="*/ 563800 w 287"/>
                <a:gd name="T17" fmla="*/ 0 h 228"/>
                <a:gd name="T18" fmla="*/ 551676 w 287"/>
                <a:gd name="T19" fmla="*/ 154823 h 228"/>
                <a:gd name="T20" fmla="*/ 500145 w 287"/>
                <a:gd name="T21" fmla="*/ 12143 h 228"/>
                <a:gd name="T22" fmla="*/ 563800 w 287"/>
                <a:gd name="T23" fmla="*/ 385540 h 228"/>
                <a:gd name="T24" fmla="*/ 254619 w 287"/>
                <a:gd name="T25" fmla="*/ 39465 h 228"/>
                <a:gd name="T26" fmla="*/ 294025 w 287"/>
                <a:gd name="T27" fmla="*/ 321789 h 228"/>
                <a:gd name="T28" fmla="*/ 100029 w 287"/>
                <a:gd name="T29" fmla="*/ 142680 h 228"/>
                <a:gd name="T30" fmla="*/ 139434 w 287"/>
                <a:gd name="T31" fmla="*/ 358218 h 228"/>
                <a:gd name="T32" fmla="*/ 0 w 287"/>
                <a:gd name="T33" fmla="*/ 127501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228"/>
                <a:gd name="T53" fmla="*/ 287 w 287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228">
                  <a:moveTo>
                    <a:pt x="0" y="42"/>
                  </a:moveTo>
                  <a:cubicBezTo>
                    <a:pt x="0" y="42"/>
                    <a:pt x="12" y="148"/>
                    <a:pt x="93" y="228"/>
                  </a:cubicBezTo>
                  <a:cubicBezTo>
                    <a:pt x="97" y="207"/>
                    <a:pt x="76" y="127"/>
                    <a:pt x="76" y="127"/>
                  </a:cubicBezTo>
                  <a:cubicBezTo>
                    <a:pt x="143" y="182"/>
                    <a:pt x="143" y="182"/>
                    <a:pt x="143" y="182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8" y="93"/>
                    <a:pt x="194" y="195"/>
                    <a:pt x="245" y="216"/>
                  </a:cubicBezTo>
                  <a:cubicBezTo>
                    <a:pt x="224" y="182"/>
                    <a:pt x="194" y="80"/>
                    <a:pt x="194" y="80"/>
                  </a:cubicBezTo>
                  <a:cubicBezTo>
                    <a:pt x="194" y="80"/>
                    <a:pt x="266" y="178"/>
                    <a:pt x="287" y="182"/>
                  </a:cubicBezTo>
                  <a:cubicBezTo>
                    <a:pt x="262" y="157"/>
                    <a:pt x="186" y="0"/>
                    <a:pt x="186" y="0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4"/>
                    <a:pt x="173" y="102"/>
                    <a:pt x="186" y="127"/>
                  </a:cubicBezTo>
                  <a:cubicBezTo>
                    <a:pt x="160" y="106"/>
                    <a:pt x="84" y="13"/>
                    <a:pt x="84" y="13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9" name="Freeform 19"/>
            <p:cNvSpPr/>
            <p:nvPr/>
          </p:nvSpPr>
          <p:spPr bwMode="auto">
            <a:xfrm>
              <a:off x="5719763" y="2862263"/>
              <a:ext cx="1598613" cy="1141413"/>
            </a:xfrm>
            <a:custGeom>
              <a:avLst/>
              <a:gdLst>
                <a:gd name="T0" fmla="*/ 1047576 w 528"/>
                <a:gd name="T1" fmla="*/ 51606 h 376"/>
                <a:gd name="T2" fmla="*/ 1598613 w 528"/>
                <a:gd name="T3" fmla="*/ 667848 h 376"/>
                <a:gd name="T4" fmla="*/ 1229236 w 528"/>
                <a:gd name="T5" fmla="*/ 500886 h 376"/>
                <a:gd name="T6" fmla="*/ 1407869 w 528"/>
                <a:gd name="T7" fmla="*/ 783204 h 376"/>
                <a:gd name="T8" fmla="*/ 1086936 w 528"/>
                <a:gd name="T9" fmla="*/ 552492 h 376"/>
                <a:gd name="T10" fmla="*/ 1419980 w 528"/>
                <a:gd name="T11" fmla="*/ 1117128 h 376"/>
                <a:gd name="T12" fmla="*/ 908303 w 528"/>
                <a:gd name="T13" fmla="*/ 667848 h 376"/>
                <a:gd name="T14" fmla="*/ 999133 w 528"/>
                <a:gd name="T15" fmla="*/ 1117128 h 376"/>
                <a:gd name="T16" fmla="*/ 702421 w 528"/>
                <a:gd name="T17" fmla="*/ 692133 h 376"/>
                <a:gd name="T18" fmla="*/ 626729 w 528"/>
                <a:gd name="T19" fmla="*/ 1141413 h 376"/>
                <a:gd name="T20" fmla="*/ 511677 w 528"/>
                <a:gd name="T21" fmla="*/ 667848 h 376"/>
                <a:gd name="T22" fmla="*/ 266435 w 528"/>
                <a:gd name="T23" fmla="*/ 1026057 h 376"/>
                <a:gd name="T24" fmla="*/ 317906 w 528"/>
                <a:gd name="T25" fmla="*/ 601063 h 376"/>
                <a:gd name="T26" fmla="*/ 0 w 528"/>
                <a:gd name="T27" fmla="*/ 1001772 h 376"/>
                <a:gd name="T28" fmla="*/ 151384 w 528"/>
                <a:gd name="T29" fmla="*/ 0 h 376"/>
                <a:gd name="T30" fmla="*/ 305795 w 528"/>
                <a:gd name="T31" fmla="*/ 421959 h 376"/>
                <a:gd name="T32" fmla="*/ 317906 w 528"/>
                <a:gd name="T33" fmla="*/ 115356 h 376"/>
                <a:gd name="T34" fmla="*/ 535899 w 528"/>
                <a:gd name="T35" fmla="*/ 473565 h 376"/>
                <a:gd name="T36" fmla="*/ 499567 w 528"/>
                <a:gd name="T37" fmla="*/ 166962 h 376"/>
                <a:gd name="T38" fmla="*/ 678199 w 528"/>
                <a:gd name="T39" fmla="*/ 397673 h 376"/>
                <a:gd name="T40" fmla="*/ 551037 w 528"/>
                <a:gd name="T41" fmla="*/ 24285 h 376"/>
                <a:gd name="T42" fmla="*/ 932524 w 528"/>
                <a:gd name="T43" fmla="*/ 358209 h 376"/>
                <a:gd name="T44" fmla="*/ 753891 w 528"/>
                <a:gd name="T45" fmla="*/ 88035 h 376"/>
                <a:gd name="T46" fmla="*/ 1099046 w 528"/>
                <a:gd name="T47" fmla="*/ 282318 h 376"/>
                <a:gd name="T48" fmla="*/ 1047576 w 528"/>
                <a:gd name="T49" fmla="*/ 51606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8"/>
                <a:gd name="T76" fmla="*/ 0 h 376"/>
                <a:gd name="T77" fmla="*/ 528 w 528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8" h="376">
                  <a:moveTo>
                    <a:pt x="346" y="17"/>
                  </a:moveTo>
                  <a:cubicBezTo>
                    <a:pt x="346" y="17"/>
                    <a:pt x="456" y="190"/>
                    <a:pt x="528" y="220"/>
                  </a:cubicBezTo>
                  <a:cubicBezTo>
                    <a:pt x="516" y="232"/>
                    <a:pt x="444" y="190"/>
                    <a:pt x="406" y="165"/>
                  </a:cubicBezTo>
                  <a:cubicBezTo>
                    <a:pt x="423" y="194"/>
                    <a:pt x="465" y="258"/>
                    <a:pt x="465" y="258"/>
                  </a:cubicBezTo>
                  <a:cubicBezTo>
                    <a:pt x="465" y="258"/>
                    <a:pt x="389" y="211"/>
                    <a:pt x="359" y="182"/>
                  </a:cubicBezTo>
                  <a:cubicBezTo>
                    <a:pt x="376" y="228"/>
                    <a:pt x="439" y="347"/>
                    <a:pt x="469" y="368"/>
                  </a:cubicBezTo>
                  <a:cubicBezTo>
                    <a:pt x="418" y="347"/>
                    <a:pt x="321" y="249"/>
                    <a:pt x="300" y="220"/>
                  </a:cubicBezTo>
                  <a:cubicBezTo>
                    <a:pt x="308" y="279"/>
                    <a:pt x="330" y="368"/>
                    <a:pt x="330" y="368"/>
                  </a:cubicBezTo>
                  <a:cubicBezTo>
                    <a:pt x="330" y="368"/>
                    <a:pt x="245" y="270"/>
                    <a:pt x="232" y="228"/>
                  </a:cubicBezTo>
                  <a:cubicBezTo>
                    <a:pt x="220" y="266"/>
                    <a:pt x="207" y="376"/>
                    <a:pt x="207" y="376"/>
                  </a:cubicBezTo>
                  <a:cubicBezTo>
                    <a:pt x="169" y="220"/>
                    <a:pt x="169" y="220"/>
                    <a:pt x="169" y="220"/>
                  </a:cubicBezTo>
                  <a:cubicBezTo>
                    <a:pt x="169" y="220"/>
                    <a:pt x="135" y="279"/>
                    <a:pt x="88" y="338"/>
                  </a:cubicBezTo>
                  <a:cubicBezTo>
                    <a:pt x="88" y="283"/>
                    <a:pt x="105" y="198"/>
                    <a:pt x="105" y="198"/>
                  </a:cubicBezTo>
                  <a:cubicBezTo>
                    <a:pt x="105" y="198"/>
                    <a:pt x="34" y="308"/>
                    <a:pt x="0" y="330"/>
                  </a:cubicBezTo>
                  <a:cubicBezTo>
                    <a:pt x="34" y="245"/>
                    <a:pt x="63" y="55"/>
                    <a:pt x="50" y="0"/>
                  </a:cubicBezTo>
                  <a:cubicBezTo>
                    <a:pt x="72" y="25"/>
                    <a:pt x="101" y="139"/>
                    <a:pt x="101" y="139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65" y="152"/>
                    <a:pt x="177" y="156"/>
                  </a:cubicBezTo>
                  <a:cubicBezTo>
                    <a:pt x="177" y="122"/>
                    <a:pt x="165" y="55"/>
                    <a:pt x="165" y="55"/>
                  </a:cubicBezTo>
                  <a:cubicBezTo>
                    <a:pt x="165" y="55"/>
                    <a:pt x="224" y="144"/>
                    <a:pt x="224" y="131"/>
                  </a:cubicBezTo>
                  <a:cubicBezTo>
                    <a:pt x="224" y="118"/>
                    <a:pt x="190" y="34"/>
                    <a:pt x="182" y="8"/>
                  </a:cubicBezTo>
                  <a:cubicBezTo>
                    <a:pt x="211" y="17"/>
                    <a:pt x="308" y="118"/>
                    <a:pt x="308" y="11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46" y="17"/>
                    <a:pt x="346" y="17"/>
                    <a:pt x="346" y="1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0" name="Freeform 20"/>
            <p:cNvSpPr/>
            <p:nvPr/>
          </p:nvSpPr>
          <p:spPr bwMode="auto">
            <a:xfrm>
              <a:off x="5500688" y="3065463"/>
              <a:ext cx="269875" cy="541338"/>
            </a:xfrm>
            <a:custGeom>
              <a:avLst/>
              <a:gdLst>
                <a:gd name="T0" fmla="*/ 203164 w 89"/>
                <a:gd name="T1" fmla="*/ 0 h 178"/>
                <a:gd name="T2" fmla="*/ 0 w 89"/>
                <a:gd name="T3" fmla="*/ 541338 h 178"/>
                <a:gd name="T4" fmla="*/ 203164 w 89"/>
                <a:gd name="T5" fmla="*/ 0 h 178"/>
                <a:gd name="T6" fmla="*/ 0 60000 65536"/>
                <a:gd name="T7" fmla="*/ 0 60000 65536"/>
                <a:gd name="T8" fmla="*/ 0 60000 65536"/>
                <a:gd name="T9" fmla="*/ 0 w 89"/>
                <a:gd name="T10" fmla="*/ 0 h 178"/>
                <a:gd name="T11" fmla="*/ 89 w 89"/>
                <a:gd name="T12" fmla="*/ 178 h 1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178">
                  <a:moveTo>
                    <a:pt x="67" y="0"/>
                  </a:moveTo>
                  <a:cubicBezTo>
                    <a:pt x="67" y="0"/>
                    <a:pt x="21" y="140"/>
                    <a:pt x="0" y="178"/>
                  </a:cubicBezTo>
                  <a:cubicBezTo>
                    <a:pt x="38" y="153"/>
                    <a:pt x="89" y="64"/>
                    <a:pt x="67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1" name="Freeform 21"/>
            <p:cNvSpPr/>
            <p:nvPr/>
          </p:nvSpPr>
          <p:spPr bwMode="auto">
            <a:xfrm>
              <a:off x="5640388" y="2528888"/>
              <a:ext cx="142875" cy="333375"/>
            </a:xfrm>
            <a:custGeom>
              <a:avLst/>
              <a:gdLst>
                <a:gd name="T0" fmla="*/ 130715 w 47"/>
                <a:gd name="T1" fmla="*/ 0 h 110"/>
                <a:gd name="T2" fmla="*/ 0 w 47"/>
                <a:gd name="T3" fmla="*/ 269731 h 110"/>
                <a:gd name="T4" fmla="*/ 130715 w 47"/>
                <a:gd name="T5" fmla="*/ 0 h 110"/>
                <a:gd name="T6" fmla="*/ 0 60000 65536"/>
                <a:gd name="T7" fmla="*/ 0 60000 65536"/>
                <a:gd name="T8" fmla="*/ 0 60000 65536"/>
                <a:gd name="T9" fmla="*/ 0 w 47"/>
                <a:gd name="T10" fmla="*/ 0 h 110"/>
                <a:gd name="T11" fmla="*/ 47 w 47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10">
                  <a:moveTo>
                    <a:pt x="43" y="0"/>
                  </a:moveTo>
                  <a:cubicBezTo>
                    <a:pt x="43" y="0"/>
                    <a:pt x="0" y="76"/>
                    <a:pt x="0" y="89"/>
                  </a:cubicBezTo>
                  <a:cubicBezTo>
                    <a:pt x="17" y="93"/>
                    <a:pt x="47" y="110"/>
                    <a:pt x="43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2" name="Freeform 22"/>
            <p:cNvSpPr/>
            <p:nvPr/>
          </p:nvSpPr>
          <p:spPr bwMode="auto">
            <a:xfrm>
              <a:off x="4668838" y="3733800"/>
              <a:ext cx="293688" cy="269875"/>
            </a:xfrm>
            <a:custGeom>
              <a:avLst/>
              <a:gdLst>
                <a:gd name="T0" fmla="*/ 293688 w 97"/>
                <a:gd name="T1" fmla="*/ 0 h 89"/>
                <a:gd name="T2" fmla="*/ 0 w 97"/>
                <a:gd name="T3" fmla="*/ 269875 h 89"/>
                <a:gd name="T4" fmla="*/ 293688 w 97"/>
                <a:gd name="T5" fmla="*/ 0 h 89"/>
                <a:gd name="T6" fmla="*/ 0 60000 65536"/>
                <a:gd name="T7" fmla="*/ 0 60000 65536"/>
                <a:gd name="T8" fmla="*/ 0 60000 65536"/>
                <a:gd name="T9" fmla="*/ 0 w 97"/>
                <a:gd name="T10" fmla="*/ 0 h 89"/>
                <a:gd name="T11" fmla="*/ 97 w 9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89">
                  <a:moveTo>
                    <a:pt x="97" y="0"/>
                  </a:moveTo>
                  <a:cubicBezTo>
                    <a:pt x="97" y="0"/>
                    <a:pt x="30" y="85"/>
                    <a:pt x="0" y="89"/>
                  </a:cubicBezTo>
                  <a:cubicBezTo>
                    <a:pt x="76" y="51"/>
                    <a:pt x="85" y="60"/>
                    <a:pt x="97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3" name="Freeform 23"/>
            <p:cNvSpPr/>
            <p:nvPr/>
          </p:nvSpPr>
          <p:spPr bwMode="auto">
            <a:xfrm>
              <a:off x="4949826" y="3646488"/>
              <a:ext cx="947738" cy="846138"/>
            </a:xfrm>
            <a:custGeom>
              <a:avLst/>
              <a:gdLst>
                <a:gd name="T0" fmla="*/ 230122 w 313"/>
                <a:gd name="T1" fmla="*/ 127376 h 279"/>
                <a:gd name="T2" fmla="*/ 0 w 313"/>
                <a:gd name="T3" fmla="*/ 433684 h 279"/>
                <a:gd name="T4" fmla="*/ 305820 w 313"/>
                <a:gd name="T5" fmla="*/ 230489 h 279"/>
                <a:gd name="T6" fmla="*/ 269485 w 313"/>
                <a:gd name="T7" fmla="*/ 433684 h 279"/>
                <a:gd name="T8" fmla="*/ 423908 w 313"/>
                <a:gd name="T9" fmla="*/ 269915 h 279"/>
                <a:gd name="T10" fmla="*/ 205898 w 313"/>
                <a:gd name="T11" fmla="*/ 834007 h 279"/>
                <a:gd name="T12" fmla="*/ 538969 w 313"/>
                <a:gd name="T13" fmla="*/ 421553 h 279"/>
                <a:gd name="T14" fmla="*/ 602555 w 313"/>
                <a:gd name="T15" fmla="*/ 846138 h 279"/>
                <a:gd name="T16" fmla="*/ 690365 w 313"/>
                <a:gd name="T17" fmla="*/ 421553 h 279"/>
                <a:gd name="T18" fmla="*/ 920487 w 313"/>
                <a:gd name="T19" fmla="*/ 743024 h 279"/>
                <a:gd name="T20" fmla="*/ 947738 w 313"/>
                <a:gd name="T21" fmla="*/ 178932 h 279"/>
                <a:gd name="T22" fmla="*/ 820566 w 313"/>
                <a:gd name="T23" fmla="*/ 433684 h 279"/>
                <a:gd name="T24" fmla="*/ 678253 w 313"/>
                <a:gd name="T25" fmla="*/ 115245 h 279"/>
                <a:gd name="T26" fmla="*/ 614667 w 313"/>
                <a:gd name="T27" fmla="*/ 345734 h 279"/>
                <a:gd name="T28" fmla="*/ 551081 w 313"/>
                <a:gd name="T29" fmla="*/ 103114 h 279"/>
                <a:gd name="T30" fmla="*/ 523830 w 313"/>
                <a:gd name="T31" fmla="*/ 269915 h 279"/>
                <a:gd name="T32" fmla="*/ 423908 w 313"/>
                <a:gd name="T33" fmla="*/ 0 h 279"/>
                <a:gd name="T34" fmla="*/ 384545 w 313"/>
                <a:gd name="T35" fmla="*/ 218358 h 279"/>
                <a:gd name="T36" fmla="*/ 333071 w 313"/>
                <a:gd name="T37" fmla="*/ 24262 h 279"/>
                <a:gd name="T38" fmla="*/ 230122 w 313"/>
                <a:gd name="T39" fmla="*/ 127376 h 2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3"/>
                <a:gd name="T61" fmla="*/ 0 h 279"/>
                <a:gd name="T62" fmla="*/ 313 w 313"/>
                <a:gd name="T63" fmla="*/ 279 h 2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3" h="279">
                  <a:moveTo>
                    <a:pt x="76" y="42"/>
                  </a:moveTo>
                  <a:cubicBezTo>
                    <a:pt x="76" y="42"/>
                    <a:pt x="25" y="127"/>
                    <a:pt x="0" y="143"/>
                  </a:cubicBezTo>
                  <a:cubicBezTo>
                    <a:pt x="34" y="122"/>
                    <a:pt x="93" y="93"/>
                    <a:pt x="101" y="76"/>
                  </a:cubicBezTo>
                  <a:cubicBezTo>
                    <a:pt x="106" y="118"/>
                    <a:pt x="89" y="143"/>
                    <a:pt x="89" y="143"/>
                  </a:cubicBezTo>
                  <a:cubicBezTo>
                    <a:pt x="89" y="143"/>
                    <a:pt x="140" y="101"/>
                    <a:pt x="140" y="89"/>
                  </a:cubicBezTo>
                  <a:cubicBezTo>
                    <a:pt x="140" y="76"/>
                    <a:pt x="156" y="165"/>
                    <a:pt x="68" y="275"/>
                  </a:cubicBezTo>
                  <a:cubicBezTo>
                    <a:pt x="101" y="262"/>
                    <a:pt x="178" y="139"/>
                    <a:pt x="178" y="13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139"/>
                    <a:pt x="292" y="237"/>
                    <a:pt x="304" y="245"/>
                  </a:cubicBezTo>
                  <a:cubicBezTo>
                    <a:pt x="300" y="203"/>
                    <a:pt x="313" y="59"/>
                    <a:pt x="313" y="59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82" y="34"/>
                    <a:pt x="182" y="34"/>
                    <a:pt x="182" y="34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10" y="8"/>
                    <a:pt x="110" y="8"/>
                    <a:pt x="110" y="8"/>
                  </a:cubicBezTo>
                  <a:lnTo>
                    <a:pt x="76" y="42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4" name="Freeform 24"/>
            <p:cNvSpPr/>
            <p:nvPr/>
          </p:nvSpPr>
          <p:spPr bwMode="auto">
            <a:xfrm>
              <a:off x="5846763" y="3876675"/>
              <a:ext cx="1700213" cy="1244600"/>
            </a:xfrm>
            <a:custGeom>
              <a:avLst/>
              <a:gdLst>
                <a:gd name="T0" fmla="*/ 1086079 w 562"/>
                <a:gd name="T1" fmla="*/ 166959 h 410"/>
                <a:gd name="T2" fmla="*/ 1700213 w 562"/>
                <a:gd name="T3" fmla="*/ 886398 h 410"/>
                <a:gd name="T4" fmla="*/ 1113307 w 562"/>
                <a:gd name="T5" fmla="*/ 616229 h 410"/>
                <a:gd name="T6" fmla="*/ 1201040 w 562"/>
                <a:gd name="T7" fmla="*/ 886398 h 410"/>
                <a:gd name="T8" fmla="*/ 971118 w 562"/>
                <a:gd name="T9" fmla="*/ 588908 h 410"/>
                <a:gd name="T10" fmla="*/ 1037674 w 562"/>
                <a:gd name="T11" fmla="*/ 1244600 h 410"/>
                <a:gd name="T12" fmla="*/ 741196 w 562"/>
                <a:gd name="T13" fmla="*/ 552481 h 410"/>
                <a:gd name="T14" fmla="*/ 614134 w 562"/>
                <a:gd name="T15" fmla="*/ 1101926 h 410"/>
                <a:gd name="T16" fmla="*/ 538502 w 562"/>
                <a:gd name="T17" fmla="*/ 537303 h 410"/>
                <a:gd name="T18" fmla="*/ 281352 w 562"/>
                <a:gd name="T19" fmla="*/ 1192995 h 410"/>
                <a:gd name="T20" fmla="*/ 269251 w 562"/>
                <a:gd name="T21" fmla="*/ 449270 h 410"/>
                <a:gd name="T22" fmla="*/ 0 w 562"/>
                <a:gd name="T23" fmla="*/ 898541 h 410"/>
                <a:gd name="T24" fmla="*/ 127062 w 562"/>
                <a:gd name="T25" fmla="*/ 154816 h 410"/>
                <a:gd name="T26" fmla="*/ 166391 w 562"/>
                <a:gd name="T27" fmla="*/ 473555 h 410"/>
                <a:gd name="T28" fmla="*/ 320681 w 562"/>
                <a:gd name="T29" fmla="*/ 139638 h 410"/>
                <a:gd name="T30" fmla="*/ 423541 w 562"/>
                <a:gd name="T31" fmla="*/ 588908 h 410"/>
                <a:gd name="T32" fmla="*/ 614134 w 562"/>
                <a:gd name="T33" fmla="*/ 0 h 410"/>
                <a:gd name="T34" fmla="*/ 638336 w 562"/>
                <a:gd name="T35" fmla="*/ 513018 h 410"/>
                <a:gd name="T36" fmla="*/ 792626 w 562"/>
                <a:gd name="T37" fmla="*/ 254991 h 410"/>
                <a:gd name="T38" fmla="*/ 934815 w 562"/>
                <a:gd name="T39" fmla="*/ 525161 h 410"/>
                <a:gd name="T40" fmla="*/ 919688 w 562"/>
                <a:gd name="T41" fmla="*/ 230706 h 410"/>
                <a:gd name="T42" fmla="*/ 1113307 w 562"/>
                <a:gd name="T43" fmla="*/ 500876 h 410"/>
                <a:gd name="T44" fmla="*/ 1086079 w 562"/>
                <a:gd name="T45" fmla="*/ 166959 h 4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2"/>
                <a:gd name="T70" fmla="*/ 0 h 410"/>
                <a:gd name="T71" fmla="*/ 562 w 562"/>
                <a:gd name="T72" fmla="*/ 410 h 4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2" h="410">
                  <a:moveTo>
                    <a:pt x="359" y="55"/>
                  </a:moveTo>
                  <a:cubicBezTo>
                    <a:pt x="359" y="55"/>
                    <a:pt x="368" y="203"/>
                    <a:pt x="562" y="292"/>
                  </a:cubicBezTo>
                  <a:cubicBezTo>
                    <a:pt x="533" y="292"/>
                    <a:pt x="402" y="245"/>
                    <a:pt x="368" y="203"/>
                  </a:cubicBezTo>
                  <a:cubicBezTo>
                    <a:pt x="385" y="241"/>
                    <a:pt x="397" y="292"/>
                    <a:pt x="397" y="292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21" y="194"/>
                    <a:pt x="317" y="342"/>
                    <a:pt x="343" y="410"/>
                  </a:cubicBezTo>
                  <a:cubicBezTo>
                    <a:pt x="317" y="380"/>
                    <a:pt x="254" y="203"/>
                    <a:pt x="245" y="182"/>
                  </a:cubicBezTo>
                  <a:cubicBezTo>
                    <a:pt x="228" y="237"/>
                    <a:pt x="199" y="376"/>
                    <a:pt x="203" y="363"/>
                  </a:cubicBezTo>
                  <a:cubicBezTo>
                    <a:pt x="207" y="351"/>
                    <a:pt x="178" y="177"/>
                    <a:pt x="178" y="177"/>
                  </a:cubicBezTo>
                  <a:cubicBezTo>
                    <a:pt x="178" y="177"/>
                    <a:pt x="148" y="330"/>
                    <a:pt x="93" y="393"/>
                  </a:cubicBezTo>
                  <a:cubicBezTo>
                    <a:pt x="106" y="334"/>
                    <a:pt x="89" y="148"/>
                    <a:pt x="89" y="14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42" y="80"/>
                    <a:pt x="42" y="51"/>
                  </a:cubicBezTo>
                  <a:cubicBezTo>
                    <a:pt x="59" y="67"/>
                    <a:pt x="55" y="156"/>
                    <a:pt x="55" y="15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4"/>
                    <a:pt x="199" y="46"/>
                    <a:pt x="203" y="0"/>
                  </a:cubicBezTo>
                  <a:cubicBezTo>
                    <a:pt x="233" y="72"/>
                    <a:pt x="211" y="169"/>
                    <a:pt x="211" y="169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68" y="165"/>
                    <a:pt x="368" y="165"/>
                    <a:pt x="368" y="165"/>
                  </a:cubicBezTo>
                  <a:cubicBezTo>
                    <a:pt x="359" y="55"/>
                    <a:pt x="359" y="55"/>
                    <a:pt x="359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5" name="Freeform 25"/>
            <p:cNvSpPr/>
            <p:nvPr/>
          </p:nvSpPr>
          <p:spPr bwMode="auto">
            <a:xfrm>
              <a:off x="4449763" y="4429125"/>
              <a:ext cx="1884363" cy="1284288"/>
            </a:xfrm>
            <a:custGeom>
              <a:avLst/>
              <a:gdLst>
                <a:gd name="T0" fmla="*/ 539255 w 622"/>
                <a:gd name="T1" fmla="*/ 75904 h 423"/>
                <a:gd name="T2" fmla="*/ 115122 w 622"/>
                <a:gd name="T3" fmla="*/ 318795 h 423"/>
                <a:gd name="T4" fmla="*/ 475635 w 622"/>
                <a:gd name="T5" fmla="*/ 282361 h 423"/>
                <a:gd name="T6" fmla="*/ 0 w 622"/>
                <a:gd name="T7" fmla="*/ 601156 h 423"/>
                <a:gd name="T8" fmla="*/ 408986 w 622"/>
                <a:gd name="T9" fmla="*/ 537397 h 423"/>
                <a:gd name="T10" fmla="*/ 90886 w 622"/>
                <a:gd name="T11" fmla="*/ 898698 h 423"/>
                <a:gd name="T12" fmla="*/ 396867 w 622"/>
                <a:gd name="T13" fmla="*/ 768144 h 423"/>
                <a:gd name="T14" fmla="*/ 281746 w 622"/>
                <a:gd name="T15" fmla="*/ 1102120 h 423"/>
                <a:gd name="T16" fmla="*/ 781617 w 622"/>
                <a:gd name="T17" fmla="*/ 549542 h 423"/>
                <a:gd name="T18" fmla="*/ 639229 w 622"/>
                <a:gd name="T19" fmla="*/ 1065686 h 423"/>
                <a:gd name="T20" fmla="*/ 972477 w 622"/>
                <a:gd name="T21" fmla="*/ 667951 h 423"/>
                <a:gd name="T22" fmla="*/ 857355 w 622"/>
                <a:gd name="T23" fmla="*/ 1244818 h 423"/>
                <a:gd name="T24" fmla="*/ 1075480 w 622"/>
                <a:gd name="T25" fmla="*/ 847084 h 423"/>
                <a:gd name="T26" fmla="*/ 1190602 w 622"/>
                <a:gd name="T27" fmla="*/ 1284288 h 423"/>
                <a:gd name="T28" fmla="*/ 1242104 w 622"/>
                <a:gd name="T29" fmla="*/ 783325 h 423"/>
                <a:gd name="T30" fmla="*/ 1602618 w 622"/>
                <a:gd name="T31" fmla="*/ 1244818 h 423"/>
                <a:gd name="T32" fmla="*/ 1435993 w 622"/>
                <a:gd name="T33" fmla="*/ 755999 h 423"/>
                <a:gd name="T34" fmla="*/ 1884363 w 622"/>
                <a:gd name="T35" fmla="*/ 1089975 h 423"/>
                <a:gd name="T36" fmla="*/ 1551116 w 622"/>
                <a:gd name="T37" fmla="*/ 346120 h 423"/>
                <a:gd name="T38" fmla="*/ 1511732 w 622"/>
                <a:gd name="T39" fmla="*/ 680096 h 423"/>
                <a:gd name="T40" fmla="*/ 1372374 w 622"/>
                <a:gd name="T41" fmla="*/ 422024 h 423"/>
                <a:gd name="T42" fmla="*/ 1281488 w 622"/>
                <a:gd name="T43" fmla="*/ 680096 h 423"/>
                <a:gd name="T44" fmla="*/ 1217868 w 622"/>
                <a:gd name="T45" fmla="*/ 397735 h 423"/>
                <a:gd name="T46" fmla="*/ 1102746 w 622"/>
                <a:gd name="T47" fmla="*/ 652770 h 423"/>
                <a:gd name="T48" fmla="*/ 1205750 w 622"/>
                <a:gd name="T49" fmla="*/ 100193 h 423"/>
                <a:gd name="T50" fmla="*/ 948241 w 622"/>
                <a:gd name="T51" fmla="*/ 537397 h 423"/>
                <a:gd name="T52" fmla="*/ 972477 w 622"/>
                <a:gd name="T53" fmla="*/ 0 h 423"/>
                <a:gd name="T54" fmla="*/ 639229 w 622"/>
                <a:gd name="T55" fmla="*/ 485783 h 423"/>
                <a:gd name="T56" fmla="*/ 730115 w 622"/>
                <a:gd name="T57" fmla="*/ 218602 h 423"/>
                <a:gd name="T58" fmla="*/ 539255 w 622"/>
                <a:gd name="T59" fmla="*/ 397735 h 423"/>
                <a:gd name="T60" fmla="*/ 627111 w 622"/>
                <a:gd name="T61" fmla="*/ 151807 h 423"/>
                <a:gd name="T62" fmla="*/ 487753 w 622"/>
                <a:gd name="T63" fmla="*/ 203422 h 423"/>
                <a:gd name="T64" fmla="*/ 539255 w 622"/>
                <a:gd name="T65" fmla="*/ 75904 h 4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2"/>
                <a:gd name="T100" fmla="*/ 0 h 423"/>
                <a:gd name="T101" fmla="*/ 622 w 622"/>
                <a:gd name="T102" fmla="*/ 423 h 4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2" h="423">
                  <a:moveTo>
                    <a:pt x="178" y="25"/>
                  </a:moveTo>
                  <a:cubicBezTo>
                    <a:pt x="178" y="25"/>
                    <a:pt x="118" y="88"/>
                    <a:pt x="38" y="105"/>
                  </a:cubicBezTo>
                  <a:cubicBezTo>
                    <a:pt x="63" y="114"/>
                    <a:pt x="157" y="93"/>
                    <a:pt x="157" y="93"/>
                  </a:cubicBezTo>
                  <a:cubicBezTo>
                    <a:pt x="157" y="93"/>
                    <a:pt x="80" y="165"/>
                    <a:pt x="0" y="198"/>
                  </a:cubicBezTo>
                  <a:cubicBezTo>
                    <a:pt x="30" y="211"/>
                    <a:pt x="135" y="177"/>
                    <a:pt x="135" y="177"/>
                  </a:cubicBezTo>
                  <a:cubicBezTo>
                    <a:pt x="135" y="177"/>
                    <a:pt x="51" y="275"/>
                    <a:pt x="30" y="296"/>
                  </a:cubicBezTo>
                  <a:cubicBezTo>
                    <a:pt x="55" y="296"/>
                    <a:pt x="131" y="253"/>
                    <a:pt x="131" y="253"/>
                  </a:cubicBezTo>
                  <a:cubicBezTo>
                    <a:pt x="93" y="363"/>
                    <a:pt x="93" y="363"/>
                    <a:pt x="93" y="363"/>
                  </a:cubicBezTo>
                  <a:cubicBezTo>
                    <a:pt x="93" y="363"/>
                    <a:pt x="211" y="275"/>
                    <a:pt x="258" y="181"/>
                  </a:cubicBezTo>
                  <a:cubicBezTo>
                    <a:pt x="262" y="266"/>
                    <a:pt x="211" y="351"/>
                    <a:pt x="211" y="35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00" y="380"/>
                    <a:pt x="283" y="410"/>
                  </a:cubicBezTo>
                  <a:cubicBezTo>
                    <a:pt x="334" y="334"/>
                    <a:pt x="355" y="279"/>
                    <a:pt x="355" y="279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410" y="258"/>
                    <a:pt x="410" y="258"/>
                    <a:pt x="410" y="258"/>
                  </a:cubicBezTo>
                  <a:cubicBezTo>
                    <a:pt x="410" y="258"/>
                    <a:pt x="461" y="384"/>
                    <a:pt x="529" y="410"/>
                  </a:cubicBezTo>
                  <a:cubicBezTo>
                    <a:pt x="529" y="384"/>
                    <a:pt x="474" y="249"/>
                    <a:pt x="474" y="249"/>
                  </a:cubicBezTo>
                  <a:cubicBezTo>
                    <a:pt x="474" y="249"/>
                    <a:pt x="584" y="346"/>
                    <a:pt x="622" y="359"/>
                  </a:cubicBezTo>
                  <a:cubicBezTo>
                    <a:pt x="592" y="313"/>
                    <a:pt x="520" y="165"/>
                    <a:pt x="512" y="114"/>
                  </a:cubicBezTo>
                  <a:cubicBezTo>
                    <a:pt x="503" y="152"/>
                    <a:pt x="499" y="236"/>
                    <a:pt x="499" y="224"/>
                  </a:cubicBezTo>
                  <a:cubicBezTo>
                    <a:pt x="499" y="211"/>
                    <a:pt x="453" y="139"/>
                    <a:pt x="453" y="139"/>
                  </a:cubicBezTo>
                  <a:cubicBezTo>
                    <a:pt x="423" y="224"/>
                    <a:pt x="423" y="224"/>
                    <a:pt x="423" y="224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98" y="33"/>
                    <a:pt x="398" y="33"/>
                    <a:pt x="398" y="33"/>
                  </a:cubicBezTo>
                  <a:cubicBezTo>
                    <a:pt x="313" y="177"/>
                    <a:pt x="313" y="177"/>
                    <a:pt x="313" y="177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241" y="131"/>
                    <a:pt x="211" y="160"/>
                  </a:cubicBezTo>
                  <a:cubicBezTo>
                    <a:pt x="207" y="135"/>
                    <a:pt x="241" y="72"/>
                    <a:pt x="241" y="72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78" y="25"/>
                    <a:pt x="178" y="25"/>
                    <a:pt x="178" y="2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6" name="Freeform 26"/>
            <p:cNvSpPr/>
            <p:nvPr/>
          </p:nvSpPr>
          <p:spPr bwMode="auto">
            <a:xfrm>
              <a:off x="6345238" y="4735513"/>
              <a:ext cx="1447800" cy="874713"/>
            </a:xfrm>
            <a:custGeom>
              <a:avLst/>
              <a:gdLst>
                <a:gd name="T0" fmla="*/ 0 w 478"/>
                <a:gd name="T1" fmla="*/ 309794 h 288"/>
                <a:gd name="T2" fmla="*/ 436157 w 478"/>
                <a:gd name="T3" fmla="*/ 874713 h 288"/>
                <a:gd name="T4" fmla="*/ 190819 w 478"/>
                <a:gd name="T5" fmla="*/ 476840 h 288"/>
                <a:gd name="T6" fmla="*/ 472504 w 478"/>
                <a:gd name="T7" fmla="*/ 628700 h 288"/>
                <a:gd name="T8" fmla="*/ 321060 w 478"/>
                <a:gd name="T9" fmla="*/ 334092 h 288"/>
                <a:gd name="T10" fmla="*/ 869286 w 478"/>
                <a:gd name="T11" fmla="*/ 795746 h 288"/>
                <a:gd name="T12" fmla="*/ 666351 w 478"/>
                <a:gd name="T13" fmla="*/ 373575 h 288"/>
                <a:gd name="T14" fmla="*/ 999527 w 478"/>
                <a:gd name="T15" fmla="*/ 604402 h 288"/>
                <a:gd name="T16" fmla="*/ 769333 w 478"/>
                <a:gd name="T17" fmla="*/ 230827 h 288"/>
                <a:gd name="T18" fmla="*/ 1281212 w 478"/>
                <a:gd name="T19" fmla="*/ 656035 h 288"/>
                <a:gd name="T20" fmla="*/ 908661 w 478"/>
                <a:gd name="T21" fmla="*/ 194381 h 288"/>
                <a:gd name="T22" fmla="*/ 1447800 w 478"/>
                <a:gd name="T23" fmla="*/ 373575 h 288"/>
                <a:gd name="T24" fmla="*/ 805680 w 478"/>
                <a:gd name="T25" fmla="*/ 0 h 288"/>
                <a:gd name="T26" fmla="*/ 987412 w 478"/>
                <a:gd name="T27" fmla="*/ 167046 h 288"/>
                <a:gd name="T28" fmla="*/ 742073 w 478"/>
                <a:gd name="T29" fmla="*/ 91116 h 288"/>
                <a:gd name="T30" fmla="*/ 896546 w 478"/>
                <a:gd name="T31" fmla="*/ 270311 h 288"/>
                <a:gd name="T32" fmla="*/ 602745 w 478"/>
                <a:gd name="T33" fmla="*/ 63781 h 288"/>
                <a:gd name="T34" fmla="*/ 702698 w 478"/>
                <a:gd name="T35" fmla="*/ 270311 h 288"/>
                <a:gd name="T36" fmla="*/ 563370 w 478"/>
                <a:gd name="T37" fmla="*/ 127562 h 288"/>
                <a:gd name="T38" fmla="*/ 678467 w 478"/>
                <a:gd name="T39" fmla="*/ 540621 h 288"/>
                <a:gd name="T40" fmla="*/ 242310 w 478"/>
                <a:gd name="T41" fmla="*/ 103265 h 288"/>
                <a:gd name="T42" fmla="*/ 293800 w 478"/>
                <a:gd name="T43" fmla="*/ 449505 h 288"/>
                <a:gd name="T44" fmla="*/ 0 w 478"/>
                <a:gd name="T45" fmla="*/ 3097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78"/>
                <a:gd name="T70" fmla="*/ 0 h 288"/>
                <a:gd name="T71" fmla="*/ 478 w 47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78" h="288">
                  <a:moveTo>
                    <a:pt x="0" y="102"/>
                  </a:moveTo>
                  <a:cubicBezTo>
                    <a:pt x="0" y="102"/>
                    <a:pt x="13" y="216"/>
                    <a:pt x="144" y="288"/>
                  </a:cubicBezTo>
                  <a:cubicBezTo>
                    <a:pt x="152" y="283"/>
                    <a:pt x="59" y="165"/>
                    <a:pt x="63" y="157"/>
                  </a:cubicBezTo>
                  <a:cubicBezTo>
                    <a:pt x="68" y="148"/>
                    <a:pt x="156" y="207"/>
                    <a:pt x="156" y="207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224" y="245"/>
                    <a:pt x="287" y="262"/>
                  </a:cubicBezTo>
                  <a:cubicBezTo>
                    <a:pt x="262" y="233"/>
                    <a:pt x="220" y="123"/>
                    <a:pt x="220" y="123"/>
                  </a:cubicBezTo>
                  <a:cubicBezTo>
                    <a:pt x="330" y="199"/>
                    <a:pt x="330" y="199"/>
                    <a:pt x="330" y="199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6"/>
                    <a:pt x="368" y="203"/>
                    <a:pt x="423" y="216"/>
                  </a:cubicBezTo>
                  <a:cubicBezTo>
                    <a:pt x="410" y="195"/>
                    <a:pt x="300" y="64"/>
                    <a:pt x="300" y="64"/>
                  </a:cubicBezTo>
                  <a:cubicBezTo>
                    <a:pt x="300" y="64"/>
                    <a:pt x="423" y="123"/>
                    <a:pt x="478" y="123"/>
                  </a:cubicBezTo>
                  <a:cubicBezTo>
                    <a:pt x="457" y="110"/>
                    <a:pt x="266" y="0"/>
                    <a:pt x="266" y="0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96" y="89"/>
                    <a:pt x="296" y="89"/>
                    <a:pt x="296" y="89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232" y="89"/>
                    <a:pt x="232" y="89"/>
                    <a:pt x="232" y="89"/>
                  </a:cubicBezTo>
                  <a:cubicBezTo>
                    <a:pt x="232" y="89"/>
                    <a:pt x="194" y="68"/>
                    <a:pt x="186" y="42"/>
                  </a:cubicBezTo>
                  <a:cubicBezTo>
                    <a:pt x="182" y="68"/>
                    <a:pt x="224" y="178"/>
                    <a:pt x="224" y="178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48"/>
                    <a:pt x="25" y="127"/>
                    <a:pt x="0" y="10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7" name="Freeform 28"/>
            <p:cNvSpPr/>
            <p:nvPr/>
          </p:nvSpPr>
          <p:spPr bwMode="auto">
            <a:xfrm>
              <a:off x="5649913" y="874713"/>
              <a:ext cx="323850" cy="249238"/>
            </a:xfrm>
            <a:custGeom>
              <a:avLst/>
              <a:gdLst>
                <a:gd name="T0" fmla="*/ 305690 w 107"/>
                <a:gd name="T1" fmla="*/ 0 h 82"/>
                <a:gd name="T2" fmla="*/ 272397 w 107"/>
                <a:gd name="T3" fmla="*/ 85106 h 82"/>
                <a:gd name="T4" fmla="*/ 245157 w 107"/>
                <a:gd name="T5" fmla="*/ 3039 h 82"/>
                <a:gd name="T6" fmla="*/ 193705 w 107"/>
                <a:gd name="T7" fmla="*/ 66869 h 82"/>
                <a:gd name="T8" fmla="*/ 0 w 107"/>
                <a:gd name="T9" fmla="*/ 234041 h 82"/>
                <a:gd name="T10" fmla="*/ 6053 w 107"/>
                <a:gd name="T11" fmla="*/ 240120 h 82"/>
                <a:gd name="T12" fmla="*/ 251211 w 107"/>
                <a:gd name="T13" fmla="*/ 100303 h 82"/>
                <a:gd name="T14" fmla="*/ 242131 w 107"/>
                <a:gd name="T15" fmla="*/ 249238 h 82"/>
                <a:gd name="T16" fmla="*/ 251211 w 107"/>
                <a:gd name="T17" fmla="*/ 243159 h 82"/>
                <a:gd name="T18" fmla="*/ 305690 w 107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82"/>
                <a:gd name="T32" fmla="*/ 107 w 107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82">
                  <a:moveTo>
                    <a:pt x="101" y="0"/>
                  </a:moveTo>
                  <a:cubicBezTo>
                    <a:pt x="92" y="0"/>
                    <a:pt x="90" y="28"/>
                    <a:pt x="90" y="2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28" y="60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14" y="79"/>
                    <a:pt x="74" y="47"/>
                    <a:pt x="83" y="33"/>
                  </a:cubicBezTo>
                  <a:cubicBezTo>
                    <a:pt x="84" y="47"/>
                    <a:pt x="75" y="82"/>
                    <a:pt x="80" y="82"/>
                  </a:cubicBezTo>
                  <a:cubicBezTo>
                    <a:pt x="81" y="82"/>
                    <a:pt x="82" y="81"/>
                    <a:pt x="83" y="80"/>
                  </a:cubicBezTo>
                  <a:cubicBezTo>
                    <a:pt x="92" y="71"/>
                    <a:pt x="107" y="11"/>
                    <a:pt x="10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8" name="Freeform 29"/>
            <p:cNvSpPr/>
            <p:nvPr/>
          </p:nvSpPr>
          <p:spPr bwMode="auto">
            <a:xfrm>
              <a:off x="6264276" y="1031875"/>
              <a:ext cx="200025" cy="234950"/>
            </a:xfrm>
            <a:custGeom>
              <a:avLst/>
              <a:gdLst>
                <a:gd name="T0" fmla="*/ 0 w 66"/>
                <a:gd name="T1" fmla="*/ 0 h 77"/>
                <a:gd name="T2" fmla="*/ 200025 w 66"/>
                <a:gd name="T3" fmla="*/ 234950 h 77"/>
                <a:gd name="T4" fmla="*/ 0 w 66"/>
                <a:gd name="T5" fmla="*/ 0 h 77"/>
                <a:gd name="T6" fmla="*/ 0 60000 65536"/>
                <a:gd name="T7" fmla="*/ 0 60000 65536"/>
                <a:gd name="T8" fmla="*/ 0 60000 65536"/>
                <a:gd name="T9" fmla="*/ 0 w 66"/>
                <a:gd name="T10" fmla="*/ 0 h 77"/>
                <a:gd name="T11" fmla="*/ 66 w 66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6" h="77">
                  <a:moveTo>
                    <a:pt x="0" y="0"/>
                  </a:moveTo>
                  <a:cubicBezTo>
                    <a:pt x="11" y="51"/>
                    <a:pt x="53" y="70"/>
                    <a:pt x="66" y="77"/>
                  </a:cubicBezTo>
                  <a:cubicBezTo>
                    <a:pt x="60" y="53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9" name="Freeform 30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81943 w 102"/>
                <a:gd name="T1" fmla="*/ 547571 h 203"/>
                <a:gd name="T2" fmla="*/ 54629 w 102"/>
                <a:gd name="T3" fmla="*/ 568865 h 203"/>
                <a:gd name="T4" fmla="*/ 27314 w 102"/>
                <a:gd name="T5" fmla="*/ 599286 h 203"/>
                <a:gd name="T6" fmla="*/ 81943 w 102"/>
                <a:gd name="T7" fmla="*/ 547571 h 203"/>
                <a:gd name="T8" fmla="*/ 309563 w 102"/>
                <a:gd name="T9" fmla="*/ 0 h 203"/>
                <a:gd name="T10" fmla="*/ 0 w 102"/>
                <a:gd name="T11" fmla="*/ 617538 h 203"/>
                <a:gd name="T12" fmla="*/ 0 w 102"/>
                <a:gd name="T13" fmla="*/ 617538 h 203"/>
                <a:gd name="T14" fmla="*/ 54629 w 102"/>
                <a:gd name="T15" fmla="*/ 568865 h 203"/>
                <a:gd name="T16" fmla="*/ 309563 w 102"/>
                <a:gd name="T17" fmla="*/ 0 h 203"/>
                <a:gd name="T18" fmla="*/ 309563 w 102"/>
                <a:gd name="T19" fmla="*/ 0 h 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2"/>
                <a:gd name="T31" fmla="*/ 0 h 203"/>
                <a:gd name="T32" fmla="*/ 102 w 102"/>
                <a:gd name="T33" fmla="*/ 203 h 2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2" h="203">
                  <a:moveTo>
                    <a:pt x="27" y="180"/>
                  </a:moveTo>
                  <a:cubicBezTo>
                    <a:pt x="24" y="182"/>
                    <a:pt x="21" y="184"/>
                    <a:pt x="18" y="187"/>
                  </a:cubicBezTo>
                  <a:cubicBezTo>
                    <a:pt x="15" y="191"/>
                    <a:pt x="12" y="194"/>
                    <a:pt x="9" y="197"/>
                  </a:cubicBezTo>
                  <a:cubicBezTo>
                    <a:pt x="15" y="192"/>
                    <a:pt x="21" y="186"/>
                    <a:pt x="27" y="180"/>
                  </a:cubicBezTo>
                  <a:moveTo>
                    <a:pt x="102" y="0"/>
                  </a:moveTo>
                  <a:cubicBezTo>
                    <a:pt x="102" y="0"/>
                    <a:pt x="34" y="132"/>
                    <a:pt x="0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198"/>
                    <a:pt x="10" y="193"/>
                    <a:pt x="18" y="187"/>
                  </a:cubicBezTo>
                  <a:cubicBezTo>
                    <a:pt x="56" y="138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0" name="Freeform 31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54629 w 102"/>
                <a:gd name="T1" fmla="*/ 568865 h 203"/>
                <a:gd name="T2" fmla="*/ 0 w 102"/>
                <a:gd name="T3" fmla="*/ 617538 h 203"/>
                <a:gd name="T4" fmla="*/ 27314 w 102"/>
                <a:gd name="T5" fmla="*/ 599286 h 203"/>
                <a:gd name="T6" fmla="*/ 54629 w 102"/>
                <a:gd name="T7" fmla="*/ 568865 h 203"/>
                <a:gd name="T8" fmla="*/ 309563 w 102"/>
                <a:gd name="T9" fmla="*/ 0 h 203"/>
                <a:gd name="T10" fmla="*/ 54629 w 102"/>
                <a:gd name="T11" fmla="*/ 568865 h 203"/>
                <a:gd name="T12" fmla="*/ 81943 w 102"/>
                <a:gd name="T13" fmla="*/ 547571 h 203"/>
                <a:gd name="T14" fmla="*/ 309563 w 102"/>
                <a:gd name="T15" fmla="*/ 0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203"/>
                <a:gd name="T26" fmla="*/ 102 w 102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203">
                  <a:moveTo>
                    <a:pt x="18" y="187"/>
                  </a:moveTo>
                  <a:cubicBezTo>
                    <a:pt x="10" y="193"/>
                    <a:pt x="4" y="198"/>
                    <a:pt x="0" y="203"/>
                  </a:cubicBezTo>
                  <a:cubicBezTo>
                    <a:pt x="3" y="201"/>
                    <a:pt x="6" y="199"/>
                    <a:pt x="9" y="197"/>
                  </a:cubicBezTo>
                  <a:cubicBezTo>
                    <a:pt x="12" y="194"/>
                    <a:pt x="15" y="191"/>
                    <a:pt x="18" y="187"/>
                  </a:cubicBezTo>
                  <a:moveTo>
                    <a:pt x="102" y="0"/>
                  </a:moveTo>
                  <a:cubicBezTo>
                    <a:pt x="102" y="0"/>
                    <a:pt x="56" y="138"/>
                    <a:pt x="18" y="187"/>
                  </a:cubicBezTo>
                  <a:cubicBezTo>
                    <a:pt x="21" y="184"/>
                    <a:pt x="24" y="182"/>
                    <a:pt x="27" y="180"/>
                  </a:cubicBezTo>
                  <a:cubicBezTo>
                    <a:pt x="77" y="122"/>
                    <a:pt x="102" y="0"/>
                    <a:pt x="10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1" name="Freeform 32"/>
            <p:cNvSpPr>
              <a:spLocks noEditPoints="1"/>
            </p:cNvSpPr>
            <p:nvPr/>
          </p:nvSpPr>
          <p:spPr bwMode="auto">
            <a:xfrm>
              <a:off x="5564188" y="2438400"/>
              <a:ext cx="160338" cy="200025"/>
            </a:xfrm>
            <a:custGeom>
              <a:avLst/>
              <a:gdLst>
                <a:gd name="T0" fmla="*/ 9076 w 53"/>
                <a:gd name="T1" fmla="*/ 172749 h 66"/>
                <a:gd name="T2" fmla="*/ 0 w 53"/>
                <a:gd name="T3" fmla="*/ 200025 h 66"/>
                <a:gd name="T4" fmla="*/ 6050 w 53"/>
                <a:gd name="T5" fmla="*/ 196994 h 66"/>
                <a:gd name="T6" fmla="*/ 9076 w 53"/>
                <a:gd name="T7" fmla="*/ 172749 h 66"/>
                <a:gd name="T8" fmla="*/ 160338 w 53"/>
                <a:gd name="T9" fmla="*/ 0 h 66"/>
                <a:gd name="T10" fmla="*/ 121010 w 53"/>
                <a:gd name="T11" fmla="*/ 63644 h 66"/>
                <a:gd name="T12" fmla="*/ 160338 w 5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6"/>
                <a:gd name="T23" fmla="*/ 53 w 53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6">
                  <a:moveTo>
                    <a:pt x="3" y="57"/>
                  </a:moveTo>
                  <a:cubicBezTo>
                    <a:pt x="2" y="61"/>
                    <a:pt x="1" y="64"/>
                    <a:pt x="0" y="66"/>
                  </a:cubicBezTo>
                  <a:cubicBezTo>
                    <a:pt x="0" y="66"/>
                    <a:pt x="1" y="65"/>
                    <a:pt x="2" y="65"/>
                  </a:cubicBezTo>
                  <a:cubicBezTo>
                    <a:pt x="2" y="63"/>
                    <a:pt x="3" y="60"/>
                    <a:pt x="3" y="57"/>
                  </a:cubicBezTo>
                  <a:moveTo>
                    <a:pt x="53" y="0"/>
                  </a:moveTo>
                  <a:cubicBezTo>
                    <a:pt x="49" y="8"/>
                    <a:pt x="45" y="14"/>
                    <a:pt x="40" y="21"/>
                  </a:cubicBezTo>
                  <a:cubicBezTo>
                    <a:pt x="45" y="15"/>
                    <a:pt x="49" y="8"/>
                    <a:pt x="53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2" name="Freeform 33"/>
            <p:cNvSpPr/>
            <p:nvPr/>
          </p:nvSpPr>
          <p:spPr bwMode="auto">
            <a:xfrm>
              <a:off x="5570538" y="1936750"/>
              <a:ext cx="287338" cy="698500"/>
            </a:xfrm>
            <a:custGeom>
              <a:avLst/>
              <a:gdLst>
                <a:gd name="T0" fmla="*/ 214747 w 95"/>
                <a:gd name="T1" fmla="*/ 0 h 230"/>
                <a:gd name="T2" fmla="*/ 3025 w 95"/>
                <a:gd name="T3" fmla="*/ 674204 h 230"/>
                <a:gd name="T4" fmla="*/ 0 w 95"/>
                <a:gd name="T5" fmla="*/ 698500 h 230"/>
                <a:gd name="T6" fmla="*/ 114935 w 95"/>
                <a:gd name="T7" fmla="*/ 564874 h 230"/>
                <a:gd name="T8" fmla="*/ 154255 w 95"/>
                <a:gd name="T9" fmla="*/ 501098 h 230"/>
                <a:gd name="T10" fmla="*/ 214747 w 95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"/>
                <a:gd name="T19" fmla="*/ 0 h 230"/>
                <a:gd name="T20" fmla="*/ 95 w 95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" h="230">
                  <a:moveTo>
                    <a:pt x="71" y="0"/>
                  </a:moveTo>
                  <a:cubicBezTo>
                    <a:pt x="71" y="0"/>
                    <a:pt x="20" y="173"/>
                    <a:pt x="1" y="222"/>
                  </a:cubicBezTo>
                  <a:cubicBezTo>
                    <a:pt x="1" y="225"/>
                    <a:pt x="0" y="228"/>
                    <a:pt x="0" y="230"/>
                  </a:cubicBezTo>
                  <a:cubicBezTo>
                    <a:pt x="11" y="221"/>
                    <a:pt x="25" y="206"/>
                    <a:pt x="38" y="186"/>
                  </a:cubicBezTo>
                  <a:cubicBezTo>
                    <a:pt x="43" y="179"/>
                    <a:pt x="47" y="173"/>
                    <a:pt x="51" y="165"/>
                  </a:cubicBezTo>
                  <a:cubicBezTo>
                    <a:pt x="77" y="118"/>
                    <a:pt x="95" y="55"/>
                    <a:pt x="7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3" name="Freeform 34"/>
            <p:cNvSpPr/>
            <p:nvPr/>
          </p:nvSpPr>
          <p:spPr bwMode="auto">
            <a:xfrm>
              <a:off x="6118226" y="1885950"/>
              <a:ext cx="239713" cy="476250"/>
            </a:xfrm>
            <a:custGeom>
              <a:avLst/>
              <a:gdLst>
                <a:gd name="T0" fmla="*/ 151717 w 79"/>
                <a:gd name="T1" fmla="*/ 0 h 157"/>
                <a:gd name="T2" fmla="*/ 136545 w 79"/>
                <a:gd name="T3" fmla="*/ 145605 h 157"/>
                <a:gd name="T4" fmla="*/ 0 w 79"/>
                <a:gd name="T5" fmla="*/ 9100 h 157"/>
                <a:gd name="T6" fmla="*/ 239713 w 79"/>
                <a:gd name="T7" fmla="*/ 476250 h 157"/>
                <a:gd name="T8" fmla="*/ 239713 w 79"/>
                <a:gd name="T9" fmla="*/ 476250 h 157"/>
                <a:gd name="T10" fmla="*/ 151717 w 79"/>
                <a:gd name="T11" fmla="*/ 0 h 157"/>
                <a:gd name="T12" fmla="*/ 151717 w 79"/>
                <a:gd name="T13" fmla="*/ 0 h 157"/>
                <a:gd name="T14" fmla="*/ 151717 w 79"/>
                <a:gd name="T15" fmla="*/ 0 h 157"/>
                <a:gd name="T16" fmla="*/ 151717 w 79"/>
                <a:gd name="T17" fmla="*/ 0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9"/>
                <a:gd name="T28" fmla="*/ 0 h 157"/>
                <a:gd name="T29" fmla="*/ 79 w 79"/>
                <a:gd name="T30" fmla="*/ 157 h 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9" h="157">
                  <a:moveTo>
                    <a:pt x="50" y="0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7" y="130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3" y="11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4" name="Freeform 35"/>
            <p:cNvSpPr/>
            <p:nvPr/>
          </p:nvSpPr>
          <p:spPr bwMode="auto">
            <a:xfrm>
              <a:off x="6527801" y="1912938"/>
              <a:ext cx="257175" cy="376238"/>
            </a:xfrm>
            <a:custGeom>
              <a:avLst/>
              <a:gdLst>
                <a:gd name="T0" fmla="*/ 0 w 85"/>
                <a:gd name="T1" fmla="*/ 0 h 124"/>
                <a:gd name="T2" fmla="*/ 257175 w 85"/>
                <a:gd name="T3" fmla="*/ 376238 h 124"/>
                <a:gd name="T4" fmla="*/ 0 w 85"/>
                <a:gd name="T5" fmla="*/ 0 h 124"/>
                <a:gd name="T6" fmla="*/ 0 60000 65536"/>
                <a:gd name="T7" fmla="*/ 0 60000 65536"/>
                <a:gd name="T8" fmla="*/ 0 60000 65536"/>
                <a:gd name="T9" fmla="*/ 0 w 85"/>
                <a:gd name="T10" fmla="*/ 0 h 124"/>
                <a:gd name="T11" fmla="*/ 85 w 85"/>
                <a:gd name="T12" fmla="*/ 124 h 1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124">
                  <a:moveTo>
                    <a:pt x="0" y="0"/>
                  </a:moveTo>
                  <a:cubicBezTo>
                    <a:pt x="0" y="0"/>
                    <a:pt x="43" y="98"/>
                    <a:pt x="85" y="124"/>
                  </a:cubicBezTo>
                  <a:cubicBezTo>
                    <a:pt x="76" y="98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5" name="Freeform 36"/>
            <p:cNvSpPr/>
            <p:nvPr/>
          </p:nvSpPr>
          <p:spPr bwMode="auto">
            <a:xfrm>
              <a:off x="4852988" y="2505075"/>
              <a:ext cx="306388" cy="300038"/>
            </a:xfrm>
            <a:custGeom>
              <a:avLst/>
              <a:gdLst>
                <a:gd name="T0" fmla="*/ 300321 w 101"/>
                <a:gd name="T1" fmla="*/ 0 h 99"/>
                <a:gd name="T2" fmla="*/ 12134 w 101"/>
                <a:gd name="T3" fmla="*/ 278823 h 99"/>
                <a:gd name="T4" fmla="*/ 42470 w 101"/>
                <a:gd name="T5" fmla="*/ 300038 h 99"/>
                <a:gd name="T6" fmla="*/ 300321 w 101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99"/>
                <a:gd name="T14" fmla="*/ 101 w 101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99">
                  <a:moveTo>
                    <a:pt x="99" y="0"/>
                  </a:moveTo>
                  <a:cubicBezTo>
                    <a:pt x="99" y="0"/>
                    <a:pt x="66" y="75"/>
                    <a:pt x="4" y="92"/>
                  </a:cubicBezTo>
                  <a:cubicBezTo>
                    <a:pt x="0" y="97"/>
                    <a:pt x="4" y="99"/>
                    <a:pt x="14" y="99"/>
                  </a:cubicBezTo>
                  <a:cubicBezTo>
                    <a:pt x="40" y="99"/>
                    <a:pt x="101" y="76"/>
                    <a:pt x="99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6" name="Freeform 37"/>
            <p:cNvSpPr/>
            <p:nvPr/>
          </p:nvSpPr>
          <p:spPr bwMode="auto">
            <a:xfrm>
              <a:off x="4905376" y="2162175"/>
              <a:ext cx="284163" cy="233363"/>
            </a:xfrm>
            <a:custGeom>
              <a:avLst/>
              <a:gdLst>
                <a:gd name="T0" fmla="*/ 266025 w 94"/>
                <a:gd name="T1" fmla="*/ 0 h 77"/>
                <a:gd name="T2" fmla="*/ 0 w 94"/>
                <a:gd name="T3" fmla="*/ 206087 h 77"/>
                <a:gd name="T4" fmla="*/ 266025 w 94"/>
                <a:gd name="T5" fmla="*/ 0 h 77"/>
                <a:gd name="T6" fmla="*/ 0 60000 65536"/>
                <a:gd name="T7" fmla="*/ 0 60000 65536"/>
                <a:gd name="T8" fmla="*/ 0 60000 65536"/>
                <a:gd name="T9" fmla="*/ 0 w 94"/>
                <a:gd name="T10" fmla="*/ 0 h 77"/>
                <a:gd name="T11" fmla="*/ 94 w 94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77">
                  <a:moveTo>
                    <a:pt x="88" y="0"/>
                  </a:moveTo>
                  <a:cubicBezTo>
                    <a:pt x="88" y="0"/>
                    <a:pt x="43" y="55"/>
                    <a:pt x="0" y="68"/>
                  </a:cubicBezTo>
                  <a:cubicBezTo>
                    <a:pt x="28" y="77"/>
                    <a:pt x="94" y="44"/>
                    <a:pt x="88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7" name="Freeform 38"/>
            <p:cNvSpPr/>
            <p:nvPr/>
          </p:nvSpPr>
          <p:spPr bwMode="auto">
            <a:xfrm>
              <a:off x="4959351" y="2338388"/>
              <a:ext cx="11113" cy="4763"/>
            </a:xfrm>
            <a:custGeom>
              <a:avLst/>
              <a:gdLst>
                <a:gd name="T0" fmla="*/ 11113 w 4"/>
                <a:gd name="T1" fmla="*/ 0 h 2"/>
                <a:gd name="T2" fmla="*/ 0 w 4"/>
                <a:gd name="T3" fmla="*/ 4763 h 2"/>
                <a:gd name="T4" fmla="*/ 0 w 4"/>
                <a:gd name="T5" fmla="*/ 4763 h 2"/>
                <a:gd name="T6" fmla="*/ 11113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8" name="Freeform 39"/>
            <p:cNvSpPr/>
            <p:nvPr/>
          </p:nvSpPr>
          <p:spPr bwMode="auto">
            <a:xfrm>
              <a:off x="4959351" y="2206625"/>
              <a:ext cx="180975" cy="136525"/>
            </a:xfrm>
            <a:custGeom>
              <a:avLst/>
              <a:gdLst>
                <a:gd name="T0" fmla="*/ 180975 w 60"/>
                <a:gd name="T1" fmla="*/ 0 h 45"/>
                <a:gd name="T2" fmla="*/ 12065 w 60"/>
                <a:gd name="T3" fmla="*/ 130457 h 45"/>
                <a:gd name="T4" fmla="*/ 0 w 60"/>
                <a:gd name="T5" fmla="*/ 136525 h 45"/>
                <a:gd name="T6" fmla="*/ 6033 w 60"/>
                <a:gd name="T7" fmla="*/ 136525 h 45"/>
                <a:gd name="T8" fmla="*/ 180975 w 6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5"/>
                <a:gd name="T17" fmla="*/ 60 w 6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5">
                  <a:moveTo>
                    <a:pt x="60" y="0"/>
                  </a:moveTo>
                  <a:cubicBezTo>
                    <a:pt x="60" y="0"/>
                    <a:pt x="26" y="32"/>
                    <a:pt x="4" y="43"/>
                  </a:cubicBezTo>
                  <a:cubicBezTo>
                    <a:pt x="3" y="44"/>
                    <a:pt x="2" y="44"/>
                    <a:pt x="0" y="45"/>
                  </a:cubicBezTo>
                  <a:cubicBezTo>
                    <a:pt x="1" y="45"/>
                    <a:pt x="1" y="45"/>
                    <a:pt x="2" y="45"/>
                  </a:cubicBezTo>
                  <a:cubicBezTo>
                    <a:pt x="20" y="45"/>
                    <a:pt x="56" y="30"/>
                    <a:pt x="6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9" name="Freeform 40"/>
            <p:cNvSpPr/>
            <p:nvPr/>
          </p:nvSpPr>
          <p:spPr bwMode="auto">
            <a:xfrm>
              <a:off x="6861176" y="2332038"/>
              <a:ext cx="444500" cy="485775"/>
            </a:xfrm>
            <a:custGeom>
              <a:avLst/>
              <a:gdLst>
                <a:gd name="T0" fmla="*/ 0 w 147"/>
                <a:gd name="T1" fmla="*/ 136624 h 160"/>
                <a:gd name="T2" fmla="*/ 444500 w 147"/>
                <a:gd name="T3" fmla="*/ 485775 h 160"/>
                <a:gd name="T4" fmla="*/ 51405 w 147"/>
                <a:gd name="T5" fmla="*/ 0 h 160"/>
                <a:gd name="T6" fmla="*/ 111881 w 147"/>
                <a:gd name="T7" fmla="*/ 197346 h 160"/>
                <a:gd name="T8" fmla="*/ 0 w 147"/>
                <a:gd name="T9" fmla="*/ 136624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60"/>
                <a:gd name="T17" fmla="*/ 147 w 147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60">
                  <a:moveTo>
                    <a:pt x="0" y="45"/>
                  </a:moveTo>
                  <a:cubicBezTo>
                    <a:pt x="0" y="45"/>
                    <a:pt x="68" y="144"/>
                    <a:pt x="147" y="160"/>
                  </a:cubicBezTo>
                  <a:cubicBezTo>
                    <a:pt x="138" y="149"/>
                    <a:pt x="37" y="65"/>
                    <a:pt x="17" y="0"/>
                  </a:cubicBezTo>
                  <a:cubicBezTo>
                    <a:pt x="28" y="31"/>
                    <a:pt x="37" y="65"/>
                    <a:pt x="37" y="6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0" name="Freeform 41"/>
            <p:cNvSpPr>
              <a:spLocks noEditPoints="1"/>
            </p:cNvSpPr>
            <p:nvPr/>
          </p:nvSpPr>
          <p:spPr bwMode="auto">
            <a:xfrm>
              <a:off x="5827713" y="3178175"/>
              <a:ext cx="512763" cy="488950"/>
            </a:xfrm>
            <a:custGeom>
              <a:avLst/>
              <a:gdLst>
                <a:gd name="T0" fmla="*/ 148671 w 169"/>
                <a:gd name="T1" fmla="*/ 315843 h 161"/>
                <a:gd name="T2" fmla="*/ 145637 w 169"/>
                <a:gd name="T3" fmla="*/ 324954 h 161"/>
                <a:gd name="T4" fmla="*/ 145637 w 169"/>
                <a:gd name="T5" fmla="*/ 331028 h 161"/>
                <a:gd name="T6" fmla="*/ 148671 w 169"/>
                <a:gd name="T7" fmla="*/ 315843 h 161"/>
                <a:gd name="T8" fmla="*/ 84955 w 169"/>
                <a:gd name="T9" fmla="*/ 0 h 161"/>
                <a:gd name="T10" fmla="*/ 0 w 169"/>
                <a:gd name="T11" fmla="*/ 479839 h 161"/>
                <a:gd name="T12" fmla="*/ 154739 w 169"/>
                <a:gd name="T13" fmla="*/ 170070 h 161"/>
                <a:gd name="T14" fmla="*/ 148671 w 169"/>
                <a:gd name="T15" fmla="*/ 315843 h 161"/>
                <a:gd name="T16" fmla="*/ 257899 w 169"/>
                <a:gd name="T17" fmla="*/ 170070 h 161"/>
                <a:gd name="T18" fmla="*/ 257899 w 169"/>
                <a:gd name="T19" fmla="*/ 428211 h 161"/>
                <a:gd name="T20" fmla="*/ 351956 w 169"/>
                <a:gd name="T21" fmla="*/ 206513 h 161"/>
                <a:gd name="T22" fmla="*/ 351956 w 169"/>
                <a:gd name="T23" fmla="*/ 203476 h 161"/>
                <a:gd name="T24" fmla="*/ 506695 w 169"/>
                <a:gd name="T25" fmla="*/ 488950 h 161"/>
                <a:gd name="T26" fmla="*/ 491524 w 169"/>
                <a:gd name="T27" fmla="*/ 97183 h 161"/>
                <a:gd name="T28" fmla="*/ 488490 w 169"/>
                <a:gd name="T29" fmla="*/ 103257 h 161"/>
                <a:gd name="T30" fmla="*/ 479388 w 169"/>
                <a:gd name="T31" fmla="*/ 315843 h 161"/>
                <a:gd name="T32" fmla="*/ 470286 w 169"/>
                <a:gd name="T33" fmla="*/ 306733 h 161"/>
                <a:gd name="T34" fmla="*/ 276103 w 169"/>
                <a:gd name="T35" fmla="*/ 18222 h 161"/>
                <a:gd name="T36" fmla="*/ 273069 w 169"/>
                <a:gd name="T37" fmla="*/ 24296 h 161"/>
                <a:gd name="T38" fmla="*/ 285205 w 169"/>
                <a:gd name="T39" fmla="*/ 261178 h 161"/>
                <a:gd name="T40" fmla="*/ 282171 w 169"/>
                <a:gd name="T41" fmla="*/ 255104 h 161"/>
                <a:gd name="T42" fmla="*/ 230592 w 169"/>
                <a:gd name="T43" fmla="*/ 75924 h 161"/>
                <a:gd name="T44" fmla="*/ 206319 w 169"/>
                <a:gd name="T45" fmla="*/ 160959 h 161"/>
                <a:gd name="T46" fmla="*/ 84955 w 169"/>
                <a:gd name="T47" fmla="*/ 0 h 16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9"/>
                <a:gd name="T73" fmla="*/ 0 h 161"/>
                <a:gd name="T74" fmla="*/ 169 w 169"/>
                <a:gd name="T75" fmla="*/ 161 h 16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9" h="161">
                  <a:moveTo>
                    <a:pt x="49" y="104"/>
                  </a:moveTo>
                  <a:cubicBezTo>
                    <a:pt x="48" y="105"/>
                    <a:pt x="48" y="106"/>
                    <a:pt x="48" y="107"/>
                  </a:cubicBezTo>
                  <a:cubicBezTo>
                    <a:pt x="48" y="108"/>
                    <a:pt x="48" y="109"/>
                    <a:pt x="48" y="109"/>
                  </a:cubicBezTo>
                  <a:cubicBezTo>
                    <a:pt x="48" y="109"/>
                    <a:pt x="49" y="107"/>
                    <a:pt x="49" y="104"/>
                  </a:cubicBezTo>
                  <a:moveTo>
                    <a:pt x="28" y="0"/>
                  </a:moveTo>
                  <a:cubicBezTo>
                    <a:pt x="28" y="0"/>
                    <a:pt x="20" y="121"/>
                    <a:pt x="0" y="158"/>
                  </a:cubicBezTo>
                  <a:cubicBezTo>
                    <a:pt x="23" y="127"/>
                    <a:pt x="51" y="65"/>
                    <a:pt x="51" y="56"/>
                  </a:cubicBezTo>
                  <a:cubicBezTo>
                    <a:pt x="51" y="77"/>
                    <a:pt x="50" y="96"/>
                    <a:pt x="49" y="104"/>
                  </a:cubicBezTo>
                  <a:cubicBezTo>
                    <a:pt x="54" y="92"/>
                    <a:pt x="85" y="56"/>
                    <a:pt x="85" y="56"/>
                  </a:cubicBezTo>
                  <a:cubicBezTo>
                    <a:pt x="85" y="56"/>
                    <a:pt x="90" y="110"/>
                    <a:pt x="85" y="141"/>
                  </a:cubicBezTo>
                  <a:cubicBezTo>
                    <a:pt x="99" y="118"/>
                    <a:pt x="116" y="79"/>
                    <a:pt x="116" y="68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21" y="67"/>
                    <a:pt x="164" y="155"/>
                    <a:pt x="167" y="161"/>
                  </a:cubicBezTo>
                  <a:cubicBezTo>
                    <a:pt x="169" y="137"/>
                    <a:pt x="167" y="32"/>
                    <a:pt x="162" y="32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56" y="49"/>
                    <a:pt x="164" y="104"/>
                    <a:pt x="158" y="104"/>
                  </a:cubicBezTo>
                  <a:cubicBezTo>
                    <a:pt x="157" y="104"/>
                    <a:pt x="156" y="103"/>
                    <a:pt x="155" y="101"/>
                  </a:cubicBezTo>
                  <a:cubicBezTo>
                    <a:pt x="145" y="86"/>
                    <a:pt x="99" y="6"/>
                    <a:pt x="91" y="6"/>
                  </a:cubicBezTo>
                  <a:cubicBezTo>
                    <a:pt x="91" y="6"/>
                    <a:pt x="90" y="7"/>
                    <a:pt x="90" y="8"/>
                  </a:cubicBezTo>
                  <a:cubicBezTo>
                    <a:pt x="90" y="24"/>
                    <a:pt x="95" y="86"/>
                    <a:pt x="94" y="86"/>
                  </a:cubicBezTo>
                  <a:cubicBezTo>
                    <a:pt x="94" y="86"/>
                    <a:pt x="93" y="85"/>
                    <a:pt x="93" y="84"/>
                  </a:cubicBezTo>
                  <a:cubicBezTo>
                    <a:pt x="90" y="73"/>
                    <a:pt x="76" y="25"/>
                    <a:pt x="76" y="25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1" name="Freeform 42"/>
            <p:cNvSpPr/>
            <p:nvPr/>
          </p:nvSpPr>
          <p:spPr bwMode="auto">
            <a:xfrm>
              <a:off x="6348413" y="3011488"/>
              <a:ext cx="315913" cy="355600"/>
            </a:xfrm>
            <a:custGeom>
              <a:avLst/>
              <a:gdLst>
                <a:gd name="T0" fmla="*/ 3038 w 104"/>
                <a:gd name="T1" fmla="*/ 0 h 117"/>
                <a:gd name="T2" fmla="*/ 0 w 104"/>
                <a:gd name="T3" fmla="*/ 12157 h 117"/>
                <a:gd name="T4" fmla="*/ 315913 w 104"/>
                <a:gd name="T5" fmla="*/ 355600 h 117"/>
                <a:gd name="T6" fmla="*/ 91129 w 104"/>
                <a:gd name="T7" fmla="*/ 57747 h 117"/>
                <a:gd name="T8" fmla="*/ 3038 w 104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17"/>
                <a:gd name="T17" fmla="*/ 104 w 104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17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88" y="108"/>
                    <a:pt x="104" y="117"/>
                  </a:cubicBezTo>
                  <a:cubicBezTo>
                    <a:pt x="103" y="110"/>
                    <a:pt x="60" y="51"/>
                    <a:pt x="30" y="19"/>
                  </a:cubicBezTo>
                  <a:cubicBezTo>
                    <a:pt x="19" y="15"/>
                    <a:pt x="9" y="9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2" name="Freeform 43"/>
            <p:cNvSpPr/>
            <p:nvPr/>
          </p:nvSpPr>
          <p:spPr bwMode="auto">
            <a:xfrm>
              <a:off x="6418263" y="3303588"/>
              <a:ext cx="442913" cy="520700"/>
            </a:xfrm>
            <a:custGeom>
              <a:avLst/>
              <a:gdLst>
                <a:gd name="T0" fmla="*/ 291230 w 146"/>
                <a:gd name="T1" fmla="*/ 0 h 172"/>
                <a:gd name="T2" fmla="*/ 291230 w 146"/>
                <a:gd name="T3" fmla="*/ 3027 h 172"/>
                <a:gd name="T4" fmla="*/ 345836 w 146"/>
                <a:gd name="T5" fmla="*/ 199804 h 172"/>
                <a:gd name="T6" fmla="*/ 315500 w 146"/>
                <a:gd name="T7" fmla="*/ 181640 h 172"/>
                <a:gd name="T8" fmla="*/ 0 w 146"/>
                <a:gd name="T9" fmla="*/ 3027 h 172"/>
                <a:gd name="T10" fmla="*/ 230557 w 146"/>
                <a:gd name="T11" fmla="*/ 520700 h 172"/>
                <a:gd name="T12" fmla="*/ 151683 w 146"/>
                <a:gd name="T13" fmla="*/ 124120 h 172"/>
                <a:gd name="T14" fmla="*/ 421677 w 146"/>
                <a:gd name="T15" fmla="*/ 366306 h 172"/>
                <a:gd name="T16" fmla="*/ 427745 w 146"/>
                <a:gd name="T17" fmla="*/ 363279 h 172"/>
                <a:gd name="T18" fmla="*/ 291230 w 146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6"/>
                <a:gd name="T31" fmla="*/ 0 h 172"/>
                <a:gd name="T32" fmla="*/ 146 w 146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6" h="172">
                  <a:moveTo>
                    <a:pt x="96" y="0"/>
                  </a:moveTo>
                  <a:cubicBezTo>
                    <a:pt x="96" y="0"/>
                    <a:pt x="96" y="0"/>
                    <a:pt x="96" y="1"/>
                  </a:cubicBezTo>
                  <a:cubicBezTo>
                    <a:pt x="96" y="13"/>
                    <a:pt x="124" y="66"/>
                    <a:pt x="114" y="66"/>
                  </a:cubicBezTo>
                  <a:cubicBezTo>
                    <a:pt x="112" y="66"/>
                    <a:pt x="109" y="64"/>
                    <a:pt x="104" y="60"/>
                  </a:cubicBezTo>
                  <a:cubicBezTo>
                    <a:pt x="73" y="35"/>
                    <a:pt x="0" y="1"/>
                    <a:pt x="0" y="1"/>
                  </a:cubicBezTo>
                  <a:cubicBezTo>
                    <a:pt x="0" y="1"/>
                    <a:pt x="39" y="137"/>
                    <a:pt x="76" y="172"/>
                  </a:cubicBezTo>
                  <a:cubicBezTo>
                    <a:pt x="65" y="120"/>
                    <a:pt x="45" y="55"/>
                    <a:pt x="50" y="41"/>
                  </a:cubicBezTo>
                  <a:cubicBezTo>
                    <a:pt x="72" y="51"/>
                    <a:pt x="127" y="121"/>
                    <a:pt x="139" y="121"/>
                  </a:cubicBezTo>
                  <a:cubicBezTo>
                    <a:pt x="140" y="121"/>
                    <a:pt x="140" y="120"/>
                    <a:pt x="141" y="120"/>
                  </a:cubicBezTo>
                  <a:cubicBezTo>
                    <a:pt x="146" y="109"/>
                    <a:pt x="101" y="0"/>
                    <a:pt x="96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3" name="Freeform 44"/>
            <p:cNvSpPr/>
            <p:nvPr/>
          </p:nvSpPr>
          <p:spPr bwMode="auto">
            <a:xfrm>
              <a:off x="6615113" y="3094038"/>
              <a:ext cx="400050" cy="442913"/>
            </a:xfrm>
            <a:custGeom>
              <a:avLst/>
              <a:gdLst>
                <a:gd name="T0" fmla="*/ 0 w 132"/>
                <a:gd name="T1" fmla="*/ 0 h 146"/>
                <a:gd name="T2" fmla="*/ 400050 w 132"/>
                <a:gd name="T3" fmla="*/ 442913 h 146"/>
                <a:gd name="T4" fmla="*/ 0 w 132"/>
                <a:gd name="T5" fmla="*/ 0 h 146"/>
                <a:gd name="T6" fmla="*/ 0 60000 65536"/>
                <a:gd name="T7" fmla="*/ 0 60000 65536"/>
                <a:gd name="T8" fmla="*/ 0 60000 65536"/>
                <a:gd name="T9" fmla="*/ 0 w 132"/>
                <a:gd name="T10" fmla="*/ 0 h 146"/>
                <a:gd name="T11" fmla="*/ 132 w 132"/>
                <a:gd name="T12" fmla="*/ 146 h 1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46">
                  <a:moveTo>
                    <a:pt x="0" y="0"/>
                  </a:moveTo>
                  <a:cubicBezTo>
                    <a:pt x="0" y="0"/>
                    <a:pt x="109" y="129"/>
                    <a:pt x="132" y="146"/>
                  </a:cubicBezTo>
                  <a:cubicBezTo>
                    <a:pt x="124" y="127"/>
                    <a:pt x="62" y="8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4" name="Freeform 45"/>
            <p:cNvSpPr/>
            <p:nvPr/>
          </p:nvSpPr>
          <p:spPr bwMode="auto">
            <a:xfrm>
              <a:off x="6869113" y="3168650"/>
              <a:ext cx="282575" cy="301625"/>
            </a:xfrm>
            <a:custGeom>
              <a:avLst/>
              <a:gdLst>
                <a:gd name="T0" fmla="*/ 3038 w 93"/>
                <a:gd name="T1" fmla="*/ 0 h 99"/>
                <a:gd name="T2" fmla="*/ 0 w 93"/>
                <a:gd name="T3" fmla="*/ 0 h 99"/>
                <a:gd name="T4" fmla="*/ 282575 w 93"/>
                <a:gd name="T5" fmla="*/ 301625 h 99"/>
                <a:gd name="T6" fmla="*/ 3038 w 93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3"/>
                <a:gd name="T13" fmla="*/ 0 h 99"/>
                <a:gd name="T14" fmla="*/ 93 w 93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3" h="9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65" y="85"/>
                    <a:pt x="93" y="99"/>
                  </a:cubicBezTo>
                  <a:cubicBezTo>
                    <a:pt x="88" y="85"/>
                    <a:pt x="16" y="0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5" name="Freeform 46"/>
            <p:cNvSpPr/>
            <p:nvPr/>
          </p:nvSpPr>
          <p:spPr bwMode="auto">
            <a:xfrm>
              <a:off x="5180013" y="2938463"/>
              <a:ext cx="360363" cy="479425"/>
            </a:xfrm>
            <a:custGeom>
              <a:avLst/>
              <a:gdLst>
                <a:gd name="T0" fmla="*/ 211978 w 119"/>
                <a:gd name="T1" fmla="*/ 0 h 158"/>
                <a:gd name="T2" fmla="*/ 0 w 119"/>
                <a:gd name="T3" fmla="*/ 324674 h 158"/>
                <a:gd name="T4" fmla="*/ 21198 w 119"/>
                <a:gd name="T5" fmla="*/ 330743 h 158"/>
                <a:gd name="T6" fmla="*/ 211978 w 119"/>
                <a:gd name="T7" fmla="*/ 136545 h 158"/>
                <a:gd name="T8" fmla="*/ 72678 w 119"/>
                <a:gd name="T9" fmla="*/ 479425 h 158"/>
                <a:gd name="T10" fmla="*/ 75707 w 119"/>
                <a:gd name="T11" fmla="*/ 479425 h 158"/>
                <a:gd name="T12" fmla="*/ 324024 w 119"/>
                <a:gd name="T13" fmla="*/ 42481 h 158"/>
                <a:gd name="T14" fmla="*/ 324024 w 119"/>
                <a:gd name="T15" fmla="*/ 42481 h 158"/>
                <a:gd name="T16" fmla="*/ 196837 w 119"/>
                <a:gd name="T17" fmla="*/ 103167 h 158"/>
                <a:gd name="T18" fmla="*/ 211978 w 119"/>
                <a:gd name="T19" fmla="*/ 0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58"/>
                <a:gd name="T32" fmla="*/ 119 w 119"/>
                <a:gd name="T33" fmla="*/ 158 h 1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58">
                  <a:moveTo>
                    <a:pt x="70" y="0"/>
                  </a:moveTo>
                  <a:cubicBezTo>
                    <a:pt x="70" y="0"/>
                    <a:pt x="31" y="76"/>
                    <a:pt x="0" y="107"/>
                  </a:cubicBezTo>
                  <a:cubicBezTo>
                    <a:pt x="2" y="108"/>
                    <a:pt x="4" y="109"/>
                    <a:pt x="7" y="109"/>
                  </a:cubicBezTo>
                  <a:cubicBezTo>
                    <a:pt x="29" y="109"/>
                    <a:pt x="60" y="63"/>
                    <a:pt x="70" y="45"/>
                  </a:cubicBezTo>
                  <a:cubicBezTo>
                    <a:pt x="52" y="88"/>
                    <a:pt x="20" y="158"/>
                    <a:pt x="24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34" y="149"/>
                    <a:pt x="119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93" y="17"/>
                    <a:pt x="65" y="34"/>
                    <a:pt x="65" y="34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6" name="Freeform 47"/>
            <p:cNvSpPr/>
            <p:nvPr/>
          </p:nvSpPr>
          <p:spPr bwMode="auto">
            <a:xfrm>
              <a:off x="5222876" y="3333750"/>
              <a:ext cx="211138" cy="269875"/>
            </a:xfrm>
            <a:custGeom>
              <a:avLst/>
              <a:gdLst>
                <a:gd name="T0" fmla="*/ 205105 w 70"/>
                <a:gd name="T1" fmla="*/ 0 h 89"/>
                <a:gd name="T2" fmla="*/ 3016 w 70"/>
                <a:gd name="T3" fmla="*/ 269875 h 89"/>
                <a:gd name="T4" fmla="*/ 9049 w 70"/>
                <a:gd name="T5" fmla="*/ 263810 h 89"/>
                <a:gd name="T6" fmla="*/ 205105 w 70"/>
                <a:gd name="T7" fmla="*/ 0 h 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89"/>
                <a:gd name="T14" fmla="*/ 70 w 70"/>
                <a:gd name="T15" fmla="*/ 89 h 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89">
                  <a:moveTo>
                    <a:pt x="68" y="0"/>
                  </a:moveTo>
                  <a:cubicBezTo>
                    <a:pt x="68" y="0"/>
                    <a:pt x="0" y="89"/>
                    <a:pt x="1" y="89"/>
                  </a:cubicBezTo>
                  <a:cubicBezTo>
                    <a:pt x="1" y="89"/>
                    <a:pt x="2" y="88"/>
                    <a:pt x="3" y="87"/>
                  </a:cubicBezTo>
                  <a:cubicBezTo>
                    <a:pt x="17" y="70"/>
                    <a:pt x="70" y="50"/>
                    <a:pt x="6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7" name="Freeform 48"/>
            <p:cNvSpPr/>
            <p:nvPr/>
          </p:nvSpPr>
          <p:spPr bwMode="auto">
            <a:xfrm>
              <a:off x="4846638" y="4895850"/>
              <a:ext cx="339725" cy="431800"/>
            </a:xfrm>
            <a:custGeom>
              <a:avLst/>
              <a:gdLst>
                <a:gd name="T0" fmla="*/ 336692 w 112"/>
                <a:gd name="T1" fmla="*/ 0 h 142"/>
                <a:gd name="T2" fmla="*/ 0 w 112"/>
                <a:gd name="T3" fmla="*/ 431800 h 142"/>
                <a:gd name="T4" fmla="*/ 339725 w 112"/>
                <a:gd name="T5" fmla="*/ 12163 h 142"/>
                <a:gd name="T6" fmla="*/ 336692 w 112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142"/>
                <a:gd name="T14" fmla="*/ 112 w 112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142">
                  <a:moveTo>
                    <a:pt x="111" y="0"/>
                  </a:moveTo>
                  <a:cubicBezTo>
                    <a:pt x="97" y="18"/>
                    <a:pt x="15" y="121"/>
                    <a:pt x="0" y="142"/>
                  </a:cubicBezTo>
                  <a:cubicBezTo>
                    <a:pt x="14" y="142"/>
                    <a:pt x="106" y="63"/>
                    <a:pt x="112" y="4"/>
                  </a:cubicBezTo>
                  <a:cubicBezTo>
                    <a:pt x="112" y="3"/>
                    <a:pt x="111" y="2"/>
                    <a:pt x="11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8" name="Freeform 49"/>
            <p:cNvSpPr/>
            <p:nvPr/>
          </p:nvSpPr>
          <p:spPr bwMode="auto">
            <a:xfrm>
              <a:off x="5419726" y="509746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3175 h 1"/>
                <a:gd name="T6" fmla="*/ 3175 w 1"/>
                <a:gd name="T7" fmla="*/ 3175 h 1"/>
                <a:gd name="T8" fmla="*/ 3175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9" name="Freeform 50"/>
            <p:cNvSpPr>
              <a:spLocks noEditPoints="1"/>
            </p:cNvSpPr>
            <p:nvPr/>
          </p:nvSpPr>
          <p:spPr bwMode="auto">
            <a:xfrm>
              <a:off x="5264151" y="5008563"/>
              <a:ext cx="192088" cy="198438"/>
            </a:xfrm>
            <a:custGeom>
              <a:avLst/>
              <a:gdLst>
                <a:gd name="T0" fmla="*/ 192088 w 63"/>
                <a:gd name="T1" fmla="*/ 15264 h 65"/>
                <a:gd name="T2" fmla="*/ 173794 w 63"/>
                <a:gd name="T3" fmla="*/ 21370 h 65"/>
                <a:gd name="T4" fmla="*/ 167696 w 63"/>
                <a:gd name="T5" fmla="*/ 24423 h 65"/>
                <a:gd name="T6" fmla="*/ 164647 w 63"/>
                <a:gd name="T7" fmla="*/ 24423 h 65"/>
                <a:gd name="T8" fmla="*/ 121961 w 63"/>
                <a:gd name="T9" fmla="*/ 27476 h 65"/>
                <a:gd name="T10" fmla="*/ 115863 w 63"/>
                <a:gd name="T11" fmla="*/ 27476 h 65"/>
                <a:gd name="T12" fmla="*/ 155500 w 63"/>
                <a:gd name="T13" fmla="*/ 91587 h 65"/>
                <a:gd name="T14" fmla="*/ 158549 w 63"/>
                <a:gd name="T15" fmla="*/ 88534 h 65"/>
                <a:gd name="T16" fmla="*/ 158549 w 63"/>
                <a:gd name="T17" fmla="*/ 91587 h 65"/>
                <a:gd name="T18" fmla="*/ 158549 w 63"/>
                <a:gd name="T19" fmla="*/ 88534 h 65"/>
                <a:gd name="T20" fmla="*/ 192088 w 63"/>
                <a:gd name="T21" fmla="*/ 15264 h 65"/>
                <a:gd name="T22" fmla="*/ 15245 w 63"/>
                <a:gd name="T23" fmla="*/ 0 h 65"/>
                <a:gd name="T24" fmla="*/ 0 w 63"/>
                <a:gd name="T25" fmla="*/ 198438 h 65"/>
                <a:gd name="T26" fmla="*/ 54882 w 63"/>
                <a:gd name="T27" fmla="*/ 18317 h 65"/>
                <a:gd name="T28" fmla="*/ 15245 w 63"/>
                <a:gd name="T29" fmla="*/ 0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65"/>
                <a:gd name="T47" fmla="*/ 63 w 63"/>
                <a:gd name="T48" fmla="*/ 65 h 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65">
                  <a:moveTo>
                    <a:pt x="63" y="5"/>
                  </a:moveTo>
                  <a:cubicBezTo>
                    <a:pt x="61" y="6"/>
                    <a:pt x="59" y="7"/>
                    <a:pt x="57" y="7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0" y="9"/>
                    <a:pt x="45" y="9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43" y="23"/>
                    <a:pt x="49" y="29"/>
                    <a:pt x="51" y="30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53" y="30"/>
                    <a:pt x="53" y="29"/>
                    <a:pt x="52" y="29"/>
                  </a:cubicBezTo>
                  <a:cubicBezTo>
                    <a:pt x="52" y="27"/>
                    <a:pt x="57" y="17"/>
                    <a:pt x="63" y="5"/>
                  </a:cubicBezTo>
                  <a:moveTo>
                    <a:pt x="5" y="0"/>
                  </a:moveTo>
                  <a:cubicBezTo>
                    <a:pt x="3" y="31"/>
                    <a:pt x="1" y="60"/>
                    <a:pt x="0" y="65"/>
                  </a:cubicBezTo>
                  <a:cubicBezTo>
                    <a:pt x="8" y="49"/>
                    <a:pt x="14" y="25"/>
                    <a:pt x="18" y="6"/>
                  </a:cubicBezTo>
                  <a:cubicBezTo>
                    <a:pt x="14" y="4"/>
                    <a:pt x="9" y="2"/>
                    <a:pt x="5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0" name="Freeform 51"/>
            <p:cNvSpPr/>
            <p:nvPr/>
          </p:nvSpPr>
          <p:spPr bwMode="auto">
            <a:xfrm>
              <a:off x="5753101" y="5154613"/>
              <a:ext cx="247650" cy="455613"/>
            </a:xfrm>
            <a:custGeom>
              <a:avLst/>
              <a:gdLst>
                <a:gd name="T0" fmla="*/ 12080 w 82"/>
                <a:gd name="T1" fmla="*/ 0 h 150"/>
                <a:gd name="T2" fmla="*/ 0 w 82"/>
                <a:gd name="T3" fmla="*/ 9112 h 150"/>
                <a:gd name="T4" fmla="*/ 247650 w 82"/>
                <a:gd name="T5" fmla="*/ 455613 h 150"/>
                <a:gd name="T6" fmla="*/ 12080 w 82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150"/>
                <a:gd name="T14" fmla="*/ 82 w 82"/>
                <a:gd name="T15" fmla="*/ 150 h 1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150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31" y="113"/>
                    <a:pt x="82" y="150"/>
                  </a:cubicBezTo>
                  <a:cubicBezTo>
                    <a:pt x="76" y="121"/>
                    <a:pt x="21" y="0"/>
                    <a:pt x="4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1" name="Freeform 52"/>
            <p:cNvSpPr/>
            <p:nvPr/>
          </p:nvSpPr>
          <p:spPr bwMode="auto">
            <a:xfrm>
              <a:off x="5991226" y="4914900"/>
              <a:ext cx="306388" cy="582613"/>
            </a:xfrm>
            <a:custGeom>
              <a:avLst/>
              <a:gdLst>
                <a:gd name="T0" fmla="*/ 6067 w 101"/>
                <a:gd name="T1" fmla="*/ 0 h 192"/>
                <a:gd name="T2" fmla="*/ 15168 w 101"/>
                <a:gd name="T3" fmla="*/ 188135 h 192"/>
                <a:gd name="T4" fmla="*/ 306388 w 101"/>
                <a:gd name="T5" fmla="*/ 582613 h 192"/>
                <a:gd name="T6" fmla="*/ 303354 w 101"/>
                <a:gd name="T7" fmla="*/ 573510 h 192"/>
                <a:gd name="T8" fmla="*/ 200214 w 101"/>
                <a:gd name="T9" fmla="*/ 388409 h 192"/>
                <a:gd name="T10" fmla="*/ 203248 w 101"/>
                <a:gd name="T11" fmla="*/ 373236 h 192"/>
                <a:gd name="T12" fmla="*/ 9101 w 101"/>
                <a:gd name="T13" fmla="*/ 0 h 192"/>
                <a:gd name="T14" fmla="*/ 6067 w 101"/>
                <a:gd name="T15" fmla="*/ 0 h 1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192"/>
                <a:gd name="T26" fmla="*/ 101 w 101"/>
                <a:gd name="T27" fmla="*/ 192 h 1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192">
                  <a:moveTo>
                    <a:pt x="2" y="0"/>
                  </a:moveTo>
                  <a:cubicBezTo>
                    <a:pt x="0" y="0"/>
                    <a:pt x="5" y="62"/>
                    <a:pt x="5" y="62"/>
                  </a:cubicBezTo>
                  <a:cubicBezTo>
                    <a:pt x="5" y="62"/>
                    <a:pt x="59" y="167"/>
                    <a:pt x="101" y="192"/>
                  </a:cubicBezTo>
                  <a:cubicBezTo>
                    <a:pt x="101" y="191"/>
                    <a:pt x="100" y="190"/>
                    <a:pt x="100" y="189"/>
                  </a:cubicBezTo>
                  <a:cubicBezTo>
                    <a:pt x="80" y="176"/>
                    <a:pt x="66" y="154"/>
                    <a:pt x="66" y="128"/>
                  </a:cubicBezTo>
                  <a:cubicBezTo>
                    <a:pt x="66" y="126"/>
                    <a:pt x="67" y="125"/>
                    <a:pt x="67" y="123"/>
                  </a:cubicBezTo>
                  <a:cubicBezTo>
                    <a:pt x="39" y="69"/>
                    <a:pt x="4" y="4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2" name="Freeform 53"/>
            <p:cNvSpPr/>
            <p:nvPr/>
          </p:nvSpPr>
          <p:spPr bwMode="auto">
            <a:xfrm>
              <a:off x="4659313" y="4711700"/>
              <a:ext cx="369888" cy="446088"/>
            </a:xfrm>
            <a:custGeom>
              <a:avLst/>
              <a:gdLst>
                <a:gd name="T0" fmla="*/ 266804 w 122"/>
                <a:gd name="T1" fmla="*/ 0 h 147"/>
                <a:gd name="T2" fmla="*/ 266804 w 122"/>
                <a:gd name="T3" fmla="*/ 0 h 147"/>
                <a:gd name="T4" fmla="*/ 266804 w 122"/>
                <a:gd name="T5" fmla="*/ 0 h 147"/>
                <a:gd name="T6" fmla="*/ 266804 w 122"/>
                <a:gd name="T7" fmla="*/ 0 h 147"/>
                <a:gd name="T8" fmla="*/ 0 w 122"/>
                <a:gd name="T9" fmla="*/ 245804 h 147"/>
                <a:gd name="T10" fmla="*/ 24255 w 122"/>
                <a:gd name="T11" fmla="*/ 254907 h 147"/>
                <a:gd name="T12" fmla="*/ 248613 w 122"/>
                <a:gd name="T13" fmla="*/ 179042 h 147"/>
                <a:gd name="T14" fmla="*/ 203135 w 122"/>
                <a:gd name="T15" fmla="*/ 446088 h 147"/>
                <a:gd name="T16" fmla="*/ 206167 w 122"/>
                <a:gd name="T17" fmla="*/ 443053 h 147"/>
                <a:gd name="T18" fmla="*/ 366856 w 122"/>
                <a:gd name="T19" fmla="*/ 142627 h 147"/>
                <a:gd name="T20" fmla="*/ 366856 w 122"/>
                <a:gd name="T21" fmla="*/ 139592 h 147"/>
                <a:gd name="T22" fmla="*/ 300155 w 122"/>
                <a:gd name="T23" fmla="*/ 188146 h 147"/>
                <a:gd name="T24" fmla="*/ 266804 w 122"/>
                <a:gd name="T25" fmla="*/ 0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2"/>
                <a:gd name="T40" fmla="*/ 0 h 147"/>
                <a:gd name="T41" fmla="*/ 122 w 122"/>
                <a:gd name="T42" fmla="*/ 147 h 14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2" h="147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69" y="57"/>
                    <a:pt x="0" y="81"/>
                  </a:cubicBezTo>
                  <a:cubicBezTo>
                    <a:pt x="1" y="83"/>
                    <a:pt x="4" y="84"/>
                    <a:pt x="8" y="84"/>
                  </a:cubicBezTo>
                  <a:cubicBezTo>
                    <a:pt x="27" y="84"/>
                    <a:pt x="72" y="66"/>
                    <a:pt x="82" y="59"/>
                  </a:cubicBezTo>
                  <a:cubicBezTo>
                    <a:pt x="90" y="69"/>
                    <a:pt x="62" y="147"/>
                    <a:pt x="67" y="147"/>
                  </a:cubicBezTo>
                  <a:cubicBezTo>
                    <a:pt x="67" y="147"/>
                    <a:pt x="67" y="147"/>
                    <a:pt x="68" y="146"/>
                  </a:cubicBezTo>
                  <a:cubicBezTo>
                    <a:pt x="76" y="138"/>
                    <a:pt x="118" y="56"/>
                    <a:pt x="121" y="47"/>
                  </a:cubicBezTo>
                  <a:cubicBezTo>
                    <a:pt x="122" y="46"/>
                    <a:pt x="121" y="46"/>
                    <a:pt x="121" y="46"/>
                  </a:cubicBezTo>
                  <a:cubicBezTo>
                    <a:pt x="117" y="46"/>
                    <a:pt x="99" y="62"/>
                    <a:pt x="99" y="62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3" name="Freeform 54"/>
            <p:cNvSpPr/>
            <p:nvPr/>
          </p:nvSpPr>
          <p:spPr bwMode="auto">
            <a:xfrm>
              <a:off x="4902201" y="5727700"/>
              <a:ext cx="458788" cy="228600"/>
            </a:xfrm>
            <a:custGeom>
              <a:avLst/>
              <a:gdLst>
                <a:gd name="T0" fmla="*/ 319944 w 152"/>
                <a:gd name="T1" fmla="*/ 0 h 75"/>
                <a:gd name="T2" fmla="*/ 6037 w 152"/>
                <a:gd name="T3" fmla="*/ 222504 h 75"/>
                <a:gd name="T4" fmla="*/ 3018 w 152"/>
                <a:gd name="T5" fmla="*/ 228600 h 75"/>
                <a:gd name="T6" fmla="*/ 319944 w 152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75"/>
                <a:gd name="T14" fmla="*/ 152 w 152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75">
                  <a:moveTo>
                    <a:pt x="106" y="0"/>
                  </a:moveTo>
                  <a:cubicBezTo>
                    <a:pt x="106" y="0"/>
                    <a:pt x="21" y="62"/>
                    <a:pt x="2" y="73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5" y="75"/>
                    <a:pt x="152" y="33"/>
                    <a:pt x="106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4" name="Freeform 55"/>
            <p:cNvSpPr/>
            <p:nvPr/>
          </p:nvSpPr>
          <p:spPr bwMode="auto">
            <a:xfrm>
              <a:off x="3898901" y="5060950"/>
              <a:ext cx="419100" cy="163513"/>
            </a:xfrm>
            <a:custGeom>
              <a:avLst/>
              <a:gdLst>
                <a:gd name="T0" fmla="*/ 419100 w 138"/>
                <a:gd name="T1" fmla="*/ 0 h 54"/>
                <a:gd name="T2" fmla="*/ 0 w 138"/>
                <a:gd name="T3" fmla="*/ 163513 h 54"/>
                <a:gd name="T4" fmla="*/ 97183 w 138"/>
                <a:gd name="T5" fmla="*/ 163513 h 54"/>
                <a:gd name="T6" fmla="*/ 419100 w 13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54"/>
                <a:gd name="T14" fmla="*/ 138 w 13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54">
                  <a:moveTo>
                    <a:pt x="138" y="0"/>
                  </a:moveTo>
                  <a:cubicBezTo>
                    <a:pt x="138" y="0"/>
                    <a:pt x="25" y="48"/>
                    <a:pt x="0" y="54"/>
                  </a:cubicBezTo>
                  <a:cubicBezTo>
                    <a:pt x="8" y="54"/>
                    <a:pt x="20" y="54"/>
                    <a:pt x="32" y="54"/>
                  </a:cubicBezTo>
                  <a:cubicBezTo>
                    <a:pt x="76" y="54"/>
                    <a:pt x="136" y="49"/>
                    <a:pt x="138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5" name="Freeform 56"/>
            <p:cNvSpPr/>
            <p:nvPr/>
          </p:nvSpPr>
          <p:spPr bwMode="auto">
            <a:xfrm>
              <a:off x="5683251" y="5719763"/>
              <a:ext cx="298450" cy="273050"/>
            </a:xfrm>
            <a:custGeom>
              <a:avLst/>
              <a:gdLst>
                <a:gd name="T0" fmla="*/ 217055 w 99"/>
                <a:gd name="T1" fmla="*/ 0 h 90"/>
                <a:gd name="T2" fmla="*/ 204996 w 99"/>
                <a:gd name="T3" fmla="*/ 0 h 90"/>
                <a:gd name="T4" fmla="*/ 0 w 99"/>
                <a:gd name="T5" fmla="*/ 273050 h 90"/>
                <a:gd name="T6" fmla="*/ 298450 w 99"/>
                <a:gd name="T7" fmla="*/ 33373 h 90"/>
                <a:gd name="T8" fmla="*/ 217055 w 99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90"/>
                <a:gd name="T17" fmla="*/ 99 w 9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90">
                  <a:moveTo>
                    <a:pt x="72" y="0"/>
                  </a:moveTo>
                  <a:cubicBezTo>
                    <a:pt x="70" y="0"/>
                    <a:pt x="68" y="0"/>
                    <a:pt x="68" y="0"/>
                  </a:cubicBezTo>
                  <a:cubicBezTo>
                    <a:pt x="68" y="0"/>
                    <a:pt x="0" y="76"/>
                    <a:pt x="0" y="90"/>
                  </a:cubicBezTo>
                  <a:cubicBezTo>
                    <a:pt x="20" y="82"/>
                    <a:pt x="99" y="37"/>
                    <a:pt x="99" y="11"/>
                  </a:cubicBezTo>
                  <a:cubicBezTo>
                    <a:pt x="91" y="1"/>
                    <a:pt x="78" y="0"/>
                    <a:pt x="7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6" name="Freeform 57"/>
            <p:cNvSpPr>
              <a:spLocks noEditPoints="1"/>
            </p:cNvSpPr>
            <p:nvPr/>
          </p:nvSpPr>
          <p:spPr bwMode="auto">
            <a:xfrm>
              <a:off x="6297613" y="2789238"/>
              <a:ext cx="427038" cy="292100"/>
            </a:xfrm>
            <a:custGeom>
              <a:avLst/>
              <a:gdLst>
                <a:gd name="T0" fmla="*/ 420981 w 141"/>
                <a:gd name="T1" fmla="*/ 33470 h 96"/>
                <a:gd name="T2" fmla="*/ 230177 w 141"/>
                <a:gd name="T3" fmla="*/ 170392 h 96"/>
                <a:gd name="T4" fmla="*/ 230177 w 141"/>
                <a:gd name="T5" fmla="*/ 170392 h 96"/>
                <a:gd name="T6" fmla="*/ 230177 w 141"/>
                <a:gd name="T7" fmla="*/ 170392 h 96"/>
                <a:gd name="T8" fmla="*/ 230177 w 141"/>
                <a:gd name="T9" fmla="*/ 170392 h 96"/>
                <a:gd name="T10" fmla="*/ 227148 w 141"/>
                <a:gd name="T11" fmla="*/ 170392 h 96"/>
                <a:gd name="T12" fmla="*/ 227148 w 141"/>
                <a:gd name="T13" fmla="*/ 170392 h 96"/>
                <a:gd name="T14" fmla="*/ 227148 w 141"/>
                <a:gd name="T15" fmla="*/ 170392 h 96"/>
                <a:gd name="T16" fmla="*/ 227148 w 141"/>
                <a:gd name="T17" fmla="*/ 170392 h 96"/>
                <a:gd name="T18" fmla="*/ 227148 w 141"/>
                <a:gd name="T19" fmla="*/ 170392 h 96"/>
                <a:gd name="T20" fmla="*/ 227148 w 141"/>
                <a:gd name="T21" fmla="*/ 170392 h 96"/>
                <a:gd name="T22" fmla="*/ 227148 w 141"/>
                <a:gd name="T23" fmla="*/ 170392 h 96"/>
                <a:gd name="T24" fmla="*/ 227148 w 141"/>
                <a:gd name="T25" fmla="*/ 170392 h 96"/>
                <a:gd name="T26" fmla="*/ 227148 w 141"/>
                <a:gd name="T27" fmla="*/ 170392 h 96"/>
                <a:gd name="T28" fmla="*/ 224119 w 141"/>
                <a:gd name="T29" fmla="*/ 170392 h 96"/>
                <a:gd name="T30" fmla="*/ 224119 w 141"/>
                <a:gd name="T31" fmla="*/ 170392 h 96"/>
                <a:gd name="T32" fmla="*/ 224119 w 141"/>
                <a:gd name="T33" fmla="*/ 170392 h 96"/>
                <a:gd name="T34" fmla="*/ 224119 w 141"/>
                <a:gd name="T35" fmla="*/ 170392 h 96"/>
                <a:gd name="T36" fmla="*/ 224119 w 141"/>
                <a:gd name="T37" fmla="*/ 170392 h 96"/>
                <a:gd name="T38" fmla="*/ 224119 w 141"/>
                <a:gd name="T39" fmla="*/ 170392 h 96"/>
                <a:gd name="T40" fmla="*/ 184747 w 141"/>
                <a:gd name="T41" fmla="*/ 167349 h 96"/>
                <a:gd name="T42" fmla="*/ 339207 w 141"/>
                <a:gd name="T43" fmla="*/ 252545 h 96"/>
                <a:gd name="T44" fmla="*/ 427038 w 141"/>
                <a:gd name="T45" fmla="*/ 79110 h 96"/>
                <a:gd name="T46" fmla="*/ 420981 w 141"/>
                <a:gd name="T47" fmla="*/ 33470 h 96"/>
                <a:gd name="T48" fmla="*/ 15143 w 141"/>
                <a:gd name="T49" fmla="*/ 0 h 96"/>
                <a:gd name="T50" fmla="*/ 0 w 141"/>
                <a:gd name="T51" fmla="*/ 79110 h 96"/>
                <a:gd name="T52" fmla="*/ 3029 w 141"/>
                <a:gd name="T53" fmla="*/ 112580 h 96"/>
                <a:gd name="T54" fmla="*/ 215033 w 141"/>
                <a:gd name="T55" fmla="*/ 292100 h 96"/>
                <a:gd name="T56" fmla="*/ 260463 w 141"/>
                <a:gd name="T57" fmla="*/ 289057 h 96"/>
                <a:gd name="T58" fmla="*/ 178690 w 141"/>
                <a:gd name="T59" fmla="*/ 167349 h 96"/>
                <a:gd name="T60" fmla="*/ 15143 w 141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1"/>
                <a:gd name="T94" fmla="*/ 0 h 96"/>
                <a:gd name="T95" fmla="*/ 141 w 141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1" h="96">
                  <a:moveTo>
                    <a:pt x="139" y="11"/>
                  </a:moveTo>
                  <a:cubicBezTo>
                    <a:pt x="129" y="37"/>
                    <a:pt x="105" y="55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0" y="56"/>
                    <a:pt x="65" y="56"/>
                    <a:pt x="61" y="55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29" y="70"/>
                    <a:pt x="141" y="49"/>
                    <a:pt x="141" y="26"/>
                  </a:cubicBezTo>
                  <a:cubicBezTo>
                    <a:pt x="141" y="21"/>
                    <a:pt x="140" y="16"/>
                    <a:pt x="139" y="11"/>
                  </a:cubicBezTo>
                  <a:moveTo>
                    <a:pt x="5" y="0"/>
                  </a:moveTo>
                  <a:cubicBezTo>
                    <a:pt x="2" y="8"/>
                    <a:pt x="0" y="17"/>
                    <a:pt x="0" y="26"/>
                  </a:cubicBezTo>
                  <a:cubicBezTo>
                    <a:pt x="0" y="30"/>
                    <a:pt x="0" y="33"/>
                    <a:pt x="1" y="37"/>
                  </a:cubicBezTo>
                  <a:cubicBezTo>
                    <a:pt x="19" y="48"/>
                    <a:pt x="47" y="73"/>
                    <a:pt x="71" y="96"/>
                  </a:cubicBezTo>
                  <a:cubicBezTo>
                    <a:pt x="76" y="96"/>
                    <a:pt x="81" y="96"/>
                    <a:pt x="86" y="9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32" y="49"/>
                    <a:pt x="11" y="27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7" name="Freeform 58"/>
            <p:cNvSpPr>
              <a:spLocks noEditPoints="1"/>
            </p:cNvSpPr>
            <p:nvPr/>
          </p:nvSpPr>
          <p:spPr bwMode="auto">
            <a:xfrm>
              <a:off x="6300788" y="2901950"/>
              <a:ext cx="334963" cy="179388"/>
            </a:xfrm>
            <a:custGeom>
              <a:avLst/>
              <a:gdLst>
                <a:gd name="T0" fmla="*/ 175026 w 111"/>
                <a:gd name="T1" fmla="*/ 54729 h 59"/>
                <a:gd name="T2" fmla="*/ 256503 w 111"/>
                <a:gd name="T3" fmla="*/ 176348 h 59"/>
                <a:gd name="T4" fmla="*/ 334963 w 111"/>
                <a:gd name="T5" fmla="*/ 139862 h 59"/>
                <a:gd name="T6" fmla="*/ 181061 w 111"/>
                <a:gd name="T7" fmla="*/ 54729 h 59"/>
                <a:gd name="T8" fmla="*/ 175026 w 111"/>
                <a:gd name="T9" fmla="*/ 54729 h 59"/>
                <a:gd name="T10" fmla="*/ 0 w 111"/>
                <a:gd name="T11" fmla="*/ 0 h 59"/>
                <a:gd name="T12" fmla="*/ 51301 w 111"/>
                <a:gd name="T13" fmla="*/ 109457 h 59"/>
                <a:gd name="T14" fmla="*/ 60354 w 111"/>
                <a:gd name="T15" fmla="*/ 106417 h 59"/>
                <a:gd name="T16" fmla="*/ 138814 w 111"/>
                <a:gd name="T17" fmla="*/ 167226 h 59"/>
                <a:gd name="T18" fmla="*/ 211238 w 111"/>
                <a:gd name="T19" fmla="*/ 179388 h 59"/>
                <a:gd name="T20" fmla="*/ 211238 w 111"/>
                <a:gd name="T21" fmla="*/ 179388 h 59"/>
                <a:gd name="T22" fmla="*/ 0 w 111"/>
                <a:gd name="T23" fmla="*/ 0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"/>
                <a:gd name="T37" fmla="*/ 0 h 59"/>
                <a:gd name="T38" fmla="*/ 111 w 111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" h="59">
                  <a:moveTo>
                    <a:pt x="58" y="1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94" y="56"/>
                    <a:pt x="103" y="52"/>
                    <a:pt x="111" y="46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8"/>
                    <a:pt x="59" y="18"/>
                    <a:pt x="58" y="18"/>
                  </a:cubicBezTo>
                  <a:moveTo>
                    <a:pt x="0" y="0"/>
                  </a:moveTo>
                  <a:cubicBezTo>
                    <a:pt x="2" y="14"/>
                    <a:pt x="8" y="27"/>
                    <a:pt x="17" y="36"/>
                  </a:cubicBezTo>
                  <a:cubicBezTo>
                    <a:pt x="18" y="36"/>
                    <a:pt x="19" y="35"/>
                    <a:pt x="20" y="35"/>
                  </a:cubicBezTo>
                  <a:cubicBezTo>
                    <a:pt x="25" y="35"/>
                    <a:pt x="35" y="43"/>
                    <a:pt x="46" y="55"/>
                  </a:cubicBezTo>
                  <a:cubicBezTo>
                    <a:pt x="53" y="58"/>
                    <a:pt x="61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46" y="36"/>
                    <a:pt x="18" y="11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8" name="Freeform 59"/>
            <p:cNvSpPr/>
            <p:nvPr/>
          </p:nvSpPr>
          <p:spPr bwMode="auto">
            <a:xfrm>
              <a:off x="6351588" y="3008313"/>
              <a:ext cx="87313" cy="60325"/>
            </a:xfrm>
            <a:custGeom>
              <a:avLst/>
              <a:gdLst>
                <a:gd name="T0" fmla="*/ 9032 w 29"/>
                <a:gd name="T1" fmla="*/ 0 h 20"/>
                <a:gd name="T2" fmla="*/ 0 w 29"/>
                <a:gd name="T3" fmla="*/ 3016 h 20"/>
                <a:gd name="T4" fmla="*/ 87313 w 29"/>
                <a:gd name="T5" fmla="*/ 60325 h 20"/>
                <a:gd name="T6" fmla="*/ 9032 w 2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0"/>
                <a:gd name="T14" fmla="*/ 29 w 2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0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8" y="10"/>
                    <a:pt x="18" y="16"/>
                    <a:pt x="29" y="20"/>
                  </a:cubicBezTo>
                  <a:cubicBezTo>
                    <a:pt x="18" y="8"/>
                    <a:pt x="8" y="0"/>
                    <a:pt x="3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9" name="Oval 60"/>
            <p:cNvSpPr>
              <a:spLocks noChangeArrowheads="1"/>
            </p:cNvSpPr>
            <p:nvPr/>
          </p:nvSpPr>
          <p:spPr bwMode="auto">
            <a:xfrm>
              <a:off x="6307138" y="2532063"/>
              <a:ext cx="425450" cy="428625"/>
            </a:xfrm>
            <a:prstGeom prst="ellipse">
              <a:avLst/>
            </a:prstGeom>
            <a:solidFill>
              <a:srgbClr val="9CCC6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0" name="Freeform 61"/>
            <p:cNvSpPr/>
            <p:nvPr/>
          </p:nvSpPr>
          <p:spPr bwMode="auto">
            <a:xfrm>
              <a:off x="6307138" y="2708275"/>
              <a:ext cx="425450" cy="193675"/>
            </a:xfrm>
            <a:custGeom>
              <a:avLst/>
              <a:gdLst>
                <a:gd name="T0" fmla="*/ 3017 w 141"/>
                <a:gd name="T1" fmla="*/ 21183 h 64"/>
                <a:gd name="T2" fmla="*/ 0 w 141"/>
                <a:gd name="T3" fmla="*/ 39340 h 64"/>
                <a:gd name="T4" fmla="*/ 42243 w 141"/>
                <a:gd name="T5" fmla="*/ 163413 h 64"/>
                <a:gd name="T6" fmla="*/ 377172 w 141"/>
                <a:gd name="T7" fmla="*/ 175518 h 64"/>
                <a:gd name="T8" fmla="*/ 425450 w 141"/>
                <a:gd name="T9" fmla="*/ 39340 h 64"/>
                <a:gd name="T10" fmla="*/ 422433 w 141"/>
                <a:gd name="T11" fmla="*/ 0 h 64"/>
                <a:gd name="T12" fmla="*/ 3017 w 141"/>
                <a:gd name="T13" fmla="*/ 21183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64"/>
                <a:gd name="T23" fmla="*/ 141 w 141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64">
                  <a:moveTo>
                    <a:pt x="1" y="7"/>
                  </a:moveTo>
                  <a:cubicBezTo>
                    <a:pt x="1" y="9"/>
                    <a:pt x="0" y="11"/>
                    <a:pt x="0" y="13"/>
                  </a:cubicBezTo>
                  <a:cubicBezTo>
                    <a:pt x="0" y="28"/>
                    <a:pt x="5" y="42"/>
                    <a:pt x="14" y="54"/>
                  </a:cubicBezTo>
                  <a:cubicBezTo>
                    <a:pt x="63" y="64"/>
                    <a:pt x="99" y="63"/>
                    <a:pt x="125" y="58"/>
                  </a:cubicBezTo>
                  <a:cubicBezTo>
                    <a:pt x="135" y="46"/>
                    <a:pt x="141" y="30"/>
                    <a:pt x="141" y="13"/>
                  </a:cubicBezTo>
                  <a:cubicBezTo>
                    <a:pt x="141" y="8"/>
                    <a:pt x="141" y="4"/>
                    <a:pt x="140" y="0"/>
                  </a:cubicBezTo>
                  <a:cubicBezTo>
                    <a:pt x="91" y="19"/>
                    <a:pt x="36" y="14"/>
                    <a:pt x="1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1" name="Oval 62"/>
            <p:cNvSpPr>
              <a:spLocks noChangeArrowheads="1"/>
            </p:cNvSpPr>
            <p:nvPr/>
          </p:nvSpPr>
          <p:spPr bwMode="auto">
            <a:xfrm>
              <a:off x="6497638" y="2798763"/>
              <a:ext cx="38100" cy="39688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2" name="Oval 63"/>
            <p:cNvSpPr>
              <a:spLocks noChangeArrowheads="1"/>
            </p:cNvSpPr>
            <p:nvPr/>
          </p:nvSpPr>
          <p:spPr bwMode="auto">
            <a:xfrm>
              <a:off x="6634163" y="2771775"/>
              <a:ext cx="57150" cy="57150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3" name="Freeform 64"/>
            <p:cNvSpPr/>
            <p:nvPr/>
          </p:nvSpPr>
          <p:spPr bwMode="auto">
            <a:xfrm>
              <a:off x="6424613" y="2571750"/>
              <a:ext cx="266700" cy="130175"/>
            </a:xfrm>
            <a:custGeom>
              <a:avLst/>
              <a:gdLst>
                <a:gd name="T0" fmla="*/ 124258 w 88"/>
                <a:gd name="T1" fmla="*/ 0 h 43"/>
                <a:gd name="T2" fmla="*/ 118197 w 88"/>
                <a:gd name="T3" fmla="*/ 0 h 43"/>
                <a:gd name="T4" fmla="*/ 184872 w 88"/>
                <a:gd name="T5" fmla="*/ 130175 h 43"/>
                <a:gd name="T6" fmla="*/ 245485 w 88"/>
                <a:gd name="T7" fmla="*/ 105956 h 43"/>
                <a:gd name="T8" fmla="*/ 124258 w 88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3"/>
                <a:gd name="T17" fmla="*/ 88 w 8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3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0" y="26"/>
                    <a:pt x="35" y="43"/>
                    <a:pt x="61" y="43"/>
                  </a:cubicBezTo>
                  <a:cubicBezTo>
                    <a:pt x="71" y="43"/>
                    <a:pt x="79" y="40"/>
                    <a:pt x="81" y="35"/>
                  </a:cubicBezTo>
                  <a:cubicBezTo>
                    <a:pt x="88" y="17"/>
                    <a:pt x="49" y="0"/>
                    <a:pt x="41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4" name="Freeform 65"/>
            <p:cNvSpPr/>
            <p:nvPr/>
          </p:nvSpPr>
          <p:spPr bwMode="auto">
            <a:xfrm>
              <a:off x="6554788" y="2605088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5" name="Freeform 66"/>
            <p:cNvSpPr>
              <a:spLocks noEditPoints="1"/>
            </p:cNvSpPr>
            <p:nvPr/>
          </p:nvSpPr>
          <p:spPr bwMode="auto">
            <a:xfrm>
              <a:off x="6521451" y="2960688"/>
              <a:ext cx="6350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3175 w 2"/>
                <a:gd name="T7" fmla="*/ 0 w 2"/>
                <a:gd name="T8" fmla="*/ 3175 w 2"/>
                <a:gd name="T9" fmla="*/ 3175 w 2"/>
                <a:gd name="T10" fmla="*/ 3175 w 2"/>
                <a:gd name="T11" fmla="*/ 3175 w 2"/>
                <a:gd name="T12" fmla="*/ 3175 w 2"/>
                <a:gd name="T13" fmla="*/ 3175 w 2"/>
                <a:gd name="T14" fmla="*/ 3175 w 2"/>
                <a:gd name="T15" fmla="*/ 3175 w 2"/>
                <a:gd name="T16" fmla="*/ 3175 w 2"/>
                <a:gd name="T17" fmla="*/ 3175 w 2"/>
                <a:gd name="T18" fmla="*/ 3175 w 2"/>
                <a:gd name="T19" fmla="*/ 3175 w 2"/>
                <a:gd name="T20" fmla="*/ 3175 w 2"/>
                <a:gd name="T21" fmla="*/ 6350 w 2"/>
                <a:gd name="T22" fmla="*/ 6350 w 2"/>
                <a:gd name="T23" fmla="*/ 6350 w 2"/>
                <a:gd name="T24" fmla="*/ 6350 w 2"/>
                <a:gd name="T25" fmla="*/ 6350 w 2"/>
                <a:gd name="T26" fmla="*/ 6350 w 2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"/>
                <a:gd name="T55" fmla="*/ 2 w 2"/>
              </a:gdLst>
              <a:ahLst/>
              <a:cxnLst>
                <a:cxn ang="T27">
                  <a:pos x="T0" y="0"/>
                </a:cxn>
                <a:cxn ang="T28">
                  <a:pos x="T1" y="0"/>
                </a:cxn>
                <a:cxn ang="T29">
                  <a:pos x="T2" y="0"/>
                </a:cxn>
                <a:cxn ang="T30">
                  <a:pos x="T3" y="0"/>
                </a:cxn>
                <a:cxn ang="T31">
                  <a:pos x="T4" y="0"/>
                </a:cxn>
                <a:cxn ang="T32">
                  <a:pos x="T5" y="0"/>
                </a:cxn>
                <a:cxn ang="T33">
                  <a:pos x="T6" y="0"/>
                </a:cxn>
                <a:cxn ang="T34">
                  <a:pos x="T7" y="0"/>
                </a:cxn>
                <a:cxn ang="T35">
                  <a:pos x="T8" y="0"/>
                </a:cxn>
                <a:cxn ang="T36">
                  <a:pos x="T9" y="0"/>
                </a:cxn>
                <a:cxn ang="T37">
                  <a:pos x="T10" y="0"/>
                </a:cxn>
                <a:cxn ang="T38">
                  <a:pos x="T11" y="0"/>
                </a:cxn>
                <a:cxn ang="T39">
                  <a:pos x="T12" y="0"/>
                </a:cxn>
                <a:cxn ang="T40">
                  <a:pos x="T13" y="0"/>
                </a:cxn>
                <a:cxn ang="T41">
                  <a:pos x="T14" y="0"/>
                </a:cxn>
                <a:cxn ang="T42">
                  <a:pos x="T15" y="0"/>
                </a:cxn>
                <a:cxn ang="T43">
                  <a:pos x="T16" y="0"/>
                </a:cxn>
                <a:cxn ang="T44">
                  <a:pos x="T17" y="0"/>
                </a:cxn>
                <a:cxn ang="T45">
                  <a:pos x="T18" y="0"/>
                </a:cxn>
                <a:cxn ang="T46">
                  <a:pos x="T19" y="0"/>
                </a:cxn>
                <a:cxn ang="T47">
                  <a:pos x="T20" y="0"/>
                </a:cxn>
                <a:cxn ang="T48">
                  <a:pos x="T21" y="0"/>
                </a:cxn>
                <a:cxn ang="T49">
                  <a:pos x="T22" y="0"/>
                </a:cxn>
                <a:cxn ang="T50">
                  <a:pos x="T23" y="0"/>
                </a:cxn>
                <a:cxn ang="T51">
                  <a:pos x="T24" y="0"/>
                </a:cxn>
                <a:cxn ang="T52">
                  <a:pos x="T25" y="0"/>
                </a:cxn>
                <a:cxn ang="T53">
                  <a:pos x="T26" y="0"/>
                </a:cxn>
              </a:cxnLst>
              <a:rect l="T54" t="0" r="T55" b="0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6" name="Freeform 67"/>
            <p:cNvSpPr>
              <a:spLocks noEditPoints="1"/>
            </p:cNvSpPr>
            <p:nvPr/>
          </p:nvSpPr>
          <p:spPr bwMode="auto">
            <a:xfrm>
              <a:off x="6307138" y="2701925"/>
              <a:ext cx="377825" cy="258763"/>
            </a:xfrm>
            <a:custGeom>
              <a:avLst/>
              <a:gdLst>
                <a:gd name="T0" fmla="*/ 0 w 125"/>
                <a:gd name="T1" fmla="*/ 45664 h 85"/>
                <a:gd name="T2" fmla="*/ 214605 w 125"/>
                <a:gd name="T3" fmla="*/ 258763 h 85"/>
                <a:gd name="T4" fmla="*/ 214605 w 125"/>
                <a:gd name="T5" fmla="*/ 258763 h 85"/>
                <a:gd name="T6" fmla="*/ 214605 w 125"/>
                <a:gd name="T7" fmla="*/ 258763 h 85"/>
                <a:gd name="T8" fmla="*/ 214605 w 125"/>
                <a:gd name="T9" fmla="*/ 258763 h 85"/>
                <a:gd name="T10" fmla="*/ 214605 w 125"/>
                <a:gd name="T11" fmla="*/ 258763 h 85"/>
                <a:gd name="T12" fmla="*/ 214605 w 125"/>
                <a:gd name="T13" fmla="*/ 258763 h 85"/>
                <a:gd name="T14" fmla="*/ 217627 w 125"/>
                <a:gd name="T15" fmla="*/ 258763 h 85"/>
                <a:gd name="T16" fmla="*/ 217627 w 125"/>
                <a:gd name="T17" fmla="*/ 258763 h 85"/>
                <a:gd name="T18" fmla="*/ 217627 w 125"/>
                <a:gd name="T19" fmla="*/ 258763 h 85"/>
                <a:gd name="T20" fmla="*/ 217627 w 125"/>
                <a:gd name="T21" fmla="*/ 258763 h 85"/>
                <a:gd name="T22" fmla="*/ 217627 w 125"/>
                <a:gd name="T23" fmla="*/ 258763 h 85"/>
                <a:gd name="T24" fmla="*/ 217627 w 125"/>
                <a:gd name="T25" fmla="*/ 258763 h 85"/>
                <a:gd name="T26" fmla="*/ 217627 w 125"/>
                <a:gd name="T27" fmla="*/ 258763 h 85"/>
                <a:gd name="T28" fmla="*/ 217627 w 125"/>
                <a:gd name="T29" fmla="*/ 258763 h 85"/>
                <a:gd name="T30" fmla="*/ 217627 w 125"/>
                <a:gd name="T31" fmla="*/ 258763 h 85"/>
                <a:gd name="T32" fmla="*/ 220650 w 125"/>
                <a:gd name="T33" fmla="*/ 258763 h 85"/>
                <a:gd name="T34" fmla="*/ 220650 w 125"/>
                <a:gd name="T35" fmla="*/ 258763 h 85"/>
                <a:gd name="T36" fmla="*/ 220650 w 125"/>
                <a:gd name="T37" fmla="*/ 258763 h 85"/>
                <a:gd name="T38" fmla="*/ 220650 w 125"/>
                <a:gd name="T39" fmla="*/ 258763 h 85"/>
                <a:gd name="T40" fmla="*/ 377825 w 125"/>
                <a:gd name="T41" fmla="*/ 182656 h 85"/>
                <a:gd name="T42" fmla="*/ 368757 w 125"/>
                <a:gd name="T43" fmla="*/ 185700 h 85"/>
                <a:gd name="T44" fmla="*/ 308305 w 125"/>
                <a:gd name="T45" fmla="*/ 203966 h 85"/>
                <a:gd name="T46" fmla="*/ 265989 w 125"/>
                <a:gd name="T47" fmla="*/ 194833 h 85"/>
                <a:gd name="T48" fmla="*/ 253898 w 125"/>
                <a:gd name="T49" fmla="*/ 194833 h 85"/>
                <a:gd name="T50" fmla="*/ 42316 w 125"/>
                <a:gd name="T51" fmla="*/ 170479 h 85"/>
                <a:gd name="T52" fmla="*/ 0 w 125"/>
                <a:gd name="T53" fmla="*/ 45664 h 85"/>
                <a:gd name="T54" fmla="*/ 0 w 125"/>
                <a:gd name="T55" fmla="*/ 45664 h 85"/>
                <a:gd name="T56" fmla="*/ 0 w 125"/>
                <a:gd name="T57" fmla="*/ 45664 h 85"/>
                <a:gd name="T58" fmla="*/ 0 w 125"/>
                <a:gd name="T59" fmla="*/ 45664 h 85"/>
                <a:gd name="T60" fmla="*/ 0 w 125"/>
                <a:gd name="T61" fmla="*/ 45664 h 85"/>
                <a:gd name="T62" fmla="*/ 0 w 125"/>
                <a:gd name="T63" fmla="*/ 45664 h 85"/>
                <a:gd name="T64" fmla="*/ 0 w 125"/>
                <a:gd name="T65" fmla="*/ 45664 h 85"/>
                <a:gd name="T66" fmla="*/ 0 w 125"/>
                <a:gd name="T67" fmla="*/ 45664 h 85"/>
                <a:gd name="T68" fmla="*/ 0 w 125"/>
                <a:gd name="T69" fmla="*/ 45664 h 85"/>
                <a:gd name="T70" fmla="*/ 0 w 125"/>
                <a:gd name="T71" fmla="*/ 45664 h 85"/>
                <a:gd name="T72" fmla="*/ 6045 w 125"/>
                <a:gd name="T73" fmla="*/ 0 h 85"/>
                <a:gd name="T74" fmla="*/ 0 w 125"/>
                <a:gd name="T75" fmla="*/ 45664 h 85"/>
                <a:gd name="T76" fmla="*/ 3023 w 125"/>
                <a:gd name="T77" fmla="*/ 27398 h 85"/>
                <a:gd name="T78" fmla="*/ 75565 w 125"/>
                <a:gd name="T79" fmla="*/ 39576 h 85"/>
                <a:gd name="T80" fmla="*/ 72542 w 125"/>
                <a:gd name="T81" fmla="*/ 36531 h 85"/>
                <a:gd name="T82" fmla="*/ 6045 w 125"/>
                <a:gd name="T83" fmla="*/ 0 h 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5"/>
                <a:gd name="T127" fmla="*/ 0 h 85"/>
                <a:gd name="T128" fmla="*/ 125 w 125"/>
                <a:gd name="T129" fmla="*/ 85 h 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5" h="85">
                  <a:moveTo>
                    <a:pt x="0" y="15"/>
                  </a:moveTo>
                  <a:cubicBezTo>
                    <a:pt x="1" y="54"/>
                    <a:pt x="32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94" y="85"/>
                    <a:pt x="112" y="75"/>
                    <a:pt x="125" y="60"/>
                  </a:cubicBezTo>
                  <a:cubicBezTo>
                    <a:pt x="124" y="60"/>
                    <a:pt x="123" y="60"/>
                    <a:pt x="122" y="61"/>
                  </a:cubicBezTo>
                  <a:cubicBezTo>
                    <a:pt x="115" y="65"/>
                    <a:pt x="109" y="67"/>
                    <a:pt x="102" y="67"/>
                  </a:cubicBezTo>
                  <a:cubicBezTo>
                    <a:pt x="97" y="67"/>
                    <a:pt x="92" y="65"/>
                    <a:pt x="88" y="64"/>
                  </a:cubicBezTo>
                  <a:cubicBezTo>
                    <a:pt x="86" y="64"/>
                    <a:pt x="85" y="64"/>
                    <a:pt x="84" y="64"/>
                  </a:cubicBezTo>
                  <a:cubicBezTo>
                    <a:pt x="64" y="64"/>
                    <a:pt x="41" y="61"/>
                    <a:pt x="14" y="56"/>
                  </a:cubicBezTo>
                  <a:cubicBezTo>
                    <a:pt x="5" y="44"/>
                    <a:pt x="1" y="30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8" y="11"/>
                    <a:pt x="17" y="12"/>
                    <a:pt x="25" y="13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14" y="6"/>
                    <a:pt x="7" y="2"/>
                    <a:pt x="2" y="0"/>
                  </a:cubicBezTo>
                </a:path>
              </a:pathLst>
            </a:custGeom>
            <a:solidFill>
              <a:srgbClr val="6D9B4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7" name="Freeform 68"/>
            <p:cNvSpPr>
              <a:spLocks noEditPoints="1"/>
            </p:cNvSpPr>
            <p:nvPr/>
          </p:nvSpPr>
          <p:spPr bwMode="auto">
            <a:xfrm>
              <a:off x="6307138" y="2728913"/>
              <a:ext cx="387350" cy="166688"/>
            </a:xfrm>
            <a:custGeom>
              <a:avLst/>
              <a:gdLst>
                <a:gd name="T0" fmla="*/ 387350 w 128"/>
                <a:gd name="T1" fmla="*/ 142442 h 55"/>
                <a:gd name="T2" fmla="*/ 369193 w 128"/>
                <a:gd name="T3" fmla="*/ 157596 h 55"/>
                <a:gd name="T4" fmla="*/ 378271 w 128"/>
                <a:gd name="T5" fmla="*/ 154565 h 55"/>
                <a:gd name="T6" fmla="*/ 387350 w 128"/>
                <a:gd name="T7" fmla="*/ 142442 h 55"/>
                <a:gd name="T8" fmla="*/ 3026 w 128"/>
                <a:gd name="T9" fmla="*/ 0 h 55"/>
                <a:gd name="T10" fmla="*/ 0 w 128"/>
                <a:gd name="T11" fmla="*/ 18184 h 55"/>
                <a:gd name="T12" fmla="*/ 0 w 128"/>
                <a:gd name="T13" fmla="*/ 18184 h 55"/>
                <a:gd name="T14" fmla="*/ 0 w 128"/>
                <a:gd name="T15" fmla="*/ 18184 h 55"/>
                <a:gd name="T16" fmla="*/ 0 w 128"/>
                <a:gd name="T17" fmla="*/ 18184 h 55"/>
                <a:gd name="T18" fmla="*/ 0 w 128"/>
                <a:gd name="T19" fmla="*/ 18184 h 55"/>
                <a:gd name="T20" fmla="*/ 0 w 128"/>
                <a:gd name="T21" fmla="*/ 18184 h 55"/>
                <a:gd name="T22" fmla="*/ 0 w 128"/>
                <a:gd name="T23" fmla="*/ 18184 h 55"/>
                <a:gd name="T24" fmla="*/ 0 w 128"/>
                <a:gd name="T25" fmla="*/ 18184 h 55"/>
                <a:gd name="T26" fmla="*/ 0 w 128"/>
                <a:gd name="T27" fmla="*/ 18184 h 55"/>
                <a:gd name="T28" fmla="*/ 0 w 128"/>
                <a:gd name="T29" fmla="*/ 18184 h 55"/>
                <a:gd name="T30" fmla="*/ 42366 w 128"/>
                <a:gd name="T31" fmla="*/ 142442 h 55"/>
                <a:gd name="T32" fmla="*/ 254198 w 128"/>
                <a:gd name="T33" fmla="*/ 166688 h 55"/>
                <a:gd name="T34" fmla="*/ 266303 w 128"/>
                <a:gd name="T35" fmla="*/ 166688 h 55"/>
                <a:gd name="T36" fmla="*/ 75654 w 128"/>
                <a:gd name="T37" fmla="*/ 12123 h 55"/>
                <a:gd name="T38" fmla="*/ 3026 w 128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8"/>
                <a:gd name="T61" fmla="*/ 0 h 55"/>
                <a:gd name="T62" fmla="*/ 128 w 128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8" h="55">
                  <a:moveTo>
                    <a:pt x="128" y="47"/>
                  </a:moveTo>
                  <a:cubicBezTo>
                    <a:pt x="126" y="49"/>
                    <a:pt x="124" y="50"/>
                    <a:pt x="122" y="52"/>
                  </a:cubicBezTo>
                  <a:cubicBezTo>
                    <a:pt x="123" y="51"/>
                    <a:pt x="124" y="51"/>
                    <a:pt x="125" y="51"/>
                  </a:cubicBezTo>
                  <a:cubicBezTo>
                    <a:pt x="126" y="50"/>
                    <a:pt x="127" y="48"/>
                    <a:pt x="128" y="47"/>
                  </a:cubicBezTo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1"/>
                    <a:pt x="5" y="35"/>
                    <a:pt x="14" y="47"/>
                  </a:cubicBezTo>
                  <a:cubicBezTo>
                    <a:pt x="41" y="52"/>
                    <a:pt x="64" y="55"/>
                    <a:pt x="84" y="55"/>
                  </a:cubicBezTo>
                  <a:cubicBezTo>
                    <a:pt x="85" y="55"/>
                    <a:pt x="86" y="55"/>
                    <a:pt x="88" y="55"/>
                  </a:cubicBezTo>
                  <a:cubicBezTo>
                    <a:pt x="63" y="45"/>
                    <a:pt x="41" y="15"/>
                    <a:pt x="25" y="4"/>
                  </a:cubicBezTo>
                  <a:cubicBezTo>
                    <a:pt x="17" y="3"/>
                    <a:pt x="8" y="2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8" name="Freeform 69"/>
            <p:cNvSpPr/>
            <p:nvPr/>
          </p:nvSpPr>
          <p:spPr bwMode="auto">
            <a:xfrm>
              <a:off x="6497638" y="2501900"/>
              <a:ext cx="38100" cy="33338"/>
            </a:xfrm>
            <a:custGeom>
              <a:avLst/>
              <a:gdLst>
                <a:gd name="T0" fmla="*/ 14654 w 13"/>
                <a:gd name="T1" fmla="*/ 0 h 11"/>
                <a:gd name="T2" fmla="*/ 0 w 13"/>
                <a:gd name="T3" fmla="*/ 24246 h 11"/>
                <a:gd name="T4" fmla="*/ 2931 w 13"/>
                <a:gd name="T5" fmla="*/ 33338 h 11"/>
                <a:gd name="T6" fmla="*/ 23446 w 13"/>
                <a:gd name="T7" fmla="*/ 30307 h 11"/>
                <a:gd name="T8" fmla="*/ 38100 w 13"/>
                <a:gd name="T9" fmla="*/ 30307 h 11"/>
                <a:gd name="T10" fmla="*/ 14654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1"/>
                <a:gd name="T20" fmla="*/ 13 w 1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1">
                  <a:moveTo>
                    <a:pt x="5" y="0"/>
                  </a:moveTo>
                  <a:cubicBezTo>
                    <a:pt x="3" y="4"/>
                    <a:pt x="2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3" y="10"/>
                    <a:pt x="5" y="10"/>
                    <a:pt x="8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0" y="7"/>
                    <a:pt x="7" y="3"/>
                    <a:pt x="5" y="0"/>
                  </a:cubicBezTo>
                </a:path>
              </a:pathLst>
            </a:custGeom>
            <a:solidFill>
              <a:srgbClr val="9199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9" name="Freeform 70"/>
            <p:cNvSpPr>
              <a:spLocks noEditPoints="1"/>
            </p:cNvSpPr>
            <p:nvPr/>
          </p:nvSpPr>
          <p:spPr bwMode="auto">
            <a:xfrm>
              <a:off x="6478588" y="2449513"/>
              <a:ext cx="73025" cy="88900"/>
            </a:xfrm>
            <a:custGeom>
              <a:avLst/>
              <a:gdLst>
                <a:gd name="T0" fmla="*/ 18256 w 24"/>
                <a:gd name="T1" fmla="*/ 76638 h 29"/>
                <a:gd name="T2" fmla="*/ 0 w 24"/>
                <a:gd name="T3" fmla="*/ 88900 h 29"/>
                <a:gd name="T4" fmla="*/ 21299 w 24"/>
                <a:gd name="T5" fmla="*/ 85834 h 29"/>
                <a:gd name="T6" fmla="*/ 18256 w 24"/>
                <a:gd name="T7" fmla="*/ 76638 h 29"/>
                <a:gd name="T8" fmla="*/ 42598 w 24"/>
                <a:gd name="T9" fmla="*/ 0 h 29"/>
                <a:gd name="T10" fmla="*/ 33470 w 24"/>
                <a:gd name="T11" fmla="*/ 52114 h 29"/>
                <a:gd name="T12" fmla="*/ 57811 w 24"/>
                <a:gd name="T13" fmla="*/ 82769 h 29"/>
                <a:gd name="T14" fmla="*/ 73025 w 24"/>
                <a:gd name="T15" fmla="*/ 85834 h 29"/>
                <a:gd name="T16" fmla="*/ 42598 w 2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6" y="25"/>
                  </a:moveTo>
                  <a:cubicBezTo>
                    <a:pt x="4" y="27"/>
                    <a:pt x="2" y="28"/>
                    <a:pt x="0" y="29"/>
                  </a:cubicBezTo>
                  <a:cubicBezTo>
                    <a:pt x="2" y="28"/>
                    <a:pt x="4" y="28"/>
                    <a:pt x="7" y="28"/>
                  </a:cubicBezTo>
                  <a:cubicBezTo>
                    <a:pt x="6" y="27"/>
                    <a:pt x="6" y="26"/>
                    <a:pt x="6" y="25"/>
                  </a:cubicBezTo>
                  <a:moveTo>
                    <a:pt x="14" y="0"/>
                  </a:moveTo>
                  <a:cubicBezTo>
                    <a:pt x="14" y="7"/>
                    <a:pt x="12" y="13"/>
                    <a:pt x="11" y="17"/>
                  </a:cubicBezTo>
                  <a:cubicBezTo>
                    <a:pt x="13" y="20"/>
                    <a:pt x="16" y="24"/>
                    <a:pt x="19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15" y="23"/>
                    <a:pt x="15" y="9"/>
                    <a:pt x="14" y="0"/>
                  </a:cubicBezTo>
                </a:path>
              </a:pathLst>
            </a:custGeom>
            <a:solidFill>
              <a:srgbClr val="91A48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0" name="Freeform 71"/>
            <p:cNvSpPr/>
            <p:nvPr/>
          </p:nvSpPr>
          <p:spPr bwMode="auto">
            <a:xfrm>
              <a:off x="6470651" y="2532063"/>
              <a:ext cx="111125" cy="20638"/>
            </a:xfrm>
            <a:custGeom>
              <a:avLst/>
              <a:gdLst>
                <a:gd name="T0" fmla="*/ 51057 w 37"/>
                <a:gd name="T1" fmla="*/ 0 h 7"/>
                <a:gd name="T2" fmla="*/ 30034 w 37"/>
                <a:gd name="T3" fmla="*/ 2948 h 7"/>
                <a:gd name="T4" fmla="*/ 9010 w 37"/>
                <a:gd name="T5" fmla="*/ 5897 h 7"/>
                <a:gd name="T6" fmla="*/ 0 w 37"/>
                <a:gd name="T7" fmla="*/ 5897 h 7"/>
                <a:gd name="T8" fmla="*/ 21024 w 37"/>
                <a:gd name="T9" fmla="*/ 20638 h 7"/>
                <a:gd name="T10" fmla="*/ 111125 w 37"/>
                <a:gd name="T11" fmla="*/ 8845 h 7"/>
                <a:gd name="T12" fmla="*/ 105118 w 37"/>
                <a:gd name="T13" fmla="*/ 8845 h 7"/>
                <a:gd name="T14" fmla="*/ 81091 w 37"/>
                <a:gd name="T15" fmla="*/ 2948 h 7"/>
                <a:gd name="T16" fmla="*/ 66074 w 37"/>
                <a:gd name="T17" fmla="*/ 0 h 7"/>
                <a:gd name="T18" fmla="*/ 51057 w 37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7"/>
                <a:gd name="T32" fmla="*/ 37 w 37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7">
                  <a:moveTo>
                    <a:pt x="17" y="0"/>
                  </a:moveTo>
                  <a:cubicBezTo>
                    <a:pt x="14" y="0"/>
                    <a:pt x="12" y="0"/>
                    <a:pt x="10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24" y="5"/>
                    <a:pt x="37" y="3"/>
                  </a:cubicBezTo>
                  <a:cubicBezTo>
                    <a:pt x="36" y="3"/>
                    <a:pt x="36" y="3"/>
                    <a:pt x="35" y="3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5" y="1"/>
                    <a:pt x="24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1" name="Oval 72"/>
            <p:cNvSpPr>
              <a:spLocks noChangeArrowheads="1"/>
            </p:cNvSpPr>
            <p:nvPr/>
          </p:nvSpPr>
          <p:spPr bwMode="auto">
            <a:xfrm>
              <a:off x="6354763" y="2789238"/>
              <a:ext cx="36513" cy="36513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2" name="Freeform 73"/>
            <p:cNvSpPr/>
            <p:nvPr/>
          </p:nvSpPr>
          <p:spPr bwMode="auto">
            <a:xfrm>
              <a:off x="5816601" y="1784350"/>
              <a:ext cx="26988" cy="65088"/>
            </a:xfrm>
            <a:custGeom>
              <a:avLst/>
              <a:gdLst>
                <a:gd name="T0" fmla="*/ 0 w 9"/>
                <a:gd name="T1" fmla="*/ 0 h 21"/>
                <a:gd name="T2" fmla="*/ 5997 w 9"/>
                <a:gd name="T3" fmla="*/ 65088 h 21"/>
                <a:gd name="T4" fmla="*/ 26988 w 9"/>
                <a:gd name="T5" fmla="*/ 6199 h 21"/>
                <a:gd name="T6" fmla="*/ 0 w 9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1"/>
                <a:gd name="T14" fmla="*/ 9 w 9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1">
                  <a:moveTo>
                    <a:pt x="0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3" name="Freeform 74"/>
            <p:cNvSpPr/>
            <p:nvPr/>
          </p:nvSpPr>
          <p:spPr bwMode="auto">
            <a:xfrm>
              <a:off x="5721351" y="1693863"/>
              <a:ext cx="242888" cy="166688"/>
            </a:xfrm>
            <a:custGeom>
              <a:avLst/>
              <a:gdLst>
                <a:gd name="T0" fmla="*/ 9108 w 80"/>
                <a:gd name="T1" fmla="*/ 0 h 55"/>
                <a:gd name="T2" fmla="*/ 0 w 80"/>
                <a:gd name="T3" fmla="*/ 45460 h 55"/>
                <a:gd name="T4" fmla="*/ 121444 w 80"/>
                <a:gd name="T5" fmla="*/ 166688 h 55"/>
                <a:gd name="T6" fmla="*/ 242888 w 80"/>
                <a:gd name="T7" fmla="*/ 45460 h 55"/>
                <a:gd name="T8" fmla="*/ 239852 w 80"/>
                <a:gd name="T9" fmla="*/ 21215 h 55"/>
                <a:gd name="T10" fmla="*/ 130552 w 80"/>
                <a:gd name="T11" fmla="*/ 96982 h 55"/>
                <a:gd name="T12" fmla="*/ 130552 w 80"/>
                <a:gd name="T13" fmla="*/ 96982 h 55"/>
                <a:gd name="T14" fmla="*/ 130552 w 80"/>
                <a:gd name="T15" fmla="*/ 96982 h 55"/>
                <a:gd name="T16" fmla="*/ 130552 w 80"/>
                <a:gd name="T17" fmla="*/ 96982 h 55"/>
                <a:gd name="T18" fmla="*/ 127516 w 80"/>
                <a:gd name="T19" fmla="*/ 96982 h 55"/>
                <a:gd name="T20" fmla="*/ 127516 w 80"/>
                <a:gd name="T21" fmla="*/ 96982 h 55"/>
                <a:gd name="T22" fmla="*/ 127516 w 80"/>
                <a:gd name="T23" fmla="*/ 96982 h 55"/>
                <a:gd name="T24" fmla="*/ 127516 w 80"/>
                <a:gd name="T25" fmla="*/ 96982 h 55"/>
                <a:gd name="T26" fmla="*/ 127516 w 80"/>
                <a:gd name="T27" fmla="*/ 96982 h 55"/>
                <a:gd name="T28" fmla="*/ 127516 w 80"/>
                <a:gd name="T29" fmla="*/ 96982 h 55"/>
                <a:gd name="T30" fmla="*/ 127516 w 80"/>
                <a:gd name="T31" fmla="*/ 96982 h 55"/>
                <a:gd name="T32" fmla="*/ 121444 w 80"/>
                <a:gd name="T33" fmla="*/ 96982 h 55"/>
                <a:gd name="T34" fmla="*/ 100191 w 80"/>
                <a:gd name="T35" fmla="*/ 154565 h 55"/>
                <a:gd name="T36" fmla="*/ 94119 w 80"/>
                <a:gd name="T37" fmla="*/ 90921 h 55"/>
                <a:gd name="T38" fmla="*/ 9108 w 80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0"/>
                <a:gd name="T61" fmla="*/ 0 h 55"/>
                <a:gd name="T62" fmla="*/ 80 w 80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0" h="55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37"/>
                    <a:pt x="18" y="55"/>
                    <a:pt x="40" y="55"/>
                  </a:cubicBezTo>
                  <a:cubicBezTo>
                    <a:pt x="62" y="55"/>
                    <a:pt x="80" y="37"/>
                    <a:pt x="80" y="15"/>
                  </a:cubicBezTo>
                  <a:cubicBezTo>
                    <a:pt x="80" y="12"/>
                    <a:pt x="80" y="9"/>
                    <a:pt x="79" y="7"/>
                  </a:cubicBezTo>
                  <a:cubicBezTo>
                    <a:pt x="73" y="21"/>
                    <a:pt x="59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26"/>
                    <a:pt x="6" y="15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4" name="Oval 75"/>
            <p:cNvSpPr>
              <a:spLocks noChangeArrowheads="1"/>
            </p:cNvSpPr>
            <p:nvPr/>
          </p:nvSpPr>
          <p:spPr bwMode="auto">
            <a:xfrm>
              <a:off x="5727701" y="1547813"/>
              <a:ext cx="242888" cy="2428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5" name="Freeform 76"/>
            <p:cNvSpPr/>
            <p:nvPr/>
          </p:nvSpPr>
          <p:spPr bwMode="auto">
            <a:xfrm>
              <a:off x="5727701" y="1647825"/>
              <a:ext cx="242888" cy="109538"/>
            </a:xfrm>
            <a:custGeom>
              <a:avLst/>
              <a:gdLst>
                <a:gd name="T0" fmla="*/ 0 w 80"/>
                <a:gd name="T1" fmla="*/ 12171 h 36"/>
                <a:gd name="T2" fmla="*/ 0 w 80"/>
                <a:gd name="T3" fmla="*/ 21299 h 36"/>
                <a:gd name="T4" fmla="*/ 24289 w 80"/>
                <a:gd name="T5" fmla="*/ 91282 h 36"/>
                <a:gd name="T6" fmla="*/ 212527 w 80"/>
                <a:gd name="T7" fmla="*/ 100410 h 36"/>
                <a:gd name="T8" fmla="*/ 242888 w 80"/>
                <a:gd name="T9" fmla="*/ 21299 h 36"/>
                <a:gd name="T10" fmla="*/ 239852 w 80"/>
                <a:gd name="T11" fmla="*/ 0 h 36"/>
                <a:gd name="T12" fmla="*/ 0 w 80"/>
                <a:gd name="T13" fmla="*/ 12171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6"/>
                <a:gd name="T23" fmla="*/ 80 w 80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6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6"/>
                    <a:pt x="3" y="24"/>
                    <a:pt x="8" y="30"/>
                  </a:cubicBezTo>
                  <a:cubicBezTo>
                    <a:pt x="35" y="36"/>
                    <a:pt x="56" y="36"/>
                    <a:pt x="70" y="33"/>
                  </a:cubicBezTo>
                  <a:cubicBezTo>
                    <a:pt x="76" y="26"/>
                    <a:pt x="80" y="17"/>
                    <a:pt x="80" y="7"/>
                  </a:cubicBezTo>
                  <a:cubicBezTo>
                    <a:pt x="80" y="5"/>
                    <a:pt x="80" y="2"/>
                    <a:pt x="79" y="0"/>
                  </a:cubicBezTo>
                  <a:cubicBezTo>
                    <a:pt x="51" y="11"/>
                    <a:pt x="20" y="8"/>
                    <a:pt x="0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6" name="Oval 77"/>
            <p:cNvSpPr>
              <a:spLocks noChangeArrowheads="1"/>
            </p:cNvSpPr>
            <p:nvPr/>
          </p:nvSpPr>
          <p:spPr bwMode="auto">
            <a:xfrm>
              <a:off x="5837238" y="1700213"/>
              <a:ext cx="20638" cy="2063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7" name="Oval 78"/>
            <p:cNvSpPr>
              <a:spLocks noChangeArrowheads="1"/>
            </p:cNvSpPr>
            <p:nvPr/>
          </p:nvSpPr>
          <p:spPr bwMode="auto">
            <a:xfrm>
              <a:off x="5913438" y="1684338"/>
              <a:ext cx="33338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8" name="Freeform 79"/>
            <p:cNvSpPr/>
            <p:nvPr/>
          </p:nvSpPr>
          <p:spPr bwMode="auto">
            <a:xfrm>
              <a:off x="5794376" y="1570038"/>
              <a:ext cx="152400" cy="76200"/>
            </a:xfrm>
            <a:custGeom>
              <a:avLst/>
              <a:gdLst>
                <a:gd name="T0" fmla="*/ 70104 w 50"/>
                <a:gd name="T1" fmla="*/ 0 h 25"/>
                <a:gd name="T2" fmla="*/ 67056 w 50"/>
                <a:gd name="T3" fmla="*/ 0 h 25"/>
                <a:gd name="T4" fmla="*/ 103632 w 50"/>
                <a:gd name="T5" fmla="*/ 76200 h 25"/>
                <a:gd name="T6" fmla="*/ 140208 w 50"/>
                <a:gd name="T7" fmla="*/ 60960 h 25"/>
                <a:gd name="T8" fmla="*/ 70104 w 50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5"/>
                <a:gd name="T17" fmla="*/ 50 w 5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5">
                  <a:moveTo>
                    <a:pt x="23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0" y="15"/>
                    <a:pt x="20" y="25"/>
                    <a:pt x="34" y="25"/>
                  </a:cubicBezTo>
                  <a:cubicBezTo>
                    <a:pt x="40" y="25"/>
                    <a:pt x="45" y="23"/>
                    <a:pt x="46" y="20"/>
                  </a:cubicBezTo>
                  <a:cubicBezTo>
                    <a:pt x="50" y="10"/>
                    <a:pt x="28" y="0"/>
                    <a:pt x="23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9" name="Freeform 80"/>
            <p:cNvSpPr/>
            <p:nvPr/>
          </p:nvSpPr>
          <p:spPr bwMode="auto">
            <a:xfrm>
              <a:off x="5867401" y="1590675"/>
              <a:ext cx="39688" cy="33338"/>
            </a:xfrm>
            <a:custGeom>
              <a:avLst/>
              <a:gdLst>
                <a:gd name="T0" fmla="*/ 36635 w 13"/>
                <a:gd name="T1" fmla="*/ 24246 h 11"/>
                <a:gd name="T2" fmla="*/ 15265 w 13"/>
                <a:gd name="T3" fmla="*/ 30307 h 11"/>
                <a:gd name="T4" fmla="*/ 6106 w 13"/>
                <a:gd name="T5" fmla="*/ 9092 h 11"/>
                <a:gd name="T6" fmla="*/ 27476 w 13"/>
                <a:gd name="T7" fmla="*/ 3031 h 11"/>
                <a:gd name="T8" fmla="*/ 36635 w 13"/>
                <a:gd name="T9" fmla="*/ 242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0" name="Freeform 81"/>
            <p:cNvSpPr/>
            <p:nvPr/>
          </p:nvSpPr>
          <p:spPr bwMode="auto">
            <a:xfrm>
              <a:off x="5727701" y="1670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1" name="Freeform 82"/>
            <p:cNvSpPr>
              <a:spLocks noEditPoints="1"/>
            </p:cNvSpPr>
            <p:nvPr/>
          </p:nvSpPr>
          <p:spPr bwMode="auto">
            <a:xfrm>
              <a:off x="5849938" y="17907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588 w 1"/>
                <a:gd name="T10" fmla="*/ 1588 w 1"/>
                <a:gd name="T11" fmla="*/ 1588 w 1"/>
                <a:gd name="T12" fmla="*/ 1588 w 1"/>
                <a:gd name="T13" fmla="*/ 1588 w 1"/>
                <a:gd name="T14" fmla="*/ 1588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2" name="Freeform 83"/>
            <p:cNvSpPr>
              <a:spLocks noEditPoints="1"/>
            </p:cNvSpPr>
            <p:nvPr/>
          </p:nvSpPr>
          <p:spPr bwMode="auto">
            <a:xfrm>
              <a:off x="5727701" y="1646238"/>
              <a:ext cx="212725" cy="144463"/>
            </a:xfrm>
            <a:custGeom>
              <a:avLst/>
              <a:gdLst>
                <a:gd name="T0" fmla="*/ 0 w 70"/>
                <a:gd name="T1" fmla="*/ 27087 h 48"/>
                <a:gd name="T2" fmla="*/ 121557 w 70"/>
                <a:gd name="T3" fmla="*/ 144463 h 48"/>
                <a:gd name="T4" fmla="*/ 121557 w 70"/>
                <a:gd name="T5" fmla="*/ 144463 h 48"/>
                <a:gd name="T6" fmla="*/ 121557 w 70"/>
                <a:gd name="T7" fmla="*/ 144463 h 48"/>
                <a:gd name="T8" fmla="*/ 121557 w 70"/>
                <a:gd name="T9" fmla="*/ 144463 h 48"/>
                <a:gd name="T10" fmla="*/ 121557 w 70"/>
                <a:gd name="T11" fmla="*/ 144463 h 48"/>
                <a:gd name="T12" fmla="*/ 121557 w 70"/>
                <a:gd name="T13" fmla="*/ 144463 h 48"/>
                <a:gd name="T14" fmla="*/ 121557 w 70"/>
                <a:gd name="T15" fmla="*/ 144463 h 48"/>
                <a:gd name="T16" fmla="*/ 124596 w 70"/>
                <a:gd name="T17" fmla="*/ 144463 h 48"/>
                <a:gd name="T18" fmla="*/ 124596 w 70"/>
                <a:gd name="T19" fmla="*/ 144463 h 48"/>
                <a:gd name="T20" fmla="*/ 124596 w 70"/>
                <a:gd name="T21" fmla="*/ 144463 h 48"/>
                <a:gd name="T22" fmla="*/ 124596 w 70"/>
                <a:gd name="T23" fmla="*/ 144463 h 48"/>
                <a:gd name="T24" fmla="*/ 212725 w 70"/>
                <a:gd name="T25" fmla="*/ 102328 h 48"/>
                <a:gd name="T26" fmla="*/ 209686 w 70"/>
                <a:gd name="T27" fmla="*/ 102328 h 48"/>
                <a:gd name="T28" fmla="*/ 176258 w 70"/>
                <a:gd name="T29" fmla="*/ 114367 h 48"/>
                <a:gd name="T30" fmla="*/ 148907 w 70"/>
                <a:gd name="T31" fmla="*/ 108347 h 48"/>
                <a:gd name="T32" fmla="*/ 142830 w 70"/>
                <a:gd name="T33" fmla="*/ 108347 h 48"/>
                <a:gd name="T34" fmla="*/ 24311 w 70"/>
                <a:gd name="T35" fmla="*/ 93299 h 48"/>
                <a:gd name="T36" fmla="*/ 0 w 70"/>
                <a:gd name="T37" fmla="*/ 27087 h 48"/>
                <a:gd name="T38" fmla="*/ 0 w 70"/>
                <a:gd name="T39" fmla="*/ 24077 h 48"/>
                <a:gd name="T40" fmla="*/ 0 w 70"/>
                <a:gd name="T41" fmla="*/ 27087 h 48"/>
                <a:gd name="T42" fmla="*/ 0 w 70"/>
                <a:gd name="T43" fmla="*/ 24077 h 48"/>
                <a:gd name="T44" fmla="*/ 0 w 70"/>
                <a:gd name="T45" fmla="*/ 24077 h 48"/>
                <a:gd name="T46" fmla="*/ 0 w 70"/>
                <a:gd name="T47" fmla="*/ 24077 h 48"/>
                <a:gd name="T48" fmla="*/ 0 w 70"/>
                <a:gd name="T49" fmla="*/ 24077 h 48"/>
                <a:gd name="T50" fmla="*/ 0 w 70"/>
                <a:gd name="T51" fmla="*/ 24077 h 48"/>
                <a:gd name="T52" fmla="*/ 0 w 70"/>
                <a:gd name="T53" fmla="*/ 24077 h 48"/>
                <a:gd name="T54" fmla="*/ 0 w 70"/>
                <a:gd name="T55" fmla="*/ 24077 h 48"/>
                <a:gd name="T56" fmla="*/ 3039 w 70"/>
                <a:gd name="T57" fmla="*/ 0 h 48"/>
                <a:gd name="T58" fmla="*/ 0 w 70"/>
                <a:gd name="T59" fmla="*/ 24077 h 48"/>
                <a:gd name="T60" fmla="*/ 0 w 70"/>
                <a:gd name="T61" fmla="*/ 24077 h 48"/>
                <a:gd name="T62" fmla="*/ 0 w 70"/>
                <a:gd name="T63" fmla="*/ 24077 h 48"/>
                <a:gd name="T64" fmla="*/ 0 w 70"/>
                <a:gd name="T65" fmla="*/ 24077 h 48"/>
                <a:gd name="T66" fmla="*/ 0 w 70"/>
                <a:gd name="T67" fmla="*/ 24077 h 48"/>
                <a:gd name="T68" fmla="*/ 0 w 70"/>
                <a:gd name="T69" fmla="*/ 15048 h 48"/>
                <a:gd name="T70" fmla="*/ 42545 w 70"/>
                <a:gd name="T71" fmla="*/ 21068 h 48"/>
                <a:gd name="T72" fmla="*/ 42545 w 70"/>
                <a:gd name="T73" fmla="*/ 21068 h 48"/>
                <a:gd name="T74" fmla="*/ 3039 w 70"/>
                <a:gd name="T75" fmla="*/ 0 h 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48"/>
                <a:gd name="T116" fmla="*/ 70 w 70"/>
                <a:gd name="T117" fmla="*/ 48 h 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48">
                  <a:moveTo>
                    <a:pt x="0" y="9"/>
                  </a:moveTo>
                  <a:cubicBezTo>
                    <a:pt x="0" y="30"/>
                    <a:pt x="18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53" y="48"/>
                    <a:pt x="63" y="42"/>
                    <a:pt x="70" y="34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5" y="37"/>
                    <a:pt x="61" y="38"/>
                    <a:pt x="58" y="38"/>
                  </a:cubicBezTo>
                  <a:cubicBezTo>
                    <a:pt x="55" y="38"/>
                    <a:pt x="52" y="37"/>
                    <a:pt x="49" y="36"/>
                  </a:cubicBezTo>
                  <a:cubicBezTo>
                    <a:pt x="49" y="36"/>
                    <a:pt x="48" y="36"/>
                    <a:pt x="47" y="36"/>
                  </a:cubicBezTo>
                  <a:cubicBezTo>
                    <a:pt x="36" y="36"/>
                    <a:pt x="23" y="35"/>
                    <a:pt x="8" y="31"/>
                  </a:cubicBezTo>
                  <a:cubicBezTo>
                    <a:pt x="3" y="25"/>
                    <a:pt x="0" y="17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6"/>
                    <a:pt x="9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8" y="3"/>
                    <a:pt x="4" y="1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3" name="Freeform 84"/>
            <p:cNvSpPr>
              <a:spLocks noEditPoints="1"/>
            </p:cNvSpPr>
            <p:nvPr/>
          </p:nvSpPr>
          <p:spPr bwMode="auto">
            <a:xfrm>
              <a:off x="5727701" y="1660525"/>
              <a:ext cx="219075" cy="93663"/>
            </a:xfrm>
            <a:custGeom>
              <a:avLst/>
              <a:gdLst>
                <a:gd name="T0" fmla="*/ 219075 w 72"/>
                <a:gd name="T1" fmla="*/ 78556 h 31"/>
                <a:gd name="T2" fmla="*/ 209947 w 72"/>
                <a:gd name="T3" fmla="*/ 87620 h 31"/>
                <a:gd name="T4" fmla="*/ 212990 w 72"/>
                <a:gd name="T5" fmla="*/ 87620 h 31"/>
                <a:gd name="T6" fmla="*/ 219075 w 72"/>
                <a:gd name="T7" fmla="*/ 78556 h 31"/>
                <a:gd name="T8" fmla="*/ 0 w 72"/>
                <a:gd name="T9" fmla="*/ 0 h 31"/>
                <a:gd name="T10" fmla="*/ 0 w 72"/>
                <a:gd name="T11" fmla="*/ 9064 h 31"/>
                <a:gd name="T12" fmla="*/ 0 w 72"/>
                <a:gd name="T13" fmla="*/ 9064 h 31"/>
                <a:gd name="T14" fmla="*/ 0 w 72"/>
                <a:gd name="T15" fmla="*/ 9064 h 31"/>
                <a:gd name="T16" fmla="*/ 0 w 72"/>
                <a:gd name="T17" fmla="*/ 9064 h 31"/>
                <a:gd name="T18" fmla="*/ 0 w 72"/>
                <a:gd name="T19" fmla="*/ 9064 h 31"/>
                <a:gd name="T20" fmla="*/ 0 w 72"/>
                <a:gd name="T21" fmla="*/ 9064 h 31"/>
                <a:gd name="T22" fmla="*/ 0 w 72"/>
                <a:gd name="T23" fmla="*/ 12086 h 31"/>
                <a:gd name="T24" fmla="*/ 0 w 72"/>
                <a:gd name="T25" fmla="*/ 12086 h 31"/>
                <a:gd name="T26" fmla="*/ 24342 w 72"/>
                <a:gd name="T27" fmla="*/ 78556 h 31"/>
                <a:gd name="T28" fmla="*/ 143007 w 72"/>
                <a:gd name="T29" fmla="*/ 93663 h 31"/>
                <a:gd name="T30" fmla="*/ 149093 w 72"/>
                <a:gd name="T31" fmla="*/ 93663 h 31"/>
                <a:gd name="T32" fmla="*/ 42598 w 72"/>
                <a:gd name="T33" fmla="*/ 6043 h 31"/>
                <a:gd name="T34" fmla="*/ 0 w 72"/>
                <a:gd name="T35" fmla="*/ 0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31"/>
                <a:gd name="T56" fmla="*/ 72 w 72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31">
                  <a:moveTo>
                    <a:pt x="72" y="26"/>
                  </a:moveTo>
                  <a:cubicBezTo>
                    <a:pt x="71" y="27"/>
                    <a:pt x="70" y="28"/>
                    <a:pt x="69" y="29"/>
                  </a:cubicBezTo>
                  <a:cubicBezTo>
                    <a:pt x="69" y="29"/>
                    <a:pt x="70" y="29"/>
                    <a:pt x="70" y="29"/>
                  </a:cubicBezTo>
                  <a:cubicBezTo>
                    <a:pt x="71" y="28"/>
                    <a:pt x="72" y="27"/>
                    <a:pt x="72" y="2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3" y="20"/>
                    <a:pt x="8" y="26"/>
                  </a:cubicBezTo>
                  <a:cubicBezTo>
                    <a:pt x="23" y="30"/>
                    <a:pt x="36" y="31"/>
                    <a:pt x="47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35" y="25"/>
                    <a:pt x="23" y="8"/>
                    <a:pt x="14" y="2"/>
                  </a:cubicBezTo>
                  <a:cubicBezTo>
                    <a:pt x="9" y="2"/>
                    <a:pt x="4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4" name="Freeform 85"/>
            <p:cNvSpPr/>
            <p:nvPr/>
          </p:nvSpPr>
          <p:spPr bwMode="auto">
            <a:xfrm>
              <a:off x="5818188" y="1503363"/>
              <a:ext cx="65088" cy="57150"/>
            </a:xfrm>
            <a:custGeom>
              <a:avLst/>
              <a:gdLst>
                <a:gd name="T0" fmla="*/ 0 w 21"/>
                <a:gd name="T1" fmla="*/ 48126 h 19"/>
                <a:gd name="T2" fmla="*/ 30994 w 21"/>
                <a:gd name="T3" fmla="*/ 0 h 19"/>
                <a:gd name="T4" fmla="*/ 65088 w 21"/>
                <a:gd name="T5" fmla="*/ 51134 h 19"/>
                <a:gd name="T6" fmla="*/ 12398 w 21"/>
                <a:gd name="T7" fmla="*/ 57150 h 19"/>
                <a:gd name="T8" fmla="*/ 0 w 21"/>
                <a:gd name="T9" fmla="*/ 4812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0" y="16"/>
                  </a:moveTo>
                  <a:cubicBezTo>
                    <a:pt x="0" y="16"/>
                    <a:pt x="10" y="16"/>
                    <a:pt x="10" y="0"/>
                  </a:cubicBezTo>
                  <a:cubicBezTo>
                    <a:pt x="11" y="6"/>
                    <a:pt x="11" y="18"/>
                    <a:pt x="21" y="17"/>
                  </a:cubicBezTo>
                  <a:cubicBezTo>
                    <a:pt x="14" y="18"/>
                    <a:pt x="4" y="19"/>
                    <a:pt x="4" y="19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5" name="Oval 86"/>
            <p:cNvSpPr>
              <a:spLocks noChangeArrowheads="1"/>
            </p:cNvSpPr>
            <p:nvPr/>
          </p:nvSpPr>
          <p:spPr bwMode="auto">
            <a:xfrm>
              <a:off x="5754688" y="1693863"/>
              <a:ext cx="22225" cy="22225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6" name="Freeform 87"/>
            <p:cNvSpPr>
              <a:spLocks noEditPoints="1"/>
            </p:cNvSpPr>
            <p:nvPr/>
          </p:nvSpPr>
          <p:spPr bwMode="auto">
            <a:xfrm>
              <a:off x="5443538" y="3354388"/>
              <a:ext cx="244475" cy="152400"/>
            </a:xfrm>
            <a:custGeom>
              <a:avLst/>
              <a:gdLst>
                <a:gd name="T0" fmla="*/ 30182 w 81"/>
                <a:gd name="T1" fmla="*/ 36576 h 50"/>
                <a:gd name="T2" fmla="*/ 0 w 81"/>
                <a:gd name="T3" fmla="*/ 73152 h 50"/>
                <a:gd name="T4" fmla="*/ 102619 w 81"/>
                <a:gd name="T5" fmla="*/ 152400 h 50"/>
                <a:gd name="T6" fmla="*/ 129783 w 81"/>
                <a:gd name="T7" fmla="*/ 79248 h 50"/>
                <a:gd name="T8" fmla="*/ 126765 w 81"/>
                <a:gd name="T9" fmla="*/ 79248 h 50"/>
                <a:gd name="T10" fmla="*/ 126765 w 81"/>
                <a:gd name="T11" fmla="*/ 79248 h 50"/>
                <a:gd name="T12" fmla="*/ 126765 w 81"/>
                <a:gd name="T13" fmla="*/ 79248 h 50"/>
                <a:gd name="T14" fmla="*/ 126765 w 81"/>
                <a:gd name="T15" fmla="*/ 79248 h 50"/>
                <a:gd name="T16" fmla="*/ 123747 w 81"/>
                <a:gd name="T17" fmla="*/ 79248 h 50"/>
                <a:gd name="T18" fmla="*/ 123747 w 81"/>
                <a:gd name="T19" fmla="*/ 79248 h 50"/>
                <a:gd name="T20" fmla="*/ 123747 w 81"/>
                <a:gd name="T21" fmla="*/ 79248 h 50"/>
                <a:gd name="T22" fmla="*/ 123747 w 81"/>
                <a:gd name="T23" fmla="*/ 79248 h 50"/>
                <a:gd name="T24" fmla="*/ 123747 w 81"/>
                <a:gd name="T25" fmla="*/ 79248 h 50"/>
                <a:gd name="T26" fmla="*/ 123747 w 81"/>
                <a:gd name="T27" fmla="*/ 79248 h 50"/>
                <a:gd name="T28" fmla="*/ 123747 w 81"/>
                <a:gd name="T29" fmla="*/ 79248 h 50"/>
                <a:gd name="T30" fmla="*/ 30182 w 81"/>
                <a:gd name="T31" fmla="*/ 36576 h 50"/>
                <a:gd name="T32" fmla="*/ 241457 w 81"/>
                <a:gd name="T33" fmla="*/ 0 h 50"/>
                <a:gd name="T34" fmla="*/ 226366 w 81"/>
                <a:gd name="T35" fmla="*/ 27432 h 50"/>
                <a:gd name="T36" fmla="*/ 159965 w 81"/>
                <a:gd name="T37" fmla="*/ 146304 h 50"/>
                <a:gd name="T38" fmla="*/ 244475 w 81"/>
                <a:gd name="T39" fmla="*/ 24384 h 50"/>
                <a:gd name="T40" fmla="*/ 241457 w 81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50"/>
                <a:gd name="T65" fmla="*/ 81 w 8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50">
                  <a:moveTo>
                    <a:pt x="10" y="12"/>
                  </a:moveTo>
                  <a:cubicBezTo>
                    <a:pt x="7" y="16"/>
                    <a:pt x="4" y="20"/>
                    <a:pt x="0" y="24"/>
                  </a:cubicBezTo>
                  <a:cubicBezTo>
                    <a:pt x="6" y="38"/>
                    <a:pt x="19" y="48"/>
                    <a:pt x="34" y="50"/>
                  </a:cubicBezTo>
                  <a:cubicBezTo>
                    <a:pt x="37" y="42"/>
                    <a:pt x="40" y="34"/>
                    <a:pt x="43" y="26"/>
                  </a:cubicBezTo>
                  <a:cubicBezTo>
                    <a:pt x="43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29" y="26"/>
                    <a:pt x="17" y="21"/>
                    <a:pt x="10" y="12"/>
                  </a:cubicBezTo>
                  <a:moveTo>
                    <a:pt x="80" y="0"/>
                  </a:moveTo>
                  <a:cubicBezTo>
                    <a:pt x="78" y="3"/>
                    <a:pt x="77" y="6"/>
                    <a:pt x="75" y="9"/>
                  </a:cubicBezTo>
                  <a:cubicBezTo>
                    <a:pt x="68" y="23"/>
                    <a:pt x="61" y="36"/>
                    <a:pt x="53" y="48"/>
                  </a:cubicBezTo>
                  <a:cubicBezTo>
                    <a:pt x="69" y="42"/>
                    <a:pt x="81" y="26"/>
                    <a:pt x="81" y="8"/>
                  </a:cubicBezTo>
                  <a:cubicBezTo>
                    <a:pt x="81" y="5"/>
                    <a:pt x="80" y="3"/>
                    <a:pt x="8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7" name="Freeform 88"/>
            <p:cNvSpPr/>
            <p:nvPr/>
          </p:nvSpPr>
          <p:spPr bwMode="auto">
            <a:xfrm>
              <a:off x="5434013" y="3333750"/>
              <a:ext cx="39688" cy="93663"/>
            </a:xfrm>
            <a:custGeom>
              <a:avLst/>
              <a:gdLst>
                <a:gd name="T0" fmla="*/ 9159 w 13"/>
                <a:gd name="T1" fmla="*/ 0 h 31"/>
                <a:gd name="T2" fmla="*/ 0 w 13"/>
                <a:gd name="T3" fmla="*/ 45321 h 31"/>
                <a:gd name="T4" fmla="*/ 9159 w 13"/>
                <a:gd name="T5" fmla="*/ 93663 h 31"/>
                <a:gd name="T6" fmla="*/ 39688 w 13"/>
                <a:gd name="T7" fmla="*/ 57406 h 31"/>
                <a:gd name="T8" fmla="*/ 9159 w 13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1"/>
                <a:gd name="T17" fmla="*/ 13 w 13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1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ubicBezTo>
                    <a:pt x="7" y="27"/>
                    <a:pt x="10" y="23"/>
                    <a:pt x="13" y="19"/>
                  </a:cubicBezTo>
                  <a:cubicBezTo>
                    <a:pt x="8" y="14"/>
                    <a:pt x="5" y="7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8" name="Freeform 89"/>
            <p:cNvSpPr/>
            <p:nvPr/>
          </p:nvSpPr>
          <p:spPr bwMode="auto">
            <a:xfrm>
              <a:off x="5546726" y="3381375"/>
              <a:ext cx="123825" cy="125413"/>
            </a:xfrm>
            <a:custGeom>
              <a:avLst/>
              <a:gdLst>
                <a:gd name="T0" fmla="*/ 123825 w 41"/>
                <a:gd name="T1" fmla="*/ 0 h 41"/>
                <a:gd name="T2" fmla="*/ 27181 w 41"/>
                <a:gd name="T3" fmla="*/ 52001 h 41"/>
                <a:gd name="T4" fmla="*/ 0 w 41"/>
                <a:gd name="T5" fmla="*/ 125413 h 41"/>
                <a:gd name="T6" fmla="*/ 15101 w 41"/>
                <a:gd name="T7" fmla="*/ 125413 h 41"/>
                <a:gd name="T8" fmla="*/ 57382 w 41"/>
                <a:gd name="T9" fmla="*/ 119295 h 41"/>
                <a:gd name="T10" fmla="*/ 123825 w 4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1"/>
                <a:gd name="T20" fmla="*/ 41 w 41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1">
                  <a:moveTo>
                    <a:pt x="41" y="0"/>
                  </a:moveTo>
                  <a:cubicBezTo>
                    <a:pt x="34" y="10"/>
                    <a:pt x="22" y="16"/>
                    <a:pt x="9" y="17"/>
                  </a:cubicBezTo>
                  <a:cubicBezTo>
                    <a:pt x="6" y="25"/>
                    <a:pt x="3" y="33"/>
                    <a:pt x="0" y="41"/>
                  </a:cubicBezTo>
                  <a:cubicBezTo>
                    <a:pt x="2" y="41"/>
                    <a:pt x="3" y="41"/>
                    <a:pt x="5" y="41"/>
                  </a:cubicBezTo>
                  <a:cubicBezTo>
                    <a:pt x="10" y="41"/>
                    <a:pt x="14" y="40"/>
                    <a:pt x="19" y="39"/>
                  </a:cubicBezTo>
                  <a:cubicBezTo>
                    <a:pt x="27" y="27"/>
                    <a:pt x="34" y="14"/>
                    <a:pt x="4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9" name="Oval 90"/>
            <p:cNvSpPr>
              <a:spLocks noChangeArrowheads="1"/>
            </p:cNvSpPr>
            <p:nvPr/>
          </p:nvSpPr>
          <p:spPr bwMode="auto">
            <a:xfrm>
              <a:off x="5440363" y="3181350"/>
              <a:ext cx="250825" cy="252413"/>
            </a:xfrm>
            <a:prstGeom prst="ellipse">
              <a:avLst/>
            </a:prstGeom>
            <a:solidFill>
              <a:srgbClr val="C6282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0" name="Freeform 91"/>
            <p:cNvSpPr/>
            <p:nvPr/>
          </p:nvSpPr>
          <p:spPr bwMode="auto">
            <a:xfrm>
              <a:off x="5440363" y="3284538"/>
              <a:ext cx="250825" cy="115888"/>
            </a:xfrm>
            <a:custGeom>
              <a:avLst/>
              <a:gdLst>
                <a:gd name="T0" fmla="*/ 3022 w 83"/>
                <a:gd name="T1" fmla="*/ 12199 h 38"/>
                <a:gd name="T2" fmla="*/ 0 w 83"/>
                <a:gd name="T3" fmla="*/ 24397 h 38"/>
                <a:gd name="T4" fmla="*/ 24176 w 83"/>
                <a:gd name="T5" fmla="*/ 97590 h 38"/>
                <a:gd name="T6" fmla="*/ 223627 w 83"/>
                <a:gd name="T7" fmla="*/ 103689 h 38"/>
                <a:gd name="T8" fmla="*/ 250825 w 83"/>
                <a:gd name="T9" fmla="*/ 24397 h 38"/>
                <a:gd name="T10" fmla="*/ 250825 w 83"/>
                <a:gd name="T11" fmla="*/ 0 h 38"/>
                <a:gd name="T12" fmla="*/ 3022 w 83"/>
                <a:gd name="T13" fmla="*/ 12199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38"/>
                <a:gd name="T23" fmla="*/ 83 w 8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38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17"/>
                    <a:pt x="3" y="25"/>
                    <a:pt x="8" y="32"/>
                  </a:cubicBezTo>
                  <a:cubicBezTo>
                    <a:pt x="37" y="38"/>
                    <a:pt x="59" y="37"/>
                    <a:pt x="74" y="34"/>
                  </a:cubicBezTo>
                  <a:cubicBezTo>
                    <a:pt x="80" y="27"/>
                    <a:pt x="83" y="18"/>
                    <a:pt x="83" y="8"/>
                  </a:cubicBezTo>
                  <a:cubicBezTo>
                    <a:pt x="83" y="5"/>
                    <a:pt x="83" y="2"/>
                    <a:pt x="83" y="0"/>
                  </a:cubicBezTo>
                  <a:cubicBezTo>
                    <a:pt x="54" y="11"/>
                    <a:pt x="21" y="8"/>
                    <a:pt x="1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1" name="Oval 92"/>
            <p:cNvSpPr>
              <a:spLocks noChangeArrowheads="1"/>
            </p:cNvSpPr>
            <p:nvPr/>
          </p:nvSpPr>
          <p:spPr bwMode="auto">
            <a:xfrm>
              <a:off x="5553076" y="3340100"/>
              <a:ext cx="23813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2" name="Oval 93"/>
            <p:cNvSpPr>
              <a:spLocks noChangeArrowheads="1"/>
            </p:cNvSpPr>
            <p:nvPr/>
          </p:nvSpPr>
          <p:spPr bwMode="auto">
            <a:xfrm>
              <a:off x="5634038" y="3321050"/>
              <a:ext cx="33338" cy="36513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3" name="Freeform 94"/>
            <p:cNvSpPr/>
            <p:nvPr/>
          </p:nvSpPr>
          <p:spPr bwMode="auto">
            <a:xfrm>
              <a:off x="5510213" y="3201988"/>
              <a:ext cx="157163" cy="79375"/>
            </a:xfrm>
            <a:custGeom>
              <a:avLst/>
              <a:gdLst>
                <a:gd name="T0" fmla="*/ 72537 w 52"/>
                <a:gd name="T1" fmla="*/ 0 h 26"/>
                <a:gd name="T2" fmla="*/ 69514 w 52"/>
                <a:gd name="T3" fmla="*/ 0 h 26"/>
                <a:gd name="T4" fmla="*/ 108805 w 52"/>
                <a:gd name="T5" fmla="*/ 79375 h 26"/>
                <a:gd name="T6" fmla="*/ 145074 w 52"/>
                <a:gd name="T7" fmla="*/ 64111 h 26"/>
                <a:gd name="T8" fmla="*/ 72537 w 52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6"/>
                <a:gd name="T17" fmla="*/ 52 w 5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6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0" y="16"/>
                    <a:pt x="21" y="26"/>
                    <a:pt x="36" y="26"/>
                  </a:cubicBezTo>
                  <a:cubicBezTo>
                    <a:pt x="42" y="26"/>
                    <a:pt x="47" y="24"/>
                    <a:pt x="48" y="21"/>
                  </a:cubicBezTo>
                  <a:cubicBezTo>
                    <a:pt x="52" y="11"/>
                    <a:pt x="29" y="0"/>
                    <a:pt x="24" y="0"/>
                  </a:cubicBezTo>
                </a:path>
              </a:pathLst>
            </a:custGeom>
            <a:solidFill>
              <a:srgbClr val="E6937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4" name="Freeform 95"/>
            <p:cNvSpPr/>
            <p:nvPr/>
          </p:nvSpPr>
          <p:spPr bwMode="auto">
            <a:xfrm>
              <a:off x="5589588" y="3224213"/>
              <a:ext cx="38100" cy="36513"/>
            </a:xfrm>
            <a:custGeom>
              <a:avLst/>
              <a:gdLst>
                <a:gd name="T0" fmla="*/ 35169 w 13"/>
                <a:gd name="T1" fmla="*/ 27385 h 12"/>
                <a:gd name="T2" fmla="*/ 11723 w 13"/>
                <a:gd name="T3" fmla="*/ 33470 h 12"/>
                <a:gd name="T4" fmla="*/ 2931 w 13"/>
                <a:gd name="T5" fmla="*/ 12171 h 12"/>
                <a:gd name="T6" fmla="*/ 23446 w 13"/>
                <a:gd name="T7" fmla="*/ 3043 h 12"/>
                <a:gd name="T8" fmla="*/ 35169 w 13"/>
                <a:gd name="T9" fmla="*/ 2738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12" y="9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3"/>
                    <a:pt x="13" y="6"/>
                    <a:pt x="12" y="9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5" name="Freeform 96"/>
            <p:cNvSpPr/>
            <p:nvPr/>
          </p:nvSpPr>
          <p:spPr bwMode="auto">
            <a:xfrm>
              <a:off x="5440363" y="330517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6" name="Freeform 97"/>
            <p:cNvSpPr>
              <a:spLocks noEditPoints="1"/>
            </p:cNvSpPr>
            <p:nvPr/>
          </p:nvSpPr>
          <p:spPr bwMode="auto">
            <a:xfrm>
              <a:off x="5567363" y="3433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7" name="Freeform 98"/>
            <p:cNvSpPr>
              <a:spLocks noEditPoints="1"/>
            </p:cNvSpPr>
            <p:nvPr/>
          </p:nvSpPr>
          <p:spPr bwMode="auto">
            <a:xfrm>
              <a:off x="5440363" y="3281363"/>
              <a:ext cx="223838" cy="152400"/>
            </a:xfrm>
            <a:custGeom>
              <a:avLst/>
              <a:gdLst>
                <a:gd name="T0" fmla="*/ 0 w 74"/>
                <a:gd name="T1" fmla="*/ 27432 h 50"/>
                <a:gd name="T2" fmla="*/ 127043 w 74"/>
                <a:gd name="T3" fmla="*/ 152400 h 50"/>
                <a:gd name="T4" fmla="*/ 127043 w 74"/>
                <a:gd name="T5" fmla="*/ 152400 h 50"/>
                <a:gd name="T6" fmla="*/ 127043 w 74"/>
                <a:gd name="T7" fmla="*/ 152400 h 50"/>
                <a:gd name="T8" fmla="*/ 127043 w 74"/>
                <a:gd name="T9" fmla="*/ 152400 h 50"/>
                <a:gd name="T10" fmla="*/ 127043 w 74"/>
                <a:gd name="T11" fmla="*/ 152400 h 50"/>
                <a:gd name="T12" fmla="*/ 127043 w 74"/>
                <a:gd name="T13" fmla="*/ 152400 h 50"/>
                <a:gd name="T14" fmla="*/ 127043 w 74"/>
                <a:gd name="T15" fmla="*/ 152400 h 50"/>
                <a:gd name="T16" fmla="*/ 130068 w 74"/>
                <a:gd name="T17" fmla="*/ 152400 h 50"/>
                <a:gd name="T18" fmla="*/ 130068 w 74"/>
                <a:gd name="T19" fmla="*/ 152400 h 50"/>
                <a:gd name="T20" fmla="*/ 130068 w 74"/>
                <a:gd name="T21" fmla="*/ 152400 h 50"/>
                <a:gd name="T22" fmla="*/ 130068 w 74"/>
                <a:gd name="T23" fmla="*/ 152400 h 50"/>
                <a:gd name="T24" fmla="*/ 223838 w 74"/>
                <a:gd name="T25" fmla="*/ 106680 h 50"/>
                <a:gd name="T26" fmla="*/ 217788 w 74"/>
                <a:gd name="T27" fmla="*/ 109728 h 50"/>
                <a:gd name="T28" fmla="*/ 181490 w 74"/>
                <a:gd name="T29" fmla="*/ 118872 h 50"/>
                <a:gd name="T30" fmla="*/ 157292 w 74"/>
                <a:gd name="T31" fmla="*/ 112776 h 50"/>
                <a:gd name="T32" fmla="*/ 151242 w 74"/>
                <a:gd name="T33" fmla="*/ 112776 h 50"/>
                <a:gd name="T34" fmla="*/ 24199 w 74"/>
                <a:gd name="T35" fmla="*/ 100584 h 50"/>
                <a:gd name="T36" fmla="*/ 0 w 74"/>
                <a:gd name="T37" fmla="*/ 27432 h 50"/>
                <a:gd name="T38" fmla="*/ 0 w 74"/>
                <a:gd name="T39" fmla="*/ 27432 h 50"/>
                <a:gd name="T40" fmla="*/ 0 w 74"/>
                <a:gd name="T41" fmla="*/ 27432 h 50"/>
                <a:gd name="T42" fmla="*/ 0 w 74"/>
                <a:gd name="T43" fmla="*/ 27432 h 50"/>
                <a:gd name="T44" fmla="*/ 0 w 74"/>
                <a:gd name="T45" fmla="*/ 27432 h 50"/>
                <a:gd name="T46" fmla="*/ 0 w 74"/>
                <a:gd name="T47" fmla="*/ 27432 h 50"/>
                <a:gd name="T48" fmla="*/ 0 w 74"/>
                <a:gd name="T49" fmla="*/ 27432 h 50"/>
                <a:gd name="T50" fmla="*/ 0 w 74"/>
                <a:gd name="T51" fmla="*/ 27432 h 50"/>
                <a:gd name="T52" fmla="*/ 0 w 74"/>
                <a:gd name="T53" fmla="*/ 27432 h 50"/>
                <a:gd name="T54" fmla="*/ 0 w 74"/>
                <a:gd name="T55" fmla="*/ 27432 h 50"/>
                <a:gd name="T56" fmla="*/ 3025 w 74"/>
                <a:gd name="T57" fmla="*/ 0 h 50"/>
                <a:gd name="T58" fmla="*/ 0 w 74"/>
                <a:gd name="T59" fmla="*/ 24384 h 50"/>
                <a:gd name="T60" fmla="*/ 0 w 74"/>
                <a:gd name="T61" fmla="*/ 24384 h 50"/>
                <a:gd name="T62" fmla="*/ 0 w 74"/>
                <a:gd name="T63" fmla="*/ 27432 h 50"/>
                <a:gd name="T64" fmla="*/ 0 w 74"/>
                <a:gd name="T65" fmla="*/ 27432 h 50"/>
                <a:gd name="T66" fmla="*/ 0 w 74"/>
                <a:gd name="T67" fmla="*/ 27432 h 50"/>
                <a:gd name="T68" fmla="*/ 3025 w 74"/>
                <a:gd name="T69" fmla="*/ 15240 h 50"/>
                <a:gd name="T70" fmla="*/ 45373 w 74"/>
                <a:gd name="T71" fmla="*/ 24384 h 50"/>
                <a:gd name="T72" fmla="*/ 42348 w 74"/>
                <a:gd name="T73" fmla="*/ 21336 h 50"/>
                <a:gd name="T74" fmla="*/ 3025 w 74"/>
                <a:gd name="T75" fmla="*/ 0 h 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4"/>
                <a:gd name="T115" fmla="*/ 0 h 50"/>
                <a:gd name="T116" fmla="*/ 74 w 74"/>
                <a:gd name="T117" fmla="*/ 50 h 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4" h="50">
                  <a:moveTo>
                    <a:pt x="0" y="9"/>
                  </a:moveTo>
                  <a:cubicBezTo>
                    <a:pt x="1" y="32"/>
                    <a:pt x="19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55" y="50"/>
                    <a:pt x="66" y="44"/>
                    <a:pt x="74" y="35"/>
                  </a:cubicBezTo>
                  <a:cubicBezTo>
                    <a:pt x="73" y="35"/>
                    <a:pt x="72" y="36"/>
                    <a:pt x="72" y="36"/>
                  </a:cubicBezTo>
                  <a:cubicBezTo>
                    <a:pt x="68" y="38"/>
                    <a:pt x="64" y="39"/>
                    <a:pt x="60" y="39"/>
                  </a:cubicBezTo>
                  <a:cubicBezTo>
                    <a:pt x="58" y="39"/>
                    <a:pt x="55" y="39"/>
                    <a:pt x="52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38" y="37"/>
                    <a:pt x="24" y="36"/>
                    <a:pt x="8" y="33"/>
                  </a:cubicBezTo>
                  <a:cubicBezTo>
                    <a:pt x="3" y="26"/>
                    <a:pt x="0" y="18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5" y="6"/>
                    <a:pt x="10" y="7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9" y="3"/>
                    <a:pt x="4" y="1"/>
                    <a:pt x="1" y="0"/>
                  </a:cubicBezTo>
                </a:path>
              </a:pathLst>
            </a:custGeom>
            <a:solidFill>
              <a:srgbClr val="8A1E1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8" name="Freeform 99"/>
            <p:cNvSpPr>
              <a:spLocks noEditPoints="1"/>
            </p:cNvSpPr>
            <p:nvPr/>
          </p:nvSpPr>
          <p:spPr bwMode="auto">
            <a:xfrm>
              <a:off x="5440363" y="3297238"/>
              <a:ext cx="230188" cy="96838"/>
            </a:xfrm>
            <a:custGeom>
              <a:avLst/>
              <a:gdLst>
                <a:gd name="T0" fmla="*/ 230188 w 76"/>
                <a:gd name="T1" fmla="*/ 84733 h 32"/>
                <a:gd name="T2" fmla="*/ 218073 w 76"/>
                <a:gd name="T3" fmla="*/ 93812 h 32"/>
                <a:gd name="T4" fmla="*/ 224130 w 76"/>
                <a:gd name="T5" fmla="*/ 90786 h 32"/>
                <a:gd name="T6" fmla="*/ 230188 w 76"/>
                <a:gd name="T7" fmla="*/ 84733 h 32"/>
                <a:gd name="T8" fmla="*/ 3029 w 76"/>
                <a:gd name="T9" fmla="*/ 0 h 32"/>
                <a:gd name="T10" fmla="*/ 0 w 76"/>
                <a:gd name="T11" fmla="*/ 12105 h 32"/>
                <a:gd name="T12" fmla="*/ 0 w 76"/>
                <a:gd name="T13" fmla="*/ 12105 h 32"/>
                <a:gd name="T14" fmla="*/ 0 w 76"/>
                <a:gd name="T15" fmla="*/ 12105 h 32"/>
                <a:gd name="T16" fmla="*/ 0 w 76"/>
                <a:gd name="T17" fmla="*/ 12105 h 32"/>
                <a:gd name="T18" fmla="*/ 0 w 76"/>
                <a:gd name="T19" fmla="*/ 12105 h 32"/>
                <a:gd name="T20" fmla="*/ 0 w 76"/>
                <a:gd name="T21" fmla="*/ 12105 h 32"/>
                <a:gd name="T22" fmla="*/ 0 w 76"/>
                <a:gd name="T23" fmla="*/ 12105 h 32"/>
                <a:gd name="T24" fmla="*/ 0 w 76"/>
                <a:gd name="T25" fmla="*/ 12105 h 32"/>
                <a:gd name="T26" fmla="*/ 24230 w 76"/>
                <a:gd name="T27" fmla="*/ 84733 h 32"/>
                <a:gd name="T28" fmla="*/ 151439 w 76"/>
                <a:gd name="T29" fmla="*/ 96838 h 32"/>
                <a:gd name="T30" fmla="*/ 157497 w 76"/>
                <a:gd name="T31" fmla="*/ 96838 h 32"/>
                <a:gd name="T32" fmla="*/ 45432 w 76"/>
                <a:gd name="T33" fmla="*/ 9079 h 32"/>
                <a:gd name="T34" fmla="*/ 3029 w 7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32"/>
                <a:gd name="T56" fmla="*/ 76 w 7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32">
                  <a:moveTo>
                    <a:pt x="76" y="28"/>
                  </a:moveTo>
                  <a:cubicBezTo>
                    <a:pt x="74" y="29"/>
                    <a:pt x="73" y="30"/>
                    <a:pt x="72" y="31"/>
                  </a:cubicBezTo>
                  <a:cubicBezTo>
                    <a:pt x="72" y="31"/>
                    <a:pt x="73" y="30"/>
                    <a:pt x="74" y="30"/>
                  </a:cubicBezTo>
                  <a:cubicBezTo>
                    <a:pt x="74" y="29"/>
                    <a:pt x="75" y="29"/>
                    <a:pt x="76" y="28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3"/>
                    <a:pt x="3" y="21"/>
                    <a:pt x="8" y="28"/>
                  </a:cubicBezTo>
                  <a:cubicBezTo>
                    <a:pt x="24" y="31"/>
                    <a:pt x="38" y="32"/>
                    <a:pt x="50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37" y="27"/>
                    <a:pt x="24" y="9"/>
                    <a:pt x="15" y="3"/>
                  </a:cubicBezTo>
                  <a:cubicBezTo>
                    <a:pt x="10" y="2"/>
                    <a:pt x="5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9" name="Freeform 100"/>
            <p:cNvSpPr/>
            <p:nvPr/>
          </p:nvSpPr>
          <p:spPr bwMode="auto">
            <a:xfrm>
              <a:off x="5537201" y="3132138"/>
              <a:ext cx="66675" cy="61913"/>
            </a:xfrm>
            <a:custGeom>
              <a:avLst/>
              <a:gdLst>
                <a:gd name="T0" fmla="*/ 0 w 22"/>
                <a:gd name="T1" fmla="*/ 52626 h 20"/>
                <a:gd name="T2" fmla="*/ 30307 w 22"/>
                <a:gd name="T3" fmla="*/ 0 h 20"/>
                <a:gd name="T4" fmla="*/ 66675 w 22"/>
                <a:gd name="T5" fmla="*/ 55722 h 20"/>
                <a:gd name="T6" fmla="*/ 12123 w 22"/>
                <a:gd name="T7" fmla="*/ 61913 h 20"/>
                <a:gd name="T8" fmla="*/ 0 w 22"/>
                <a:gd name="T9" fmla="*/ 5262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0"/>
                <a:gd name="T17" fmla="*/ 22 w 2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0">
                  <a:moveTo>
                    <a:pt x="0" y="17"/>
                  </a:moveTo>
                  <a:cubicBezTo>
                    <a:pt x="0" y="17"/>
                    <a:pt x="10" y="17"/>
                    <a:pt x="10" y="0"/>
                  </a:cubicBezTo>
                  <a:cubicBezTo>
                    <a:pt x="11" y="7"/>
                    <a:pt x="11" y="18"/>
                    <a:pt x="22" y="18"/>
                  </a:cubicBezTo>
                  <a:cubicBezTo>
                    <a:pt x="14" y="19"/>
                    <a:pt x="4" y="20"/>
                    <a:pt x="4" y="2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6282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0" name="Oval 101"/>
            <p:cNvSpPr>
              <a:spLocks noChangeArrowheads="1"/>
            </p:cNvSpPr>
            <p:nvPr/>
          </p:nvSpPr>
          <p:spPr bwMode="auto">
            <a:xfrm>
              <a:off x="5467351" y="3333750"/>
              <a:ext cx="25400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1" name="Freeform 102"/>
            <p:cNvSpPr>
              <a:spLocks noEditPoints="1"/>
            </p:cNvSpPr>
            <p:nvPr/>
          </p:nvSpPr>
          <p:spPr bwMode="auto">
            <a:xfrm>
              <a:off x="6651626" y="4140200"/>
              <a:ext cx="323850" cy="225425"/>
            </a:xfrm>
            <a:custGeom>
              <a:avLst/>
              <a:gdLst>
                <a:gd name="T0" fmla="*/ 296610 w 107"/>
                <a:gd name="T1" fmla="*/ 70065 h 74"/>
                <a:gd name="T2" fmla="*/ 226998 w 107"/>
                <a:gd name="T3" fmla="*/ 121851 h 74"/>
                <a:gd name="T4" fmla="*/ 269371 w 107"/>
                <a:gd name="T5" fmla="*/ 182777 h 74"/>
                <a:gd name="T6" fmla="*/ 302664 w 107"/>
                <a:gd name="T7" fmla="*/ 146222 h 74"/>
                <a:gd name="T8" fmla="*/ 296610 w 107"/>
                <a:gd name="T9" fmla="*/ 70065 h 74"/>
                <a:gd name="T10" fmla="*/ 320823 w 107"/>
                <a:gd name="T11" fmla="*/ 27417 h 74"/>
                <a:gd name="T12" fmla="*/ 314770 w 107"/>
                <a:gd name="T13" fmla="*/ 39602 h 74"/>
                <a:gd name="T14" fmla="*/ 323850 w 107"/>
                <a:gd name="T15" fmla="*/ 67018 h 74"/>
                <a:gd name="T16" fmla="*/ 323850 w 107"/>
                <a:gd name="T17" fmla="*/ 60926 h 74"/>
                <a:gd name="T18" fmla="*/ 320823 w 107"/>
                <a:gd name="T19" fmla="*/ 27417 h 74"/>
                <a:gd name="T20" fmla="*/ 3027 w 107"/>
                <a:gd name="T21" fmla="*/ 0 h 74"/>
                <a:gd name="T22" fmla="*/ 0 w 107"/>
                <a:gd name="T23" fmla="*/ 15231 h 74"/>
                <a:gd name="T24" fmla="*/ 105932 w 107"/>
                <a:gd name="T25" fmla="*/ 219332 h 74"/>
                <a:gd name="T26" fmla="*/ 127119 w 107"/>
                <a:gd name="T27" fmla="*/ 225425 h 74"/>
                <a:gd name="T28" fmla="*/ 124092 w 107"/>
                <a:gd name="T29" fmla="*/ 127944 h 74"/>
                <a:gd name="T30" fmla="*/ 3027 w 107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"/>
                <a:gd name="T49" fmla="*/ 0 h 74"/>
                <a:gd name="T50" fmla="*/ 107 w 107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" h="74">
                  <a:moveTo>
                    <a:pt x="98" y="23"/>
                  </a:moveTo>
                  <a:cubicBezTo>
                    <a:pt x="92" y="31"/>
                    <a:pt x="84" y="36"/>
                    <a:pt x="75" y="4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3" y="57"/>
                    <a:pt x="97" y="53"/>
                    <a:pt x="100" y="48"/>
                  </a:cubicBezTo>
                  <a:cubicBezTo>
                    <a:pt x="98" y="23"/>
                    <a:pt x="98" y="23"/>
                    <a:pt x="98" y="23"/>
                  </a:cubicBezTo>
                  <a:moveTo>
                    <a:pt x="106" y="9"/>
                  </a:moveTo>
                  <a:cubicBezTo>
                    <a:pt x="106" y="10"/>
                    <a:pt x="105" y="12"/>
                    <a:pt x="104" y="13"/>
                  </a:cubicBezTo>
                  <a:cubicBezTo>
                    <a:pt x="105" y="16"/>
                    <a:pt x="106" y="19"/>
                    <a:pt x="107" y="22"/>
                  </a:cubicBezTo>
                  <a:cubicBezTo>
                    <a:pt x="107" y="21"/>
                    <a:pt x="107" y="21"/>
                    <a:pt x="107" y="20"/>
                  </a:cubicBezTo>
                  <a:cubicBezTo>
                    <a:pt x="107" y="16"/>
                    <a:pt x="107" y="12"/>
                    <a:pt x="106" y="9"/>
                  </a:cubicBezTo>
                  <a:moveTo>
                    <a:pt x="1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7" y="73"/>
                    <a:pt x="40" y="73"/>
                    <a:pt x="42" y="7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21" y="36"/>
                    <a:pt x="6" y="20"/>
                    <a:pt x="1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2" name="Freeform 103"/>
            <p:cNvSpPr>
              <a:spLocks noEditPoints="1"/>
            </p:cNvSpPr>
            <p:nvPr/>
          </p:nvSpPr>
          <p:spPr bwMode="auto">
            <a:xfrm>
              <a:off x="6645276" y="4156075"/>
              <a:ext cx="330200" cy="212725"/>
            </a:xfrm>
            <a:custGeom>
              <a:avLst/>
              <a:gdLst>
                <a:gd name="T0" fmla="*/ 233261 w 109"/>
                <a:gd name="T1" fmla="*/ 106363 h 70"/>
                <a:gd name="T2" fmla="*/ 175703 w 109"/>
                <a:gd name="T3" fmla="*/ 115479 h 70"/>
                <a:gd name="T4" fmla="*/ 175703 w 109"/>
                <a:gd name="T5" fmla="*/ 115479 h 70"/>
                <a:gd name="T6" fmla="*/ 175703 w 109"/>
                <a:gd name="T7" fmla="*/ 115479 h 70"/>
                <a:gd name="T8" fmla="*/ 175703 w 109"/>
                <a:gd name="T9" fmla="*/ 115479 h 70"/>
                <a:gd name="T10" fmla="*/ 175703 w 109"/>
                <a:gd name="T11" fmla="*/ 115479 h 70"/>
                <a:gd name="T12" fmla="*/ 175703 w 109"/>
                <a:gd name="T13" fmla="*/ 115479 h 70"/>
                <a:gd name="T14" fmla="*/ 175703 w 109"/>
                <a:gd name="T15" fmla="*/ 115479 h 70"/>
                <a:gd name="T16" fmla="*/ 175703 w 109"/>
                <a:gd name="T17" fmla="*/ 115479 h 70"/>
                <a:gd name="T18" fmla="*/ 175703 w 109"/>
                <a:gd name="T19" fmla="*/ 115479 h 70"/>
                <a:gd name="T20" fmla="*/ 175703 w 109"/>
                <a:gd name="T21" fmla="*/ 115479 h 70"/>
                <a:gd name="T22" fmla="*/ 175703 w 109"/>
                <a:gd name="T23" fmla="*/ 115479 h 70"/>
                <a:gd name="T24" fmla="*/ 172673 w 109"/>
                <a:gd name="T25" fmla="*/ 115479 h 70"/>
                <a:gd name="T26" fmla="*/ 172673 w 109"/>
                <a:gd name="T27" fmla="*/ 115479 h 70"/>
                <a:gd name="T28" fmla="*/ 172673 w 109"/>
                <a:gd name="T29" fmla="*/ 115479 h 70"/>
                <a:gd name="T30" fmla="*/ 172673 w 109"/>
                <a:gd name="T31" fmla="*/ 115479 h 70"/>
                <a:gd name="T32" fmla="*/ 172673 w 109"/>
                <a:gd name="T33" fmla="*/ 115479 h 70"/>
                <a:gd name="T34" fmla="*/ 172673 w 109"/>
                <a:gd name="T35" fmla="*/ 115479 h 70"/>
                <a:gd name="T36" fmla="*/ 130262 w 109"/>
                <a:gd name="T37" fmla="*/ 112440 h 70"/>
                <a:gd name="T38" fmla="*/ 133292 w 109"/>
                <a:gd name="T39" fmla="*/ 209686 h 70"/>
                <a:gd name="T40" fmla="*/ 163585 w 109"/>
                <a:gd name="T41" fmla="*/ 212725 h 70"/>
                <a:gd name="T42" fmla="*/ 275672 w 109"/>
                <a:gd name="T43" fmla="*/ 167141 h 70"/>
                <a:gd name="T44" fmla="*/ 233261 w 109"/>
                <a:gd name="T45" fmla="*/ 106363 h 70"/>
                <a:gd name="T46" fmla="*/ 321112 w 109"/>
                <a:gd name="T47" fmla="*/ 24311 h 70"/>
                <a:gd name="T48" fmla="*/ 302936 w 109"/>
                <a:gd name="T49" fmla="*/ 54701 h 70"/>
                <a:gd name="T50" fmla="*/ 308995 w 109"/>
                <a:gd name="T51" fmla="*/ 130674 h 70"/>
                <a:gd name="T52" fmla="*/ 330200 w 109"/>
                <a:gd name="T53" fmla="*/ 51662 h 70"/>
                <a:gd name="T54" fmla="*/ 321112 w 109"/>
                <a:gd name="T55" fmla="*/ 24311 h 70"/>
                <a:gd name="T56" fmla="*/ 6059 w 109"/>
                <a:gd name="T57" fmla="*/ 0 h 70"/>
                <a:gd name="T58" fmla="*/ 0 w 109"/>
                <a:gd name="T59" fmla="*/ 45584 h 70"/>
                <a:gd name="T60" fmla="*/ 112086 w 109"/>
                <a:gd name="T61" fmla="*/ 203608 h 70"/>
                <a:gd name="T62" fmla="*/ 6059 w 109"/>
                <a:gd name="T63" fmla="*/ 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70"/>
                <a:gd name="T98" fmla="*/ 109 w 109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70">
                  <a:moveTo>
                    <a:pt x="77" y="35"/>
                  </a:moveTo>
                  <a:cubicBezTo>
                    <a:pt x="71" y="37"/>
                    <a:pt x="65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2" y="38"/>
                    <a:pt x="47" y="38"/>
                    <a:pt x="43" y="37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7" y="69"/>
                    <a:pt x="51" y="70"/>
                    <a:pt x="54" y="70"/>
                  </a:cubicBezTo>
                  <a:cubicBezTo>
                    <a:pt x="69" y="70"/>
                    <a:pt x="82" y="64"/>
                    <a:pt x="91" y="55"/>
                  </a:cubicBezTo>
                  <a:cubicBezTo>
                    <a:pt x="77" y="35"/>
                    <a:pt x="77" y="35"/>
                    <a:pt x="77" y="35"/>
                  </a:cubicBezTo>
                  <a:moveTo>
                    <a:pt x="106" y="8"/>
                  </a:moveTo>
                  <a:cubicBezTo>
                    <a:pt x="104" y="12"/>
                    <a:pt x="102" y="15"/>
                    <a:pt x="100" y="18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6" y="35"/>
                    <a:pt x="109" y="26"/>
                    <a:pt x="109" y="17"/>
                  </a:cubicBezTo>
                  <a:cubicBezTo>
                    <a:pt x="108" y="14"/>
                    <a:pt x="107" y="11"/>
                    <a:pt x="106" y="8"/>
                  </a:cubicBezTo>
                  <a:moveTo>
                    <a:pt x="2" y="0"/>
                  </a:moveTo>
                  <a:cubicBezTo>
                    <a:pt x="0" y="4"/>
                    <a:pt x="0" y="10"/>
                    <a:pt x="0" y="15"/>
                  </a:cubicBezTo>
                  <a:cubicBezTo>
                    <a:pt x="0" y="39"/>
                    <a:pt x="15" y="60"/>
                    <a:pt x="37" y="6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3" name="Oval 104"/>
            <p:cNvSpPr>
              <a:spLocks noChangeArrowheads="1"/>
            </p:cNvSpPr>
            <p:nvPr/>
          </p:nvSpPr>
          <p:spPr bwMode="auto">
            <a:xfrm>
              <a:off x="6651626" y="3940175"/>
              <a:ext cx="333375" cy="3317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4" name="Freeform 105"/>
            <p:cNvSpPr/>
            <p:nvPr/>
          </p:nvSpPr>
          <p:spPr bwMode="auto">
            <a:xfrm>
              <a:off x="6651626" y="4076700"/>
              <a:ext cx="333375" cy="152400"/>
            </a:xfrm>
            <a:custGeom>
              <a:avLst/>
              <a:gdLst>
                <a:gd name="T0" fmla="*/ 3031 w 110"/>
                <a:gd name="T1" fmla="*/ 15240 h 50"/>
                <a:gd name="T2" fmla="*/ 0 w 110"/>
                <a:gd name="T3" fmla="*/ 30480 h 50"/>
                <a:gd name="T4" fmla="*/ 33338 w 110"/>
                <a:gd name="T5" fmla="*/ 124968 h 50"/>
                <a:gd name="T6" fmla="*/ 293976 w 110"/>
                <a:gd name="T7" fmla="*/ 137160 h 50"/>
                <a:gd name="T8" fmla="*/ 333375 w 110"/>
                <a:gd name="T9" fmla="*/ 30480 h 50"/>
                <a:gd name="T10" fmla="*/ 330344 w 110"/>
                <a:gd name="T11" fmla="*/ 0 h 50"/>
                <a:gd name="T12" fmla="*/ 3031 w 110"/>
                <a:gd name="T13" fmla="*/ 1524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"/>
                <a:gd name="T22" fmla="*/ 0 h 50"/>
                <a:gd name="T23" fmla="*/ 110 w 110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" h="50">
                  <a:moveTo>
                    <a:pt x="1" y="5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21"/>
                    <a:pt x="4" y="32"/>
                    <a:pt x="11" y="41"/>
                  </a:cubicBezTo>
                  <a:cubicBezTo>
                    <a:pt x="49" y="50"/>
                    <a:pt x="77" y="49"/>
                    <a:pt x="97" y="45"/>
                  </a:cubicBezTo>
                  <a:cubicBezTo>
                    <a:pt x="105" y="35"/>
                    <a:pt x="110" y="23"/>
                    <a:pt x="110" y="10"/>
                  </a:cubicBezTo>
                  <a:cubicBezTo>
                    <a:pt x="110" y="6"/>
                    <a:pt x="110" y="3"/>
                    <a:pt x="109" y="0"/>
                  </a:cubicBezTo>
                  <a:cubicBezTo>
                    <a:pt x="70" y="14"/>
                    <a:pt x="28" y="11"/>
                    <a:pt x="1" y="5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5" name="Oval 106"/>
            <p:cNvSpPr>
              <a:spLocks noChangeArrowheads="1"/>
            </p:cNvSpPr>
            <p:nvPr/>
          </p:nvSpPr>
          <p:spPr bwMode="auto">
            <a:xfrm>
              <a:off x="6799263" y="4146550"/>
              <a:ext cx="30163" cy="30163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6" name="Oval 107"/>
            <p:cNvSpPr>
              <a:spLocks noChangeArrowheads="1"/>
            </p:cNvSpPr>
            <p:nvPr/>
          </p:nvSpPr>
          <p:spPr bwMode="auto">
            <a:xfrm>
              <a:off x="6905626" y="4125913"/>
              <a:ext cx="46038" cy="444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7" name="Freeform 108"/>
            <p:cNvSpPr/>
            <p:nvPr/>
          </p:nvSpPr>
          <p:spPr bwMode="auto">
            <a:xfrm>
              <a:off x="6745288" y="3967163"/>
              <a:ext cx="206375" cy="103188"/>
            </a:xfrm>
            <a:custGeom>
              <a:avLst/>
              <a:gdLst>
                <a:gd name="T0" fmla="*/ 94083 w 68"/>
                <a:gd name="T1" fmla="*/ 0 h 34"/>
                <a:gd name="T2" fmla="*/ 91048 w 68"/>
                <a:gd name="T3" fmla="*/ 3035 h 34"/>
                <a:gd name="T4" fmla="*/ 142642 w 68"/>
                <a:gd name="T5" fmla="*/ 103188 h 34"/>
                <a:gd name="T6" fmla="*/ 188165 w 68"/>
                <a:gd name="T7" fmla="*/ 84978 h 34"/>
                <a:gd name="T8" fmla="*/ 94083 w 6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34"/>
                <a:gd name="T17" fmla="*/ 68 w 6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34">
                  <a:moveTo>
                    <a:pt x="31" y="0"/>
                  </a:moveTo>
                  <a:cubicBezTo>
                    <a:pt x="31" y="0"/>
                    <a:pt x="30" y="0"/>
                    <a:pt x="30" y="1"/>
                  </a:cubicBezTo>
                  <a:cubicBezTo>
                    <a:pt x="0" y="21"/>
                    <a:pt x="27" y="34"/>
                    <a:pt x="47" y="34"/>
                  </a:cubicBezTo>
                  <a:cubicBezTo>
                    <a:pt x="54" y="34"/>
                    <a:pt x="61" y="32"/>
                    <a:pt x="62" y="28"/>
                  </a:cubicBezTo>
                  <a:cubicBezTo>
                    <a:pt x="68" y="14"/>
                    <a:pt x="38" y="0"/>
                    <a:pt x="31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8" name="Freeform 109"/>
            <p:cNvSpPr/>
            <p:nvPr/>
          </p:nvSpPr>
          <p:spPr bwMode="auto">
            <a:xfrm>
              <a:off x="6845301" y="3995738"/>
              <a:ext cx="50800" cy="47625"/>
            </a:xfrm>
            <a:custGeom>
              <a:avLst/>
              <a:gdLst>
                <a:gd name="T0" fmla="*/ 47812 w 17"/>
                <a:gd name="T1" fmla="*/ 32742 h 16"/>
                <a:gd name="T2" fmla="*/ 17929 w 17"/>
                <a:gd name="T3" fmla="*/ 41672 h 16"/>
                <a:gd name="T4" fmla="*/ 5976 w 17"/>
                <a:gd name="T5" fmla="*/ 14883 h 16"/>
                <a:gd name="T6" fmla="*/ 32871 w 17"/>
                <a:gd name="T7" fmla="*/ 5953 h 16"/>
                <a:gd name="T8" fmla="*/ 47812 w 17"/>
                <a:gd name="T9" fmla="*/ 3274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6"/>
                <a:gd name="T17" fmla="*/ 17 w 1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6">
                  <a:moveTo>
                    <a:pt x="16" y="11"/>
                  </a:moveTo>
                  <a:cubicBezTo>
                    <a:pt x="14" y="15"/>
                    <a:pt x="10" y="16"/>
                    <a:pt x="6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7" y="8"/>
                    <a:pt x="16" y="11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9" name="Freeform 110"/>
            <p:cNvSpPr>
              <a:spLocks noEditPoints="1"/>
            </p:cNvSpPr>
            <p:nvPr/>
          </p:nvSpPr>
          <p:spPr bwMode="auto">
            <a:xfrm>
              <a:off x="6818313" y="42719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3175 w 1"/>
                <a:gd name="T7" fmla="*/ 0 w 1"/>
                <a:gd name="T8" fmla="*/ 3175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3175 w 1"/>
                <a:gd name="T20" fmla="*/ 3175 w 1"/>
                <a:gd name="T21" fmla="*/ 3175 w 1"/>
                <a:gd name="T22" fmla="*/ 3175 w 1"/>
                <a:gd name="T23" fmla="*/ 3175 w 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"/>
                <a:gd name="T49" fmla="*/ 1 w 1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0" name="Freeform 111"/>
            <p:cNvSpPr>
              <a:spLocks noEditPoints="1"/>
            </p:cNvSpPr>
            <p:nvPr/>
          </p:nvSpPr>
          <p:spPr bwMode="auto">
            <a:xfrm>
              <a:off x="6651626" y="4070350"/>
              <a:ext cx="293688" cy="201613"/>
            </a:xfrm>
            <a:custGeom>
              <a:avLst/>
              <a:gdLst>
                <a:gd name="T0" fmla="*/ 0 w 97"/>
                <a:gd name="T1" fmla="*/ 36657 h 66"/>
                <a:gd name="T2" fmla="*/ 166524 w 97"/>
                <a:gd name="T3" fmla="*/ 201613 h 66"/>
                <a:gd name="T4" fmla="*/ 166524 w 97"/>
                <a:gd name="T5" fmla="*/ 201613 h 66"/>
                <a:gd name="T6" fmla="*/ 166524 w 97"/>
                <a:gd name="T7" fmla="*/ 201613 h 66"/>
                <a:gd name="T8" fmla="*/ 166524 w 97"/>
                <a:gd name="T9" fmla="*/ 201613 h 66"/>
                <a:gd name="T10" fmla="*/ 166524 w 97"/>
                <a:gd name="T11" fmla="*/ 201613 h 66"/>
                <a:gd name="T12" fmla="*/ 166524 w 97"/>
                <a:gd name="T13" fmla="*/ 201613 h 66"/>
                <a:gd name="T14" fmla="*/ 169552 w 97"/>
                <a:gd name="T15" fmla="*/ 201613 h 66"/>
                <a:gd name="T16" fmla="*/ 169552 w 97"/>
                <a:gd name="T17" fmla="*/ 201613 h 66"/>
                <a:gd name="T18" fmla="*/ 169552 w 97"/>
                <a:gd name="T19" fmla="*/ 201613 h 66"/>
                <a:gd name="T20" fmla="*/ 169552 w 97"/>
                <a:gd name="T21" fmla="*/ 201613 h 66"/>
                <a:gd name="T22" fmla="*/ 169552 w 97"/>
                <a:gd name="T23" fmla="*/ 201613 h 66"/>
                <a:gd name="T24" fmla="*/ 169552 w 97"/>
                <a:gd name="T25" fmla="*/ 201613 h 66"/>
                <a:gd name="T26" fmla="*/ 169552 w 97"/>
                <a:gd name="T27" fmla="*/ 201613 h 66"/>
                <a:gd name="T28" fmla="*/ 169552 w 97"/>
                <a:gd name="T29" fmla="*/ 201613 h 66"/>
                <a:gd name="T30" fmla="*/ 169552 w 97"/>
                <a:gd name="T31" fmla="*/ 201613 h 66"/>
                <a:gd name="T32" fmla="*/ 169552 w 97"/>
                <a:gd name="T33" fmla="*/ 201613 h 66"/>
                <a:gd name="T34" fmla="*/ 169552 w 97"/>
                <a:gd name="T35" fmla="*/ 201613 h 66"/>
                <a:gd name="T36" fmla="*/ 293688 w 97"/>
                <a:gd name="T37" fmla="*/ 143573 h 66"/>
                <a:gd name="T38" fmla="*/ 287633 w 97"/>
                <a:gd name="T39" fmla="*/ 143573 h 66"/>
                <a:gd name="T40" fmla="*/ 242217 w 97"/>
                <a:gd name="T41" fmla="*/ 158847 h 66"/>
                <a:gd name="T42" fmla="*/ 205884 w 97"/>
                <a:gd name="T43" fmla="*/ 152737 h 66"/>
                <a:gd name="T44" fmla="*/ 196801 w 97"/>
                <a:gd name="T45" fmla="*/ 152737 h 66"/>
                <a:gd name="T46" fmla="*/ 33305 w 97"/>
                <a:gd name="T47" fmla="*/ 131354 h 66"/>
                <a:gd name="T48" fmla="*/ 0 w 97"/>
                <a:gd name="T49" fmla="*/ 36657 h 66"/>
                <a:gd name="T50" fmla="*/ 0 w 97"/>
                <a:gd name="T51" fmla="*/ 36657 h 66"/>
                <a:gd name="T52" fmla="*/ 0 w 97"/>
                <a:gd name="T53" fmla="*/ 36657 h 66"/>
                <a:gd name="T54" fmla="*/ 0 w 97"/>
                <a:gd name="T55" fmla="*/ 36657 h 66"/>
                <a:gd name="T56" fmla="*/ 0 w 97"/>
                <a:gd name="T57" fmla="*/ 36657 h 66"/>
                <a:gd name="T58" fmla="*/ 0 w 97"/>
                <a:gd name="T59" fmla="*/ 36657 h 66"/>
                <a:gd name="T60" fmla="*/ 0 w 97"/>
                <a:gd name="T61" fmla="*/ 36657 h 66"/>
                <a:gd name="T62" fmla="*/ 0 w 97"/>
                <a:gd name="T63" fmla="*/ 36657 h 66"/>
                <a:gd name="T64" fmla="*/ 0 w 97"/>
                <a:gd name="T65" fmla="*/ 36657 h 66"/>
                <a:gd name="T66" fmla="*/ 0 w 97"/>
                <a:gd name="T67" fmla="*/ 36657 h 66"/>
                <a:gd name="T68" fmla="*/ 3028 w 97"/>
                <a:gd name="T69" fmla="*/ 0 h 66"/>
                <a:gd name="T70" fmla="*/ 0 w 97"/>
                <a:gd name="T71" fmla="*/ 36657 h 66"/>
                <a:gd name="T72" fmla="*/ 0 w 97"/>
                <a:gd name="T73" fmla="*/ 36657 h 66"/>
                <a:gd name="T74" fmla="*/ 0 w 97"/>
                <a:gd name="T75" fmla="*/ 36657 h 66"/>
                <a:gd name="T76" fmla="*/ 3028 w 97"/>
                <a:gd name="T77" fmla="*/ 21383 h 66"/>
                <a:gd name="T78" fmla="*/ 60554 w 97"/>
                <a:gd name="T79" fmla="*/ 30547 h 66"/>
                <a:gd name="T80" fmla="*/ 57527 w 97"/>
                <a:gd name="T81" fmla="*/ 30547 h 66"/>
                <a:gd name="T82" fmla="*/ 3028 w 97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7"/>
                <a:gd name="T127" fmla="*/ 0 h 66"/>
                <a:gd name="T128" fmla="*/ 97 w 97"/>
                <a:gd name="T129" fmla="*/ 66 h 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7" h="66">
                  <a:moveTo>
                    <a:pt x="0" y="12"/>
                  </a:moveTo>
                  <a:cubicBezTo>
                    <a:pt x="1" y="42"/>
                    <a:pt x="2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3" y="66"/>
                    <a:pt x="87" y="59"/>
                    <a:pt x="97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0" y="51"/>
                    <a:pt x="84" y="52"/>
                    <a:pt x="80" y="52"/>
                  </a:cubicBezTo>
                  <a:cubicBezTo>
                    <a:pt x="76" y="52"/>
                    <a:pt x="72" y="51"/>
                    <a:pt x="68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50" y="50"/>
                    <a:pt x="32" y="48"/>
                    <a:pt x="11" y="43"/>
                  </a:cubicBezTo>
                  <a:cubicBezTo>
                    <a:pt x="4" y="35"/>
                    <a:pt x="0" y="24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9"/>
                    <a:pt x="1" y="7"/>
                  </a:cubicBezTo>
                  <a:cubicBezTo>
                    <a:pt x="6" y="8"/>
                    <a:pt x="13" y="9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5"/>
                    <a:pt x="6" y="2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1" name="Freeform 112"/>
            <p:cNvSpPr>
              <a:spLocks noEditPoints="1"/>
            </p:cNvSpPr>
            <p:nvPr/>
          </p:nvSpPr>
          <p:spPr bwMode="auto">
            <a:xfrm>
              <a:off x="6651626" y="4092575"/>
              <a:ext cx="303213" cy="130175"/>
            </a:xfrm>
            <a:custGeom>
              <a:avLst/>
              <a:gdLst>
                <a:gd name="T0" fmla="*/ 303213 w 100"/>
                <a:gd name="T1" fmla="*/ 108984 h 43"/>
                <a:gd name="T2" fmla="*/ 288052 w 100"/>
                <a:gd name="T3" fmla="*/ 121093 h 43"/>
                <a:gd name="T4" fmla="*/ 294117 w 100"/>
                <a:gd name="T5" fmla="*/ 121093 h 43"/>
                <a:gd name="T6" fmla="*/ 303213 w 100"/>
                <a:gd name="T7" fmla="*/ 108984 h 43"/>
                <a:gd name="T8" fmla="*/ 3032 w 100"/>
                <a:gd name="T9" fmla="*/ 0 h 43"/>
                <a:gd name="T10" fmla="*/ 0 w 100"/>
                <a:gd name="T11" fmla="*/ 15137 h 43"/>
                <a:gd name="T12" fmla="*/ 0 w 100"/>
                <a:gd name="T13" fmla="*/ 15137 h 43"/>
                <a:gd name="T14" fmla="*/ 0 w 100"/>
                <a:gd name="T15" fmla="*/ 15137 h 43"/>
                <a:gd name="T16" fmla="*/ 0 w 100"/>
                <a:gd name="T17" fmla="*/ 15137 h 43"/>
                <a:gd name="T18" fmla="*/ 0 w 100"/>
                <a:gd name="T19" fmla="*/ 15137 h 43"/>
                <a:gd name="T20" fmla="*/ 0 w 100"/>
                <a:gd name="T21" fmla="*/ 15137 h 43"/>
                <a:gd name="T22" fmla="*/ 0 w 100"/>
                <a:gd name="T23" fmla="*/ 15137 h 43"/>
                <a:gd name="T24" fmla="*/ 0 w 100"/>
                <a:gd name="T25" fmla="*/ 15137 h 43"/>
                <a:gd name="T26" fmla="*/ 33353 w 100"/>
                <a:gd name="T27" fmla="*/ 108984 h 43"/>
                <a:gd name="T28" fmla="*/ 197088 w 100"/>
                <a:gd name="T29" fmla="*/ 130175 h 43"/>
                <a:gd name="T30" fmla="*/ 206185 w 100"/>
                <a:gd name="T31" fmla="*/ 130175 h 43"/>
                <a:gd name="T32" fmla="*/ 60643 w 100"/>
                <a:gd name="T33" fmla="*/ 9082 h 43"/>
                <a:gd name="T34" fmla="*/ 3032 w 100"/>
                <a:gd name="T35" fmla="*/ 0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43"/>
                <a:gd name="T56" fmla="*/ 100 w 100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43">
                  <a:moveTo>
                    <a:pt x="100" y="36"/>
                  </a:moveTo>
                  <a:cubicBezTo>
                    <a:pt x="98" y="38"/>
                    <a:pt x="96" y="39"/>
                    <a:pt x="95" y="40"/>
                  </a:cubicBezTo>
                  <a:cubicBezTo>
                    <a:pt x="95" y="40"/>
                    <a:pt x="96" y="40"/>
                    <a:pt x="97" y="40"/>
                  </a:cubicBezTo>
                  <a:cubicBezTo>
                    <a:pt x="98" y="39"/>
                    <a:pt x="99" y="38"/>
                    <a:pt x="100" y="36"/>
                  </a:cubicBezTo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7"/>
                    <a:pt x="4" y="28"/>
                    <a:pt x="11" y="36"/>
                  </a:cubicBezTo>
                  <a:cubicBezTo>
                    <a:pt x="32" y="41"/>
                    <a:pt x="50" y="43"/>
                    <a:pt x="65" y="43"/>
                  </a:cubicBezTo>
                  <a:cubicBezTo>
                    <a:pt x="66" y="43"/>
                    <a:pt x="67" y="43"/>
                    <a:pt x="68" y="43"/>
                  </a:cubicBezTo>
                  <a:cubicBezTo>
                    <a:pt x="49" y="35"/>
                    <a:pt x="32" y="12"/>
                    <a:pt x="20" y="3"/>
                  </a:cubicBezTo>
                  <a:cubicBezTo>
                    <a:pt x="13" y="2"/>
                    <a:pt x="6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2" name="Freeform 113"/>
            <p:cNvSpPr/>
            <p:nvPr/>
          </p:nvSpPr>
          <p:spPr bwMode="auto">
            <a:xfrm>
              <a:off x="6778626" y="3873500"/>
              <a:ext cx="87313" cy="82550"/>
            </a:xfrm>
            <a:custGeom>
              <a:avLst/>
              <a:gdLst>
                <a:gd name="T0" fmla="*/ 0 w 29"/>
                <a:gd name="T1" fmla="*/ 70320 h 27"/>
                <a:gd name="T2" fmla="*/ 39140 w 29"/>
                <a:gd name="T3" fmla="*/ 0 h 27"/>
                <a:gd name="T4" fmla="*/ 87313 w 29"/>
                <a:gd name="T5" fmla="*/ 73378 h 27"/>
                <a:gd name="T6" fmla="*/ 15054 w 29"/>
                <a:gd name="T7" fmla="*/ 82550 h 27"/>
                <a:gd name="T8" fmla="*/ 0 w 29"/>
                <a:gd name="T9" fmla="*/ 7032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0" y="23"/>
                  </a:moveTo>
                  <a:cubicBezTo>
                    <a:pt x="0" y="23"/>
                    <a:pt x="13" y="23"/>
                    <a:pt x="13" y="0"/>
                  </a:cubicBezTo>
                  <a:cubicBezTo>
                    <a:pt x="14" y="9"/>
                    <a:pt x="14" y="25"/>
                    <a:pt x="29" y="24"/>
                  </a:cubicBezTo>
                  <a:cubicBezTo>
                    <a:pt x="18" y="26"/>
                    <a:pt x="5" y="27"/>
                    <a:pt x="5" y="2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3" name="Oval 114"/>
            <p:cNvSpPr>
              <a:spLocks noChangeArrowheads="1"/>
            </p:cNvSpPr>
            <p:nvPr/>
          </p:nvSpPr>
          <p:spPr bwMode="auto">
            <a:xfrm>
              <a:off x="6688138" y="4137025"/>
              <a:ext cx="30163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4" name="Freeform 115"/>
            <p:cNvSpPr>
              <a:spLocks noEditPoints="1"/>
            </p:cNvSpPr>
            <p:nvPr/>
          </p:nvSpPr>
          <p:spPr bwMode="auto">
            <a:xfrm>
              <a:off x="5167313" y="4735513"/>
              <a:ext cx="439738" cy="228600"/>
            </a:xfrm>
            <a:custGeom>
              <a:avLst/>
              <a:gdLst>
                <a:gd name="T0" fmla="*/ 263843 w 145"/>
                <a:gd name="T1" fmla="*/ 173736 h 75"/>
                <a:gd name="T2" fmla="*/ 233516 w 145"/>
                <a:gd name="T3" fmla="*/ 176784 h 75"/>
                <a:gd name="T4" fmla="*/ 233516 w 145"/>
                <a:gd name="T5" fmla="*/ 176784 h 75"/>
                <a:gd name="T6" fmla="*/ 233516 w 145"/>
                <a:gd name="T7" fmla="*/ 176784 h 75"/>
                <a:gd name="T8" fmla="*/ 233516 w 145"/>
                <a:gd name="T9" fmla="*/ 176784 h 75"/>
                <a:gd name="T10" fmla="*/ 233516 w 145"/>
                <a:gd name="T11" fmla="*/ 176784 h 75"/>
                <a:gd name="T12" fmla="*/ 233516 w 145"/>
                <a:gd name="T13" fmla="*/ 176784 h 75"/>
                <a:gd name="T14" fmla="*/ 230483 w 145"/>
                <a:gd name="T15" fmla="*/ 222504 h 75"/>
                <a:gd name="T16" fmla="*/ 233516 w 145"/>
                <a:gd name="T17" fmla="*/ 228600 h 75"/>
                <a:gd name="T18" fmla="*/ 263843 w 145"/>
                <a:gd name="T19" fmla="*/ 173736 h 75"/>
                <a:gd name="T20" fmla="*/ 436705 w 145"/>
                <a:gd name="T21" fmla="*/ 60960 h 75"/>
                <a:gd name="T22" fmla="*/ 415477 w 145"/>
                <a:gd name="T23" fmla="*/ 179832 h 75"/>
                <a:gd name="T24" fmla="*/ 439738 w 145"/>
                <a:gd name="T25" fmla="*/ 82296 h 75"/>
                <a:gd name="T26" fmla="*/ 436705 w 145"/>
                <a:gd name="T27" fmla="*/ 60960 h 75"/>
                <a:gd name="T28" fmla="*/ 15163 w 145"/>
                <a:gd name="T29" fmla="*/ 0 h 75"/>
                <a:gd name="T30" fmla="*/ 0 w 145"/>
                <a:gd name="T31" fmla="*/ 82296 h 75"/>
                <a:gd name="T32" fmla="*/ 0 w 145"/>
                <a:gd name="T33" fmla="*/ 85344 h 75"/>
                <a:gd name="T34" fmla="*/ 27294 w 145"/>
                <a:gd name="T35" fmla="*/ 45720 h 75"/>
                <a:gd name="T36" fmla="*/ 15163 w 145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5"/>
                <a:gd name="T58" fmla="*/ 0 h 75"/>
                <a:gd name="T59" fmla="*/ 145 w 145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5" h="75">
                  <a:moveTo>
                    <a:pt x="87" y="57"/>
                  </a:moveTo>
                  <a:cubicBezTo>
                    <a:pt x="84" y="57"/>
                    <a:pt x="81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4"/>
                    <a:pt x="77" y="75"/>
                  </a:cubicBezTo>
                  <a:cubicBezTo>
                    <a:pt x="87" y="57"/>
                    <a:pt x="87" y="57"/>
                    <a:pt x="87" y="57"/>
                  </a:cubicBezTo>
                  <a:moveTo>
                    <a:pt x="144" y="20"/>
                  </a:moveTo>
                  <a:cubicBezTo>
                    <a:pt x="137" y="59"/>
                    <a:pt x="137" y="59"/>
                    <a:pt x="137" y="59"/>
                  </a:cubicBezTo>
                  <a:cubicBezTo>
                    <a:pt x="142" y="49"/>
                    <a:pt x="145" y="38"/>
                    <a:pt x="145" y="27"/>
                  </a:cubicBezTo>
                  <a:cubicBezTo>
                    <a:pt x="145" y="24"/>
                    <a:pt x="145" y="22"/>
                    <a:pt x="144" y="20"/>
                  </a:cubicBezTo>
                  <a:moveTo>
                    <a:pt x="5" y="0"/>
                  </a:moveTo>
                  <a:cubicBezTo>
                    <a:pt x="1" y="8"/>
                    <a:pt x="0" y="1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3" y="24"/>
                    <a:pt x="6" y="19"/>
                    <a:pt x="9" y="15"/>
                  </a:cubicBezTo>
                  <a:cubicBezTo>
                    <a:pt x="7" y="10"/>
                    <a:pt x="6" y="5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5" name="Freeform 116"/>
            <p:cNvSpPr>
              <a:spLocks noEditPoints="1"/>
            </p:cNvSpPr>
            <p:nvPr/>
          </p:nvSpPr>
          <p:spPr bwMode="auto">
            <a:xfrm>
              <a:off x="5167313" y="4772025"/>
              <a:ext cx="436563" cy="263525"/>
            </a:xfrm>
            <a:custGeom>
              <a:avLst/>
              <a:gdLst>
                <a:gd name="T0" fmla="*/ 181901 w 144"/>
                <a:gd name="T1" fmla="*/ 154480 h 87"/>
                <a:gd name="T2" fmla="*/ 151584 w 144"/>
                <a:gd name="T3" fmla="*/ 254438 h 87"/>
                <a:gd name="T4" fmla="*/ 212218 w 144"/>
                <a:gd name="T5" fmla="*/ 263525 h 87"/>
                <a:gd name="T6" fmla="*/ 190996 w 144"/>
                <a:gd name="T7" fmla="*/ 184770 h 87"/>
                <a:gd name="T8" fmla="*/ 181901 w 144"/>
                <a:gd name="T9" fmla="*/ 154480 h 87"/>
                <a:gd name="T10" fmla="*/ 215250 w 144"/>
                <a:gd name="T11" fmla="*/ 139335 h 87"/>
                <a:gd name="T12" fmla="*/ 230408 w 144"/>
                <a:gd name="T13" fmla="*/ 184770 h 87"/>
                <a:gd name="T14" fmla="*/ 233440 w 144"/>
                <a:gd name="T15" fmla="*/ 139335 h 87"/>
                <a:gd name="T16" fmla="*/ 233440 w 144"/>
                <a:gd name="T17" fmla="*/ 139335 h 87"/>
                <a:gd name="T18" fmla="*/ 233440 w 144"/>
                <a:gd name="T19" fmla="*/ 139335 h 87"/>
                <a:gd name="T20" fmla="*/ 233440 w 144"/>
                <a:gd name="T21" fmla="*/ 139335 h 87"/>
                <a:gd name="T22" fmla="*/ 230408 w 144"/>
                <a:gd name="T23" fmla="*/ 139335 h 87"/>
                <a:gd name="T24" fmla="*/ 230408 w 144"/>
                <a:gd name="T25" fmla="*/ 139335 h 87"/>
                <a:gd name="T26" fmla="*/ 230408 w 144"/>
                <a:gd name="T27" fmla="*/ 139335 h 87"/>
                <a:gd name="T28" fmla="*/ 230408 w 144"/>
                <a:gd name="T29" fmla="*/ 139335 h 87"/>
                <a:gd name="T30" fmla="*/ 230408 w 144"/>
                <a:gd name="T31" fmla="*/ 139335 h 87"/>
                <a:gd name="T32" fmla="*/ 230408 w 144"/>
                <a:gd name="T33" fmla="*/ 139335 h 87"/>
                <a:gd name="T34" fmla="*/ 230408 w 144"/>
                <a:gd name="T35" fmla="*/ 139335 h 87"/>
                <a:gd name="T36" fmla="*/ 230408 w 144"/>
                <a:gd name="T37" fmla="*/ 139335 h 87"/>
                <a:gd name="T38" fmla="*/ 230408 w 144"/>
                <a:gd name="T39" fmla="*/ 139335 h 87"/>
                <a:gd name="T40" fmla="*/ 215250 w 144"/>
                <a:gd name="T41" fmla="*/ 139335 h 87"/>
                <a:gd name="T42" fmla="*/ 345612 w 144"/>
                <a:gd name="T43" fmla="*/ 102987 h 87"/>
                <a:gd name="T44" fmla="*/ 263757 w 144"/>
                <a:gd name="T45" fmla="*/ 136306 h 87"/>
                <a:gd name="T46" fmla="*/ 233440 w 144"/>
                <a:gd name="T47" fmla="*/ 190828 h 87"/>
                <a:gd name="T48" fmla="*/ 251630 w 144"/>
                <a:gd name="T49" fmla="*/ 245351 h 87"/>
                <a:gd name="T50" fmla="*/ 260725 w 144"/>
                <a:gd name="T51" fmla="*/ 260496 h 87"/>
                <a:gd name="T52" fmla="*/ 269820 w 144"/>
                <a:gd name="T53" fmla="*/ 257467 h 87"/>
                <a:gd name="T54" fmla="*/ 345612 w 144"/>
                <a:gd name="T55" fmla="*/ 102987 h 87"/>
                <a:gd name="T56" fmla="*/ 27285 w 144"/>
                <a:gd name="T57" fmla="*/ 9087 h 87"/>
                <a:gd name="T58" fmla="*/ 0 w 144"/>
                <a:gd name="T59" fmla="*/ 48464 h 87"/>
                <a:gd name="T60" fmla="*/ 15158 w 144"/>
                <a:gd name="T61" fmla="*/ 124190 h 87"/>
                <a:gd name="T62" fmla="*/ 21222 w 144"/>
                <a:gd name="T63" fmla="*/ 118132 h 87"/>
                <a:gd name="T64" fmla="*/ 21222 w 144"/>
                <a:gd name="T65" fmla="*/ 118132 h 87"/>
                <a:gd name="T66" fmla="*/ 21222 w 144"/>
                <a:gd name="T67" fmla="*/ 118132 h 87"/>
                <a:gd name="T68" fmla="*/ 18190 w 144"/>
                <a:gd name="T69" fmla="*/ 136306 h 87"/>
                <a:gd name="T70" fmla="*/ 112172 w 144"/>
                <a:gd name="T71" fmla="*/ 236264 h 87"/>
                <a:gd name="T72" fmla="*/ 118236 w 144"/>
                <a:gd name="T73" fmla="*/ 109045 h 87"/>
                <a:gd name="T74" fmla="*/ 27285 w 144"/>
                <a:gd name="T75" fmla="*/ 9087 h 87"/>
                <a:gd name="T76" fmla="*/ 433531 w 144"/>
                <a:gd name="T77" fmla="*/ 0 h 87"/>
                <a:gd name="T78" fmla="*/ 381993 w 144"/>
                <a:gd name="T79" fmla="*/ 78755 h 87"/>
                <a:gd name="T80" fmla="*/ 288010 w 144"/>
                <a:gd name="T81" fmla="*/ 251409 h 87"/>
                <a:gd name="T82" fmla="*/ 415341 w 144"/>
                <a:gd name="T83" fmla="*/ 142364 h 87"/>
                <a:gd name="T84" fmla="*/ 436563 w 144"/>
                <a:gd name="T85" fmla="*/ 24232 h 87"/>
                <a:gd name="T86" fmla="*/ 433531 w 144"/>
                <a:gd name="T87" fmla="*/ 0 h 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4"/>
                <a:gd name="T133" fmla="*/ 0 h 87"/>
                <a:gd name="T134" fmla="*/ 144 w 144"/>
                <a:gd name="T135" fmla="*/ 87 h 8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4" h="87">
                  <a:moveTo>
                    <a:pt x="60" y="51"/>
                  </a:moveTo>
                  <a:cubicBezTo>
                    <a:pt x="57" y="51"/>
                    <a:pt x="55" y="65"/>
                    <a:pt x="50" y="84"/>
                  </a:cubicBezTo>
                  <a:cubicBezTo>
                    <a:pt x="56" y="86"/>
                    <a:pt x="63" y="87"/>
                    <a:pt x="70" y="87"/>
                  </a:cubicBezTo>
                  <a:cubicBezTo>
                    <a:pt x="67" y="80"/>
                    <a:pt x="65" y="72"/>
                    <a:pt x="63" y="61"/>
                  </a:cubicBezTo>
                  <a:cubicBezTo>
                    <a:pt x="62" y="54"/>
                    <a:pt x="61" y="51"/>
                    <a:pt x="60" y="51"/>
                  </a:cubicBezTo>
                  <a:moveTo>
                    <a:pt x="71" y="46"/>
                  </a:moveTo>
                  <a:cubicBezTo>
                    <a:pt x="73" y="51"/>
                    <a:pt x="75" y="56"/>
                    <a:pt x="76" y="61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4" y="46"/>
                    <a:pt x="73" y="46"/>
                    <a:pt x="71" y="46"/>
                  </a:cubicBezTo>
                  <a:moveTo>
                    <a:pt x="114" y="34"/>
                  </a:moveTo>
                  <a:cubicBezTo>
                    <a:pt x="106" y="40"/>
                    <a:pt x="97" y="43"/>
                    <a:pt x="87" y="45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9" y="70"/>
                    <a:pt x="81" y="76"/>
                    <a:pt x="83" y="81"/>
                  </a:cubicBezTo>
                  <a:cubicBezTo>
                    <a:pt x="84" y="84"/>
                    <a:pt x="85" y="85"/>
                    <a:pt x="86" y="86"/>
                  </a:cubicBezTo>
                  <a:cubicBezTo>
                    <a:pt x="87" y="86"/>
                    <a:pt x="88" y="85"/>
                    <a:pt x="89" y="85"/>
                  </a:cubicBezTo>
                  <a:cubicBezTo>
                    <a:pt x="96" y="80"/>
                    <a:pt x="106" y="53"/>
                    <a:pt x="114" y="34"/>
                  </a:cubicBezTo>
                  <a:moveTo>
                    <a:pt x="9" y="3"/>
                  </a:moveTo>
                  <a:cubicBezTo>
                    <a:pt x="6" y="7"/>
                    <a:pt x="3" y="12"/>
                    <a:pt x="0" y="16"/>
                  </a:cubicBezTo>
                  <a:cubicBezTo>
                    <a:pt x="0" y="25"/>
                    <a:pt x="2" y="33"/>
                    <a:pt x="5" y="41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3"/>
                    <a:pt x="6" y="45"/>
                  </a:cubicBezTo>
                  <a:cubicBezTo>
                    <a:pt x="13" y="59"/>
                    <a:pt x="23" y="71"/>
                    <a:pt x="37" y="78"/>
                  </a:cubicBezTo>
                  <a:cubicBezTo>
                    <a:pt x="37" y="64"/>
                    <a:pt x="38" y="49"/>
                    <a:pt x="39" y="36"/>
                  </a:cubicBezTo>
                  <a:cubicBezTo>
                    <a:pt x="26" y="28"/>
                    <a:pt x="15" y="16"/>
                    <a:pt x="9" y="3"/>
                  </a:cubicBezTo>
                  <a:moveTo>
                    <a:pt x="143" y="0"/>
                  </a:moveTo>
                  <a:cubicBezTo>
                    <a:pt x="139" y="10"/>
                    <a:pt x="133" y="18"/>
                    <a:pt x="126" y="26"/>
                  </a:cubicBezTo>
                  <a:cubicBezTo>
                    <a:pt x="121" y="38"/>
                    <a:pt x="106" y="64"/>
                    <a:pt x="95" y="83"/>
                  </a:cubicBezTo>
                  <a:cubicBezTo>
                    <a:pt x="113" y="77"/>
                    <a:pt x="128" y="64"/>
                    <a:pt x="137" y="47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"/>
                    <a:pt x="144" y="2"/>
                    <a:pt x="14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6" name="Freeform 117"/>
            <p:cNvSpPr/>
            <p:nvPr/>
          </p:nvSpPr>
          <p:spPr bwMode="auto">
            <a:xfrm>
              <a:off x="5183188" y="4891088"/>
              <a:ext cx="6350" cy="17463"/>
            </a:xfrm>
            <a:custGeom>
              <a:avLst/>
              <a:gdLst>
                <a:gd name="T0" fmla="*/ 6350 w 2"/>
                <a:gd name="T1" fmla="*/ 0 h 6"/>
                <a:gd name="T2" fmla="*/ 0 w 2"/>
                <a:gd name="T3" fmla="*/ 5821 h 6"/>
                <a:gd name="T4" fmla="*/ 3175 w 2"/>
                <a:gd name="T5" fmla="*/ 17463 h 6"/>
                <a:gd name="T6" fmla="*/ 6350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7" name="Freeform 118"/>
            <p:cNvSpPr/>
            <p:nvPr/>
          </p:nvSpPr>
          <p:spPr bwMode="auto">
            <a:xfrm>
              <a:off x="5397501" y="4957763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7938 h 3"/>
                <a:gd name="T4" fmla="*/ 3175 w 1"/>
                <a:gd name="T5" fmla="*/ 5292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372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8" name="Freeform 119"/>
            <p:cNvSpPr>
              <a:spLocks noEditPoints="1"/>
            </p:cNvSpPr>
            <p:nvPr/>
          </p:nvSpPr>
          <p:spPr bwMode="auto">
            <a:xfrm>
              <a:off x="5280026" y="4851400"/>
              <a:ext cx="269875" cy="184150"/>
            </a:xfrm>
            <a:custGeom>
              <a:avLst/>
              <a:gdLst>
                <a:gd name="T0" fmla="*/ 6065 w 89"/>
                <a:gd name="T1" fmla="*/ 30189 h 61"/>
                <a:gd name="T2" fmla="*/ 0 w 89"/>
                <a:gd name="T3" fmla="*/ 156980 h 61"/>
                <a:gd name="T4" fmla="*/ 39420 w 89"/>
                <a:gd name="T5" fmla="*/ 175093 h 61"/>
                <a:gd name="T6" fmla="*/ 69743 w 89"/>
                <a:gd name="T7" fmla="*/ 75471 h 61"/>
                <a:gd name="T8" fmla="*/ 78840 w 89"/>
                <a:gd name="T9" fmla="*/ 105660 h 61"/>
                <a:gd name="T10" fmla="*/ 100066 w 89"/>
                <a:gd name="T11" fmla="*/ 184150 h 61"/>
                <a:gd name="T12" fmla="*/ 106131 w 89"/>
                <a:gd name="T13" fmla="*/ 184150 h 61"/>
                <a:gd name="T14" fmla="*/ 148583 w 89"/>
                <a:gd name="T15" fmla="*/ 181131 h 61"/>
                <a:gd name="T16" fmla="*/ 139486 w 89"/>
                <a:gd name="T17" fmla="*/ 166037 h 61"/>
                <a:gd name="T18" fmla="*/ 121292 w 89"/>
                <a:gd name="T19" fmla="*/ 111698 h 61"/>
                <a:gd name="T20" fmla="*/ 118260 w 89"/>
                <a:gd name="T21" fmla="*/ 114716 h 61"/>
                <a:gd name="T22" fmla="*/ 118260 w 89"/>
                <a:gd name="T23" fmla="*/ 105660 h 61"/>
                <a:gd name="T24" fmla="*/ 103098 w 89"/>
                <a:gd name="T25" fmla="*/ 60377 h 61"/>
                <a:gd name="T26" fmla="*/ 6065 w 89"/>
                <a:gd name="T27" fmla="*/ 30189 h 61"/>
                <a:gd name="T28" fmla="*/ 269875 w 89"/>
                <a:gd name="T29" fmla="*/ 0 h 61"/>
                <a:gd name="T30" fmla="*/ 233487 w 89"/>
                <a:gd name="T31" fmla="*/ 24151 h 61"/>
                <a:gd name="T32" fmla="*/ 157680 w 89"/>
                <a:gd name="T33" fmla="*/ 178112 h 61"/>
                <a:gd name="T34" fmla="*/ 175874 w 89"/>
                <a:gd name="T35" fmla="*/ 172075 h 61"/>
                <a:gd name="T36" fmla="*/ 269875 w 8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"/>
                <a:gd name="T58" fmla="*/ 0 h 61"/>
                <a:gd name="T59" fmla="*/ 89 w 8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" h="61">
                  <a:moveTo>
                    <a:pt x="2" y="10"/>
                  </a:moveTo>
                  <a:cubicBezTo>
                    <a:pt x="1" y="23"/>
                    <a:pt x="0" y="38"/>
                    <a:pt x="0" y="52"/>
                  </a:cubicBezTo>
                  <a:cubicBezTo>
                    <a:pt x="4" y="54"/>
                    <a:pt x="9" y="56"/>
                    <a:pt x="13" y="58"/>
                  </a:cubicBezTo>
                  <a:cubicBezTo>
                    <a:pt x="18" y="39"/>
                    <a:pt x="20" y="25"/>
                    <a:pt x="23" y="25"/>
                  </a:cubicBezTo>
                  <a:cubicBezTo>
                    <a:pt x="24" y="25"/>
                    <a:pt x="25" y="28"/>
                    <a:pt x="26" y="35"/>
                  </a:cubicBezTo>
                  <a:cubicBezTo>
                    <a:pt x="28" y="46"/>
                    <a:pt x="30" y="54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40" y="61"/>
                    <a:pt x="45" y="61"/>
                    <a:pt x="49" y="60"/>
                  </a:cubicBezTo>
                  <a:cubicBezTo>
                    <a:pt x="48" y="59"/>
                    <a:pt x="47" y="58"/>
                    <a:pt x="46" y="55"/>
                  </a:cubicBezTo>
                  <a:cubicBezTo>
                    <a:pt x="44" y="50"/>
                    <a:pt x="42" y="44"/>
                    <a:pt x="40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0"/>
                    <a:pt x="36" y="25"/>
                    <a:pt x="34" y="20"/>
                  </a:cubicBezTo>
                  <a:cubicBezTo>
                    <a:pt x="22" y="19"/>
                    <a:pt x="11" y="15"/>
                    <a:pt x="2" y="10"/>
                  </a:cubicBezTo>
                  <a:moveTo>
                    <a:pt x="89" y="0"/>
                  </a:moveTo>
                  <a:cubicBezTo>
                    <a:pt x="85" y="3"/>
                    <a:pt x="81" y="6"/>
                    <a:pt x="77" y="8"/>
                  </a:cubicBezTo>
                  <a:cubicBezTo>
                    <a:pt x="69" y="27"/>
                    <a:pt x="59" y="54"/>
                    <a:pt x="52" y="59"/>
                  </a:cubicBezTo>
                  <a:cubicBezTo>
                    <a:pt x="54" y="59"/>
                    <a:pt x="56" y="58"/>
                    <a:pt x="58" y="57"/>
                  </a:cubicBezTo>
                  <a:cubicBezTo>
                    <a:pt x="69" y="38"/>
                    <a:pt x="84" y="12"/>
                    <a:pt x="89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9" name="Oval 120"/>
            <p:cNvSpPr>
              <a:spLocks noChangeArrowheads="1"/>
            </p:cNvSpPr>
            <p:nvPr/>
          </p:nvSpPr>
          <p:spPr bwMode="auto">
            <a:xfrm>
              <a:off x="5176838" y="4471988"/>
              <a:ext cx="439738" cy="43973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0" name="Freeform 121"/>
            <p:cNvSpPr/>
            <p:nvPr/>
          </p:nvSpPr>
          <p:spPr bwMode="auto">
            <a:xfrm>
              <a:off x="5176838" y="4651375"/>
              <a:ext cx="439738" cy="200025"/>
            </a:xfrm>
            <a:custGeom>
              <a:avLst/>
              <a:gdLst>
                <a:gd name="T0" fmla="*/ 0 w 145"/>
                <a:gd name="T1" fmla="*/ 21215 h 66"/>
                <a:gd name="T2" fmla="*/ 0 w 145"/>
                <a:gd name="T3" fmla="*/ 39399 h 66"/>
                <a:gd name="T4" fmla="*/ 42457 w 145"/>
                <a:gd name="T5" fmla="*/ 166687 h 66"/>
                <a:gd name="T6" fmla="*/ 388183 w 145"/>
                <a:gd name="T7" fmla="*/ 181841 h 66"/>
                <a:gd name="T8" fmla="*/ 439738 w 145"/>
                <a:gd name="T9" fmla="*/ 39399 h 66"/>
                <a:gd name="T10" fmla="*/ 436705 w 145"/>
                <a:gd name="T11" fmla="*/ 0 h 66"/>
                <a:gd name="T12" fmla="*/ 0 w 145"/>
                <a:gd name="T13" fmla="*/ 2121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7"/>
                  </a:moveTo>
                  <a:cubicBezTo>
                    <a:pt x="0" y="9"/>
                    <a:pt x="0" y="11"/>
                    <a:pt x="0" y="13"/>
                  </a:cubicBezTo>
                  <a:cubicBezTo>
                    <a:pt x="0" y="29"/>
                    <a:pt x="5" y="43"/>
                    <a:pt x="14" y="55"/>
                  </a:cubicBezTo>
                  <a:cubicBezTo>
                    <a:pt x="64" y="66"/>
                    <a:pt x="102" y="65"/>
                    <a:pt x="128" y="60"/>
                  </a:cubicBezTo>
                  <a:cubicBezTo>
                    <a:pt x="139" y="47"/>
                    <a:pt x="145" y="31"/>
                    <a:pt x="145" y="13"/>
                  </a:cubicBezTo>
                  <a:cubicBezTo>
                    <a:pt x="145" y="9"/>
                    <a:pt x="145" y="4"/>
                    <a:pt x="144" y="0"/>
                  </a:cubicBezTo>
                  <a:cubicBezTo>
                    <a:pt x="93" y="20"/>
                    <a:pt x="37" y="14"/>
                    <a:pt x="0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1" name="Oval 122"/>
            <p:cNvSpPr>
              <a:spLocks noChangeArrowheads="1"/>
            </p:cNvSpPr>
            <p:nvPr/>
          </p:nvSpPr>
          <p:spPr bwMode="auto">
            <a:xfrm>
              <a:off x="5373688" y="4745038"/>
              <a:ext cx="39688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2" name="Oval 123"/>
            <p:cNvSpPr>
              <a:spLocks noChangeArrowheads="1"/>
            </p:cNvSpPr>
            <p:nvPr/>
          </p:nvSpPr>
          <p:spPr bwMode="auto">
            <a:xfrm>
              <a:off x="5513388" y="4718050"/>
              <a:ext cx="57150" cy="571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3" name="Freeform 124"/>
            <p:cNvSpPr/>
            <p:nvPr/>
          </p:nvSpPr>
          <p:spPr bwMode="auto">
            <a:xfrm>
              <a:off x="5297488" y="4508500"/>
              <a:ext cx="273050" cy="136525"/>
            </a:xfrm>
            <a:custGeom>
              <a:avLst/>
              <a:gdLst>
                <a:gd name="T0" fmla="*/ 127423 w 90"/>
                <a:gd name="T1" fmla="*/ 0 h 45"/>
                <a:gd name="T2" fmla="*/ 121356 w 90"/>
                <a:gd name="T3" fmla="*/ 3034 h 45"/>
                <a:gd name="T4" fmla="*/ 188101 w 90"/>
                <a:gd name="T5" fmla="*/ 136525 h 45"/>
                <a:gd name="T6" fmla="*/ 251813 w 90"/>
                <a:gd name="T7" fmla="*/ 112254 h 45"/>
                <a:gd name="T8" fmla="*/ 127423 w 9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5"/>
                <a:gd name="T17" fmla="*/ 90 w 9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5">
                  <a:moveTo>
                    <a:pt x="42" y="0"/>
                  </a:moveTo>
                  <a:cubicBezTo>
                    <a:pt x="41" y="0"/>
                    <a:pt x="41" y="0"/>
                    <a:pt x="40" y="1"/>
                  </a:cubicBezTo>
                  <a:cubicBezTo>
                    <a:pt x="0" y="28"/>
                    <a:pt x="36" y="45"/>
                    <a:pt x="62" y="45"/>
                  </a:cubicBezTo>
                  <a:cubicBezTo>
                    <a:pt x="72" y="45"/>
                    <a:pt x="81" y="42"/>
                    <a:pt x="83" y="37"/>
                  </a:cubicBezTo>
                  <a:cubicBezTo>
                    <a:pt x="90" y="19"/>
                    <a:pt x="51" y="0"/>
                    <a:pt x="42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4" name="Freeform 125"/>
            <p:cNvSpPr/>
            <p:nvPr/>
          </p:nvSpPr>
          <p:spPr bwMode="auto">
            <a:xfrm>
              <a:off x="5434013" y="4545013"/>
              <a:ext cx="66675" cy="63500"/>
            </a:xfrm>
            <a:custGeom>
              <a:avLst/>
              <a:gdLst>
                <a:gd name="T0" fmla="*/ 60614 w 22"/>
                <a:gd name="T1" fmla="*/ 45357 h 21"/>
                <a:gd name="T2" fmla="*/ 21215 w 22"/>
                <a:gd name="T3" fmla="*/ 57452 h 21"/>
                <a:gd name="T4" fmla="*/ 6061 w 22"/>
                <a:gd name="T5" fmla="*/ 18143 h 21"/>
                <a:gd name="T6" fmla="*/ 45460 w 22"/>
                <a:gd name="T7" fmla="*/ 9071 h 21"/>
                <a:gd name="T8" fmla="*/ 60614 w 22"/>
                <a:gd name="T9" fmla="*/ 4535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1"/>
                <a:gd name="T17" fmla="*/ 22 w 2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1">
                  <a:moveTo>
                    <a:pt x="20" y="15"/>
                  </a:moveTo>
                  <a:cubicBezTo>
                    <a:pt x="18" y="19"/>
                    <a:pt x="12" y="21"/>
                    <a:pt x="7" y="19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5" y="3"/>
                  </a:cubicBezTo>
                  <a:cubicBezTo>
                    <a:pt x="20" y="5"/>
                    <a:pt x="22" y="11"/>
                    <a:pt x="20" y="15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5" name="Freeform 126"/>
            <p:cNvSpPr>
              <a:spLocks noEditPoints="1"/>
            </p:cNvSpPr>
            <p:nvPr/>
          </p:nvSpPr>
          <p:spPr bwMode="auto">
            <a:xfrm>
              <a:off x="5176838" y="4687888"/>
              <a:ext cx="0" cy="1588"/>
            </a:xfrm>
            <a:custGeom>
              <a:avLst/>
              <a:gdLst>
                <a:gd name="T0" fmla="*/ 1588 h 1"/>
                <a:gd name="T1" fmla="*/ 1588 h 1"/>
                <a:gd name="T2" fmla="*/ 1588 h 1"/>
                <a:gd name="T3" fmla="*/ 1588 h 1"/>
                <a:gd name="T4" fmla="*/ 1588 h 1"/>
                <a:gd name="T5" fmla="*/ 1588 h 1"/>
                <a:gd name="T6" fmla="*/ 1588 h 1"/>
                <a:gd name="T7" fmla="*/ 1588 h 1"/>
                <a:gd name="T8" fmla="*/ 1588 h 1"/>
                <a:gd name="T9" fmla="*/ 1588 h 1"/>
                <a:gd name="T10" fmla="*/ 1588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1"/>
                <a:gd name="T35" fmla="*/ 1 h 1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6" name="Freeform 127"/>
            <p:cNvSpPr>
              <a:spLocks noEditPoints="1"/>
            </p:cNvSpPr>
            <p:nvPr/>
          </p:nvSpPr>
          <p:spPr bwMode="auto">
            <a:xfrm>
              <a:off x="5400676" y="49117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  <a:cxn ang="T6">
                  <a:pos x="0" y="0"/>
                </a:cxn>
                <a:cxn ang="T7">
                  <a:pos x="0" y="0"/>
                </a:cxn>
                <a:cxn ang="T8">
                  <a:pos x="0" y="0"/>
                </a:cxn>
                <a:cxn ang="T9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7" name="Freeform 128"/>
            <p:cNvSpPr>
              <a:spLocks noEditPoints="1"/>
            </p:cNvSpPr>
            <p:nvPr/>
          </p:nvSpPr>
          <p:spPr bwMode="auto">
            <a:xfrm>
              <a:off x="5397501" y="49117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w 1"/>
                <a:gd name="T39" fmla="*/ 1 w 1"/>
              </a:gdLst>
              <a:ahLst/>
              <a:cxnLst>
                <a:cxn ang="T19">
                  <a:pos x="T0" y="0"/>
                </a:cxn>
                <a:cxn ang="T20">
                  <a:pos x="T1" y="0"/>
                </a:cxn>
                <a:cxn ang="T21">
                  <a:pos x="T2" y="0"/>
                </a:cxn>
                <a:cxn ang="T22">
                  <a:pos x="T3" y="0"/>
                </a:cxn>
                <a:cxn ang="T23">
                  <a:pos x="T4" y="0"/>
                </a:cxn>
                <a:cxn ang="T24">
                  <a:pos x="T5" y="0"/>
                </a:cxn>
                <a:cxn ang="T25">
                  <a:pos x="T6" y="0"/>
                </a:cxn>
                <a:cxn ang="T26">
                  <a:pos x="T7" y="0"/>
                </a:cxn>
                <a:cxn ang="T27">
                  <a:pos x="T8" y="0"/>
                </a:cxn>
                <a:cxn ang="T28">
                  <a:pos x="T9" y="0"/>
                </a:cxn>
                <a:cxn ang="T29">
                  <a:pos x="T10" y="0"/>
                </a:cxn>
                <a:cxn ang="T30">
                  <a:pos x="T11" y="0"/>
                </a:cxn>
                <a:cxn ang="T31">
                  <a:pos x="T12" y="0"/>
                </a:cxn>
                <a:cxn ang="T32">
                  <a:pos x="T13" y="0"/>
                </a:cxn>
                <a:cxn ang="T33">
                  <a:pos x="T14" y="0"/>
                </a:cxn>
                <a:cxn ang="T34">
                  <a:pos x="T15" y="0"/>
                </a:cxn>
                <a:cxn ang="T35">
                  <a:pos x="T16" y="0"/>
                </a:cxn>
                <a:cxn ang="T36">
                  <a:pos x="T17" y="0"/>
                </a:cxn>
                <a:cxn ang="T37">
                  <a:pos x="T18" y="0"/>
                </a:cxn>
              </a:cxnLst>
              <a:rect l="T38" t="0" r="T3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8" name="Freeform 129"/>
            <p:cNvSpPr>
              <a:spLocks noEditPoints="1"/>
            </p:cNvSpPr>
            <p:nvPr/>
          </p:nvSpPr>
          <p:spPr bwMode="auto">
            <a:xfrm>
              <a:off x="5176838" y="4645025"/>
              <a:ext cx="387350" cy="266700"/>
            </a:xfrm>
            <a:custGeom>
              <a:avLst/>
              <a:gdLst>
                <a:gd name="T0" fmla="*/ 0 w 128"/>
                <a:gd name="T1" fmla="*/ 48491 h 88"/>
                <a:gd name="T2" fmla="*/ 220911 w 128"/>
                <a:gd name="T3" fmla="*/ 266700 h 88"/>
                <a:gd name="T4" fmla="*/ 220911 w 128"/>
                <a:gd name="T5" fmla="*/ 266700 h 88"/>
                <a:gd name="T6" fmla="*/ 220911 w 128"/>
                <a:gd name="T7" fmla="*/ 266700 h 88"/>
                <a:gd name="T8" fmla="*/ 220911 w 128"/>
                <a:gd name="T9" fmla="*/ 266700 h 88"/>
                <a:gd name="T10" fmla="*/ 220911 w 128"/>
                <a:gd name="T11" fmla="*/ 266700 h 88"/>
                <a:gd name="T12" fmla="*/ 220911 w 128"/>
                <a:gd name="T13" fmla="*/ 266700 h 88"/>
                <a:gd name="T14" fmla="*/ 220911 w 128"/>
                <a:gd name="T15" fmla="*/ 266700 h 88"/>
                <a:gd name="T16" fmla="*/ 220911 w 128"/>
                <a:gd name="T17" fmla="*/ 266700 h 88"/>
                <a:gd name="T18" fmla="*/ 220911 w 128"/>
                <a:gd name="T19" fmla="*/ 266700 h 88"/>
                <a:gd name="T20" fmla="*/ 223937 w 128"/>
                <a:gd name="T21" fmla="*/ 266700 h 88"/>
                <a:gd name="T22" fmla="*/ 223937 w 128"/>
                <a:gd name="T23" fmla="*/ 266700 h 88"/>
                <a:gd name="T24" fmla="*/ 223937 w 128"/>
                <a:gd name="T25" fmla="*/ 266700 h 88"/>
                <a:gd name="T26" fmla="*/ 223937 w 128"/>
                <a:gd name="T27" fmla="*/ 266700 h 88"/>
                <a:gd name="T28" fmla="*/ 223937 w 128"/>
                <a:gd name="T29" fmla="*/ 266700 h 88"/>
                <a:gd name="T30" fmla="*/ 223937 w 128"/>
                <a:gd name="T31" fmla="*/ 266700 h 88"/>
                <a:gd name="T32" fmla="*/ 223937 w 128"/>
                <a:gd name="T33" fmla="*/ 266700 h 88"/>
                <a:gd name="T34" fmla="*/ 223937 w 128"/>
                <a:gd name="T35" fmla="*/ 266700 h 88"/>
                <a:gd name="T36" fmla="*/ 223937 w 128"/>
                <a:gd name="T37" fmla="*/ 266700 h 88"/>
                <a:gd name="T38" fmla="*/ 387350 w 128"/>
                <a:gd name="T39" fmla="*/ 187902 h 88"/>
                <a:gd name="T40" fmla="*/ 378271 w 128"/>
                <a:gd name="T41" fmla="*/ 190933 h 88"/>
                <a:gd name="T42" fmla="*/ 317748 w 128"/>
                <a:gd name="T43" fmla="*/ 209117 h 88"/>
                <a:gd name="T44" fmla="*/ 272355 w 128"/>
                <a:gd name="T45" fmla="*/ 200025 h 88"/>
                <a:gd name="T46" fmla="*/ 260251 w 128"/>
                <a:gd name="T47" fmla="*/ 200025 h 88"/>
                <a:gd name="T48" fmla="*/ 42366 w 128"/>
                <a:gd name="T49" fmla="*/ 172749 h 88"/>
                <a:gd name="T50" fmla="*/ 0 w 128"/>
                <a:gd name="T51" fmla="*/ 48491 h 88"/>
                <a:gd name="T52" fmla="*/ 0 w 128"/>
                <a:gd name="T53" fmla="*/ 48491 h 88"/>
                <a:gd name="T54" fmla="*/ 0 w 128"/>
                <a:gd name="T55" fmla="*/ 48491 h 88"/>
                <a:gd name="T56" fmla="*/ 0 w 128"/>
                <a:gd name="T57" fmla="*/ 48491 h 88"/>
                <a:gd name="T58" fmla="*/ 0 w 128"/>
                <a:gd name="T59" fmla="*/ 48491 h 88"/>
                <a:gd name="T60" fmla="*/ 0 w 128"/>
                <a:gd name="T61" fmla="*/ 48491 h 88"/>
                <a:gd name="T62" fmla="*/ 0 w 128"/>
                <a:gd name="T63" fmla="*/ 48491 h 88"/>
                <a:gd name="T64" fmla="*/ 0 w 128"/>
                <a:gd name="T65" fmla="*/ 45460 h 88"/>
                <a:gd name="T66" fmla="*/ 0 w 128"/>
                <a:gd name="T67" fmla="*/ 45460 h 88"/>
                <a:gd name="T68" fmla="*/ 0 w 128"/>
                <a:gd name="T69" fmla="*/ 45460 h 88"/>
                <a:gd name="T70" fmla="*/ 6052 w 128"/>
                <a:gd name="T71" fmla="*/ 0 h 88"/>
                <a:gd name="T72" fmla="*/ 0 w 128"/>
                <a:gd name="T73" fmla="*/ 42430 h 88"/>
                <a:gd name="T74" fmla="*/ 0 w 128"/>
                <a:gd name="T75" fmla="*/ 42430 h 88"/>
                <a:gd name="T76" fmla="*/ 0 w 128"/>
                <a:gd name="T77" fmla="*/ 42430 h 88"/>
                <a:gd name="T78" fmla="*/ 0 w 128"/>
                <a:gd name="T79" fmla="*/ 42430 h 88"/>
                <a:gd name="T80" fmla="*/ 0 w 128"/>
                <a:gd name="T81" fmla="*/ 45460 h 88"/>
                <a:gd name="T82" fmla="*/ 0 w 128"/>
                <a:gd name="T83" fmla="*/ 45460 h 88"/>
                <a:gd name="T84" fmla="*/ 0 w 128"/>
                <a:gd name="T85" fmla="*/ 45460 h 88"/>
                <a:gd name="T86" fmla="*/ 0 w 128"/>
                <a:gd name="T87" fmla="*/ 45460 h 88"/>
                <a:gd name="T88" fmla="*/ 0 w 128"/>
                <a:gd name="T89" fmla="*/ 45460 h 88"/>
                <a:gd name="T90" fmla="*/ 0 w 128"/>
                <a:gd name="T91" fmla="*/ 45460 h 88"/>
                <a:gd name="T92" fmla="*/ 0 w 128"/>
                <a:gd name="T93" fmla="*/ 27276 h 88"/>
                <a:gd name="T94" fmla="*/ 78680 w 128"/>
                <a:gd name="T95" fmla="*/ 39399 h 88"/>
                <a:gd name="T96" fmla="*/ 75654 w 128"/>
                <a:gd name="T97" fmla="*/ 39399 h 88"/>
                <a:gd name="T98" fmla="*/ 6052 w 128"/>
                <a:gd name="T99" fmla="*/ 0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8"/>
                <a:gd name="T151" fmla="*/ 0 h 88"/>
                <a:gd name="T152" fmla="*/ 128 w 128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8" h="88">
                  <a:moveTo>
                    <a:pt x="0" y="16"/>
                  </a:moveTo>
                  <a:cubicBezTo>
                    <a:pt x="0" y="56"/>
                    <a:pt x="3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96" y="87"/>
                    <a:pt x="115" y="77"/>
                    <a:pt x="128" y="62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18" y="67"/>
                    <a:pt x="111" y="69"/>
                    <a:pt x="105" y="69"/>
                  </a:cubicBezTo>
                  <a:cubicBezTo>
                    <a:pt x="100" y="69"/>
                    <a:pt x="95" y="68"/>
                    <a:pt x="90" y="66"/>
                  </a:cubicBezTo>
                  <a:cubicBezTo>
                    <a:pt x="89" y="66"/>
                    <a:pt x="87" y="66"/>
                    <a:pt x="86" y="66"/>
                  </a:cubicBezTo>
                  <a:cubicBezTo>
                    <a:pt x="66" y="66"/>
                    <a:pt x="42" y="63"/>
                    <a:pt x="14" y="57"/>
                  </a:cubicBezTo>
                  <a:cubicBezTo>
                    <a:pt x="5" y="46"/>
                    <a:pt x="0" y="31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1"/>
                    <a:pt x="17" y="12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6"/>
                    <a:pt x="7" y="2"/>
                    <a:pt x="2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9" name="Freeform 130"/>
            <p:cNvSpPr>
              <a:spLocks noEditPoints="1"/>
            </p:cNvSpPr>
            <p:nvPr/>
          </p:nvSpPr>
          <p:spPr bwMode="auto">
            <a:xfrm>
              <a:off x="5176838" y="4672013"/>
              <a:ext cx="400050" cy="173038"/>
            </a:xfrm>
            <a:custGeom>
              <a:avLst/>
              <a:gdLst>
                <a:gd name="T0" fmla="*/ 400050 w 132"/>
                <a:gd name="T1" fmla="*/ 145716 h 57"/>
                <a:gd name="T2" fmla="*/ 378835 w 132"/>
                <a:gd name="T3" fmla="*/ 163931 h 57"/>
                <a:gd name="T4" fmla="*/ 387927 w 132"/>
                <a:gd name="T5" fmla="*/ 160895 h 57"/>
                <a:gd name="T6" fmla="*/ 400050 w 132"/>
                <a:gd name="T7" fmla="*/ 145716 h 57"/>
                <a:gd name="T8" fmla="*/ 0 w 132"/>
                <a:gd name="T9" fmla="*/ 0 h 57"/>
                <a:gd name="T10" fmla="*/ 0 w 132"/>
                <a:gd name="T11" fmla="*/ 18215 h 57"/>
                <a:gd name="T12" fmla="*/ 0 w 132"/>
                <a:gd name="T13" fmla="*/ 18215 h 57"/>
                <a:gd name="T14" fmla="*/ 0 w 132"/>
                <a:gd name="T15" fmla="*/ 18215 h 57"/>
                <a:gd name="T16" fmla="*/ 0 w 132"/>
                <a:gd name="T17" fmla="*/ 18215 h 57"/>
                <a:gd name="T18" fmla="*/ 0 w 132"/>
                <a:gd name="T19" fmla="*/ 21250 h 57"/>
                <a:gd name="T20" fmla="*/ 0 w 132"/>
                <a:gd name="T21" fmla="*/ 21250 h 57"/>
                <a:gd name="T22" fmla="*/ 0 w 132"/>
                <a:gd name="T23" fmla="*/ 21250 h 57"/>
                <a:gd name="T24" fmla="*/ 0 w 132"/>
                <a:gd name="T25" fmla="*/ 21250 h 57"/>
                <a:gd name="T26" fmla="*/ 0 w 132"/>
                <a:gd name="T27" fmla="*/ 21250 h 57"/>
                <a:gd name="T28" fmla="*/ 42430 w 132"/>
                <a:gd name="T29" fmla="*/ 145716 h 57"/>
                <a:gd name="T30" fmla="*/ 260639 w 132"/>
                <a:gd name="T31" fmla="*/ 173038 h 57"/>
                <a:gd name="T32" fmla="*/ 272761 w 132"/>
                <a:gd name="T33" fmla="*/ 173038 h 57"/>
                <a:gd name="T34" fmla="*/ 78798 w 132"/>
                <a:gd name="T35" fmla="*/ 12143 h 57"/>
                <a:gd name="T36" fmla="*/ 0 w 132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57"/>
                <a:gd name="T59" fmla="*/ 132 w 132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57">
                  <a:moveTo>
                    <a:pt x="132" y="48"/>
                  </a:moveTo>
                  <a:cubicBezTo>
                    <a:pt x="129" y="50"/>
                    <a:pt x="127" y="52"/>
                    <a:pt x="125" y="54"/>
                  </a:cubicBezTo>
                  <a:cubicBezTo>
                    <a:pt x="126" y="53"/>
                    <a:pt x="127" y="53"/>
                    <a:pt x="128" y="53"/>
                  </a:cubicBezTo>
                  <a:cubicBezTo>
                    <a:pt x="129" y="51"/>
                    <a:pt x="130" y="50"/>
                    <a:pt x="132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2"/>
                    <a:pt x="5" y="37"/>
                    <a:pt x="14" y="48"/>
                  </a:cubicBezTo>
                  <a:cubicBezTo>
                    <a:pt x="42" y="54"/>
                    <a:pt x="66" y="57"/>
                    <a:pt x="86" y="57"/>
                  </a:cubicBezTo>
                  <a:cubicBezTo>
                    <a:pt x="87" y="57"/>
                    <a:pt x="89" y="57"/>
                    <a:pt x="90" y="57"/>
                  </a:cubicBezTo>
                  <a:cubicBezTo>
                    <a:pt x="64" y="47"/>
                    <a:pt x="42" y="15"/>
                    <a:pt x="26" y="4"/>
                  </a:cubicBezTo>
                  <a:cubicBezTo>
                    <a:pt x="17" y="3"/>
                    <a:pt x="8" y="2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0" name="Freeform 131"/>
            <p:cNvSpPr/>
            <p:nvPr/>
          </p:nvSpPr>
          <p:spPr bwMode="auto">
            <a:xfrm>
              <a:off x="5343526" y="4383088"/>
              <a:ext cx="115888" cy="109538"/>
            </a:xfrm>
            <a:custGeom>
              <a:avLst/>
              <a:gdLst>
                <a:gd name="T0" fmla="*/ 0 w 38"/>
                <a:gd name="T1" fmla="*/ 94324 h 36"/>
                <a:gd name="T2" fmla="*/ 54894 w 38"/>
                <a:gd name="T3" fmla="*/ 0 h 36"/>
                <a:gd name="T4" fmla="*/ 115888 w 38"/>
                <a:gd name="T5" fmla="*/ 97367 h 36"/>
                <a:gd name="T6" fmla="*/ 21348 w 38"/>
                <a:gd name="T7" fmla="*/ 109538 h 36"/>
                <a:gd name="T8" fmla="*/ 0 w 38"/>
                <a:gd name="T9" fmla="*/ 9432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0" y="31"/>
                  </a:moveTo>
                  <a:cubicBezTo>
                    <a:pt x="0" y="31"/>
                    <a:pt x="17" y="31"/>
                    <a:pt x="18" y="0"/>
                  </a:cubicBezTo>
                  <a:cubicBezTo>
                    <a:pt x="19" y="12"/>
                    <a:pt x="19" y="33"/>
                    <a:pt x="38" y="32"/>
                  </a:cubicBezTo>
                  <a:cubicBezTo>
                    <a:pt x="24" y="34"/>
                    <a:pt x="7" y="36"/>
                    <a:pt x="7" y="36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1" name="Oval 132"/>
            <p:cNvSpPr>
              <a:spLocks noChangeArrowheads="1"/>
            </p:cNvSpPr>
            <p:nvPr/>
          </p:nvSpPr>
          <p:spPr bwMode="auto">
            <a:xfrm>
              <a:off x="5226051" y="4732338"/>
              <a:ext cx="38100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2" name="Freeform 133"/>
            <p:cNvSpPr>
              <a:spLocks noEditPoints="1"/>
            </p:cNvSpPr>
            <p:nvPr/>
          </p:nvSpPr>
          <p:spPr bwMode="auto">
            <a:xfrm>
              <a:off x="6197601" y="5221288"/>
              <a:ext cx="433388" cy="303213"/>
            </a:xfrm>
            <a:custGeom>
              <a:avLst/>
              <a:gdLst>
                <a:gd name="T0" fmla="*/ 430357 w 143"/>
                <a:gd name="T1" fmla="*/ 36386 h 100"/>
                <a:gd name="T2" fmla="*/ 397020 w 143"/>
                <a:gd name="T3" fmla="*/ 93996 h 100"/>
                <a:gd name="T4" fmla="*/ 427327 w 143"/>
                <a:gd name="T5" fmla="*/ 136446 h 100"/>
                <a:gd name="T6" fmla="*/ 433388 w 143"/>
                <a:gd name="T7" fmla="*/ 81868 h 100"/>
                <a:gd name="T8" fmla="*/ 430357 w 143"/>
                <a:gd name="T9" fmla="*/ 36386 h 100"/>
                <a:gd name="T10" fmla="*/ 9092 w 143"/>
                <a:gd name="T11" fmla="*/ 0 h 100"/>
                <a:gd name="T12" fmla="*/ 0 w 143"/>
                <a:gd name="T13" fmla="*/ 42450 h 100"/>
                <a:gd name="T14" fmla="*/ 127289 w 143"/>
                <a:gd name="T15" fmla="*/ 281988 h 100"/>
                <a:gd name="T16" fmla="*/ 215179 w 143"/>
                <a:gd name="T17" fmla="*/ 303213 h 100"/>
                <a:gd name="T18" fmla="*/ 372774 w 143"/>
                <a:gd name="T19" fmla="*/ 233474 h 100"/>
                <a:gd name="T20" fmla="*/ 306099 w 143"/>
                <a:gd name="T21" fmla="*/ 160703 h 100"/>
                <a:gd name="T22" fmla="*/ 230332 w 143"/>
                <a:gd name="T23" fmla="*/ 175864 h 100"/>
                <a:gd name="T24" fmla="*/ 230332 w 143"/>
                <a:gd name="T25" fmla="*/ 175864 h 100"/>
                <a:gd name="T26" fmla="*/ 230332 w 143"/>
                <a:gd name="T27" fmla="*/ 175864 h 100"/>
                <a:gd name="T28" fmla="*/ 230332 w 143"/>
                <a:gd name="T29" fmla="*/ 175864 h 100"/>
                <a:gd name="T30" fmla="*/ 230332 w 143"/>
                <a:gd name="T31" fmla="*/ 175864 h 100"/>
                <a:gd name="T32" fmla="*/ 230332 w 143"/>
                <a:gd name="T33" fmla="*/ 175864 h 100"/>
                <a:gd name="T34" fmla="*/ 230332 w 143"/>
                <a:gd name="T35" fmla="*/ 175864 h 100"/>
                <a:gd name="T36" fmla="*/ 227301 w 143"/>
                <a:gd name="T37" fmla="*/ 175864 h 100"/>
                <a:gd name="T38" fmla="*/ 227301 w 143"/>
                <a:gd name="T39" fmla="*/ 175864 h 100"/>
                <a:gd name="T40" fmla="*/ 227301 w 143"/>
                <a:gd name="T41" fmla="*/ 175864 h 100"/>
                <a:gd name="T42" fmla="*/ 227301 w 143"/>
                <a:gd name="T43" fmla="*/ 175864 h 100"/>
                <a:gd name="T44" fmla="*/ 227301 w 143"/>
                <a:gd name="T45" fmla="*/ 175864 h 100"/>
                <a:gd name="T46" fmla="*/ 227301 w 143"/>
                <a:gd name="T47" fmla="*/ 175864 h 100"/>
                <a:gd name="T48" fmla="*/ 227301 w 143"/>
                <a:gd name="T49" fmla="*/ 175864 h 100"/>
                <a:gd name="T50" fmla="*/ 227301 w 143"/>
                <a:gd name="T51" fmla="*/ 175864 h 100"/>
                <a:gd name="T52" fmla="*/ 224271 w 143"/>
                <a:gd name="T53" fmla="*/ 175864 h 100"/>
                <a:gd name="T54" fmla="*/ 224271 w 143"/>
                <a:gd name="T55" fmla="*/ 175864 h 100"/>
                <a:gd name="T56" fmla="*/ 9092 w 143"/>
                <a:gd name="T57" fmla="*/ 0 h 1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3"/>
                <a:gd name="T88" fmla="*/ 0 h 100"/>
                <a:gd name="T89" fmla="*/ 143 w 143"/>
                <a:gd name="T90" fmla="*/ 100 h 1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3" h="100">
                  <a:moveTo>
                    <a:pt x="142" y="12"/>
                  </a:moveTo>
                  <a:cubicBezTo>
                    <a:pt x="139" y="19"/>
                    <a:pt x="136" y="25"/>
                    <a:pt x="131" y="31"/>
                  </a:cubicBezTo>
                  <a:cubicBezTo>
                    <a:pt x="134" y="35"/>
                    <a:pt x="138" y="40"/>
                    <a:pt x="141" y="45"/>
                  </a:cubicBezTo>
                  <a:cubicBezTo>
                    <a:pt x="143" y="39"/>
                    <a:pt x="143" y="33"/>
                    <a:pt x="143" y="27"/>
                  </a:cubicBezTo>
                  <a:cubicBezTo>
                    <a:pt x="143" y="22"/>
                    <a:pt x="143" y="17"/>
                    <a:pt x="142" y="12"/>
                  </a:cubicBezTo>
                  <a:moveTo>
                    <a:pt x="3" y="0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15" y="46"/>
                    <a:pt x="31" y="75"/>
                    <a:pt x="42" y="93"/>
                  </a:cubicBezTo>
                  <a:cubicBezTo>
                    <a:pt x="51" y="97"/>
                    <a:pt x="61" y="100"/>
                    <a:pt x="71" y="100"/>
                  </a:cubicBezTo>
                  <a:cubicBezTo>
                    <a:pt x="92" y="100"/>
                    <a:pt x="110" y="91"/>
                    <a:pt x="123" y="77"/>
                  </a:cubicBezTo>
                  <a:cubicBezTo>
                    <a:pt x="115" y="69"/>
                    <a:pt x="108" y="61"/>
                    <a:pt x="101" y="53"/>
                  </a:cubicBezTo>
                  <a:cubicBezTo>
                    <a:pt x="94" y="56"/>
                    <a:pt x="85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39" y="58"/>
                    <a:pt x="10" y="33"/>
                    <a:pt x="3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3" name="Freeform 134"/>
            <p:cNvSpPr/>
            <p:nvPr/>
          </p:nvSpPr>
          <p:spPr bwMode="auto">
            <a:xfrm>
              <a:off x="6194426" y="5264150"/>
              <a:ext cx="130175" cy="239713"/>
            </a:xfrm>
            <a:custGeom>
              <a:avLst/>
              <a:gdLst>
                <a:gd name="T0" fmla="*/ 3027 w 43"/>
                <a:gd name="T1" fmla="*/ 0 h 79"/>
                <a:gd name="T2" fmla="*/ 0 w 43"/>
                <a:gd name="T3" fmla="*/ 24275 h 79"/>
                <a:gd name="T4" fmla="*/ 99902 w 43"/>
                <a:gd name="T5" fmla="*/ 224541 h 79"/>
                <a:gd name="T6" fmla="*/ 130175 w 43"/>
                <a:gd name="T7" fmla="*/ 239713 h 79"/>
                <a:gd name="T8" fmla="*/ 3027 w 43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14" y="36"/>
                    <a:pt x="27" y="62"/>
                    <a:pt x="33" y="74"/>
                  </a:cubicBezTo>
                  <a:cubicBezTo>
                    <a:pt x="36" y="76"/>
                    <a:pt x="39" y="78"/>
                    <a:pt x="43" y="79"/>
                  </a:cubicBezTo>
                  <a:cubicBezTo>
                    <a:pt x="32" y="61"/>
                    <a:pt x="16" y="32"/>
                    <a:pt x="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4" name="Freeform 135"/>
            <p:cNvSpPr/>
            <p:nvPr/>
          </p:nvSpPr>
          <p:spPr bwMode="auto">
            <a:xfrm>
              <a:off x="6503988" y="5314950"/>
              <a:ext cx="120650" cy="139700"/>
            </a:xfrm>
            <a:custGeom>
              <a:avLst/>
              <a:gdLst>
                <a:gd name="T0" fmla="*/ 90487 w 40"/>
                <a:gd name="T1" fmla="*/ 0 h 46"/>
                <a:gd name="T2" fmla="*/ 0 w 40"/>
                <a:gd name="T3" fmla="*/ 66813 h 46"/>
                <a:gd name="T4" fmla="*/ 66357 w 40"/>
                <a:gd name="T5" fmla="*/ 139700 h 46"/>
                <a:gd name="T6" fmla="*/ 120650 w 40"/>
                <a:gd name="T7" fmla="*/ 42517 h 46"/>
                <a:gd name="T8" fmla="*/ 90487 w 40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6"/>
                <a:gd name="T17" fmla="*/ 40 w 40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6">
                  <a:moveTo>
                    <a:pt x="30" y="0"/>
                  </a:moveTo>
                  <a:cubicBezTo>
                    <a:pt x="22" y="9"/>
                    <a:pt x="12" y="17"/>
                    <a:pt x="0" y="22"/>
                  </a:cubicBezTo>
                  <a:cubicBezTo>
                    <a:pt x="7" y="30"/>
                    <a:pt x="14" y="38"/>
                    <a:pt x="22" y="46"/>
                  </a:cubicBezTo>
                  <a:cubicBezTo>
                    <a:pt x="31" y="37"/>
                    <a:pt x="37" y="26"/>
                    <a:pt x="40" y="14"/>
                  </a:cubicBezTo>
                  <a:cubicBezTo>
                    <a:pt x="37" y="9"/>
                    <a:pt x="33" y="4"/>
                    <a:pt x="3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5" name="Freeform 136"/>
            <p:cNvSpPr/>
            <p:nvPr/>
          </p:nvSpPr>
          <p:spPr bwMode="auto">
            <a:xfrm>
              <a:off x="6191251" y="5287963"/>
              <a:ext cx="103188" cy="200025"/>
            </a:xfrm>
            <a:custGeom>
              <a:avLst/>
              <a:gdLst>
                <a:gd name="T0" fmla="*/ 3035 w 34"/>
                <a:gd name="T1" fmla="*/ 0 h 66"/>
                <a:gd name="T2" fmla="*/ 0 w 34"/>
                <a:gd name="T3" fmla="*/ 15153 h 66"/>
                <a:gd name="T4" fmla="*/ 103188 w 34"/>
                <a:gd name="T5" fmla="*/ 200025 h 66"/>
                <a:gd name="T6" fmla="*/ 3035 w 34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66"/>
                <a:gd name="T14" fmla="*/ 34 w 34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66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31"/>
                    <a:pt x="14" y="53"/>
                    <a:pt x="34" y="66"/>
                  </a:cubicBezTo>
                  <a:cubicBezTo>
                    <a:pt x="28" y="54"/>
                    <a:pt x="15" y="28"/>
                    <a:pt x="1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6" name="Oval 137"/>
            <p:cNvSpPr>
              <a:spLocks noChangeArrowheads="1"/>
            </p:cNvSpPr>
            <p:nvPr/>
          </p:nvSpPr>
          <p:spPr bwMode="auto">
            <a:xfrm>
              <a:off x="6203951" y="4957763"/>
              <a:ext cx="438150" cy="439738"/>
            </a:xfrm>
            <a:prstGeom prst="ellipse">
              <a:avLst/>
            </a:prstGeom>
            <a:solidFill>
              <a:srgbClr val="3D82C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7" name="Freeform 138"/>
            <p:cNvSpPr/>
            <p:nvPr/>
          </p:nvSpPr>
          <p:spPr bwMode="auto">
            <a:xfrm>
              <a:off x="6203951" y="5137150"/>
              <a:ext cx="438150" cy="200025"/>
            </a:xfrm>
            <a:custGeom>
              <a:avLst/>
              <a:gdLst>
                <a:gd name="T0" fmla="*/ 0 w 145"/>
                <a:gd name="T1" fmla="*/ 24245 h 66"/>
                <a:gd name="T2" fmla="*/ 0 w 145"/>
                <a:gd name="T3" fmla="*/ 42430 h 66"/>
                <a:gd name="T4" fmla="*/ 42304 w 145"/>
                <a:gd name="T5" fmla="*/ 169718 h 66"/>
                <a:gd name="T6" fmla="*/ 386781 w 145"/>
                <a:gd name="T7" fmla="*/ 181841 h 66"/>
                <a:gd name="T8" fmla="*/ 438150 w 145"/>
                <a:gd name="T9" fmla="*/ 42430 h 66"/>
                <a:gd name="T10" fmla="*/ 435128 w 145"/>
                <a:gd name="T11" fmla="*/ 0 h 66"/>
                <a:gd name="T12" fmla="*/ 0 w 145"/>
                <a:gd name="T13" fmla="*/ 2424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8"/>
                  </a:moveTo>
                  <a:cubicBezTo>
                    <a:pt x="0" y="10"/>
                    <a:pt x="0" y="12"/>
                    <a:pt x="0" y="14"/>
                  </a:cubicBezTo>
                  <a:cubicBezTo>
                    <a:pt x="0" y="29"/>
                    <a:pt x="5" y="44"/>
                    <a:pt x="14" y="56"/>
                  </a:cubicBezTo>
                  <a:cubicBezTo>
                    <a:pt x="64" y="66"/>
                    <a:pt x="101" y="65"/>
                    <a:pt x="128" y="60"/>
                  </a:cubicBezTo>
                  <a:cubicBezTo>
                    <a:pt x="138" y="48"/>
                    <a:pt x="145" y="31"/>
                    <a:pt x="145" y="14"/>
                  </a:cubicBezTo>
                  <a:cubicBezTo>
                    <a:pt x="145" y="9"/>
                    <a:pt x="144" y="5"/>
                    <a:pt x="144" y="0"/>
                  </a:cubicBezTo>
                  <a:cubicBezTo>
                    <a:pt x="93" y="20"/>
                    <a:pt x="36" y="15"/>
                    <a:pt x="0" y="8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8" name="Oval 139"/>
            <p:cNvSpPr>
              <a:spLocks noChangeArrowheads="1"/>
            </p:cNvSpPr>
            <p:nvPr/>
          </p:nvSpPr>
          <p:spPr bwMode="auto">
            <a:xfrm>
              <a:off x="6400801" y="5233988"/>
              <a:ext cx="38100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9" name="Oval 140"/>
            <p:cNvSpPr>
              <a:spLocks noChangeArrowheads="1"/>
            </p:cNvSpPr>
            <p:nvPr/>
          </p:nvSpPr>
          <p:spPr bwMode="auto">
            <a:xfrm>
              <a:off x="6538913" y="5203825"/>
              <a:ext cx="58738" cy="57150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0" name="Freeform 141"/>
            <p:cNvSpPr/>
            <p:nvPr/>
          </p:nvSpPr>
          <p:spPr bwMode="auto">
            <a:xfrm>
              <a:off x="6324601" y="4997450"/>
              <a:ext cx="273050" cy="133350"/>
            </a:xfrm>
            <a:custGeom>
              <a:avLst/>
              <a:gdLst>
                <a:gd name="T0" fmla="*/ 127423 w 90"/>
                <a:gd name="T1" fmla="*/ 0 h 44"/>
                <a:gd name="T2" fmla="*/ 121356 w 90"/>
                <a:gd name="T3" fmla="*/ 0 h 44"/>
                <a:gd name="T4" fmla="*/ 188101 w 90"/>
                <a:gd name="T5" fmla="*/ 133350 h 44"/>
                <a:gd name="T6" fmla="*/ 251813 w 90"/>
                <a:gd name="T7" fmla="*/ 109105 h 44"/>
                <a:gd name="T8" fmla="*/ 127423 w 90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4"/>
                <a:gd name="T17" fmla="*/ 90 w 90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4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7"/>
                    <a:pt x="36" y="44"/>
                    <a:pt x="62" y="44"/>
                  </a:cubicBezTo>
                  <a:cubicBezTo>
                    <a:pt x="72" y="44"/>
                    <a:pt x="81" y="42"/>
                    <a:pt x="83" y="36"/>
                  </a:cubicBezTo>
                  <a:cubicBezTo>
                    <a:pt x="90" y="18"/>
                    <a:pt x="50" y="0"/>
                    <a:pt x="42" y="0"/>
                  </a:cubicBezTo>
                </a:path>
              </a:pathLst>
            </a:custGeom>
            <a:solidFill>
              <a:srgbClr val="ABC1D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1" name="Freeform 142"/>
            <p:cNvSpPr/>
            <p:nvPr/>
          </p:nvSpPr>
          <p:spPr bwMode="auto">
            <a:xfrm>
              <a:off x="6457951" y="5033963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1"/>
                    <a:pt x="10" y="0"/>
                    <a:pt x="15" y="2"/>
                  </a:cubicBezTo>
                  <a:cubicBezTo>
                    <a:pt x="21" y="4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2" name="Freeform 143"/>
            <p:cNvSpPr>
              <a:spLocks noEditPoints="1"/>
            </p:cNvSpPr>
            <p:nvPr/>
          </p:nvSpPr>
          <p:spPr bwMode="auto">
            <a:xfrm>
              <a:off x="6203951" y="5172075"/>
              <a:ext cx="0" cy="6350"/>
            </a:xfrm>
            <a:custGeom>
              <a:avLst/>
              <a:gdLst>
                <a:gd name="T0" fmla="*/ 3175 h 2"/>
                <a:gd name="T1" fmla="*/ 6350 h 2"/>
                <a:gd name="T2" fmla="*/ 6350 h 2"/>
                <a:gd name="T3" fmla="*/ 3175 h 2"/>
                <a:gd name="T4" fmla="*/ 3175 h 2"/>
                <a:gd name="T5" fmla="*/ 3175 h 2"/>
                <a:gd name="T6" fmla="*/ 3175 h 2"/>
                <a:gd name="T7" fmla="*/ 3175 h 2"/>
                <a:gd name="T8" fmla="*/ 3175 h 2"/>
                <a:gd name="T9" fmla="*/ 3175 h 2"/>
                <a:gd name="T10" fmla="*/ 3175 h 2"/>
                <a:gd name="T11" fmla="*/ 3175 h 2"/>
                <a:gd name="T12" fmla="*/ 3175 h 2"/>
                <a:gd name="T13" fmla="*/ 3175 h 2"/>
                <a:gd name="T14" fmla="*/ 0 h 2"/>
                <a:gd name="T15" fmla="*/ 3175 h 2"/>
                <a:gd name="T16" fmla="*/ 0 h 2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2"/>
                <a:gd name="T35" fmla="*/ 2 h 2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3" name="Freeform 144"/>
            <p:cNvSpPr>
              <a:spLocks noEditPoints="1"/>
            </p:cNvSpPr>
            <p:nvPr/>
          </p:nvSpPr>
          <p:spPr bwMode="auto">
            <a:xfrm>
              <a:off x="6203951" y="5133975"/>
              <a:ext cx="77788" cy="44450"/>
            </a:xfrm>
            <a:custGeom>
              <a:avLst/>
              <a:gdLst>
                <a:gd name="T0" fmla="*/ 0 w 26"/>
                <a:gd name="T1" fmla="*/ 44450 h 15"/>
                <a:gd name="T2" fmla="*/ 0 w 26"/>
                <a:gd name="T3" fmla="*/ 44450 h 15"/>
                <a:gd name="T4" fmla="*/ 0 w 26"/>
                <a:gd name="T5" fmla="*/ 44450 h 15"/>
                <a:gd name="T6" fmla="*/ 0 w 26"/>
                <a:gd name="T7" fmla="*/ 44450 h 15"/>
                <a:gd name="T8" fmla="*/ 0 w 26"/>
                <a:gd name="T9" fmla="*/ 44450 h 15"/>
                <a:gd name="T10" fmla="*/ 0 w 26"/>
                <a:gd name="T11" fmla="*/ 44450 h 15"/>
                <a:gd name="T12" fmla="*/ 0 w 26"/>
                <a:gd name="T13" fmla="*/ 44450 h 15"/>
                <a:gd name="T14" fmla="*/ 0 w 26"/>
                <a:gd name="T15" fmla="*/ 44450 h 15"/>
                <a:gd name="T16" fmla="*/ 0 w 26"/>
                <a:gd name="T17" fmla="*/ 44450 h 15"/>
                <a:gd name="T18" fmla="*/ 2992 w 26"/>
                <a:gd name="T19" fmla="*/ 0 h 15"/>
                <a:gd name="T20" fmla="*/ 0 w 26"/>
                <a:gd name="T21" fmla="*/ 38523 h 15"/>
                <a:gd name="T22" fmla="*/ 0 w 26"/>
                <a:gd name="T23" fmla="*/ 41487 h 15"/>
                <a:gd name="T24" fmla="*/ 0 w 26"/>
                <a:gd name="T25" fmla="*/ 41487 h 15"/>
                <a:gd name="T26" fmla="*/ 0 w 26"/>
                <a:gd name="T27" fmla="*/ 41487 h 15"/>
                <a:gd name="T28" fmla="*/ 0 w 26"/>
                <a:gd name="T29" fmla="*/ 41487 h 15"/>
                <a:gd name="T30" fmla="*/ 0 w 26"/>
                <a:gd name="T31" fmla="*/ 41487 h 15"/>
                <a:gd name="T32" fmla="*/ 0 w 26"/>
                <a:gd name="T33" fmla="*/ 41487 h 15"/>
                <a:gd name="T34" fmla="*/ 0 w 26"/>
                <a:gd name="T35" fmla="*/ 41487 h 15"/>
                <a:gd name="T36" fmla="*/ 0 w 26"/>
                <a:gd name="T37" fmla="*/ 41487 h 15"/>
                <a:gd name="T38" fmla="*/ 0 w 26"/>
                <a:gd name="T39" fmla="*/ 41487 h 15"/>
                <a:gd name="T40" fmla="*/ 0 w 26"/>
                <a:gd name="T41" fmla="*/ 26670 h 15"/>
                <a:gd name="T42" fmla="*/ 77788 w 26"/>
                <a:gd name="T43" fmla="*/ 38523 h 15"/>
                <a:gd name="T44" fmla="*/ 74796 w 26"/>
                <a:gd name="T45" fmla="*/ 35560 h 15"/>
                <a:gd name="T46" fmla="*/ 2992 w 26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"/>
                <a:gd name="T73" fmla="*/ 0 h 15"/>
                <a:gd name="T74" fmla="*/ 26 w 26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"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0"/>
                    <a:pt x="16" y="12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4" y="5"/>
                    <a:pt x="7" y="2"/>
                    <a:pt x="1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4" name="Freeform 145"/>
            <p:cNvSpPr>
              <a:spLocks noEditPoints="1"/>
            </p:cNvSpPr>
            <p:nvPr/>
          </p:nvSpPr>
          <p:spPr bwMode="auto">
            <a:xfrm>
              <a:off x="6421438" y="5397500"/>
              <a:ext cx="6350" cy="0"/>
            </a:xfrm>
            <a:custGeom>
              <a:avLst/>
              <a:gdLst>
                <a:gd name="T0" fmla="*/ 3175 w 2"/>
                <a:gd name="T1" fmla="*/ 0 w 2"/>
                <a:gd name="T2" fmla="*/ 3175 w 2"/>
                <a:gd name="T3" fmla="*/ 3175 w 2"/>
                <a:gd name="T4" fmla="*/ 3175 w 2"/>
                <a:gd name="T5" fmla="*/ 3175 w 2"/>
                <a:gd name="T6" fmla="*/ 3175 w 2"/>
                <a:gd name="T7" fmla="*/ 3175 w 2"/>
                <a:gd name="T8" fmla="*/ 3175 w 2"/>
                <a:gd name="T9" fmla="*/ 3175 w 2"/>
                <a:gd name="T10" fmla="*/ 3175 w 2"/>
                <a:gd name="T11" fmla="*/ 3175 w 2"/>
                <a:gd name="T12" fmla="*/ 6350 w 2"/>
                <a:gd name="T13" fmla="*/ 3175 w 2"/>
                <a:gd name="T14" fmla="*/ 6350 w 2"/>
                <a:gd name="T15" fmla="*/ 6350 w 2"/>
                <a:gd name="T16" fmla="*/ 6350 w 2"/>
                <a:gd name="T17" fmla="*/ 6350 w 2"/>
                <a:gd name="T18" fmla="*/ 6350 w 2"/>
                <a:gd name="T19" fmla="*/ 6350 w 2"/>
                <a:gd name="T20" fmla="*/ 6350 w 2"/>
                <a:gd name="T21" fmla="*/ 6350 w 2"/>
                <a:gd name="T22" fmla="*/ 6350 w 2"/>
                <a:gd name="T23" fmla="*/ 6350 w 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"/>
                <a:gd name="T49" fmla="*/ 2 w 2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5" name="Freeform 146"/>
            <p:cNvSpPr/>
            <p:nvPr/>
          </p:nvSpPr>
          <p:spPr bwMode="auto">
            <a:xfrm>
              <a:off x="6203951" y="5178425"/>
              <a:ext cx="387350" cy="219075"/>
            </a:xfrm>
            <a:custGeom>
              <a:avLst/>
              <a:gdLst>
                <a:gd name="T0" fmla="*/ 0 w 128"/>
                <a:gd name="T1" fmla="*/ 0 h 72"/>
                <a:gd name="T2" fmla="*/ 217884 w 128"/>
                <a:gd name="T3" fmla="*/ 219075 h 72"/>
                <a:gd name="T4" fmla="*/ 217884 w 128"/>
                <a:gd name="T5" fmla="*/ 219075 h 72"/>
                <a:gd name="T6" fmla="*/ 220911 w 128"/>
                <a:gd name="T7" fmla="*/ 219075 h 72"/>
                <a:gd name="T8" fmla="*/ 220911 w 128"/>
                <a:gd name="T9" fmla="*/ 219075 h 72"/>
                <a:gd name="T10" fmla="*/ 220911 w 128"/>
                <a:gd name="T11" fmla="*/ 219075 h 72"/>
                <a:gd name="T12" fmla="*/ 220911 w 128"/>
                <a:gd name="T13" fmla="*/ 219075 h 72"/>
                <a:gd name="T14" fmla="*/ 220911 w 128"/>
                <a:gd name="T15" fmla="*/ 219075 h 72"/>
                <a:gd name="T16" fmla="*/ 220911 w 128"/>
                <a:gd name="T17" fmla="*/ 219075 h 72"/>
                <a:gd name="T18" fmla="*/ 220911 w 128"/>
                <a:gd name="T19" fmla="*/ 219075 h 72"/>
                <a:gd name="T20" fmla="*/ 220911 w 128"/>
                <a:gd name="T21" fmla="*/ 219075 h 72"/>
                <a:gd name="T22" fmla="*/ 223937 w 128"/>
                <a:gd name="T23" fmla="*/ 219075 h 72"/>
                <a:gd name="T24" fmla="*/ 223937 w 128"/>
                <a:gd name="T25" fmla="*/ 219075 h 72"/>
                <a:gd name="T26" fmla="*/ 223937 w 128"/>
                <a:gd name="T27" fmla="*/ 219075 h 72"/>
                <a:gd name="T28" fmla="*/ 223937 w 128"/>
                <a:gd name="T29" fmla="*/ 219075 h 72"/>
                <a:gd name="T30" fmla="*/ 223937 w 128"/>
                <a:gd name="T31" fmla="*/ 219075 h 72"/>
                <a:gd name="T32" fmla="*/ 223937 w 128"/>
                <a:gd name="T33" fmla="*/ 219075 h 72"/>
                <a:gd name="T34" fmla="*/ 223937 w 128"/>
                <a:gd name="T35" fmla="*/ 219075 h 72"/>
                <a:gd name="T36" fmla="*/ 387350 w 128"/>
                <a:gd name="T37" fmla="*/ 139965 h 72"/>
                <a:gd name="T38" fmla="*/ 378271 w 128"/>
                <a:gd name="T39" fmla="*/ 143007 h 72"/>
                <a:gd name="T40" fmla="*/ 317748 w 128"/>
                <a:gd name="T41" fmla="*/ 161264 h 72"/>
                <a:gd name="T42" fmla="*/ 272355 w 128"/>
                <a:gd name="T43" fmla="*/ 152135 h 72"/>
                <a:gd name="T44" fmla="*/ 260251 w 128"/>
                <a:gd name="T45" fmla="*/ 152135 h 72"/>
                <a:gd name="T46" fmla="*/ 42366 w 128"/>
                <a:gd name="T47" fmla="*/ 127794 h 72"/>
                <a:gd name="T48" fmla="*/ 0 w 128"/>
                <a:gd name="T49" fmla="*/ 0 h 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72"/>
                <a:gd name="T77" fmla="*/ 128 w 128"/>
                <a:gd name="T78" fmla="*/ 72 h 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72">
                  <a:moveTo>
                    <a:pt x="0" y="0"/>
                  </a:moveTo>
                  <a:cubicBezTo>
                    <a:pt x="0" y="40"/>
                    <a:pt x="33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96" y="72"/>
                    <a:pt x="115" y="62"/>
                    <a:pt x="128" y="46"/>
                  </a:cubicBezTo>
                  <a:cubicBezTo>
                    <a:pt x="127" y="46"/>
                    <a:pt x="126" y="47"/>
                    <a:pt x="125" y="47"/>
                  </a:cubicBezTo>
                  <a:cubicBezTo>
                    <a:pt x="118" y="51"/>
                    <a:pt x="111" y="53"/>
                    <a:pt x="105" y="53"/>
                  </a:cubicBezTo>
                  <a:cubicBezTo>
                    <a:pt x="100" y="53"/>
                    <a:pt x="95" y="52"/>
                    <a:pt x="90" y="50"/>
                  </a:cubicBezTo>
                  <a:cubicBezTo>
                    <a:pt x="88" y="50"/>
                    <a:pt x="87" y="50"/>
                    <a:pt x="86" y="50"/>
                  </a:cubicBezTo>
                  <a:cubicBezTo>
                    <a:pt x="66" y="50"/>
                    <a:pt x="42" y="48"/>
                    <a:pt x="14" y="42"/>
                  </a:cubicBezTo>
                  <a:cubicBezTo>
                    <a:pt x="5" y="30"/>
                    <a:pt x="0" y="16"/>
                    <a:pt x="0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6" name="Freeform 147"/>
            <p:cNvSpPr>
              <a:spLocks noEditPoints="1"/>
            </p:cNvSpPr>
            <p:nvPr/>
          </p:nvSpPr>
          <p:spPr bwMode="auto">
            <a:xfrm>
              <a:off x="6203951" y="5160963"/>
              <a:ext cx="396875" cy="169863"/>
            </a:xfrm>
            <a:custGeom>
              <a:avLst/>
              <a:gdLst>
                <a:gd name="T0" fmla="*/ 396875 w 131"/>
                <a:gd name="T1" fmla="*/ 145597 h 56"/>
                <a:gd name="T2" fmla="*/ 378697 w 131"/>
                <a:gd name="T3" fmla="*/ 160763 h 56"/>
                <a:gd name="T4" fmla="*/ 387786 w 131"/>
                <a:gd name="T5" fmla="*/ 157730 h 56"/>
                <a:gd name="T6" fmla="*/ 396875 w 131"/>
                <a:gd name="T7" fmla="*/ 145597 h 56"/>
                <a:gd name="T8" fmla="*/ 0 w 131"/>
                <a:gd name="T9" fmla="*/ 0 h 56"/>
                <a:gd name="T10" fmla="*/ 0 w 131"/>
                <a:gd name="T11" fmla="*/ 15166 h 56"/>
                <a:gd name="T12" fmla="*/ 0 w 131"/>
                <a:gd name="T13" fmla="*/ 18200 h 56"/>
                <a:gd name="T14" fmla="*/ 0 w 131"/>
                <a:gd name="T15" fmla="*/ 18200 h 56"/>
                <a:gd name="T16" fmla="*/ 0 w 131"/>
                <a:gd name="T17" fmla="*/ 18200 h 56"/>
                <a:gd name="T18" fmla="*/ 0 w 131"/>
                <a:gd name="T19" fmla="*/ 18200 h 56"/>
                <a:gd name="T20" fmla="*/ 0 w 131"/>
                <a:gd name="T21" fmla="*/ 18200 h 56"/>
                <a:gd name="T22" fmla="*/ 0 w 131"/>
                <a:gd name="T23" fmla="*/ 18200 h 56"/>
                <a:gd name="T24" fmla="*/ 0 w 131"/>
                <a:gd name="T25" fmla="*/ 18200 h 56"/>
                <a:gd name="T26" fmla="*/ 0 w 131"/>
                <a:gd name="T27" fmla="*/ 18200 h 56"/>
                <a:gd name="T28" fmla="*/ 42414 w 131"/>
                <a:gd name="T29" fmla="*/ 145597 h 56"/>
                <a:gd name="T30" fmla="*/ 260544 w 131"/>
                <a:gd name="T31" fmla="*/ 169863 h 56"/>
                <a:gd name="T32" fmla="*/ 272662 w 131"/>
                <a:gd name="T33" fmla="*/ 169863 h 56"/>
                <a:gd name="T34" fmla="*/ 78769 w 131"/>
                <a:gd name="T35" fmla="*/ 12133 h 56"/>
                <a:gd name="T36" fmla="*/ 0 w 131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56"/>
                <a:gd name="T59" fmla="*/ 131 w 131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56">
                  <a:moveTo>
                    <a:pt x="131" y="48"/>
                  </a:moveTo>
                  <a:cubicBezTo>
                    <a:pt x="129" y="50"/>
                    <a:pt x="127" y="51"/>
                    <a:pt x="125" y="53"/>
                  </a:cubicBezTo>
                  <a:cubicBezTo>
                    <a:pt x="126" y="53"/>
                    <a:pt x="127" y="52"/>
                    <a:pt x="128" y="52"/>
                  </a:cubicBezTo>
                  <a:cubicBezTo>
                    <a:pt x="129" y="51"/>
                    <a:pt x="130" y="49"/>
                    <a:pt x="131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2"/>
                    <a:pt x="5" y="36"/>
                    <a:pt x="14" y="48"/>
                  </a:cubicBezTo>
                  <a:cubicBezTo>
                    <a:pt x="42" y="54"/>
                    <a:pt x="66" y="56"/>
                    <a:pt x="86" y="56"/>
                  </a:cubicBezTo>
                  <a:cubicBezTo>
                    <a:pt x="87" y="56"/>
                    <a:pt x="88" y="56"/>
                    <a:pt x="90" y="56"/>
                  </a:cubicBezTo>
                  <a:cubicBezTo>
                    <a:pt x="64" y="46"/>
                    <a:pt x="41" y="15"/>
                    <a:pt x="26" y="4"/>
                  </a:cubicBezTo>
                  <a:cubicBezTo>
                    <a:pt x="16" y="3"/>
                    <a:pt x="8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7" name="Freeform 148"/>
            <p:cNvSpPr/>
            <p:nvPr/>
          </p:nvSpPr>
          <p:spPr bwMode="auto">
            <a:xfrm>
              <a:off x="6370638" y="4872038"/>
              <a:ext cx="114300" cy="106363"/>
            </a:xfrm>
            <a:custGeom>
              <a:avLst/>
              <a:gdLst>
                <a:gd name="T0" fmla="*/ 0 w 38"/>
                <a:gd name="T1" fmla="*/ 91168 h 35"/>
                <a:gd name="T2" fmla="*/ 51134 w 38"/>
                <a:gd name="T3" fmla="*/ 0 h 35"/>
                <a:gd name="T4" fmla="*/ 114300 w 38"/>
                <a:gd name="T5" fmla="*/ 94207 h 35"/>
                <a:gd name="T6" fmla="*/ 21055 w 38"/>
                <a:gd name="T7" fmla="*/ 106363 h 35"/>
                <a:gd name="T8" fmla="*/ 0 w 38"/>
                <a:gd name="T9" fmla="*/ 9116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5"/>
                <a:gd name="T17" fmla="*/ 38 w 38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5">
                  <a:moveTo>
                    <a:pt x="0" y="30"/>
                  </a:moveTo>
                  <a:cubicBezTo>
                    <a:pt x="0" y="30"/>
                    <a:pt x="17" y="30"/>
                    <a:pt x="17" y="0"/>
                  </a:cubicBezTo>
                  <a:cubicBezTo>
                    <a:pt x="19" y="12"/>
                    <a:pt x="19" y="32"/>
                    <a:pt x="38" y="31"/>
                  </a:cubicBezTo>
                  <a:cubicBezTo>
                    <a:pt x="24" y="33"/>
                    <a:pt x="7" y="35"/>
                    <a:pt x="7" y="35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3D82C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8" name="Oval 149"/>
            <p:cNvSpPr>
              <a:spLocks noChangeArrowheads="1"/>
            </p:cNvSpPr>
            <p:nvPr/>
          </p:nvSpPr>
          <p:spPr bwMode="auto">
            <a:xfrm>
              <a:off x="6248401" y="5221288"/>
              <a:ext cx="39688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9" name="Freeform 150"/>
            <p:cNvSpPr/>
            <p:nvPr/>
          </p:nvSpPr>
          <p:spPr bwMode="auto">
            <a:xfrm>
              <a:off x="5797551" y="6122988"/>
              <a:ext cx="136525" cy="388938"/>
            </a:xfrm>
            <a:custGeom>
              <a:avLst/>
              <a:gdLst>
                <a:gd name="T0" fmla="*/ 0 w 45"/>
                <a:gd name="T1" fmla="*/ 0 h 128"/>
                <a:gd name="T2" fmla="*/ 21237 w 45"/>
                <a:gd name="T3" fmla="*/ 343359 h 128"/>
                <a:gd name="T4" fmla="*/ 136525 w 45"/>
                <a:gd name="T5" fmla="*/ 388938 h 128"/>
                <a:gd name="T6" fmla="*/ 45508 w 45"/>
                <a:gd name="T7" fmla="*/ 30386 h 128"/>
                <a:gd name="T8" fmla="*/ 0 w 45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128"/>
                <a:gd name="T17" fmla="*/ 45 w 45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128">
                  <a:moveTo>
                    <a:pt x="0" y="0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35" y="128"/>
                    <a:pt x="45" y="128"/>
                  </a:cubicBezTo>
                  <a:cubicBezTo>
                    <a:pt x="40" y="105"/>
                    <a:pt x="15" y="10"/>
                    <a:pt x="15" y="1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0" name="Freeform 151"/>
            <p:cNvSpPr/>
            <p:nvPr/>
          </p:nvSpPr>
          <p:spPr bwMode="auto">
            <a:xfrm>
              <a:off x="5900738" y="6153150"/>
              <a:ext cx="127000" cy="242888"/>
            </a:xfrm>
            <a:custGeom>
              <a:avLst/>
              <a:gdLst>
                <a:gd name="T0" fmla="*/ 0 w 80"/>
                <a:gd name="T1" fmla="*/ 0 h 153"/>
                <a:gd name="T2" fmla="*/ 57150 w 80"/>
                <a:gd name="T3" fmla="*/ 242888 h 153"/>
                <a:gd name="T4" fmla="*/ 117475 w 80"/>
                <a:gd name="T5" fmla="*/ 236538 h 153"/>
                <a:gd name="T6" fmla="*/ 127000 w 80"/>
                <a:gd name="T7" fmla="*/ 55563 h 153"/>
                <a:gd name="T8" fmla="*/ 0 w 80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53"/>
                <a:gd name="T17" fmla="*/ 80 w 80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53">
                  <a:moveTo>
                    <a:pt x="0" y="0"/>
                  </a:moveTo>
                  <a:lnTo>
                    <a:pt x="36" y="153"/>
                  </a:lnTo>
                  <a:lnTo>
                    <a:pt x="74" y="149"/>
                  </a:lnTo>
                  <a:lnTo>
                    <a:pt x="8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1" name="Freeform 152"/>
            <p:cNvSpPr/>
            <p:nvPr/>
          </p:nvSpPr>
          <p:spPr bwMode="auto">
            <a:xfrm>
              <a:off x="6078538" y="6232525"/>
              <a:ext cx="92075" cy="276225"/>
            </a:xfrm>
            <a:custGeom>
              <a:avLst/>
              <a:gdLst>
                <a:gd name="T0" fmla="*/ 0 w 58"/>
                <a:gd name="T1" fmla="*/ 0 h 174"/>
                <a:gd name="T2" fmla="*/ 9525 w 58"/>
                <a:gd name="T3" fmla="*/ 276225 h 174"/>
                <a:gd name="T4" fmla="*/ 85725 w 58"/>
                <a:gd name="T5" fmla="*/ 260350 h 174"/>
                <a:gd name="T6" fmla="*/ 92075 w 58"/>
                <a:gd name="T7" fmla="*/ 20637 h 174"/>
                <a:gd name="T8" fmla="*/ 0 w 58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74"/>
                <a:gd name="T17" fmla="*/ 58 w 58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74">
                  <a:moveTo>
                    <a:pt x="0" y="0"/>
                  </a:moveTo>
                  <a:lnTo>
                    <a:pt x="6" y="174"/>
                  </a:lnTo>
                  <a:lnTo>
                    <a:pt x="54" y="164"/>
                  </a:lnTo>
                  <a:lnTo>
                    <a:pt x="58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2" name="Freeform 153"/>
            <p:cNvSpPr/>
            <p:nvPr/>
          </p:nvSpPr>
          <p:spPr bwMode="auto">
            <a:xfrm>
              <a:off x="6400801" y="1333500"/>
              <a:ext cx="398463" cy="473075"/>
            </a:xfrm>
            <a:custGeom>
              <a:avLst/>
              <a:gdLst>
                <a:gd name="T0" fmla="*/ 187325 w 251"/>
                <a:gd name="T1" fmla="*/ 211138 h 298"/>
                <a:gd name="T2" fmla="*/ 230188 w 251"/>
                <a:gd name="T3" fmla="*/ 0 h 298"/>
                <a:gd name="T4" fmla="*/ 230188 w 251"/>
                <a:gd name="T5" fmla="*/ 230188 h 298"/>
                <a:gd name="T6" fmla="*/ 398463 w 251"/>
                <a:gd name="T7" fmla="*/ 247650 h 298"/>
                <a:gd name="T8" fmla="*/ 230188 w 251"/>
                <a:gd name="T9" fmla="*/ 260350 h 298"/>
                <a:gd name="T10" fmla="*/ 174625 w 251"/>
                <a:gd name="T11" fmla="*/ 473075 h 298"/>
                <a:gd name="T12" fmla="*/ 187325 w 251"/>
                <a:gd name="T13" fmla="*/ 254000 h 298"/>
                <a:gd name="T14" fmla="*/ 0 w 251"/>
                <a:gd name="T15" fmla="*/ 200025 h 298"/>
                <a:gd name="T16" fmla="*/ 187325 w 251"/>
                <a:gd name="T17" fmla="*/ 21113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1"/>
                <a:gd name="T28" fmla="*/ 0 h 298"/>
                <a:gd name="T29" fmla="*/ 251 w 251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1" h="298">
                  <a:moveTo>
                    <a:pt x="118" y="133"/>
                  </a:moveTo>
                  <a:lnTo>
                    <a:pt x="145" y="0"/>
                  </a:lnTo>
                  <a:lnTo>
                    <a:pt x="145" y="145"/>
                  </a:lnTo>
                  <a:lnTo>
                    <a:pt x="251" y="156"/>
                  </a:lnTo>
                  <a:lnTo>
                    <a:pt x="145" y="164"/>
                  </a:lnTo>
                  <a:lnTo>
                    <a:pt x="110" y="298"/>
                  </a:lnTo>
                  <a:lnTo>
                    <a:pt x="118" y="160"/>
                  </a:lnTo>
                  <a:lnTo>
                    <a:pt x="0" y="126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3" name="Freeform 154"/>
            <p:cNvSpPr/>
            <p:nvPr/>
          </p:nvSpPr>
          <p:spPr bwMode="auto">
            <a:xfrm>
              <a:off x="6227763" y="2389188"/>
              <a:ext cx="296863" cy="352425"/>
            </a:xfrm>
            <a:custGeom>
              <a:avLst/>
              <a:gdLst>
                <a:gd name="T0" fmla="*/ 139700 w 187"/>
                <a:gd name="T1" fmla="*/ 157163 h 222"/>
                <a:gd name="T2" fmla="*/ 169863 w 187"/>
                <a:gd name="T3" fmla="*/ 0 h 222"/>
                <a:gd name="T4" fmla="*/ 169863 w 187"/>
                <a:gd name="T5" fmla="*/ 173038 h 222"/>
                <a:gd name="T6" fmla="*/ 296863 w 187"/>
                <a:gd name="T7" fmla="*/ 185737 h 222"/>
                <a:gd name="T8" fmla="*/ 169863 w 187"/>
                <a:gd name="T9" fmla="*/ 193675 h 222"/>
                <a:gd name="T10" fmla="*/ 130175 w 187"/>
                <a:gd name="T11" fmla="*/ 352425 h 222"/>
                <a:gd name="T12" fmla="*/ 139700 w 187"/>
                <a:gd name="T13" fmla="*/ 190500 h 222"/>
                <a:gd name="T14" fmla="*/ 0 w 187"/>
                <a:gd name="T15" fmla="*/ 149225 h 222"/>
                <a:gd name="T16" fmla="*/ 139700 w 187"/>
                <a:gd name="T17" fmla="*/ 157163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7"/>
                <a:gd name="T28" fmla="*/ 0 h 222"/>
                <a:gd name="T29" fmla="*/ 187 w 187"/>
                <a:gd name="T30" fmla="*/ 222 h 2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7" h="222">
                  <a:moveTo>
                    <a:pt x="88" y="99"/>
                  </a:moveTo>
                  <a:lnTo>
                    <a:pt x="107" y="0"/>
                  </a:lnTo>
                  <a:lnTo>
                    <a:pt x="107" y="109"/>
                  </a:lnTo>
                  <a:lnTo>
                    <a:pt x="187" y="117"/>
                  </a:lnTo>
                  <a:lnTo>
                    <a:pt x="107" y="122"/>
                  </a:lnTo>
                  <a:lnTo>
                    <a:pt x="82" y="222"/>
                  </a:lnTo>
                  <a:lnTo>
                    <a:pt x="88" y="120"/>
                  </a:lnTo>
                  <a:lnTo>
                    <a:pt x="0" y="94"/>
                  </a:lnTo>
                  <a:lnTo>
                    <a:pt x="88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4" name="Freeform 155"/>
            <p:cNvSpPr/>
            <p:nvPr/>
          </p:nvSpPr>
          <p:spPr bwMode="auto">
            <a:xfrm>
              <a:off x="5226051" y="1949450"/>
              <a:ext cx="241300" cy="284163"/>
            </a:xfrm>
            <a:custGeom>
              <a:avLst/>
              <a:gdLst>
                <a:gd name="T0" fmla="*/ 111125 w 152"/>
                <a:gd name="T1" fmla="*/ 130175 h 179"/>
                <a:gd name="T2" fmla="*/ 96837 w 152"/>
                <a:gd name="T3" fmla="*/ 0 h 179"/>
                <a:gd name="T4" fmla="*/ 138112 w 152"/>
                <a:gd name="T5" fmla="*/ 133350 h 179"/>
                <a:gd name="T6" fmla="*/ 241300 w 152"/>
                <a:gd name="T7" fmla="*/ 111125 h 179"/>
                <a:gd name="T8" fmla="*/ 144462 w 152"/>
                <a:gd name="T9" fmla="*/ 150813 h 179"/>
                <a:gd name="T10" fmla="*/ 153987 w 152"/>
                <a:gd name="T11" fmla="*/ 284163 h 179"/>
                <a:gd name="T12" fmla="*/ 120650 w 152"/>
                <a:gd name="T13" fmla="*/ 153988 h 179"/>
                <a:gd name="T14" fmla="*/ 0 w 152"/>
                <a:gd name="T15" fmla="*/ 160338 h 179"/>
                <a:gd name="T16" fmla="*/ 111125 w 152"/>
                <a:gd name="T17" fmla="*/ 130175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79"/>
                <a:gd name="T29" fmla="*/ 152 w 152"/>
                <a:gd name="T30" fmla="*/ 179 h 1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79">
                  <a:moveTo>
                    <a:pt x="70" y="82"/>
                  </a:moveTo>
                  <a:lnTo>
                    <a:pt x="61" y="0"/>
                  </a:lnTo>
                  <a:lnTo>
                    <a:pt x="87" y="84"/>
                  </a:lnTo>
                  <a:lnTo>
                    <a:pt x="152" y="70"/>
                  </a:lnTo>
                  <a:lnTo>
                    <a:pt x="91" y="95"/>
                  </a:lnTo>
                  <a:lnTo>
                    <a:pt x="97" y="179"/>
                  </a:lnTo>
                  <a:lnTo>
                    <a:pt x="76" y="97"/>
                  </a:lnTo>
                  <a:lnTo>
                    <a:pt x="0" y="101"/>
                  </a:lnTo>
                  <a:lnTo>
                    <a:pt x="70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5" name="Freeform 156"/>
            <p:cNvSpPr/>
            <p:nvPr/>
          </p:nvSpPr>
          <p:spPr bwMode="auto">
            <a:xfrm>
              <a:off x="5100638" y="3384550"/>
              <a:ext cx="246063" cy="285750"/>
            </a:xfrm>
            <a:custGeom>
              <a:avLst/>
              <a:gdLst>
                <a:gd name="T0" fmla="*/ 112713 w 155"/>
                <a:gd name="T1" fmla="*/ 130175 h 180"/>
                <a:gd name="T2" fmla="*/ 98425 w 155"/>
                <a:gd name="T3" fmla="*/ 0 h 180"/>
                <a:gd name="T4" fmla="*/ 142875 w 155"/>
                <a:gd name="T5" fmla="*/ 133350 h 180"/>
                <a:gd name="T6" fmla="*/ 246063 w 155"/>
                <a:gd name="T7" fmla="*/ 112713 h 180"/>
                <a:gd name="T8" fmla="*/ 149225 w 155"/>
                <a:gd name="T9" fmla="*/ 152400 h 180"/>
                <a:gd name="T10" fmla="*/ 155575 w 155"/>
                <a:gd name="T11" fmla="*/ 285750 h 180"/>
                <a:gd name="T12" fmla="*/ 122238 w 155"/>
                <a:gd name="T13" fmla="*/ 155575 h 180"/>
                <a:gd name="T14" fmla="*/ 0 w 155"/>
                <a:gd name="T15" fmla="*/ 161925 h 180"/>
                <a:gd name="T16" fmla="*/ 112713 w 155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5"/>
                <a:gd name="T28" fmla="*/ 0 h 180"/>
                <a:gd name="T29" fmla="*/ 155 w 155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5" h="180">
                  <a:moveTo>
                    <a:pt x="71" y="82"/>
                  </a:moveTo>
                  <a:lnTo>
                    <a:pt x="62" y="0"/>
                  </a:lnTo>
                  <a:lnTo>
                    <a:pt x="90" y="84"/>
                  </a:lnTo>
                  <a:lnTo>
                    <a:pt x="155" y="71"/>
                  </a:lnTo>
                  <a:lnTo>
                    <a:pt x="94" y="96"/>
                  </a:lnTo>
                  <a:lnTo>
                    <a:pt x="98" y="180"/>
                  </a:lnTo>
                  <a:lnTo>
                    <a:pt x="77" y="98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6" name="Freeform 157"/>
            <p:cNvSpPr/>
            <p:nvPr/>
          </p:nvSpPr>
          <p:spPr bwMode="auto">
            <a:xfrm>
              <a:off x="6738938" y="3867150"/>
              <a:ext cx="242888" cy="285750"/>
            </a:xfrm>
            <a:custGeom>
              <a:avLst/>
              <a:gdLst>
                <a:gd name="T0" fmla="*/ 112713 w 153"/>
                <a:gd name="T1" fmla="*/ 130175 h 180"/>
                <a:gd name="T2" fmla="*/ 96838 w 153"/>
                <a:gd name="T3" fmla="*/ 0 h 180"/>
                <a:gd name="T4" fmla="*/ 139700 w 153"/>
                <a:gd name="T5" fmla="*/ 133350 h 180"/>
                <a:gd name="T6" fmla="*/ 242888 w 153"/>
                <a:gd name="T7" fmla="*/ 112713 h 180"/>
                <a:gd name="T8" fmla="*/ 146050 w 153"/>
                <a:gd name="T9" fmla="*/ 152400 h 180"/>
                <a:gd name="T10" fmla="*/ 155575 w 153"/>
                <a:gd name="T11" fmla="*/ 285750 h 180"/>
                <a:gd name="T12" fmla="*/ 122238 w 153"/>
                <a:gd name="T13" fmla="*/ 158750 h 180"/>
                <a:gd name="T14" fmla="*/ 0 w 153"/>
                <a:gd name="T15" fmla="*/ 161925 h 180"/>
                <a:gd name="T16" fmla="*/ 112713 w 153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0"/>
                <a:gd name="T29" fmla="*/ 153 w 153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0">
                  <a:moveTo>
                    <a:pt x="71" y="82"/>
                  </a:moveTo>
                  <a:lnTo>
                    <a:pt x="61" y="0"/>
                  </a:lnTo>
                  <a:lnTo>
                    <a:pt x="88" y="84"/>
                  </a:lnTo>
                  <a:lnTo>
                    <a:pt x="153" y="71"/>
                  </a:lnTo>
                  <a:lnTo>
                    <a:pt x="92" y="96"/>
                  </a:lnTo>
                  <a:lnTo>
                    <a:pt x="98" y="180"/>
                  </a:lnTo>
                  <a:lnTo>
                    <a:pt x="77" y="100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7" name="Freeform 158"/>
            <p:cNvSpPr/>
            <p:nvPr/>
          </p:nvSpPr>
          <p:spPr bwMode="auto">
            <a:xfrm>
              <a:off x="6324601" y="4914900"/>
              <a:ext cx="242888" cy="288925"/>
            </a:xfrm>
            <a:custGeom>
              <a:avLst/>
              <a:gdLst>
                <a:gd name="T0" fmla="*/ 112713 w 153"/>
                <a:gd name="T1" fmla="*/ 133350 h 182"/>
                <a:gd name="T2" fmla="*/ 96838 w 153"/>
                <a:gd name="T3" fmla="*/ 0 h 182"/>
                <a:gd name="T4" fmla="*/ 139700 w 153"/>
                <a:gd name="T5" fmla="*/ 136525 h 182"/>
                <a:gd name="T6" fmla="*/ 242888 w 153"/>
                <a:gd name="T7" fmla="*/ 115888 h 182"/>
                <a:gd name="T8" fmla="*/ 146050 w 153"/>
                <a:gd name="T9" fmla="*/ 153987 h 182"/>
                <a:gd name="T10" fmla="*/ 153988 w 153"/>
                <a:gd name="T11" fmla="*/ 288925 h 182"/>
                <a:gd name="T12" fmla="*/ 120650 w 153"/>
                <a:gd name="T13" fmla="*/ 157162 h 182"/>
                <a:gd name="T14" fmla="*/ 0 w 153"/>
                <a:gd name="T15" fmla="*/ 160337 h 182"/>
                <a:gd name="T16" fmla="*/ 112713 w 153"/>
                <a:gd name="T17" fmla="*/ 133350 h 1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2"/>
                <a:gd name="T29" fmla="*/ 153 w 153"/>
                <a:gd name="T30" fmla="*/ 182 h 1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2">
                  <a:moveTo>
                    <a:pt x="71" y="84"/>
                  </a:moveTo>
                  <a:lnTo>
                    <a:pt x="61" y="0"/>
                  </a:lnTo>
                  <a:lnTo>
                    <a:pt x="88" y="86"/>
                  </a:lnTo>
                  <a:lnTo>
                    <a:pt x="153" y="73"/>
                  </a:lnTo>
                  <a:lnTo>
                    <a:pt x="92" y="97"/>
                  </a:lnTo>
                  <a:lnTo>
                    <a:pt x="97" y="182"/>
                  </a:lnTo>
                  <a:lnTo>
                    <a:pt x="76" y="99"/>
                  </a:lnTo>
                  <a:lnTo>
                    <a:pt x="0" y="101"/>
                  </a:lnTo>
                  <a:lnTo>
                    <a:pt x="71" y="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11271" name="文本框 206"/>
          <p:cNvSpPr txBox="1">
            <a:spLocks noChangeArrowheads="1"/>
          </p:cNvSpPr>
          <p:nvPr/>
        </p:nvSpPr>
        <p:spPr bwMode="auto">
          <a:xfrm>
            <a:off x="739775" y="4535805"/>
            <a:ext cx="778446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40000"/>
              </a:lnSpc>
            </a:pP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c581b6c91d36acfd31f4b4b7b19507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00000">
            <a:off x="3528060" y="1880870"/>
            <a:ext cx="4759960" cy="22352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12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70" y="-51435"/>
            <a:ext cx="12189460" cy="69609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3605530"/>
            <a:ext cx="12216130" cy="2142490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3524250" y="2224405"/>
            <a:ext cx="5951220" cy="101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lIns="91436" tIns="45718" rIns="91436" bIns="45718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6000" b="1" dirty="0">
                <a:solidFill>
                  <a:srgbClr val="F5F7EA"/>
                </a:solidFill>
              </a:rPr>
              <a:t>THANK YOU</a:t>
            </a:r>
            <a:endParaRPr lang="en-US" altLang="zh-CN" sz="6000" b="1" dirty="0">
              <a:solidFill>
                <a:srgbClr val="F5F7EA"/>
              </a:solidFill>
            </a:endParaRPr>
          </a:p>
        </p:txBody>
      </p: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7" grpId="13" animBg="1"/>
      <p:bldP spid="47" grpId="14" animBg="1"/>
      <p:bldP spid="47" grpId="15" animBg="1"/>
      <p:bldP spid="47" grpId="16" animBg="1"/>
      <p:bldP spid="47" grpId="17" animBg="1"/>
      <p:bldP spid="47" grpId="18" animBg="1"/>
      <p:bldP spid="47" grpId="19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" y="-13335"/>
            <a:ext cx="12188825" cy="69430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活动背景介绍</a:t>
            </a:r>
            <a:endParaRPr lang="zh-CN" altLang="en-US" sz="2800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69160" y="833755"/>
            <a:ext cx="3528695" cy="3889375"/>
            <a:chOff x="2394" y="984"/>
            <a:chExt cx="5557" cy="6125"/>
          </a:xfrm>
        </p:grpSpPr>
        <p:sp>
          <p:nvSpPr>
            <p:cNvPr id="43" name="文本框 10"/>
            <p:cNvSpPr txBox="1"/>
            <p:nvPr/>
          </p:nvSpPr>
          <p:spPr>
            <a:xfrm>
              <a:off x="4918" y="3663"/>
              <a:ext cx="3033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C00000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138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94" y="984"/>
              <a:ext cx="4383" cy="61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340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09901" y="1668201"/>
            <a:ext cx="2628343" cy="2627392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75785" y="1668201"/>
            <a:ext cx="2628343" cy="2627392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799407" y="1668201"/>
            <a:ext cx="2628343" cy="262739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9"/>
          <p:cNvGrpSpPr/>
          <p:nvPr/>
        </p:nvGrpSpPr>
        <p:grpSpPr>
          <a:xfrm>
            <a:off x="1661727" y="4422259"/>
            <a:ext cx="2760521" cy="1229820"/>
            <a:chOff x="1137578" y="4446650"/>
            <a:chExt cx="2653767" cy="916840"/>
          </a:xfrm>
        </p:grpSpPr>
        <p:sp>
          <p:nvSpPr>
            <p:cNvPr id="12" name="矩形 11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换文字内容，添加相关标题，修改文字内容，也可以直接复制你的内容到此。</a:t>
              </a:r>
              <a:endParaRPr lang="zh-CN" altLang="en-US" sz="14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07632" y="4446650"/>
              <a:ext cx="2313659" cy="251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3"/>
          <p:cNvGrpSpPr/>
          <p:nvPr/>
        </p:nvGrpSpPr>
        <p:grpSpPr>
          <a:xfrm>
            <a:off x="4736968" y="4422259"/>
            <a:ext cx="2760521" cy="1229820"/>
            <a:chOff x="1137578" y="4446650"/>
            <a:chExt cx="2653767" cy="916840"/>
          </a:xfrm>
        </p:grpSpPr>
        <p:sp>
          <p:nvSpPr>
            <p:cNvPr id="15" name="矩形 14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换文字内容，添加相关标题，修改文字内容，也可以直接复制你的内容到此。</a:t>
              </a:r>
              <a:endParaRPr lang="zh-CN" altLang="en-US" sz="14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07632" y="4446650"/>
              <a:ext cx="2313659" cy="251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16"/>
          <p:cNvGrpSpPr/>
          <p:nvPr/>
        </p:nvGrpSpPr>
        <p:grpSpPr>
          <a:xfrm>
            <a:off x="7767603" y="4422259"/>
            <a:ext cx="2760521" cy="1229820"/>
            <a:chOff x="1137578" y="4446650"/>
            <a:chExt cx="2653767" cy="916840"/>
          </a:xfrm>
        </p:grpSpPr>
        <p:sp>
          <p:nvSpPr>
            <p:cNvPr id="18" name="矩形 17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换文字内容，添加相关标题，修改文字内容，也可以直接复制你的内容到此。</a:t>
              </a:r>
              <a:endParaRPr lang="zh-CN" altLang="en-US" sz="14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307632" y="4446650"/>
              <a:ext cx="2313659" cy="251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609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122" name="直接连接符 13"/>
          <p:cNvSpPr>
            <a:spLocks noChangeShapeType="1"/>
          </p:cNvSpPr>
          <p:nvPr/>
        </p:nvSpPr>
        <p:spPr bwMode="auto">
          <a:xfrm>
            <a:off x="2202498" y="3429000"/>
            <a:ext cx="9960894" cy="0"/>
          </a:xfrm>
          <a:prstGeom prst="line">
            <a:avLst/>
          </a:prstGeom>
          <a:noFill/>
          <a:ln w="22225">
            <a:solidFill>
              <a:srgbClr val="F2F2F2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3" name="组合 5152"/>
          <p:cNvGrpSpPr/>
          <p:nvPr/>
        </p:nvGrpSpPr>
        <p:grpSpPr>
          <a:xfrm>
            <a:off x="3086232" y="2036763"/>
            <a:ext cx="1711325" cy="1415097"/>
            <a:chOff x="2364872" y="2036763"/>
            <a:chExt cx="1711325" cy="1415097"/>
          </a:xfrm>
        </p:grpSpPr>
        <p:sp>
          <p:nvSpPr>
            <p:cNvPr id="5123" name="矩形 45"/>
            <p:cNvSpPr>
              <a:spLocks noChangeArrowheads="1"/>
            </p:cNvSpPr>
            <p:nvPr/>
          </p:nvSpPr>
          <p:spPr bwMode="auto">
            <a:xfrm>
              <a:off x="2817310" y="3048635"/>
              <a:ext cx="812800" cy="40322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2017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28" name="文本框 50"/>
            <p:cNvSpPr>
              <a:spLocks noChangeArrowheads="1"/>
            </p:cNvSpPr>
            <p:nvPr/>
          </p:nvSpPr>
          <p:spPr bwMode="auto">
            <a:xfrm>
              <a:off x="2364872" y="2036763"/>
              <a:ext cx="1711325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51" name="组合 5150"/>
          <p:cNvGrpSpPr/>
          <p:nvPr/>
        </p:nvGrpSpPr>
        <p:grpSpPr>
          <a:xfrm>
            <a:off x="6466021" y="2036763"/>
            <a:ext cx="1709737" cy="1415097"/>
            <a:chOff x="5221288" y="2036763"/>
            <a:chExt cx="1709737" cy="1415097"/>
          </a:xfrm>
        </p:grpSpPr>
        <p:sp>
          <p:nvSpPr>
            <p:cNvPr id="5124" name="矩形 46"/>
            <p:cNvSpPr>
              <a:spLocks noChangeArrowheads="1"/>
            </p:cNvSpPr>
            <p:nvPr/>
          </p:nvSpPr>
          <p:spPr bwMode="auto">
            <a:xfrm>
              <a:off x="5686425" y="3048635"/>
              <a:ext cx="812800" cy="40322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2022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29" name="文本框 51"/>
            <p:cNvSpPr>
              <a:spLocks noChangeArrowheads="1"/>
            </p:cNvSpPr>
            <p:nvPr/>
          </p:nvSpPr>
          <p:spPr bwMode="auto">
            <a:xfrm>
              <a:off x="5221288" y="2036763"/>
              <a:ext cx="1709737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49" name="组合 5148"/>
          <p:cNvGrpSpPr/>
          <p:nvPr/>
        </p:nvGrpSpPr>
        <p:grpSpPr>
          <a:xfrm>
            <a:off x="9844223" y="2036763"/>
            <a:ext cx="1709737" cy="1415097"/>
            <a:chOff x="7799388" y="2036763"/>
            <a:chExt cx="1709737" cy="1415097"/>
          </a:xfrm>
        </p:grpSpPr>
        <p:sp>
          <p:nvSpPr>
            <p:cNvPr id="5125" name="矩形 47"/>
            <p:cNvSpPr>
              <a:spLocks noChangeArrowheads="1"/>
            </p:cNvSpPr>
            <p:nvPr/>
          </p:nvSpPr>
          <p:spPr bwMode="auto">
            <a:xfrm>
              <a:off x="8280400" y="3048635"/>
              <a:ext cx="812800" cy="40322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2040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30" name="文本框 52"/>
            <p:cNvSpPr>
              <a:spLocks noChangeArrowheads="1"/>
            </p:cNvSpPr>
            <p:nvPr/>
          </p:nvSpPr>
          <p:spPr bwMode="auto">
            <a:xfrm>
              <a:off x="7799388" y="2036763"/>
              <a:ext cx="1709737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52" name="组合 5151"/>
          <p:cNvGrpSpPr/>
          <p:nvPr/>
        </p:nvGrpSpPr>
        <p:grpSpPr>
          <a:xfrm>
            <a:off x="4776920" y="3419475"/>
            <a:ext cx="1709738" cy="1368425"/>
            <a:chOff x="3911600" y="3419475"/>
            <a:chExt cx="1709738" cy="1368425"/>
          </a:xfrm>
        </p:grpSpPr>
        <p:sp>
          <p:nvSpPr>
            <p:cNvPr id="5126" name="矩形 48"/>
            <p:cNvSpPr>
              <a:spLocks noChangeArrowheads="1"/>
            </p:cNvSpPr>
            <p:nvPr/>
          </p:nvSpPr>
          <p:spPr bwMode="auto">
            <a:xfrm>
              <a:off x="4391025" y="3419475"/>
              <a:ext cx="812800" cy="40163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2020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31" name="文本框 53"/>
            <p:cNvSpPr>
              <a:spLocks noChangeArrowheads="1"/>
            </p:cNvSpPr>
            <p:nvPr/>
          </p:nvSpPr>
          <p:spPr bwMode="auto">
            <a:xfrm>
              <a:off x="3911600" y="3959225"/>
              <a:ext cx="1709738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50" name="组合 5149"/>
          <p:cNvGrpSpPr/>
          <p:nvPr/>
        </p:nvGrpSpPr>
        <p:grpSpPr>
          <a:xfrm>
            <a:off x="8155121" y="3419475"/>
            <a:ext cx="1709738" cy="1368425"/>
            <a:chOff x="6562725" y="3419475"/>
            <a:chExt cx="1709738" cy="1368425"/>
          </a:xfrm>
        </p:grpSpPr>
        <p:sp>
          <p:nvSpPr>
            <p:cNvPr id="5127" name="矩形 49"/>
            <p:cNvSpPr>
              <a:spLocks noChangeArrowheads="1"/>
            </p:cNvSpPr>
            <p:nvPr/>
          </p:nvSpPr>
          <p:spPr bwMode="auto">
            <a:xfrm>
              <a:off x="6983413" y="3419475"/>
              <a:ext cx="812800" cy="40163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</a:t>
              </a:r>
              <a:r>
                <a:rPr lang="en-US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28</a:t>
              </a:r>
              <a:endParaRPr 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32" name="文本框 54"/>
            <p:cNvSpPr>
              <a:spLocks noChangeArrowheads="1"/>
            </p:cNvSpPr>
            <p:nvPr/>
          </p:nvSpPr>
          <p:spPr bwMode="auto">
            <a:xfrm>
              <a:off x="6562725" y="3959225"/>
              <a:ext cx="1709738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" name="图片 5" descr="bad16bfa84b2dc0a9f41505784cf2e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0490" y="1697355"/>
            <a:ext cx="2999740" cy="360934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97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5" name="图片 4" descr="71f7d1b8f95247e5381e137b9a5e51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2560" y="729615"/>
            <a:ext cx="3362325" cy="62287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11028" y="2312355"/>
            <a:ext cx="5434609" cy="3063119"/>
            <a:chOff x="5337893" y="1489395"/>
            <a:chExt cx="5434609" cy="3063119"/>
          </a:xfrm>
        </p:grpSpPr>
        <p:grpSp>
          <p:nvGrpSpPr>
            <p:cNvPr id="7" name="组合 6"/>
            <p:cNvGrpSpPr/>
            <p:nvPr/>
          </p:nvGrpSpPr>
          <p:grpSpPr>
            <a:xfrm>
              <a:off x="5337893" y="1489395"/>
              <a:ext cx="2299523" cy="1470958"/>
              <a:chOff x="5337893" y="1489395"/>
              <a:chExt cx="2299523" cy="1470958"/>
            </a:xfrm>
          </p:grpSpPr>
          <p:sp>
            <p:nvSpPr>
              <p:cNvPr id="16390" name="Rounded Rectangle 72"/>
              <p:cNvSpPr>
                <a:spLocks noChangeArrowheads="1"/>
              </p:cNvSpPr>
              <p:nvPr/>
            </p:nvSpPr>
            <p:spPr bwMode="auto">
              <a:xfrm>
                <a:off x="5759450" y="1489395"/>
                <a:ext cx="1389063" cy="377825"/>
              </a:xfrm>
              <a:prstGeom prst="roundRect">
                <a:avLst>
                  <a:gd name="adj" fmla="val 21106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337893" y="2101752"/>
                <a:ext cx="2299523" cy="858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 dirty="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472979" y="1489395"/>
              <a:ext cx="2299523" cy="1470958"/>
              <a:chOff x="8472979" y="1489395"/>
              <a:chExt cx="2299523" cy="1470958"/>
            </a:xfrm>
          </p:grpSpPr>
          <p:sp>
            <p:nvSpPr>
              <p:cNvPr id="16392" name="Rounded Rectangle 72"/>
              <p:cNvSpPr>
                <a:spLocks noChangeArrowheads="1"/>
              </p:cNvSpPr>
              <p:nvPr/>
            </p:nvSpPr>
            <p:spPr bwMode="auto">
              <a:xfrm>
                <a:off x="8901476" y="1489395"/>
                <a:ext cx="1390650" cy="377825"/>
              </a:xfrm>
              <a:prstGeom prst="roundRect">
                <a:avLst>
                  <a:gd name="adj" fmla="val 21106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8472979" y="2101752"/>
                <a:ext cx="2299523" cy="858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337893" y="3218182"/>
              <a:ext cx="2299523" cy="1334332"/>
              <a:chOff x="5337893" y="3218182"/>
              <a:chExt cx="2299523" cy="1334332"/>
            </a:xfrm>
          </p:grpSpPr>
          <p:sp>
            <p:nvSpPr>
              <p:cNvPr id="16394" name="Rounded Rectangle 72"/>
              <p:cNvSpPr>
                <a:spLocks noChangeArrowheads="1"/>
              </p:cNvSpPr>
              <p:nvPr/>
            </p:nvSpPr>
            <p:spPr bwMode="auto">
              <a:xfrm>
                <a:off x="5759450" y="3218182"/>
                <a:ext cx="1389063" cy="377825"/>
              </a:xfrm>
              <a:prstGeom prst="roundRect">
                <a:avLst>
                  <a:gd name="adj" fmla="val 21106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337893" y="3823195"/>
                <a:ext cx="2299523" cy="729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472979" y="3218182"/>
              <a:ext cx="2299523" cy="1304347"/>
              <a:chOff x="8472979" y="3218182"/>
              <a:chExt cx="2299523" cy="1304347"/>
            </a:xfrm>
          </p:grpSpPr>
          <p:sp>
            <p:nvSpPr>
              <p:cNvPr id="16396" name="Rounded Rectangle 72"/>
              <p:cNvSpPr>
                <a:spLocks noChangeArrowheads="1"/>
              </p:cNvSpPr>
              <p:nvPr/>
            </p:nvSpPr>
            <p:spPr bwMode="auto">
              <a:xfrm>
                <a:off x="8901476" y="3218182"/>
                <a:ext cx="1390650" cy="377825"/>
              </a:xfrm>
              <a:prstGeom prst="roundRect">
                <a:avLst>
                  <a:gd name="adj" fmla="val 21106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472979" y="3823394"/>
                <a:ext cx="2299523" cy="699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5080"/>
            <a:ext cx="12189460" cy="6952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28" name="Group 82"/>
          <p:cNvGrpSpPr/>
          <p:nvPr/>
        </p:nvGrpSpPr>
        <p:grpSpPr>
          <a:xfrm>
            <a:off x="881579" y="3717518"/>
            <a:ext cx="10430476" cy="2048279"/>
            <a:chOff x="911424" y="2653916"/>
            <a:chExt cx="10430477" cy="2048279"/>
          </a:xfrm>
        </p:grpSpPr>
        <p:cxnSp>
          <p:nvCxnSpPr>
            <p:cNvPr id="29" name="Straight Connector 79"/>
            <p:cNvCxnSpPr/>
            <p:nvPr/>
          </p:nvCxnSpPr>
          <p:spPr>
            <a:xfrm flipH="1">
              <a:off x="6164537" y="2668208"/>
              <a:ext cx="5177362" cy="0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80"/>
            <p:cNvCxnSpPr/>
            <p:nvPr/>
          </p:nvCxnSpPr>
          <p:spPr>
            <a:xfrm flipH="1">
              <a:off x="6164537" y="2653916"/>
              <a:ext cx="5177364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73"/>
            <p:cNvSpPr/>
            <p:nvPr/>
          </p:nvSpPr>
          <p:spPr bwMode="auto">
            <a:xfrm flipV="1">
              <a:off x="5071888" y="2668400"/>
              <a:ext cx="2033795" cy="2033795"/>
            </a:xfrm>
            <a:prstGeom prst="ellipse">
              <a:avLst/>
            </a:prstGeom>
            <a:noFill/>
            <a:ln w="381000">
              <a:solidFill>
                <a:srgbClr val="C00000"/>
              </a:solidFill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Oval 74"/>
            <p:cNvSpPr/>
            <p:nvPr/>
          </p:nvSpPr>
          <p:spPr bwMode="auto">
            <a:xfrm flipV="1">
              <a:off x="5071888" y="2654108"/>
              <a:ext cx="2033795" cy="203379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3" name="Straight Connector 75"/>
            <p:cNvCxnSpPr>
              <a:stCxn id="31" idx="4"/>
            </p:cNvCxnSpPr>
            <p:nvPr/>
          </p:nvCxnSpPr>
          <p:spPr>
            <a:xfrm flipH="1">
              <a:off x="911424" y="2668400"/>
              <a:ext cx="5177362" cy="0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76"/>
            <p:cNvCxnSpPr/>
            <p:nvPr/>
          </p:nvCxnSpPr>
          <p:spPr>
            <a:xfrm flipH="1">
              <a:off x="911424" y="2654108"/>
              <a:ext cx="5177364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85"/>
          <p:cNvSpPr/>
          <p:nvPr/>
        </p:nvSpPr>
        <p:spPr>
          <a:xfrm>
            <a:off x="5253990" y="4209415"/>
            <a:ext cx="1609090" cy="103695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zh-CN" altLang="en-US" sz="12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Rectangle 86"/>
          <p:cNvSpPr/>
          <p:nvPr/>
        </p:nvSpPr>
        <p:spPr>
          <a:xfrm>
            <a:off x="881380" y="4818147"/>
            <a:ext cx="2747010" cy="577215"/>
          </a:xfrm>
          <a:prstGeom prst="rect">
            <a:avLst/>
          </a:prstGeom>
        </p:spPr>
        <p:txBody>
          <a:bodyPr wrap="square"/>
          <a:lstStyle/>
          <a:p>
            <a:pPr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zh-CN" altLang="en-US" sz="12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87"/>
          <p:cNvSpPr txBox="1"/>
          <p:nvPr/>
        </p:nvSpPr>
        <p:spPr bwMode="auto">
          <a:xfrm>
            <a:off x="927100" y="4315483"/>
            <a:ext cx="1449115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algn="l" latinLnBrk="0">
              <a:buClr>
                <a:prstClr val="white"/>
              </a:buClr>
              <a:defRPr/>
            </a:pPr>
            <a:r>
              <a:rPr lang="zh-CN" altLang="en-US" sz="2400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400" b="1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Rectangle 89"/>
          <p:cNvSpPr/>
          <p:nvPr/>
        </p:nvSpPr>
        <p:spPr>
          <a:xfrm>
            <a:off x="8564880" y="4891172"/>
            <a:ext cx="2747010" cy="577215"/>
          </a:xfrm>
          <a:prstGeom prst="rect">
            <a:avLst/>
          </a:prstGeom>
        </p:spPr>
        <p:txBody>
          <a:bodyPr wrap="square"/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zh-CN" altLang="en-US" sz="120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TextBox 90"/>
          <p:cNvSpPr txBox="1"/>
          <p:nvPr/>
        </p:nvSpPr>
        <p:spPr bwMode="auto">
          <a:xfrm>
            <a:off x="9747205" y="4410733"/>
            <a:ext cx="1449115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algn="r" latinLnBrk="0">
              <a:buClr>
                <a:prstClr val="white"/>
              </a:buClr>
              <a:defRPr/>
            </a:pPr>
            <a:r>
              <a:rPr lang="zh-CN" altLang="en-US" sz="2400" b="1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400" b="1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c19101526ca90f5bcc2e2aa85f621c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3990" y="1002665"/>
            <a:ext cx="1916430" cy="271526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1" grpId="0"/>
      <p:bldP spid="42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" y="-13335"/>
            <a:ext cx="12188825" cy="6867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rPr>
              <a:t>活动受众分析</a:t>
            </a:r>
            <a:endParaRPr lang="en-US" altLang="zh-CN" sz="2800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4225" y="662305"/>
            <a:ext cx="3863975" cy="4060825"/>
            <a:chOff x="2213" y="714"/>
            <a:chExt cx="6085" cy="6395"/>
          </a:xfrm>
        </p:grpSpPr>
        <p:sp>
          <p:nvSpPr>
            <p:cNvPr id="43" name="文本框 10"/>
            <p:cNvSpPr txBox="1"/>
            <p:nvPr/>
          </p:nvSpPr>
          <p:spPr>
            <a:xfrm>
              <a:off x="4969" y="3663"/>
              <a:ext cx="3329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C00000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138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3" y="714"/>
              <a:ext cx="4576" cy="639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867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活动受众分析</a:t>
            </a:r>
            <a:endParaRPr lang="zh-CN" altLang="en-US" b="1" dirty="0">
              <a:solidFill>
                <a:srgbClr val="F5F7E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3" name="Group 3"/>
          <p:cNvGrpSpPr/>
          <p:nvPr/>
        </p:nvGrpSpPr>
        <p:grpSpPr>
          <a:xfrm>
            <a:off x="1798438" y="2784559"/>
            <a:ext cx="8107443" cy="1743614"/>
            <a:chOff x="1050566" y="2772576"/>
            <a:chExt cx="10090868" cy="2170176"/>
          </a:xfrm>
        </p:grpSpPr>
        <p:sp>
          <p:nvSpPr>
            <p:cNvPr id="54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7"/>
          <p:cNvGrpSpPr/>
          <p:nvPr/>
        </p:nvGrpSpPr>
        <p:grpSpPr>
          <a:xfrm>
            <a:off x="6957020" y="3161794"/>
            <a:ext cx="977844" cy="977844"/>
            <a:chOff x="7471157" y="3242097"/>
            <a:chExt cx="1217066" cy="1217066"/>
          </a:xfrm>
        </p:grpSpPr>
        <p:sp>
          <p:nvSpPr>
            <p:cNvPr id="60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rgbClr val="F5F7E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8"/>
          <p:cNvGrpSpPr/>
          <p:nvPr/>
        </p:nvGrpSpPr>
        <p:grpSpPr>
          <a:xfrm>
            <a:off x="8550805" y="3161794"/>
            <a:ext cx="977844" cy="977844"/>
            <a:chOff x="9454847" y="3242097"/>
            <a:chExt cx="1217066" cy="1217066"/>
          </a:xfrm>
        </p:grpSpPr>
        <p:sp>
          <p:nvSpPr>
            <p:cNvPr id="63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rgbClr val="F5F7E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5"/>
          <p:cNvGrpSpPr/>
          <p:nvPr/>
        </p:nvGrpSpPr>
        <p:grpSpPr>
          <a:xfrm>
            <a:off x="3769456" y="3161794"/>
            <a:ext cx="977844" cy="977844"/>
            <a:chOff x="3503777" y="3242097"/>
            <a:chExt cx="1217066" cy="1217066"/>
          </a:xfrm>
        </p:grpSpPr>
        <p:sp>
          <p:nvSpPr>
            <p:cNvPr id="66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F5F7E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"/>
          <p:cNvGrpSpPr/>
          <p:nvPr/>
        </p:nvGrpSpPr>
        <p:grpSpPr>
          <a:xfrm>
            <a:off x="5363238" y="3161794"/>
            <a:ext cx="977844" cy="977844"/>
            <a:chOff x="5487467" y="3242097"/>
            <a:chExt cx="1217066" cy="1217066"/>
          </a:xfrm>
          <a:solidFill>
            <a:srgbClr val="C00000"/>
          </a:solidFill>
        </p:grpSpPr>
        <p:sp>
          <p:nvSpPr>
            <p:cNvPr id="69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rgbClr val="F5F7E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/>
          <p:nvPr/>
        </p:nvGrpSpPr>
        <p:grpSpPr>
          <a:xfrm>
            <a:off x="2167417" y="3161794"/>
            <a:ext cx="977844" cy="977844"/>
            <a:chOff x="1520087" y="3242097"/>
            <a:chExt cx="1217066" cy="1217066"/>
          </a:xfrm>
        </p:grpSpPr>
        <p:sp>
          <p:nvSpPr>
            <p:cNvPr id="72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rgbClr val="F5F7EA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68"/>
          <p:cNvGrpSpPr/>
          <p:nvPr/>
        </p:nvGrpSpPr>
        <p:grpSpPr>
          <a:xfrm>
            <a:off x="2599440" y="4239298"/>
            <a:ext cx="120125" cy="422160"/>
            <a:chOff x="8243431" y="1672074"/>
            <a:chExt cx="199000" cy="699358"/>
          </a:xfrm>
          <a:solidFill>
            <a:srgbClr val="C00000"/>
          </a:solidFill>
        </p:grpSpPr>
        <p:sp>
          <p:nvSpPr>
            <p:cNvPr id="75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69"/>
          <p:cNvGrpSpPr/>
          <p:nvPr/>
        </p:nvGrpSpPr>
        <p:grpSpPr>
          <a:xfrm>
            <a:off x="5792098" y="4239298"/>
            <a:ext cx="120125" cy="422160"/>
            <a:chOff x="8243431" y="1672074"/>
            <a:chExt cx="199000" cy="699358"/>
          </a:xfrm>
          <a:solidFill>
            <a:srgbClr val="C00000"/>
          </a:solidFill>
        </p:grpSpPr>
        <p:sp>
          <p:nvSpPr>
            <p:cNvPr id="79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73"/>
          <p:cNvGrpSpPr/>
          <p:nvPr/>
        </p:nvGrpSpPr>
        <p:grpSpPr>
          <a:xfrm>
            <a:off x="8979662" y="4239298"/>
            <a:ext cx="120125" cy="422160"/>
            <a:chOff x="8243431" y="1672074"/>
            <a:chExt cx="199000" cy="699358"/>
          </a:xfrm>
          <a:solidFill>
            <a:srgbClr val="C00000"/>
          </a:solidFill>
        </p:grpSpPr>
        <p:sp>
          <p:nvSpPr>
            <p:cNvPr id="83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77"/>
          <p:cNvGrpSpPr/>
          <p:nvPr/>
        </p:nvGrpSpPr>
        <p:grpSpPr>
          <a:xfrm>
            <a:off x="4198313" y="2639973"/>
            <a:ext cx="120125" cy="422160"/>
            <a:chOff x="8243431" y="1672074"/>
            <a:chExt cx="199000" cy="699358"/>
          </a:xfrm>
          <a:solidFill>
            <a:srgbClr val="C00000"/>
          </a:solidFill>
        </p:grpSpPr>
        <p:sp>
          <p:nvSpPr>
            <p:cNvPr id="87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81"/>
          <p:cNvGrpSpPr/>
          <p:nvPr/>
        </p:nvGrpSpPr>
        <p:grpSpPr>
          <a:xfrm>
            <a:off x="7385881" y="2639973"/>
            <a:ext cx="120125" cy="422160"/>
            <a:chOff x="8243431" y="1672074"/>
            <a:chExt cx="199000" cy="699358"/>
          </a:xfrm>
          <a:solidFill>
            <a:srgbClr val="C00000"/>
          </a:solidFill>
        </p:grpSpPr>
        <p:sp>
          <p:nvSpPr>
            <p:cNvPr id="91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4" name="Rectangle 85"/>
          <p:cNvSpPr/>
          <p:nvPr/>
        </p:nvSpPr>
        <p:spPr>
          <a:xfrm>
            <a:off x="1630552" y="4816430"/>
            <a:ext cx="2051617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ectangle 86"/>
          <p:cNvSpPr/>
          <p:nvPr/>
        </p:nvSpPr>
        <p:spPr>
          <a:xfrm>
            <a:off x="8010774" y="4816430"/>
            <a:ext cx="2051617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87"/>
          <p:cNvSpPr/>
          <p:nvPr/>
        </p:nvSpPr>
        <p:spPr>
          <a:xfrm>
            <a:off x="4823209" y="4816430"/>
            <a:ext cx="2051617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88"/>
          <p:cNvSpPr/>
          <p:nvPr/>
        </p:nvSpPr>
        <p:spPr>
          <a:xfrm>
            <a:off x="6347145" y="1754535"/>
            <a:ext cx="208633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89"/>
          <p:cNvSpPr/>
          <p:nvPr/>
        </p:nvSpPr>
        <p:spPr>
          <a:xfrm>
            <a:off x="3155146" y="1754535"/>
            <a:ext cx="208633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9" name="图片 98" descr="88c220a8c5d6d4e3a6bc8860f2b640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23375" y="-862965"/>
            <a:ext cx="3108960" cy="537273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94" grpId="0"/>
      <p:bldP spid="96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2869</Words>
  <Application>WPS 演示</Application>
  <PresentationFormat>宽屏</PresentationFormat>
  <Paragraphs>298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Impact</vt:lpstr>
      <vt:lpstr>Open Sans</vt:lpstr>
      <vt:lpstr>Arial Black</vt:lpstr>
      <vt:lpstr>Verdana</vt:lpstr>
      <vt:lpstr>Calibri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圣诞节PPT</dc:title>
  <dc:creator>小木头素材; Administrator</dc:creator>
  <cp:lastModifiedBy>Administrator</cp:lastModifiedBy>
  <cp:revision>3</cp:revision>
  <dcterms:created xsi:type="dcterms:W3CDTF">2017-11-16T11:56:00Z</dcterms:created>
  <dcterms:modified xsi:type="dcterms:W3CDTF">2018-10-06T14:49:40Z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