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80" r:id="rId4"/>
    <p:sldId id="258" r:id="rId5"/>
    <p:sldId id="268" r:id="rId6"/>
    <p:sldId id="262" r:id="rId7"/>
    <p:sldId id="267" r:id="rId8"/>
    <p:sldId id="277" r:id="rId9"/>
    <p:sldId id="279" r:id="rId10"/>
    <p:sldId id="282" r:id="rId11"/>
    <p:sldId id="259" r:id="rId12"/>
    <p:sldId id="263" r:id="rId13"/>
    <p:sldId id="269" r:id="rId14"/>
    <p:sldId id="270" r:id="rId15"/>
    <p:sldId id="276" r:id="rId16"/>
    <p:sldId id="261" r:id="rId17"/>
    <p:sldId id="264" r:id="rId18"/>
    <p:sldId id="271" r:id="rId19"/>
    <p:sldId id="272" r:id="rId20"/>
    <p:sldId id="260" r:id="rId21"/>
    <p:sldId id="265" r:id="rId22"/>
    <p:sldId id="273" r:id="rId23"/>
    <p:sldId id="274" r:id="rId24"/>
    <p:sldId id="266"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424" autoAdjust="0"/>
  </p:normalViewPr>
  <p:slideViewPr>
    <p:cSldViewPr snapToGrid="0">
      <p:cViewPr varScale="1">
        <p:scale>
          <a:sx n="72" d="100"/>
          <a:sy n="72" d="100"/>
        </p:scale>
        <p:origin x="63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746CF0-7855-429B-BFB7-B133A705E9BF}" type="datetimeFigureOut">
              <a:rPr lang="zh-CN" altLang="en-US" smtClean="0"/>
              <a:t>2018/3/17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13BAE2-4471-4EAE-8384-9B3583D612BA}" type="slidenum">
              <a:rPr lang="zh-CN" altLang="en-US" smtClean="0"/>
              <a:t>‹#›</a:t>
            </a:fld>
            <a:endParaRPr lang="zh-CN" altLang="en-US"/>
          </a:p>
        </p:txBody>
      </p:sp>
    </p:spTree>
    <p:extLst>
      <p:ext uri="{BB962C8B-B14F-4D97-AF65-F5344CB8AC3E}">
        <p14:creationId xmlns:p14="http://schemas.microsoft.com/office/powerpoint/2010/main" val="2745699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a:t>
            </a:fld>
            <a:endParaRPr lang="zh-CN" altLang="en-US"/>
          </a:p>
        </p:txBody>
      </p:sp>
    </p:spTree>
    <p:extLst>
      <p:ext uri="{BB962C8B-B14F-4D97-AF65-F5344CB8AC3E}">
        <p14:creationId xmlns:p14="http://schemas.microsoft.com/office/powerpoint/2010/main" val="13305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10</a:t>
            </a:fld>
            <a:endParaRPr lang="zh-CN" altLang="en-US"/>
          </a:p>
        </p:txBody>
      </p:sp>
    </p:spTree>
    <p:extLst>
      <p:ext uri="{BB962C8B-B14F-4D97-AF65-F5344CB8AC3E}">
        <p14:creationId xmlns:p14="http://schemas.microsoft.com/office/powerpoint/2010/main" val="4203367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11</a:t>
            </a:fld>
            <a:endParaRPr lang="zh-CN" altLang="en-US"/>
          </a:p>
        </p:txBody>
      </p:sp>
    </p:spTree>
    <p:extLst>
      <p:ext uri="{BB962C8B-B14F-4D97-AF65-F5344CB8AC3E}">
        <p14:creationId xmlns:p14="http://schemas.microsoft.com/office/powerpoint/2010/main" val="496028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12</a:t>
            </a:fld>
            <a:endParaRPr lang="zh-CN" altLang="en-US"/>
          </a:p>
        </p:txBody>
      </p:sp>
    </p:spTree>
    <p:extLst>
      <p:ext uri="{BB962C8B-B14F-4D97-AF65-F5344CB8AC3E}">
        <p14:creationId xmlns:p14="http://schemas.microsoft.com/office/powerpoint/2010/main" val="2757130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13</a:t>
            </a:fld>
            <a:endParaRPr lang="zh-CN" altLang="en-US"/>
          </a:p>
        </p:txBody>
      </p:sp>
    </p:spTree>
    <p:extLst>
      <p:ext uri="{BB962C8B-B14F-4D97-AF65-F5344CB8AC3E}">
        <p14:creationId xmlns:p14="http://schemas.microsoft.com/office/powerpoint/2010/main" val="1598169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14</a:t>
            </a:fld>
            <a:endParaRPr lang="zh-CN" altLang="en-US"/>
          </a:p>
        </p:txBody>
      </p:sp>
    </p:spTree>
    <p:extLst>
      <p:ext uri="{BB962C8B-B14F-4D97-AF65-F5344CB8AC3E}">
        <p14:creationId xmlns:p14="http://schemas.microsoft.com/office/powerpoint/2010/main" val="280462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15</a:t>
            </a:fld>
            <a:endParaRPr lang="zh-CN" altLang="en-US"/>
          </a:p>
        </p:txBody>
      </p:sp>
    </p:spTree>
    <p:extLst>
      <p:ext uri="{BB962C8B-B14F-4D97-AF65-F5344CB8AC3E}">
        <p14:creationId xmlns:p14="http://schemas.microsoft.com/office/powerpoint/2010/main" val="2014815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16</a:t>
            </a:fld>
            <a:endParaRPr lang="zh-CN" altLang="en-US"/>
          </a:p>
        </p:txBody>
      </p:sp>
    </p:spTree>
    <p:extLst>
      <p:ext uri="{BB962C8B-B14F-4D97-AF65-F5344CB8AC3E}">
        <p14:creationId xmlns:p14="http://schemas.microsoft.com/office/powerpoint/2010/main" val="2844055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17</a:t>
            </a:fld>
            <a:endParaRPr lang="zh-CN" altLang="en-US"/>
          </a:p>
        </p:txBody>
      </p:sp>
    </p:spTree>
    <p:extLst>
      <p:ext uri="{BB962C8B-B14F-4D97-AF65-F5344CB8AC3E}">
        <p14:creationId xmlns:p14="http://schemas.microsoft.com/office/powerpoint/2010/main" val="137584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18</a:t>
            </a:fld>
            <a:endParaRPr lang="zh-CN" altLang="en-US"/>
          </a:p>
        </p:txBody>
      </p:sp>
    </p:spTree>
    <p:extLst>
      <p:ext uri="{BB962C8B-B14F-4D97-AF65-F5344CB8AC3E}">
        <p14:creationId xmlns:p14="http://schemas.microsoft.com/office/powerpoint/2010/main" val="1957666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19</a:t>
            </a:fld>
            <a:endParaRPr lang="zh-CN" altLang="en-US"/>
          </a:p>
        </p:txBody>
      </p:sp>
    </p:spTree>
    <p:extLst>
      <p:ext uri="{BB962C8B-B14F-4D97-AF65-F5344CB8AC3E}">
        <p14:creationId xmlns:p14="http://schemas.microsoft.com/office/powerpoint/2010/main" val="3238255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a:t>
            </a:fld>
            <a:endParaRPr lang="zh-CN" altLang="en-US"/>
          </a:p>
        </p:txBody>
      </p:sp>
    </p:spTree>
    <p:extLst>
      <p:ext uri="{BB962C8B-B14F-4D97-AF65-F5344CB8AC3E}">
        <p14:creationId xmlns:p14="http://schemas.microsoft.com/office/powerpoint/2010/main" val="3974362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20</a:t>
            </a:fld>
            <a:endParaRPr lang="zh-CN" altLang="en-US"/>
          </a:p>
        </p:txBody>
      </p:sp>
    </p:spTree>
    <p:extLst>
      <p:ext uri="{BB962C8B-B14F-4D97-AF65-F5344CB8AC3E}">
        <p14:creationId xmlns:p14="http://schemas.microsoft.com/office/powerpoint/2010/main" val="4191130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21</a:t>
            </a:fld>
            <a:endParaRPr lang="zh-CN" altLang="en-US"/>
          </a:p>
        </p:txBody>
      </p:sp>
    </p:spTree>
    <p:extLst>
      <p:ext uri="{BB962C8B-B14F-4D97-AF65-F5344CB8AC3E}">
        <p14:creationId xmlns:p14="http://schemas.microsoft.com/office/powerpoint/2010/main" val="350581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22</a:t>
            </a:fld>
            <a:endParaRPr lang="zh-CN" altLang="en-US"/>
          </a:p>
        </p:txBody>
      </p:sp>
    </p:spTree>
    <p:extLst>
      <p:ext uri="{BB962C8B-B14F-4D97-AF65-F5344CB8AC3E}">
        <p14:creationId xmlns:p14="http://schemas.microsoft.com/office/powerpoint/2010/main" val="2036267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23</a:t>
            </a:fld>
            <a:endParaRPr lang="zh-CN" altLang="en-US"/>
          </a:p>
        </p:txBody>
      </p:sp>
    </p:spTree>
    <p:extLst>
      <p:ext uri="{BB962C8B-B14F-4D97-AF65-F5344CB8AC3E}">
        <p14:creationId xmlns:p14="http://schemas.microsoft.com/office/powerpoint/2010/main" val="3794754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24</a:t>
            </a:fld>
            <a:endParaRPr lang="zh-CN" altLang="en-US"/>
          </a:p>
        </p:txBody>
      </p:sp>
    </p:spTree>
    <p:extLst>
      <p:ext uri="{BB962C8B-B14F-4D97-AF65-F5344CB8AC3E}">
        <p14:creationId xmlns:p14="http://schemas.microsoft.com/office/powerpoint/2010/main" val="3776681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3</a:t>
            </a:fld>
            <a:endParaRPr lang="zh-CN" altLang="en-US"/>
          </a:p>
        </p:txBody>
      </p:sp>
    </p:spTree>
    <p:extLst>
      <p:ext uri="{BB962C8B-B14F-4D97-AF65-F5344CB8AC3E}">
        <p14:creationId xmlns:p14="http://schemas.microsoft.com/office/powerpoint/2010/main" val="844941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4</a:t>
            </a:fld>
            <a:endParaRPr lang="zh-CN" altLang="en-US"/>
          </a:p>
        </p:txBody>
      </p:sp>
    </p:spTree>
    <p:extLst>
      <p:ext uri="{BB962C8B-B14F-4D97-AF65-F5344CB8AC3E}">
        <p14:creationId xmlns:p14="http://schemas.microsoft.com/office/powerpoint/2010/main" val="3392102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5</a:t>
            </a:fld>
            <a:endParaRPr lang="zh-CN" altLang="en-US"/>
          </a:p>
        </p:txBody>
      </p:sp>
    </p:spTree>
    <p:extLst>
      <p:ext uri="{BB962C8B-B14F-4D97-AF65-F5344CB8AC3E}">
        <p14:creationId xmlns:p14="http://schemas.microsoft.com/office/powerpoint/2010/main" val="2480070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6</a:t>
            </a:fld>
            <a:endParaRPr lang="zh-CN" altLang="en-US"/>
          </a:p>
        </p:txBody>
      </p:sp>
    </p:spTree>
    <p:extLst>
      <p:ext uri="{BB962C8B-B14F-4D97-AF65-F5344CB8AC3E}">
        <p14:creationId xmlns:p14="http://schemas.microsoft.com/office/powerpoint/2010/main" val="237915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7</a:t>
            </a:fld>
            <a:endParaRPr lang="zh-CN" altLang="en-US"/>
          </a:p>
        </p:txBody>
      </p:sp>
    </p:spTree>
    <p:extLst>
      <p:ext uri="{BB962C8B-B14F-4D97-AF65-F5344CB8AC3E}">
        <p14:creationId xmlns:p14="http://schemas.microsoft.com/office/powerpoint/2010/main" val="39336587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8</a:t>
            </a:fld>
            <a:endParaRPr lang="zh-CN" altLang="en-US"/>
          </a:p>
        </p:txBody>
      </p:sp>
    </p:spTree>
    <p:extLst>
      <p:ext uri="{BB962C8B-B14F-4D97-AF65-F5344CB8AC3E}">
        <p14:creationId xmlns:p14="http://schemas.microsoft.com/office/powerpoint/2010/main" val="532613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3BAE2-4471-4EAE-8384-9B3583D612BA}" type="slidenum">
              <a:rPr lang="zh-CN" altLang="en-US" smtClean="0"/>
              <a:t>9</a:t>
            </a:fld>
            <a:endParaRPr lang="zh-CN" altLang="en-US"/>
          </a:p>
        </p:txBody>
      </p:sp>
    </p:spTree>
    <p:extLst>
      <p:ext uri="{BB962C8B-B14F-4D97-AF65-F5344CB8AC3E}">
        <p14:creationId xmlns:p14="http://schemas.microsoft.com/office/powerpoint/2010/main" val="2255244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1"/>
            <a:ext cx="12192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l="32885" t="20146"/>
          <a:stretch>
            <a:fillRect/>
          </a:stretch>
        </p:blipFill>
        <p:spPr>
          <a:xfrm>
            <a:off x="0" y="0"/>
            <a:ext cx="1924485" cy="12573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238309" y="1933303"/>
            <a:ext cx="1515292" cy="1332411"/>
          </a:xfrm>
          <a:prstGeom prst="roundRect">
            <a:avLst>
              <a:gd name="adj" fmla="val 8439"/>
            </a:avLst>
          </a:prstGeom>
        </p:spPr>
        <p:style>
          <a:lnRef idx="0">
            <a:schemeClr val="accent1"/>
          </a:lnRef>
          <a:fillRef idx="3">
            <a:schemeClr val="accent1"/>
          </a:fillRef>
          <a:effectRef idx="3">
            <a:schemeClr val="accent1"/>
          </a:effectRef>
          <a:fontRef idx="minor">
            <a:schemeClr val="lt1"/>
          </a:fontRef>
        </p:style>
        <p:txBody>
          <a:bodyPr rtlCol="0" anchor="b"/>
          <a:lstStyle/>
          <a:p>
            <a:pPr algn="ctr"/>
            <a:r>
              <a:rPr lang="zh-CN" altLang="en-US" sz="4000" dirty="0">
                <a:solidFill>
                  <a:srgbClr val="FFFF00"/>
                </a:solidFill>
                <a:latin typeface="微软雅黑" panose="020B0503020204020204" pitchFamily="34" charset="-122"/>
                <a:ea typeface="微软雅黑" panose="020B0503020204020204" pitchFamily="34" charset="-122"/>
              </a:rPr>
              <a:t>工 作</a:t>
            </a:r>
            <a:endParaRPr lang="en-US" altLang="zh-CN" sz="4000" dirty="0">
              <a:solidFill>
                <a:srgbClr val="FFFF00"/>
              </a:solidFill>
              <a:latin typeface="微软雅黑" panose="020B0503020204020204" pitchFamily="34" charset="-122"/>
              <a:ea typeface="微软雅黑" panose="020B0503020204020204" pitchFamily="34" charset="-122"/>
            </a:endParaRPr>
          </a:p>
          <a:p>
            <a:pPr algn="ctr"/>
            <a:r>
              <a:rPr lang="zh-CN" altLang="en-US" sz="4000" dirty="0">
                <a:solidFill>
                  <a:srgbClr val="FFFF00"/>
                </a:solidFill>
                <a:latin typeface="微软雅黑" panose="020B0503020204020204" pitchFamily="34" charset="-122"/>
                <a:ea typeface="微软雅黑" panose="020B0503020204020204" pitchFamily="34" charset="-122"/>
              </a:rPr>
              <a:t>报 告</a:t>
            </a:r>
          </a:p>
        </p:txBody>
      </p:sp>
      <p:grpSp>
        <p:nvGrpSpPr>
          <p:cNvPr id="8" name="组合 7"/>
          <p:cNvGrpSpPr/>
          <p:nvPr/>
        </p:nvGrpSpPr>
        <p:grpSpPr>
          <a:xfrm>
            <a:off x="3737066" y="1010348"/>
            <a:ext cx="4717868" cy="527810"/>
            <a:chOff x="2760833" y="1045183"/>
            <a:chExt cx="4717868" cy="527810"/>
          </a:xfrm>
        </p:grpSpPr>
        <p:sp>
          <p:nvSpPr>
            <p:cNvPr id="7" name="圆角矩形 6"/>
            <p:cNvSpPr/>
            <p:nvPr/>
          </p:nvSpPr>
          <p:spPr>
            <a:xfrm>
              <a:off x="2760833" y="1045183"/>
              <a:ext cx="4717868" cy="513652"/>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30228" y="1049773"/>
              <a:ext cx="3179075" cy="523220"/>
            </a:xfrm>
            <a:prstGeom prst="rect">
              <a:avLst/>
            </a:prstGeom>
          </p:spPr>
          <p:txBody>
            <a:bodyPr wrap="none">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聚焦</a:t>
              </a:r>
              <a:r>
                <a:rPr lang="en-US" altLang="zh-CN" sz="2800" dirty="0">
                  <a:solidFill>
                    <a:schemeClr val="bg1"/>
                  </a:solidFill>
                  <a:latin typeface="微软雅黑" panose="020B0503020204020204" pitchFamily="34" charset="-122"/>
                  <a:ea typeface="微软雅黑" panose="020B0503020204020204" pitchFamily="34" charset="-122"/>
                </a:rPr>
                <a:t>2018</a:t>
              </a:r>
              <a:r>
                <a:rPr lang="zh-CN" altLang="en-US" sz="2800" dirty="0">
                  <a:solidFill>
                    <a:schemeClr val="bg1"/>
                  </a:solidFill>
                  <a:latin typeface="微软雅黑" panose="020B0503020204020204" pitchFamily="34" charset="-122"/>
                  <a:ea typeface="微软雅黑" panose="020B0503020204020204" pitchFamily="34" charset="-122"/>
                </a:rPr>
                <a:t>全国两会</a:t>
              </a:r>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783875" y="3792813"/>
            <a:ext cx="4624250" cy="476844"/>
            <a:chOff x="3398265" y="3692434"/>
            <a:chExt cx="6571126" cy="677602"/>
          </a:xfrm>
        </p:grpSpPr>
        <p:grpSp>
          <p:nvGrpSpPr>
            <p:cNvPr id="13" name="组合 12"/>
            <p:cNvGrpSpPr/>
            <p:nvPr/>
          </p:nvGrpSpPr>
          <p:grpSpPr>
            <a:xfrm>
              <a:off x="3398265" y="3692434"/>
              <a:ext cx="3028915" cy="677602"/>
              <a:chOff x="3398265" y="3692434"/>
              <a:chExt cx="3028915" cy="677602"/>
            </a:xfrm>
          </p:grpSpPr>
          <p:sp>
            <p:nvSpPr>
              <p:cNvPr id="9" name="椭圆 8"/>
              <p:cNvSpPr/>
              <p:nvPr/>
            </p:nvSpPr>
            <p:spPr>
              <a:xfrm>
                <a:off x="3398265"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不</a:t>
                </a:r>
              </a:p>
            </p:txBody>
          </p:sp>
          <p:sp>
            <p:nvSpPr>
              <p:cNvPr id="10" name="椭圆 9"/>
              <p:cNvSpPr/>
              <p:nvPr/>
            </p:nvSpPr>
            <p:spPr>
              <a:xfrm>
                <a:off x="4182036"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忘</a:t>
                </a:r>
              </a:p>
            </p:txBody>
          </p:sp>
          <p:sp>
            <p:nvSpPr>
              <p:cNvPr id="11" name="椭圆 10"/>
              <p:cNvSpPr/>
              <p:nvPr/>
            </p:nvSpPr>
            <p:spPr>
              <a:xfrm>
                <a:off x="4965807"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初</a:t>
                </a:r>
              </a:p>
            </p:txBody>
          </p:sp>
          <p:sp>
            <p:nvSpPr>
              <p:cNvPr id="12" name="椭圆 11"/>
              <p:cNvSpPr/>
              <p:nvPr/>
            </p:nvSpPr>
            <p:spPr>
              <a:xfrm>
                <a:off x="5749578"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心</a:t>
                </a:r>
              </a:p>
            </p:txBody>
          </p:sp>
        </p:grpSp>
        <p:grpSp>
          <p:nvGrpSpPr>
            <p:cNvPr id="14" name="组合 13"/>
            <p:cNvGrpSpPr/>
            <p:nvPr/>
          </p:nvGrpSpPr>
          <p:grpSpPr>
            <a:xfrm>
              <a:off x="6940476" y="3692434"/>
              <a:ext cx="3028915" cy="677602"/>
              <a:chOff x="3398265" y="3692434"/>
              <a:chExt cx="3028915" cy="677602"/>
            </a:xfrm>
          </p:grpSpPr>
          <p:sp>
            <p:nvSpPr>
              <p:cNvPr id="15" name="椭圆 14"/>
              <p:cNvSpPr/>
              <p:nvPr/>
            </p:nvSpPr>
            <p:spPr>
              <a:xfrm>
                <a:off x="3398265"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砥</a:t>
                </a:r>
              </a:p>
            </p:txBody>
          </p:sp>
          <p:sp>
            <p:nvSpPr>
              <p:cNvPr id="16" name="椭圆 15"/>
              <p:cNvSpPr/>
              <p:nvPr/>
            </p:nvSpPr>
            <p:spPr>
              <a:xfrm>
                <a:off x="4182036"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砺</a:t>
                </a:r>
              </a:p>
            </p:txBody>
          </p:sp>
          <p:sp>
            <p:nvSpPr>
              <p:cNvPr id="18" name="椭圆 17"/>
              <p:cNvSpPr/>
              <p:nvPr/>
            </p:nvSpPr>
            <p:spPr>
              <a:xfrm>
                <a:off x="5749578"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行</a:t>
                </a:r>
              </a:p>
            </p:txBody>
          </p:sp>
          <p:sp>
            <p:nvSpPr>
              <p:cNvPr id="19" name="椭圆 18"/>
              <p:cNvSpPr/>
              <p:nvPr/>
            </p:nvSpPr>
            <p:spPr>
              <a:xfrm>
                <a:off x="4965807" y="3692434"/>
                <a:ext cx="677602" cy="677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小标宋简体" panose="02010601030101010101" pitchFamily="2" charset="-122"/>
                    <a:ea typeface="方正小标宋简体" panose="02010601030101010101" pitchFamily="2" charset="-122"/>
                  </a:rPr>
                  <a:t>前</a:t>
                </a:r>
              </a:p>
            </p:txBody>
          </p:sp>
        </p:grpSp>
      </p:grpSp>
      <p:grpSp>
        <p:nvGrpSpPr>
          <p:cNvPr id="25" name="组合 24"/>
          <p:cNvGrpSpPr/>
          <p:nvPr/>
        </p:nvGrpSpPr>
        <p:grpSpPr>
          <a:xfrm>
            <a:off x="2982685" y="4031235"/>
            <a:ext cx="6226631" cy="0"/>
            <a:chOff x="2978331" y="4031235"/>
            <a:chExt cx="6226631" cy="0"/>
          </a:xfrm>
        </p:grpSpPr>
        <p:cxnSp>
          <p:nvCxnSpPr>
            <p:cNvPr id="22" name="直接连接符 21"/>
            <p:cNvCxnSpPr/>
            <p:nvPr/>
          </p:nvCxnSpPr>
          <p:spPr>
            <a:xfrm flipH="1">
              <a:off x="2978331" y="4031235"/>
              <a:ext cx="6879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516983" y="4031235"/>
              <a:ext cx="687979"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21" name="图片 20">
            <a:extLst>
              <a:ext uri="{FF2B5EF4-FFF2-40B4-BE49-F238E27FC236}">
                <a16:creationId xmlns:a16="http://schemas.microsoft.com/office/drawing/2014/main" id="{3C4327CB-1B6D-41F2-A626-B0D9904AC2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23" name="图片 22">
            <a:extLst>
              <a:ext uri="{FF2B5EF4-FFF2-40B4-BE49-F238E27FC236}">
                <a16:creationId xmlns:a16="http://schemas.microsoft.com/office/drawing/2014/main" id="{A1C4F069-98A0-4395-88F8-25FDE6A8321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1000"/>
                                        <p:tgtEl>
                                          <p:spTgt spid="21"/>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750"/>
                                        <p:tgtEl>
                                          <p:spTgt spid="23"/>
                                        </p:tgtEl>
                                      </p:cBhvr>
                                    </p:animEffect>
                                    <p:anim calcmode="lin" valueType="num">
                                      <p:cBhvr>
                                        <p:cTn id="12" dur="750" fill="hold"/>
                                        <p:tgtEl>
                                          <p:spTgt spid="23"/>
                                        </p:tgtEl>
                                        <p:attrNameLst>
                                          <p:attrName>ppt_x</p:attrName>
                                        </p:attrNameLst>
                                      </p:cBhvr>
                                      <p:tavLst>
                                        <p:tav tm="0">
                                          <p:val>
                                            <p:strVal val="#ppt_x"/>
                                          </p:val>
                                        </p:tav>
                                        <p:tav tm="100000">
                                          <p:val>
                                            <p:strVal val="#ppt_x"/>
                                          </p:val>
                                        </p:tav>
                                      </p:tavLst>
                                    </p:anim>
                                    <p:anim calcmode="lin" valueType="num">
                                      <p:cBhvr>
                                        <p:cTn id="1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sp>
        <p:nvSpPr>
          <p:cNvPr id="60" name="任意多边形 59"/>
          <p:cNvSpPr/>
          <p:nvPr/>
        </p:nvSpPr>
        <p:spPr>
          <a:xfrm>
            <a:off x="720104"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1" name="任意多边形 60"/>
          <p:cNvSpPr/>
          <p:nvPr/>
        </p:nvSpPr>
        <p:spPr>
          <a:xfrm>
            <a:off x="2754566"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2" name="任意多边形 61"/>
          <p:cNvSpPr/>
          <p:nvPr/>
        </p:nvSpPr>
        <p:spPr>
          <a:xfrm>
            <a:off x="4597031"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3" name="任意多边形 62"/>
          <p:cNvSpPr/>
          <p:nvPr/>
        </p:nvSpPr>
        <p:spPr>
          <a:xfrm>
            <a:off x="6439497"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4" name="任意多边形 63"/>
          <p:cNvSpPr/>
          <p:nvPr/>
        </p:nvSpPr>
        <p:spPr>
          <a:xfrm>
            <a:off x="8281962"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5" name="任意多边形 64"/>
          <p:cNvSpPr/>
          <p:nvPr/>
        </p:nvSpPr>
        <p:spPr>
          <a:xfrm>
            <a:off x="10124426" y="3622957"/>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ysClr val="window" lastClr="FFFFFF">
                  <a:lumMod val="85000"/>
                </a:sysClr>
              </a:gs>
              <a:gs pos="1000">
                <a:sysClr val="window" lastClr="FFFFFF"/>
              </a:gs>
              <a:gs pos="92000">
                <a:sysClr val="window" lastClr="FFFFFF">
                  <a:lumMod val="85000"/>
                </a:sysClr>
              </a:gs>
            </a:gsLst>
            <a:lin ang="16200000" scaled="0"/>
          </a:gradFill>
          <a:ln w="6350" cap="flat" cmpd="sng" algn="ctr">
            <a:solidFill>
              <a:sysClr val="window" lastClr="FFFFFF">
                <a:lumMod val="85000"/>
              </a:sysClr>
            </a:solidFill>
            <a:prstDash val="solid"/>
            <a:miter lim="800000"/>
          </a:ln>
          <a:effectLst>
            <a:outerShdw blurRad="127000" dist="50800" dir="5400000" sx="104000" sy="104000" algn="ctr" rotWithShape="0">
              <a:srgbClr val="000000">
                <a:alpha val="50000"/>
              </a:srgbClr>
            </a:out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6" name="矩形 65"/>
          <p:cNvSpPr/>
          <p:nvPr/>
        </p:nvSpPr>
        <p:spPr>
          <a:xfrm>
            <a:off x="795" y="3035770"/>
            <a:ext cx="12190413" cy="96011"/>
          </a:xfrm>
          <a:prstGeom prst="rect">
            <a:avLst/>
          </a:prstGeom>
          <a:solidFill>
            <a:srgbClr val="C00000"/>
          </a:solidFill>
          <a:ln w="12700" cap="flat" cmpd="sng" algn="ctr">
            <a:noFill/>
            <a:prstDash val="solid"/>
            <a:miter lim="800000"/>
          </a:ln>
          <a:effectLst>
            <a:innerShdw blurRad="114300">
              <a:prstClr val="black"/>
            </a:inn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7" name="椭圆 66"/>
          <p:cNvSpPr/>
          <p:nvPr/>
        </p:nvSpPr>
        <p:spPr>
          <a:xfrm>
            <a:off x="1347128" y="298905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8" name="椭圆 67"/>
          <p:cNvSpPr/>
          <p:nvPr/>
        </p:nvSpPr>
        <p:spPr>
          <a:xfrm>
            <a:off x="3389022" y="295857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9" name="椭圆 68"/>
          <p:cNvSpPr/>
          <p:nvPr/>
        </p:nvSpPr>
        <p:spPr>
          <a:xfrm>
            <a:off x="5217584" y="296873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0" name="椭圆 69"/>
          <p:cNvSpPr/>
          <p:nvPr/>
        </p:nvSpPr>
        <p:spPr>
          <a:xfrm>
            <a:off x="7056305" y="296873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1" name="椭圆 70"/>
          <p:cNvSpPr/>
          <p:nvPr/>
        </p:nvSpPr>
        <p:spPr>
          <a:xfrm>
            <a:off x="8874708" y="297889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2" name="椭圆 71"/>
          <p:cNvSpPr/>
          <p:nvPr/>
        </p:nvSpPr>
        <p:spPr>
          <a:xfrm>
            <a:off x="10774381" y="2958571"/>
            <a:ext cx="189423" cy="189448"/>
          </a:xfrm>
          <a:prstGeom prst="ellipse">
            <a:avLst/>
          </a:prstGeom>
          <a:solidFill>
            <a:sysClr val="windowText" lastClr="000000">
              <a:lumMod val="75000"/>
              <a:lumOff val="25000"/>
            </a:sysClr>
          </a:solidFill>
          <a:ln w="12700" cap="flat" cmpd="sng" algn="ctr">
            <a:solidFill>
              <a:sysClr val="window" lastClr="FFFFFF">
                <a:lumMod val="95000"/>
              </a:sysClr>
            </a:solidFill>
            <a:prstDash val="solid"/>
            <a:miter lim="800000"/>
          </a:ln>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3" name="矩形 72"/>
          <p:cNvSpPr/>
          <p:nvPr/>
        </p:nvSpPr>
        <p:spPr>
          <a:xfrm>
            <a:off x="1127448" y="3195254"/>
            <a:ext cx="675802"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2013</a:t>
            </a:r>
          </a:p>
        </p:txBody>
      </p:sp>
      <p:sp>
        <p:nvSpPr>
          <p:cNvPr id="74" name="矩形 73"/>
          <p:cNvSpPr/>
          <p:nvPr/>
        </p:nvSpPr>
        <p:spPr>
          <a:xfrm>
            <a:off x="3119693" y="3144454"/>
            <a:ext cx="674199"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2014</a:t>
            </a:r>
          </a:p>
        </p:txBody>
      </p:sp>
      <p:sp>
        <p:nvSpPr>
          <p:cNvPr id="75" name="矩形 74"/>
          <p:cNvSpPr/>
          <p:nvPr/>
        </p:nvSpPr>
        <p:spPr>
          <a:xfrm>
            <a:off x="4988150" y="3164774"/>
            <a:ext cx="674199"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2015</a:t>
            </a:r>
          </a:p>
        </p:txBody>
      </p:sp>
      <p:sp>
        <p:nvSpPr>
          <p:cNvPr id="76" name="矩形 75"/>
          <p:cNvSpPr/>
          <p:nvPr/>
        </p:nvSpPr>
        <p:spPr>
          <a:xfrm>
            <a:off x="6816081" y="3164774"/>
            <a:ext cx="675802"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2016</a:t>
            </a:r>
          </a:p>
        </p:txBody>
      </p:sp>
      <p:sp>
        <p:nvSpPr>
          <p:cNvPr id="77" name="矩形 76"/>
          <p:cNvSpPr/>
          <p:nvPr/>
        </p:nvSpPr>
        <p:spPr>
          <a:xfrm>
            <a:off x="8615538" y="3164774"/>
            <a:ext cx="667787"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2017</a:t>
            </a:r>
          </a:p>
        </p:txBody>
      </p:sp>
      <p:sp>
        <p:nvSpPr>
          <p:cNvPr id="78" name="矩形 77"/>
          <p:cNvSpPr/>
          <p:nvPr/>
        </p:nvSpPr>
        <p:spPr>
          <a:xfrm>
            <a:off x="10474575" y="3154614"/>
            <a:ext cx="679008" cy="446264"/>
          </a:xfrm>
          <a:prstGeom prst="rect">
            <a:avLst/>
          </a:prstGeom>
        </p:spPr>
        <p:txBody>
          <a:bodyPr wrap="none" lIns="121908" tIns="60954" rIns="121908" bIns="60954">
            <a:spAutoFit/>
          </a:bodyPr>
          <a:lstStyle/>
          <a:p>
            <a:r>
              <a:rPr lang="en-US" altLang="zh-CN" sz="2100" b="1" dirty="0">
                <a:solidFill>
                  <a:srgbClr val="C00000"/>
                </a:solidFill>
                <a:latin typeface="Agency FB" panose="020B0503020202020204" pitchFamily="34" charset="0"/>
                <a:ea typeface="微软雅黑" panose="020B0503020204020204" pitchFamily="34" charset="-122"/>
                <a:cs typeface="BrowalliaUPC" panose="020B0604020202020204" pitchFamily="34" charset="-34"/>
              </a:rPr>
              <a:t>2018</a:t>
            </a:r>
          </a:p>
        </p:txBody>
      </p:sp>
      <p:sp>
        <p:nvSpPr>
          <p:cNvPr id="79" name="矩形 78"/>
          <p:cNvSpPr/>
          <p:nvPr/>
        </p:nvSpPr>
        <p:spPr>
          <a:xfrm>
            <a:off x="942621"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0" name="矩形 79"/>
          <p:cNvSpPr/>
          <p:nvPr/>
        </p:nvSpPr>
        <p:spPr>
          <a:xfrm>
            <a:off x="2964198"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1" name="矩形 80"/>
          <p:cNvSpPr/>
          <p:nvPr/>
        </p:nvSpPr>
        <p:spPr>
          <a:xfrm>
            <a:off x="4884188"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2" name="矩形 81"/>
          <p:cNvSpPr/>
          <p:nvPr/>
        </p:nvSpPr>
        <p:spPr>
          <a:xfrm>
            <a:off x="6621322"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3" name="矩形 82"/>
          <p:cNvSpPr/>
          <p:nvPr/>
        </p:nvSpPr>
        <p:spPr>
          <a:xfrm>
            <a:off x="8510836"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4" name="矩形 83"/>
          <p:cNvSpPr/>
          <p:nvPr/>
        </p:nvSpPr>
        <p:spPr>
          <a:xfrm>
            <a:off x="10369874" y="3778456"/>
            <a:ext cx="1015638" cy="353931"/>
          </a:xfrm>
          <a:prstGeom prst="rect">
            <a:avLst/>
          </a:prstGeom>
        </p:spPr>
        <p:txBody>
          <a:bodyPr wrap="none" lIns="121908" tIns="60954" rIns="121908" bIns="60954">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输入文本</a:t>
            </a:r>
            <a:endParaRPr lang="zh-CN" altLang="en-US" sz="1500" dirty="0">
              <a:solidFill>
                <a:prstClr val="black">
                  <a:lumMod val="75000"/>
                  <a:lumOff val="25000"/>
                </a:prstClr>
              </a:solidFill>
              <a:latin typeface="Arial" panose="020B0604020202020204"/>
              <a:ea typeface="微软雅黑" panose="020B0503020204020204" pitchFamily="34" charset="-122"/>
            </a:endParaRPr>
          </a:p>
        </p:txBody>
      </p:sp>
      <p:sp>
        <p:nvSpPr>
          <p:cNvPr id="85" name="Freeform 86"/>
          <p:cNvSpPr>
            <a:spLocks noEditPoints="1"/>
          </p:cNvSpPr>
          <p:nvPr/>
        </p:nvSpPr>
        <p:spPr bwMode="auto">
          <a:xfrm>
            <a:off x="3184614" y="2372883"/>
            <a:ext cx="435537" cy="392032"/>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rgbClr val="C00000"/>
          </a:solidFill>
          <a:ln>
            <a:noFill/>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86" name="Group 119"/>
          <p:cNvGrpSpPr/>
          <p:nvPr/>
        </p:nvGrpSpPr>
        <p:grpSpPr>
          <a:xfrm>
            <a:off x="5166477" y="2411162"/>
            <a:ext cx="350824" cy="362345"/>
            <a:chOff x="1227138" y="271463"/>
            <a:chExt cx="679450" cy="701675"/>
          </a:xfrm>
          <a:solidFill>
            <a:srgbClr val="C00000"/>
          </a:solidFill>
        </p:grpSpPr>
        <p:sp>
          <p:nvSpPr>
            <p:cNvPr id="87"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88" name="Freeform 6"/>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89"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0"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91" name="Freeform 158"/>
          <p:cNvSpPr>
            <a:spLocks noEditPoints="1"/>
          </p:cNvSpPr>
          <p:nvPr/>
        </p:nvSpPr>
        <p:spPr bwMode="auto">
          <a:xfrm>
            <a:off x="8779354" y="2504775"/>
            <a:ext cx="380131" cy="325868"/>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C00000"/>
          </a:solidFill>
          <a:ln w="9525">
            <a:noFill/>
            <a:round/>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92" name="Group 36"/>
          <p:cNvGrpSpPr/>
          <p:nvPr/>
        </p:nvGrpSpPr>
        <p:grpSpPr>
          <a:xfrm>
            <a:off x="1261488" y="2387682"/>
            <a:ext cx="320812" cy="478417"/>
            <a:chOff x="4669866" y="3800264"/>
            <a:chExt cx="279527" cy="416797"/>
          </a:xfrm>
          <a:solidFill>
            <a:srgbClr val="C00000"/>
          </a:solidFill>
        </p:grpSpPr>
        <p:sp>
          <p:nvSpPr>
            <p:cNvPr id="93"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4"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5" name="Freeform 143"/>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6"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97" name="Group 67"/>
          <p:cNvGrpSpPr>
            <a:grpSpLocks noChangeAspect="1"/>
          </p:cNvGrpSpPr>
          <p:nvPr/>
        </p:nvGrpSpPr>
        <p:grpSpPr bwMode="auto">
          <a:xfrm>
            <a:off x="6952085" y="2419641"/>
            <a:ext cx="382121" cy="400848"/>
            <a:chOff x="5541" y="-146"/>
            <a:chExt cx="1064" cy="1116"/>
          </a:xfrm>
          <a:solidFill>
            <a:srgbClr val="C00000"/>
          </a:solidFill>
        </p:grpSpPr>
        <p:sp>
          <p:nvSpPr>
            <p:cNvPr id="98"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9" name="Freeform 69"/>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100" name="Freeform 245"/>
          <p:cNvSpPr/>
          <p:nvPr/>
        </p:nvSpPr>
        <p:spPr bwMode="auto">
          <a:xfrm>
            <a:off x="10642651" y="2488459"/>
            <a:ext cx="385387" cy="3854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C00000"/>
          </a:solidFill>
          <a:ln w="9525">
            <a:noFill/>
            <a:round/>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01" name="Content Placeholder 2"/>
          <p:cNvSpPr txBox="1"/>
          <p:nvPr/>
        </p:nvSpPr>
        <p:spPr bwMode="auto">
          <a:xfrm>
            <a:off x="1476407" y="4614744"/>
            <a:ext cx="9073781" cy="48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lnSpc>
                <a:spcPct val="120000"/>
              </a:lnSpc>
              <a:spcBef>
                <a:spcPct val="20000"/>
              </a:spcBef>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这里输入简单的文字概述里输入简单文字概述输入简单的文字概述里输入输入里这里输入简单的文字概述里输入简单文字概述这里输</a:t>
            </a:r>
            <a:endParaRPr lang="en-US" altLang="zh-CN" sz="1100" kern="0" dirty="0">
              <a:solidFill>
                <a:prstClr val="black">
                  <a:lumMod val="75000"/>
                  <a:lumOff val="25000"/>
                </a:prst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1250"/>
                                        <p:tgtEl>
                                          <p:spTgt spid="66"/>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p:cTn id="15" dur="500" fill="hold"/>
                                        <p:tgtEl>
                                          <p:spTgt spid="92"/>
                                        </p:tgtEl>
                                        <p:attrNameLst>
                                          <p:attrName>ppt_w</p:attrName>
                                        </p:attrNameLst>
                                      </p:cBhvr>
                                      <p:tavLst>
                                        <p:tav tm="0">
                                          <p:val>
                                            <p:fltVal val="0"/>
                                          </p:val>
                                        </p:tav>
                                        <p:tav tm="100000">
                                          <p:val>
                                            <p:strVal val="#ppt_w"/>
                                          </p:val>
                                        </p:tav>
                                      </p:tavLst>
                                    </p:anim>
                                    <p:anim calcmode="lin" valueType="num">
                                      <p:cBhvr>
                                        <p:cTn id="16" dur="500" fill="hold"/>
                                        <p:tgtEl>
                                          <p:spTgt spid="92"/>
                                        </p:tgtEl>
                                        <p:attrNameLst>
                                          <p:attrName>ppt_h</p:attrName>
                                        </p:attrNameLst>
                                      </p:cBhvr>
                                      <p:tavLst>
                                        <p:tav tm="0">
                                          <p:val>
                                            <p:fltVal val="0"/>
                                          </p:val>
                                        </p:tav>
                                        <p:tav tm="100000">
                                          <p:val>
                                            <p:strVal val="#ppt_h"/>
                                          </p:val>
                                        </p:tav>
                                      </p:tavLst>
                                    </p:anim>
                                    <p:animEffect transition="in" filter="fade">
                                      <p:cBhvr>
                                        <p:cTn id="17" dur="500"/>
                                        <p:tgtEl>
                                          <p:spTgt spid="92"/>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300"/>
                                        <p:tgtEl>
                                          <p:spTgt spid="73"/>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barn(inVertical)">
                                      <p:cBhvr>
                                        <p:cTn id="29" dur="500"/>
                                        <p:tgtEl>
                                          <p:spTgt spid="79"/>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300"/>
                                        <p:tgtEl>
                                          <p:spTgt spid="74"/>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6000"/>
                            </p:stCondLst>
                            <p:childTnLst>
                              <p:par>
                                <p:cTn id="49" presetID="16" presetClass="entr" presetSubtype="21"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barn(inVertical)">
                                      <p:cBhvr>
                                        <p:cTn id="51" dur="500"/>
                                        <p:tgtEl>
                                          <p:spTgt spid="80"/>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300"/>
                                        <p:tgtEl>
                                          <p:spTgt spid="75"/>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500"/>
                                        <p:tgtEl>
                                          <p:spTgt spid="62"/>
                                        </p:tgtEl>
                                      </p:cBhvr>
                                    </p:animEffect>
                                  </p:childTnLst>
                                </p:cTn>
                              </p:par>
                            </p:childTnLst>
                          </p:cTn>
                        </p:par>
                        <p:par>
                          <p:cTn id="70" fill="hold">
                            <p:stCondLst>
                              <p:cond delay="8500"/>
                            </p:stCondLst>
                            <p:childTnLst>
                              <p:par>
                                <p:cTn id="71" presetID="16" presetClass="entr" presetSubtype="21" fill="hold" grpId="0" nodeType="after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barn(inVertical)">
                                      <p:cBhvr>
                                        <p:cTn id="73" dur="500"/>
                                        <p:tgtEl>
                                          <p:spTgt spid="81"/>
                                        </p:tgtEl>
                                      </p:cBhvr>
                                    </p:animEffect>
                                  </p:childTnLst>
                                </p:cTn>
                              </p:par>
                            </p:childTnLst>
                          </p:cTn>
                        </p:par>
                        <p:par>
                          <p:cTn id="74" fill="hold">
                            <p:stCondLst>
                              <p:cond delay="9000"/>
                            </p:stCondLst>
                            <p:childTnLst>
                              <p:par>
                                <p:cTn id="75" presetID="10"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childTnLst>
                          </p:cTn>
                        </p:par>
                        <p:par>
                          <p:cTn id="78" fill="hold">
                            <p:stCondLst>
                              <p:cond delay="9500"/>
                            </p:stCondLst>
                            <p:childTnLst>
                              <p:par>
                                <p:cTn id="79" presetID="53" presetClass="entr" presetSubtype="16" fill="hold" nodeType="afterEffect">
                                  <p:stCondLst>
                                    <p:cond delay="0"/>
                                  </p:stCondLst>
                                  <p:childTnLst>
                                    <p:set>
                                      <p:cBhvr>
                                        <p:cTn id="80" dur="1" fill="hold">
                                          <p:stCondLst>
                                            <p:cond delay="0"/>
                                          </p:stCondLst>
                                        </p:cTn>
                                        <p:tgtEl>
                                          <p:spTgt spid="97"/>
                                        </p:tgtEl>
                                        <p:attrNameLst>
                                          <p:attrName>style.visibility</p:attrName>
                                        </p:attrNameLst>
                                      </p:cBhvr>
                                      <p:to>
                                        <p:strVal val="visible"/>
                                      </p:to>
                                    </p:set>
                                    <p:anim calcmode="lin" valueType="num">
                                      <p:cBhvr>
                                        <p:cTn id="81" dur="500" fill="hold"/>
                                        <p:tgtEl>
                                          <p:spTgt spid="97"/>
                                        </p:tgtEl>
                                        <p:attrNameLst>
                                          <p:attrName>ppt_w</p:attrName>
                                        </p:attrNameLst>
                                      </p:cBhvr>
                                      <p:tavLst>
                                        <p:tav tm="0">
                                          <p:val>
                                            <p:fltVal val="0"/>
                                          </p:val>
                                        </p:tav>
                                        <p:tav tm="100000">
                                          <p:val>
                                            <p:strVal val="#ppt_w"/>
                                          </p:val>
                                        </p:tav>
                                      </p:tavLst>
                                    </p:anim>
                                    <p:anim calcmode="lin" valueType="num">
                                      <p:cBhvr>
                                        <p:cTn id="82" dur="500" fill="hold"/>
                                        <p:tgtEl>
                                          <p:spTgt spid="97"/>
                                        </p:tgtEl>
                                        <p:attrNameLst>
                                          <p:attrName>ppt_h</p:attrName>
                                        </p:attrNameLst>
                                      </p:cBhvr>
                                      <p:tavLst>
                                        <p:tav tm="0">
                                          <p:val>
                                            <p:fltVal val="0"/>
                                          </p:val>
                                        </p:tav>
                                        <p:tav tm="100000">
                                          <p:val>
                                            <p:strVal val="#ppt_h"/>
                                          </p:val>
                                        </p:tav>
                                      </p:tavLst>
                                    </p:anim>
                                    <p:animEffect transition="in" filter="fade">
                                      <p:cBhvr>
                                        <p:cTn id="83" dur="500"/>
                                        <p:tgtEl>
                                          <p:spTgt spid="97"/>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300"/>
                                        <p:tgtEl>
                                          <p:spTgt spid="7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500"/>
                                        <p:tgtEl>
                                          <p:spTgt spid="63"/>
                                        </p:tgtEl>
                                      </p:cBhvr>
                                    </p:animEffect>
                                  </p:childTnLst>
                                </p:cTn>
                              </p:par>
                            </p:childTnLst>
                          </p:cTn>
                        </p:par>
                        <p:par>
                          <p:cTn id="92" fill="hold">
                            <p:stCondLst>
                              <p:cond delay="11000"/>
                            </p:stCondLst>
                            <p:childTnLst>
                              <p:par>
                                <p:cTn id="93" presetID="16" presetClass="entr" presetSubtype="21" fill="hold" grpId="0" nodeType="after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barn(inVertical)">
                                      <p:cBhvr>
                                        <p:cTn id="95" dur="500"/>
                                        <p:tgtEl>
                                          <p:spTgt spid="82"/>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500"/>
                                        <p:tgtEl>
                                          <p:spTgt spid="71"/>
                                        </p:tgtEl>
                                      </p:cBhvr>
                                    </p:animEffect>
                                  </p:childTnLst>
                                </p:cTn>
                              </p:par>
                            </p:childTnLst>
                          </p:cTn>
                        </p:par>
                        <p:par>
                          <p:cTn id="100" fill="hold">
                            <p:stCondLst>
                              <p:cond delay="12000"/>
                            </p:stCondLst>
                            <p:childTnLst>
                              <p:par>
                                <p:cTn id="101" presetID="53" presetClass="entr" presetSubtype="16" fill="hold" grpId="0" nodeType="afterEffect">
                                  <p:stCondLst>
                                    <p:cond delay="0"/>
                                  </p:stCondLst>
                                  <p:childTnLst>
                                    <p:set>
                                      <p:cBhvr>
                                        <p:cTn id="102" dur="1" fill="hold">
                                          <p:stCondLst>
                                            <p:cond delay="0"/>
                                          </p:stCondLst>
                                        </p:cTn>
                                        <p:tgtEl>
                                          <p:spTgt spid="91"/>
                                        </p:tgtEl>
                                        <p:attrNameLst>
                                          <p:attrName>style.visibility</p:attrName>
                                        </p:attrNameLst>
                                      </p:cBhvr>
                                      <p:to>
                                        <p:strVal val="visible"/>
                                      </p:to>
                                    </p:set>
                                    <p:anim calcmode="lin" valueType="num">
                                      <p:cBhvr>
                                        <p:cTn id="103" dur="500" fill="hold"/>
                                        <p:tgtEl>
                                          <p:spTgt spid="91"/>
                                        </p:tgtEl>
                                        <p:attrNameLst>
                                          <p:attrName>ppt_w</p:attrName>
                                        </p:attrNameLst>
                                      </p:cBhvr>
                                      <p:tavLst>
                                        <p:tav tm="0">
                                          <p:val>
                                            <p:fltVal val="0"/>
                                          </p:val>
                                        </p:tav>
                                        <p:tav tm="100000">
                                          <p:val>
                                            <p:strVal val="#ppt_w"/>
                                          </p:val>
                                        </p:tav>
                                      </p:tavLst>
                                    </p:anim>
                                    <p:anim calcmode="lin" valueType="num">
                                      <p:cBhvr>
                                        <p:cTn id="104" dur="500" fill="hold"/>
                                        <p:tgtEl>
                                          <p:spTgt spid="91"/>
                                        </p:tgtEl>
                                        <p:attrNameLst>
                                          <p:attrName>ppt_h</p:attrName>
                                        </p:attrNameLst>
                                      </p:cBhvr>
                                      <p:tavLst>
                                        <p:tav tm="0">
                                          <p:val>
                                            <p:fltVal val="0"/>
                                          </p:val>
                                        </p:tav>
                                        <p:tav tm="100000">
                                          <p:val>
                                            <p:strVal val="#ppt_h"/>
                                          </p:val>
                                        </p:tav>
                                      </p:tavLst>
                                    </p:anim>
                                    <p:animEffect transition="in" filter="fade">
                                      <p:cBhvr>
                                        <p:cTn id="105" dur="500"/>
                                        <p:tgtEl>
                                          <p:spTgt spid="91"/>
                                        </p:tgtEl>
                                      </p:cBhvr>
                                    </p:animEffect>
                                  </p:childTnLst>
                                </p:cTn>
                              </p:par>
                            </p:childTnLst>
                          </p:cTn>
                        </p:par>
                        <p:par>
                          <p:cTn id="106" fill="hold">
                            <p:stCondLst>
                              <p:cond delay="12500"/>
                            </p:stCondLst>
                            <p:childTnLst>
                              <p:par>
                                <p:cTn id="107" presetID="10" presetClass="entr" presetSubtype="0" fill="hold" grpId="0" nodeType="afterEffect">
                                  <p:stCondLst>
                                    <p:cond delay="0"/>
                                  </p:stCondLst>
                                  <p:childTnLst>
                                    <p:set>
                                      <p:cBhvr>
                                        <p:cTn id="108" dur="1" fill="hold">
                                          <p:stCondLst>
                                            <p:cond delay="0"/>
                                          </p:stCondLst>
                                        </p:cTn>
                                        <p:tgtEl>
                                          <p:spTgt spid="77"/>
                                        </p:tgtEl>
                                        <p:attrNameLst>
                                          <p:attrName>style.visibility</p:attrName>
                                        </p:attrNameLst>
                                      </p:cBhvr>
                                      <p:to>
                                        <p:strVal val="visible"/>
                                      </p:to>
                                    </p:set>
                                    <p:animEffect transition="in" filter="fade">
                                      <p:cBhvr>
                                        <p:cTn id="109" dur="300"/>
                                        <p:tgtEl>
                                          <p:spTgt spid="77"/>
                                        </p:tgtEl>
                                      </p:cBhvr>
                                    </p:animEffect>
                                  </p:childTnLst>
                                </p:cTn>
                              </p:par>
                            </p:childTnLst>
                          </p:cTn>
                        </p:par>
                        <p:par>
                          <p:cTn id="110" fill="hold">
                            <p:stCondLst>
                              <p:cond delay="13000"/>
                            </p:stCondLst>
                            <p:childTnLst>
                              <p:par>
                                <p:cTn id="111" presetID="10" presetClass="entr" presetSubtype="0"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childTnLst>
                                </p:cTn>
                              </p:par>
                            </p:childTnLst>
                          </p:cTn>
                        </p:par>
                        <p:par>
                          <p:cTn id="114" fill="hold">
                            <p:stCondLst>
                              <p:cond delay="13500"/>
                            </p:stCondLst>
                            <p:childTnLst>
                              <p:par>
                                <p:cTn id="115" presetID="16" presetClass="entr" presetSubtype="21" fill="hold" grpId="0" nodeType="afterEffect">
                                  <p:stCondLst>
                                    <p:cond delay="0"/>
                                  </p:stCondLst>
                                  <p:childTnLst>
                                    <p:set>
                                      <p:cBhvr>
                                        <p:cTn id="116" dur="1" fill="hold">
                                          <p:stCondLst>
                                            <p:cond delay="0"/>
                                          </p:stCondLst>
                                        </p:cTn>
                                        <p:tgtEl>
                                          <p:spTgt spid="83"/>
                                        </p:tgtEl>
                                        <p:attrNameLst>
                                          <p:attrName>style.visibility</p:attrName>
                                        </p:attrNameLst>
                                      </p:cBhvr>
                                      <p:to>
                                        <p:strVal val="visible"/>
                                      </p:to>
                                    </p:set>
                                    <p:animEffect transition="in" filter="barn(inVertical)">
                                      <p:cBhvr>
                                        <p:cTn id="117" dur="500"/>
                                        <p:tgtEl>
                                          <p:spTgt spid="83"/>
                                        </p:tgtEl>
                                      </p:cBhvr>
                                    </p:animEffect>
                                  </p:childTnLst>
                                </p:cTn>
                              </p:par>
                            </p:childTnLst>
                          </p:cTn>
                        </p:par>
                        <p:par>
                          <p:cTn id="118" fill="hold">
                            <p:stCondLst>
                              <p:cond delay="14000"/>
                            </p:stCondLst>
                            <p:childTnLst>
                              <p:par>
                                <p:cTn id="119" presetID="10" presetClass="entr" presetSubtype="0" fill="hold" grpId="0" nodeType="afterEffect">
                                  <p:stCondLst>
                                    <p:cond delay="0"/>
                                  </p:stCondLst>
                                  <p:childTnLst>
                                    <p:set>
                                      <p:cBhvr>
                                        <p:cTn id="120" dur="1" fill="hold">
                                          <p:stCondLst>
                                            <p:cond delay="0"/>
                                          </p:stCondLst>
                                        </p:cTn>
                                        <p:tgtEl>
                                          <p:spTgt spid="72"/>
                                        </p:tgtEl>
                                        <p:attrNameLst>
                                          <p:attrName>style.visibility</p:attrName>
                                        </p:attrNameLst>
                                      </p:cBhvr>
                                      <p:to>
                                        <p:strVal val="visible"/>
                                      </p:to>
                                    </p:set>
                                    <p:animEffect transition="in" filter="fade">
                                      <p:cBhvr>
                                        <p:cTn id="121" dur="500"/>
                                        <p:tgtEl>
                                          <p:spTgt spid="72"/>
                                        </p:tgtEl>
                                      </p:cBhvr>
                                    </p:animEffect>
                                  </p:childTnLst>
                                </p:cTn>
                              </p:par>
                            </p:childTnLst>
                          </p:cTn>
                        </p:par>
                        <p:par>
                          <p:cTn id="122" fill="hold">
                            <p:stCondLst>
                              <p:cond delay="14500"/>
                            </p:stCondLst>
                            <p:childTnLst>
                              <p:par>
                                <p:cTn id="123" presetID="53" presetClass="entr" presetSubtype="16" fill="hold" grpId="0" nodeType="afterEffect">
                                  <p:stCondLst>
                                    <p:cond delay="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500" fill="hold"/>
                                        <p:tgtEl>
                                          <p:spTgt spid="100"/>
                                        </p:tgtEl>
                                        <p:attrNameLst>
                                          <p:attrName>ppt_w</p:attrName>
                                        </p:attrNameLst>
                                      </p:cBhvr>
                                      <p:tavLst>
                                        <p:tav tm="0">
                                          <p:val>
                                            <p:fltVal val="0"/>
                                          </p:val>
                                        </p:tav>
                                        <p:tav tm="100000">
                                          <p:val>
                                            <p:strVal val="#ppt_w"/>
                                          </p:val>
                                        </p:tav>
                                      </p:tavLst>
                                    </p:anim>
                                    <p:anim calcmode="lin" valueType="num">
                                      <p:cBhvr>
                                        <p:cTn id="126" dur="500" fill="hold"/>
                                        <p:tgtEl>
                                          <p:spTgt spid="100"/>
                                        </p:tgtEl>
                                        <p:attrNameLst>
                                          <p:attrName>ppt_h</p:attrName>
                                        </p:attrNameLst>
                                      </p:cBhvr>
                                      <p:tavLst>
                                        <p:tav tm="0">
                                          <p:val>
                                            <p:fltVal val="0"/>
                                          </p:val>
                                        </p:tav>
                                        <p:tav tm="100000">
                                          <p:val>
                                            <p:strVal val="#ppt_h"/>
                                          </p:val>
                                        </p:tav>
                                      </p:tavLst>
                                    </p:anim>
                                    <p:animEffect transition="in" filter="fade">
                                      <p:cBhvr>
                                        <p:cTn id="127" dur="500"/>
                                        <p:tgtEl>
                                          <p:spTgt spid="100"/>
                                        </p:tgtEl>
                                      </p:cBhvr>
                                    </p:animEffect>
                                  </p:childTnLst>
                                </p:cTn>
                              </p:par>
                            </p:childTnLst>
                          </p:cTn>
                        </p:par>
                        <p:par>
                          <p:cTn id="128" fill="hold">
                            <p:stCondLst>
                              <p:cond delay="15000"/>
                            </p:stCondLst>
                            <p:childTnLst>
                              <p:par>
                                <p:cTn id="129" presetID="10" presetClass="entr" presetSubtype="0" fill="hold" grpId="0" nodeType="afterEffect">
                                  <p:stCondLst>
                                    <p:cond delay="0"/>
                                  </p:stCondLst>
                                  <p:childTnLst>
                                    <p:set>
                                      <p:cBhvr>
                                        <p:cTn id="130" dur="1" fill="hold">
                                          <p:stCondLst>
                                            <p:cond delay="0"/>
                                          </p:stCondLst>
                                        </p:cTn>
                                        <p:tgtEl>
                                          <p:spTgt spid="78"/>
                                        </p:tgtEl>
                                        <p:attrNameLst>
                                          <p:attrName>style.visibility</p:attrName>
                                        </p:attrNameLst>
                                      </p:cBhvr>
                                      <p:to>
                                        <p:strVal val="visible"/>
                                      </p:to>
                                    </p:set>
                                    <p:animEffect transition="in" filter="fade">
                                      <p:cBhvr>
                                        <p:cTn id="131" dur="300"/>
                                        <p:tgtEl>
                                          <p:spTgt spid="78"/>
                                        </p:tgtEl>
                                      </p:cBhvr>
                                    </p:animEffect>
                                  </p:childTnLst>
                                </p:cTn>
                              </p:par>
                            </p:childTnLst>
                          </p:cTn>
                        </p:par>
                        <p:par>
                          <p:cTn id="132" fill="hold">
                            <p:stCondLst>
                              <p:cond delay="15500"/>
                            </p:stCondLst>
                            <p:childTnLst>
                              <p:par>
                                <p:cTn id="133" presetID="10" presetClass="entr" presetSubtype="0" fill="hold" grpId="0" nodeType="after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fade">
                                      <p:cBhvr>
                                        <p:cTn id="135" dur="500"/>
                                        <p:tgtEl>
                                          <p:spTgt spid="65"/>
                                        </p:tgtEl>
                                      </p:cBhvr>
                                    </p:animEffect>
                                  </p:childTnLst>
                                </p:cTn>
                              </p:par>
                            </p:childTnLst>
                          </p:cTn>
                        </p:par>
                        <p:par>
                          <p:cTn id="136" fill="hold">
                            <p:stCondLst>
                              <p:cond delay="16000"/>
                            </p:stCondLst>
                            <p:childTnLst>
                              <p:par>
                                <p:cTn id="137" presetID="16" presetClass="entr" presetSubtype="21" fill="hold" grpId="0" nodeType="after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barn(inVertical)">
                                      <p:cBhvr>
                                        <p:cTn id="139" dur="500"/>
                                        <p:tgtEl>
                                          <p:spTgt spid="84"/>
                                        </p:tgtEl>
                                      </p:cBhvr>
                                    </p:animEffect>
                                  </p:childTnLst>
                                </p:cTn>
                              </p:par>
                            </p:childTnLst>
                          </p:cTn>
                        </p:par>
                        <p:par>
                          <p:cTn id="140" fill="hold">
                            <p:stCondLst>
                              <p:cond delay="16500"/>
                            </p:stCondLst>
                            <p:childTnLst>
                              <p:par>
                                <p:cTn id="141" presetID="22" presetClass="entr" presetSubtype="8" fill="hold" grpId="0" nodeType="afterEffect">
                                  <p:stCondLst>
                                    <p:cond delay="0"/>
                                  </p:stCondLst>
                                  <p:childTnLst>
                                    <p:set>
                                      <p:cBhvr>
                                        <p:cTn id="142" dur="1" fill="hold">
                                          <p:stCondLst>
                                            <p:cond delay="0"/>
                                          </p:stCondLst>
                                        </p:cTn>
                                        <p:tgtEl>
                                          <p:spTgt spid="101"/>
                                        </p:tgtEl>
                                        <p:attrNameLst>
                                          <p:attrName>style.visibility</p:attrName>
                                        </p:attrNameLst>
                                      </p:cBhvr>
                                      <p:to>
                                        <p:strVal val="visible"/>
                                      </p:to>
                                    </p:set>
                                    <p:animEffect transition="in" filter="wipe(left)">
                                      <p:cBhvr>
                                        <p:cTn id="143"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p:bldP spid="74" grpId="0"/>
      <p:bldP spid="75" grpId="0"/>
      <p:bldP spid="76" grpId="0"/>
      <p:bldP spid="77" grpId="0"/>
      <p:bldP spid="78" grpId="0"/>
      <p:bldP spid="79" grpId="0"/>
      <p:bldP spid="80" grpId="0"/>
      <p:bldP spid="81" grpId="0"/>
      <p:bldP spid="82" grpId="0"/>
      <p:bldP spid="83" grpId="0"/>
      <p:bldP spid="84" grpId="0"/>
      <p:bldP spid="85" grpId="0" animBg="1"/>
      <p:bldP spid="91" grpId="0" animBg="1"/>
      <p:bldP spid="100" grpId="0" animBg="1"/>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4368" y="2333375"/>
            <a:ext cx="5974081" cy="765975"/>
          </a:xfrm>
          <a:prstGeom prst="rect">
            <a:avLst/>
          </a:prstGeom>
        </p:spPr>
      </p:pic>
      <p:sp>
        <p:nvSpPr>
          <p:cNvPr id="8" name="文本框 7"/>
          <p:cNvSpPr txBox="1"/>
          <p:nvPr/>
        </p:nvSpPr>
        <p:spPr>
          <a:xfrm>
            <a:off x="4447540" y="2499946"/>
            <a:ext cx="3005951"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二、五年来政府所做工作</a:t>
            </a:r>
          </a:p>
        </p:txBody>
      </p:sp>
      <p:sp>
        <p:nvSpPr>
          <p:cNvPr id="7" name="圆角矩形 6"/>
          <p:cNvSpPr/>
          <p:nvPr/>
        </p:nvSpPr>
        <p:spPr>
          <a:xfrm>
            <a:off x="1973580" y="2155171"/>
            <a:ext cx="1089660" cy="108966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rPr>
              <a:t>贰</a:t>
            </a:r>
          </a:p>
        </p:txBody>
      </p:sp>
      <p:pic>
        <p:nvPicPr>
          <p:cNvPr id="5" name="图片 4">
            <a:extLst>
              <a:ext uri="{FF2B5EF4-FFF2-40B4-BE49-F238E27FC236}">
                <a16:creationId xmlns:a16="http://schemas.microsoft.com/office/drawing/2014/main" id="{527B4BB6-ECF0-4206-92D2-7AB86448102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6" name="图片 5">
            <a:extLst>
              <a:ext uri="{FF2B5EF4-FFF2-40B4-BE49-F238E27FC236}">
                <a16:creationId xmlns:a16="http://schemas.microsoft.com/office/drawing/2014/main" id="{C7EC5365-C51E-40EC-A2BA-55FEB66214D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413446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二、五年来政府所做工作</a:t>
            </a:r>
          </a:p>
        </p:txBody>
      </p:sp>
      <p:grpSp>
        <p:nvGrpSpPr>
          <p:cNvPr id="3" name="组合 2"/>
          <p:cNvGrpSpPr/>
          <p:nvPr/>
        </p:nvGrpSpPr>
        <p:grpSpPr>
          <a:xfrm>
            <a:off x="3263173" y="2294538"/>
            <a:ext cx="5665658" cy="4446831"/>
            <a:chOff x="2447527" y="1356846"/>
            <a:chExt cx="4250535" cy="3336153"/>
          </a:xfrm>
        </p:grpSpPr>
        <p:grpSp>
          <p:nvGrpSpPr>
            <p:cNvPr id="4" name="组合 3"/>
            <p:cNvGrpSpPr/>
            <p:nvPr/>
          </p:nvGrpSpPr>
          <p:grpSpPr>
            <a:xfrm>
              <a:off x="2447527" y="1356846"/>
              <a:ext cx="4250535" cy="3336153"/>
              <a:chOff x="1425599" y="85410"/>
              <a:chExt cx="7541974" cy="5918732"/>
            </a:xfrm>
          </p:grpSpPr>
          <p:grpSp>
            <p:nvGrpSpPr>
              <p:cNvPr id="25" name="组合 24"/>
              <p:cNvGrpSpPr/>
              <p:nvPr/>
            </p:nvGrpSpPr>
            <p:grpSpPr>
              <a:xfrm>
                <a:off x="4081886" y="85410"/>
                <a:ext cx="2225037" cy="3241314"/>
                <a:chOff x="3787142" y="1675007"/>
                <a:chExt cx="2225037" cy="3241314"/>
              </a:xfrm>
            </p:grpSpPr>
            <p:sp>
              <p:nvSpPr>
                <p:cNvPr id="46" name="任意多边形 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7" name="任意多边形 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8" name="圆角矩形 47"/>
                <p:cNvSpPr/>
                <p:nvPr/>
              </p:nvSpPr>
              <p:spPr>
                <a:xfrm rot="-2700000">
                  <a:off x="4030077" y="1915885"/>
                  <a:ext cx="1741716" cy="1741716"/>
                </a:xfrm>
                <a:prstGeom prst="roundRect">
                  <a:avLst/>
                </a:prstGeom>
                <a:gradFill>
                  <a:gsLst>
                    <a:gs pos="100000">
                      <a:srgbClr val="D7D7D7"/>
                    </a:gs>
                    <a:gs pos="0">
                      <a:sysClr val="window" lastClr="FFFFFF"/>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9" name="椭圆 48"/>
                <p:cNvSpPr/>
                <p:nvPr/>
              </p:nvSpPr>
              <p:spPr>
                <a:xfrm>
                  <a:off x="4189037" y="2074845"/>
                  <a:ext cx="1423797" cy="1423797"/>
                </a:xfrm>
                <a:prstGeom prst="ellipse">
                  <a:avLst/>
                </a:prstGeom>
                <a:solidFill>
                  <a:srgbClr val="C00000"/>
                </a:solidFill>
                <a:ln w="12700" cap="flat" cmpd="sng" algn="ctr">
                  <a:gradFill>
                    <a:gsLst>
                      <a:gs pos="0">
                        <a:srgbClr val="D7D7D7"/>
                      </a:gs>
                      <a:gs pos="100000">
                        <a:sysClr val="window" lastClr="FFFFFF"/>
                      </a:gs>
                    </a:gsLst>
                    <a:lin ang="5400000" scaled="1"/>
                  </a:gradFill>
                  <a:prstDash val="solid"/>
                  <a:miter lim="800000"/>
                </a:ln>
                <a:effectLst>
                  <a:innerShdw blurRad="127000" dist="635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26" name="组合 25"/>
              <p:cNvGrpSpPr/>
              <p:nvPr/>
            </p:nvGrpSpPr>
            <p:grpSpPr>
              <a:xfrm>
                <a:off x="2750296" y="1426889"/>
                <a:ext cx="2225037" cy="3241314"/>
                <a:chOff x="3787142" y="1675007"/>
                <a:chExt cx="2225037" cy="3241314"/>
              </a:xfrm>
            </p:grpSpPr>
            <p:sp>
              <p:nvSpPr>
                <p:cNvPr id="42" name="任意多边形 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3" name="任意多边形 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4" name="圆角矩形 43"/>
                <p:cNvSpPr/>
                <p:nvPr/>
              </p:nvSpPr>
              <p:spPr>
                <a:xfrm rot="-2700000">
                  <a:off x="4030077" y="1915885"/>
                  <a:ext cx="1741716" cy="1741716"/>
                </a:xfrm>
                <a:prstGeom prst="roundRect">
                  <a:avLst/>
                </a:prstGeom>
                <a:gradFill>
                  <a:gsLst>
                    <a:gs pos="100000">
                      <a:srgbClr val="D7D7D7"/>
                    </a:gs>
                    <a:gs pos="0">
                      <a:sysClr val="window" lastClr="FFFFFF"/>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5" name="椭圆 44"/>
                <p:cNvSpPr/>
                <p:nvPr/>
              </p:nvSpPr>
              <p:spPr>
                <a:xfrm>
                  <a:off x="4189037" y="2074845"/>
                  <a:ext cx="1423797" cy="1423797"/>
                </a:xfrm>
                <a:prstGeom prst="ellipse">
                  <a:avLst/>
                </a:prstGeom>
                <a:solidFill>
                  <a:srgbClr val="C00000"/>
                </a:solidFill>
                <a:ln w="12700" cap="flat" cmpd="sng" algn="ctr">
                  <a:gradFill>
                    <a:gsLst>
                      <a:gs pos="0">
                        <a:srgbClr val="D7D7D7"/>
                      </a:gs>
                      <a:gs pos="100000">
                        <a:sysClr val="window" lastClr="FFFFFF"/>
                      </a:gs>
                    </a:gsLst>
                    <a:lin ang="5400000" scaled="1"/>
                  </a:gradFill>
                  <a:prstDash val="solid"/>
                  <a:miter lim="800000"/>
                </a:ln>
                <a:effectLst>
                  <a:innerShdw blurRad="127000" dist="635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27" name="组合 26"/>
              <p:cNvGrpSpPr/>
              <p:nvPr/>
            </p:nvGrpSpPr>
            <p:grpSpPr>
              <a:xfrm>
                <a:off x="1425599" y="2762828"/>
                <a:ext cx="2225037" cy="3241314"/>
                <a:chOff x="3787142" y="1675007"/>
                <a:chExt cx="2225037" cy="3241314"/>
              </a:xfrm>
            </p:grpSpPr>
            <p:sp>
              <p:nvSpPr>
                <p:cNvPr id="38" name="任意多边形 3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9" name="任意多边形 3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0" name="圆角矩形 39"/>
                <p:cNvSpPr/>
                <p:nvPr/>
              </p:nvSpPr>
              <p:spPr>
                <a:xfrm rot="-2700000">
                  <a:off x="4030077" y="1915885"/>
                  <a:ext cx="1741716" cy="1741716"/>
                </a:xfrm>
                <a:prstGeom prst="roundRect">
                  <a:avLst/>
                </a:prstGeom>
                <a:gradFill>
                  <a:gsLst>
                    <a:gs pos="100000">
                      <a:srgbClr val="D7D7D7"/>
                    </a:gs>
                    <a:gs pos="0">
                      <a:sysClr val="window" lastClr="FFFFFF"/>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1" name="椭圆 40"/>
                <p:cNvSpPr/>
                <p:nvPr/>
              </p:nvSpPr>
              <p:spPr>
                <a:xfrm>
                  <a:off x="4189037" y="2074845"/>
                  <a:ext cx="1423797" cy="1423797"/>
                </a:xfrm>
                <a:prstGeom prst="ellipse">
                  <a:avLst/>
                </a:prstGeom>
                <a:solidFill>
                  <a:srgbClr val="C00000"/>
                </a:solidFill>
                <a:ln w="12700" cap="flat" cmpd="sng" algn="ctr">
                  <a:gradFill>
                    <a:gsLst>
                      <a:gs pos="0">
                        <a:srgbClr val="D7D7D7"/>
                      </a:gs>
                      <a:gs pos="100000">
                        <a:sysClr val="window" lastClr="FFFFFF"/>
                      </a:gs>
                    </a:gsLst>
                    <a:lin ang="5400000" scaled="1"/>
                  </a:gradFill>
                  <a:prstDash val="solid"/>
                  <a:miter lim="800000"/>
                </a:ln>
                <a:effectLst>
                  <a:innerShdw blurRad="127000" dist="635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28" name="组合 27"/>
              <p:cNvGrpSpPr/>
              <p:nvPr/>
            </p:nvGrpSpPr>
            <p:grpSpPr>
              <a:xfrm>
                <a:off x="5419283" y="1426889"/>
                <a:ext cx="2225037" cy="3241314"/>
                <a:chOff x="3787142" y="1675007"/>
                <a:chExt cx="2225037" cy="3241314"/>
              </a:xfrm>
            </p:grpSpPr>
            <p:sp>
              <p:nvSpPr>
                <p:cNvPr id="34" name="任意多边形 3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5" name="任意多边形 3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圆角矩形 35"/>
                <p:cNvSpPr/>
                <p:nvPr/>
              </p:nvSpPr>
              <p:spPr>
                <a:xfrm rot="-2700000">
                  <a:off x="4030077" y="1915885"/>
                  <a:ext cx="1741716" cy="1741716"/>
                </a:xfrm>
                <a:prstGeom prst="roundRect">
                  <a:avLst/>
                </a:prstGeom>
                <a:gradFill>
                  <a:gsLst>
                    <a:gs pos="100000">
                      <a:srgbClr val="D7D7D7"/>
                    </a:gs>
                    <a:gs pos="0">
                      <a:sysClr val="window" lastClr="FFFFFF"/>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7" name="椭圆 36"/>
                <p:cNvSpPr/>
                <p:nvPr/>
              </p:nvSpPr>
              <p:spPr>
                <a:xfrm>
                  <a:off x="4189037" y="2074845"/>
                  <a:ext cx="1423797" cy="1423797"/>
                </a:xfrm>
                <a:prstGeom prst="ellipse">
                  <a:avLst/>
                </a:prstGeom>
                <a:solidFill>
                  <a:srgbClr val="C00000"/>
                </a:solidFill>
                <a:ln w="12700" cap="flat" cmpd="sng" algn="ctr">
                  <a:gradFill>
                    <a:gsLst>
                      <a:gs pos="0">
                        <a:srgbClr val="D7D7D7"/>
                      </a:gs>
                      <a:gs pos="100000">
                        <a:sysClr val="window" lastClr="FFFFFF"/>
                      </a:gs>
                    </a:gsLst>
                    <a:lin ang="5400000" scaled="1"/>
                  </a:gradFill>
                  <a:prstDash val="solid"/>
                  <a:miter lim="800000"/>
                </a:ln>
                <a:effectLst>
                  <a:innerShdw blurRad="127000" dist="635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29" name="组合 28"/>
              <p:cNvGrpSpPr/>
              <p:nvPr/>
            </p:nvGrpSpPr>
            <p:grpSpPr>
              <a:xfrm>
                <a:off x="6742536" y="2762828"/>
                <a:ext cx="2225037" cy="3241314"/>
                <a:chOff x="3787142" y="1675007"/>
                <a:chExt cx="2225037" cy="3241314"/>
              </a:xfrm>
            </p:grpSpPr>
            <p:sp>
              <p:nvSpPr>
                <p:cNvPr id="30" name="任意多边形 2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1" name="任意多边形 3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ysClr val="windowText" lastClr="000000">
                        <a:alpha val="20000"/>
                      </a:sysClr>
                    </a:gs>
                    <a:gs pos="27000">
                      <a:srgbClr val="F2F2F2">
                        <a:alpha val="0"/>
                      </a:srgbClr>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2" name="圆角矩形 31"/>
                <p:cNvSpPr/>
                <p:nvPr/>
              </p:nvSpPr>
              <p:spPr>
                <a:xfrm rot="-2700000">
                  <a:off x="4030077" y="1915885"/>
                  <a:ext cx="1741716" cy="1741716"/>
                </a:xfrm>
                <a:prstGeom prst="roundRect">
                  <a:avLst/>
                </a:prstGeom>
                <a:gradFill>
                  <a:gsLst>
                    <a:gs pos="100000">
                      <a:srgbClr val="D7D7D7"/>
                    </a:gs>
                    <a:gs pos="0">
                      <a:sysClr val="window" lastClr="FFFFFF"/>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3" name="椭圆 32"/>
                <p:cNvSpPr/>
                <p:nvPr/>
              </p:nvSpPr>
              <p:spPr>
                <a:xfrm>
                  <a:off x="4189037" y="2074845"/>
                  <a:ext cx="1423797" cy="1423797"/>
                </a:xfrm>
                <a:prstGeom prst="ellipse">
                  <a:avLst/>
                </a:prstGeom>
                <a:solidFill>
                  <a:srgbClr val="C00000"/>
                </a:solidFill>
                <a:ln w="12700" cap="flat" cmpd="sng" algn="ctr">
                  <a:gradFill>
                    <a:gsLst>
                      <a:gs pos="0">
                        <a:srgbClr val="D7D7D7"/>
                      </a:gs>
                      <a:gs pos="100000">
                        <a:sysClr val="window" lastClr="FFFFFF"/>
                      </a:gs>
                    </a:gsLst>
                    <a:lin ang="5400000" scaled="1"/>
                  </a:gradFill>
                  <a:prstDash val="solid"/>
                  <a:miter lim="800000"/>
                </a:ln>
                <a:effectLst>
                  <a:innerShdw blurRad="127000" dist="635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sp>
          <p:nvSpPr>
            <p:cNvPr id="5" name="Freeform 19"/>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ysClr val="window" lastClr="FFFFFF"/>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6" name="Group 22"/>
            <p:cNvGrpSpPr>
              <a:grpSpLocks noChangeAspect="1"/>
            </p:cNvGrpSpPr>
            <p:nvPr/>
          </p:nvGrpSpPr>
          <p:grpSpPr bwMode="auto">
            <a:xfrm>
              <a:off x="5913601" y="3334658"/>
              <a:ext cx="299799" cy="299839"/>
              <a:chOff x="3617" y="1935"/>
              <a:chExt cx="446" cy="446"/>
            </a:xfrm>
            <a:solidFill>
              <a:sysClr val="window" lastClr="FFFFFF"/>
            </a:solidFill>
          </p:grpSpPr>
          <p:sp>
            <p:nvSpPr>
              <p:cNvPr id="23"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4"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7" name="Freeform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ysClr val="window" lastClr="FFFFFF"/>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8" name="Group 181"/>
            <p:cNvGrpSpPr>
              <a:grpSpLocks noChangeAspect="1"/>
            </p:cNvGrpSpPr>
            <p:nvPr/>
          </p:nvGrpSpPr>
          <p:grpSpPr bwMode="auto">
            <a:xfrm>
              <a:off x="4397856" y="1808475"/>
              <a:ext cx="367718" cy="365082"/>
              <a:chOff x="2160" y="2262"/>
              <a:chExt cx="411" cy="408"/>
            </a:xfrm>
            <a:solidFill>
              <a:sysClr val="window" lastClr="FFFFFF"/>
            </a:solidFill>
            <a:effectLst/>
          </p:grpSpPr>
          <p:sp>
            <p:nvSpPr>
              <p:cNvPr id="16"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7"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8"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9"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0"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1"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2"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9" name="Group 198"/>
            <p:cNvGrpSpPr>
              <a:grpSpLocks noChangeAspect="1"/>
            </p:cNvGrpSpPr>
            <p:nvPr/>
          </p:nvGrpSpPr>
          <p:grpSpPr bwMode="auto">
            <a:xfrm>
              <a:off x="5131312" y="2591456"/>
              <a:ext cx="387759" cy="298241"/>
              <a:chOff x="2216" y="2944"/>
              <a:chExt cx="394" cy="303"/>
            </a:xfrm>
            <a:solidFill>
              <a:sysClr val="window" lastClr="FFFFFF"/>
            </a:solidFill>
            <a:effectLst/>
          </p:grpSpPr>
          <p:sp>
            <p:nvSpPr>
              <p:cNvPr id="10"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1"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2" name="Freeform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3" name="Freeform 206"/>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4" name="Freeform 207"/>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5" name="Freeform 208"/>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grpSp>
        <p:nvGrpSpPr>
          <p:cNvPr id="50" name="组合 49"/>
          <p:cNvGrpSpPr/>
          <p:nvPr/>
        </p:nvGrpSpPr>
        <p:grpSpPr>
          <a:xfrm>
            <a:off x="1318298" y="3818990"/>
            <a:ext cx="2219749" cy="968281"/>
            <a:chOff x="3616333" y="5070670"/>
            <a:chExt cx="2220039" cy="968282"/>
          </a:xfrm>
        </p:grpSpPr>
        <p:grpSp>
          <p:nvGrpSpPr>
            <p:cNvPr id="51" name="组合 50"/>
            <p:cNvGrpSpPr/>
            <p:nvPr/>
          </p:nvGrpSpPr>
          <p:grpSpPr>
            <a:xfrm>
              <a:off x="3616333" y="5070670"/>
              <a:ext cx="1000117" cy="836213"/>
              <a:chOff x="3521074" y="5204020"/>
              <a:chExt cx="1000117" cy="836213"/>
            </a:xfrm>
          </p:grpSpPr>
          <p:sp>
            <p:nvSpPr>
              <p:cNvPr id="55" name="文本框 91"/>
              <p:cNvSpPr txBox="1"/>
              <p:nvPr/>
            </p:nvSpPr>
            <p:spPr>
              <a:xfrm>
                <a:off x="3521074" y="5204020"/>
                <a:ext cx="1000117" cy="646332"/>
              </a:xfrm>
              <a:prstGeom prst="rect">
                <a:avLst/>
              </a:prstGeom>
              <a:noFill/>
            </p:spPr>
            <p:txBody>
              <a:bodyPr wrap="square" rtlCol="0">
                <a:spAutoFit/>
              </a:bodyPr>
              <a:lstStyle/>
              <a:p>
                <a:pPr algn="ctr"/>
                <a:r>
                  <a:rPr lang="en-US" altLang="zh-CN" sz="3600" dirty="0">
                    <a:solidFill>
                      <a:srgbClr val="C00000"/>
                    </a:solidFill>
                    <a:latin typeface="Impact" panose="020B0806030902050204" pitchFamily="34" charset="0"/>
                    <a:ea typeface="微软雅黑" panose="020B0503020204020204" pitchFamily="34" charset="-122"/>
                  </a:rPr>
                  <a:t>04</a:t>
                </a:r>
                <a:endParaRPr lang="zh-CN" altLang="en-US" sz="3600" dirty="0">
                  <a:solidFill>
                    <a:srgbClr val="C00000"/>
                  </a:solidFill>
                  <a:latin typeface="Impact" panose="020B0806030902050204" pitchFamily="34" charset="0"/>
                  <a:ea typeface="微软雅黑" panose="020B0503020204020204" pitchFamily="34" charset="-122"/>
                </a:endParaRPr>
              </a:p>
            </p:txBody>
          </p:sp>
          <p:sp>
            <p:nvSpPr>
              <p:cNvPr id="56" name="文本框 92"/>
              <p:cNvSpPr txBox="1"/>
              <p:nvPr/>
            </p:nvSpPr>
            <p:spPr>
              <a:xfrm>
                <a:off x="3595694" y="5778623"/>
                <a:ext cx="824701" cy="261610"/>
              </a:xfrm>
              <a:prstGeom prst="rect">
                <a:avLst/>
              </a:prstGeom>
              <a:noFill/>
            </p:spPr>
            <p:txBody>
              <a:bodyPr wrap="square" rtlCol="0">
                <a:spAutoFit/>
              </a:bodyPr>
              <a:lstStyle/>
              <a:p>
                <a:pPr algn="ctr"/>
                <a:r>
                  <a:rPr lang="en-US" altLang="zh-CN" sz="1100" dirty="0">
                    <a:solidFill>
                      <a:srgbClr val="C00000"/>
                    </a:solidFill>
                    <a:latin typeface="LiHei Pro" panose="020B0500000000000000" pitchFamily="34" charset="-122"/>
                    <a:ea typeface="LiHei Pro" panose="020B0500000000000000" pitchFamily="34" charset="-122"/>
                  </a:rPr>
                  <a:t>OPTION</a:t>
                </a:r>
                <a:endParaRPr lang="zh-CN" altLang="en-US" sz="1100" dirty="0">
                  <a:solidFill>
                    <a:srgbClr val="C00000"/>
                  </a:solidFill>
                  <a:latin typeface="LiHei Pro" panose="020B0500000000000000" pitchFamily="34" charset="-122"/>
                  <a:ea typeface="LiHei Pro" panose="020B0500000000000000" pitchFamily="34" charset="-122"/>
                </a:endParaRPr>
              </a:p>
            </p:txBody>
          </p:sp>
        </p:grpSp>
        <p:grpSp>
          <p:nvGrpSpPr>
            <p:cNvPr id="52" name="组合 51"/>
            <p:cNvGrpSpPr/>
            <p:nvPr/>
          </p:nvGrpSpPr>
          <p:grpSpPr>
            <a:xfrm>
              <a:off x="4317206" y="5191936"/>
              <a:ext cx="1519166" cy="847016"/>
              <a:chOff x="4420271" y="5132049"/>
              <a:chExt cx="1519166" cy="847016"/>
            </a:xfrm>
          </p:grpSpPr>
          <p:sp>
            <p:nvSpPr>
              <p:cNvPr id="53" name="文本框 89"/>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领导力</a:t>
                </a:r>
              </a:p>
            </p:txBody>
          </p:sp>
          <p:sp>
            <p:nvSpPr>
              <p:cNvPr id="54" name="文本框 90"/>
              <p:cNvSpPr txBox="1"/>
              <p:nvPr/>
            </p:nvSpPr>
            <p:spPr>
              <a:xfrm>
                <a:off x="4424521" y="5378900"/>
                <a:ext cx="1393003" cy="600165"/>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57" name="组合 56"/>
          <p:cNvGrpSpPr/>
          <p:nvPr/>
        </p:nvGrpSpPr>
        <p:grpSpPr>
          <a:xfrm>
            <a:off x="2638468" y="2571231"/>
            <a:ext cx="2219749" cy="918503"/>
            <a:chOff x="3616333" y="5120447"/>
            <a:chExt cx="2220039" cy="918505"/>
          </a:xfrm>
        </p:grpSpPr>
        <p:grpSp>
          <p:nvGrpSpPr>
            <p:cNvPr id="58" name="组合 57"/>
            <p:cNvGrpSpPr/>
            <p:nvPr/>
          </p:nvGrpSpPr>
          <p:grpSpPr>
            <a:xfrm>
              <a:off x="3616333" y="5120447"/>
              <a:ext cx="1000117" cy="786437"/>
              <a:chOff x="3521074" y="5253797"/>
              <a:chExt cx="1000117" cy="786437"/>
            </a:xfrm>
          </p:grpSpPr>
          <p:sp>
            <p:nvSpPr>
              <p:cNvPr id="62" name="文本框 98"/>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rgbClr val="C00000"/>
                    </a:solidFill>
                    <a:latin typeface="Impact" panose="020B0806030902050204" pitchFamily="34" charset="0"/>
                    <a:ea typeface="微软雅黑" panose="020B0503020204020204" pitchFamily="34" charset="-122"/>
                  </a:rPr>
                  <a:t>02</a:t>
                </a:r>
                <a:endParaRPr lang="zh-CN" altLang="en-US" sz="3600" dirty="0">
                  <a:solidFill>
                    <a:srgbClr val="C00000"/>
                  </a:solidFill>
                  <a:latin typeface="Impact" panose="020B0806030902050204" pitchFamily="34" charset="0"/>
                  <a:ea typeface="微软雅黑" panose="020B0503020204020204" pitchFamily="34" charset="-122"/>
                </a:endParaRPr>
              </a:p>
            </p:txBody>
          </p:sp>
          <p:sp>
            <p:nvSpPr>
              <p:cNvPr id="63" name="文本框 99"/>
              <p:cNvSpPr txBox="1"/>
              <p:nvPr/>
            </p:nvSpPr>
            <p:spPr>
              <a:xfrm>
                <a:off x="3523274" y="5778624"/>
                <a:ext cx="901923" cy="261610"/>
              </a:xfrm>
              <a:prstGeom prst="rect">
                <a:avLst/>
              </a:prstGeom>
              <a:noFill/>
            </p:spPr>
            <p:txBody>
              <a:bodyPr wrap="square" rtlCol="0">
                <a:spAutoFit/>
              </a:bodyPr>
              <a:lstStyle/>
              <a:p>
                <a:pPr algn="ctr"/>
                <a:r>
                  <a:rPr lang="en-US" altLang="zh-CN" sz="1100" dirty="0">
                    <a:solidFill>
                      <a:srgbClr val="C00000"/>
                    </a:solidFill>
                    <a:latin typeface="LiHei Pro" panose="020B0500000000000000" pitchFamily="34" charset="-122"/>
                    <a:ea typeface="LiHei Pro" panose="020B0500000000000000" pitchFamily="34" charset="-122"/>
                  </a:rPr>
                  <a:t>OPTION</a:t>
                </a:r>
                <a:endParaRPr lang="zh-CN" altLang="en-US" sz="1100" dirty="0">
                  <a:solidFill>
                    <a:srgbClr val="C00000"/>
                  </a:solidFill>
                  <a:latin typeface="LiHei Pro" panose="020B0500000000000000" pitchFamily="34" charset="-122"/>
                  <a:ea typeface="LiHei Pro" panose="020B0500000000000000" pitchFamily="34" charset="-122"/>
                </a:endParaRPr>
              </a:p>
            </p:txBody>
          </p:sp>
        </p:grpSp>
        <p:grpSp>
          <p:nvGrpSpPr>
            <p:cNvPr id="59" name="组合 58"/>
            <p:cNvGrpSpPr/>
            <p:nvPr/>
          </p:nvGrpSpPr>
          <p:grpSpPr>
            <a:xfrm>
              <a:off x="4317206" y="5191936"/>
              <a:ext cx="1519166" cy="847016"/>
              <a:chOff x="4420271" y="5132049"/>
              <a:chExt cx="1519166" cy="847016"/>
            </a:xfrm>
          </p:grpSpPr>
          <p:sp>
            <p:nvSpPr>
              <p:cNvPr id="60" name="文本框 96"/>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执行力</a:t>
                </a:r>
              </a:p>
            </p:txBody>
          </p:sp>
          <p:sp>
            <p:nvSpPr>
              <p:cNvPr id="61" name="文本框 97"/>
              <p:cNvSpPr txBox="1"/>
              <p:nvPr/>
            </p:nvSpPr>
            <p:spPr>
              <a:xfrm>
                <a:off x="4424521" y="5378900"/>
                <a:ext cx="1393003" cy="600165"/>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64" name="组合 63"/>
          <p:cNvGrpSpPr/>
          <p:nvPr/>
        </p:nvGrpSpPr>
        <p:grpSpPr>
          <a:xfrm>
            <a:off x="4944224" y="1269716"/>
            <a:ext cx="2219749" cy="935148"/>
            <a:chOff x="3616333" y="5103803"/>
            <a:chExt cx="2220039" cy="935149"/>
          </a:xfrm>
        </p:grpSpPr>
        <p:grpSp>
          <p:nvGrpSpPr>
            <p:cNvPr id="65" name="组合 64"/>
            <p:cNvGrpSpPr/>
            <p:nvPr/>
          </p:nvGrpSpPr>
          <p:grpSpPr>
            <a:xfrm>
              <a:off x="3616333" y="5103803"/>
              <a:ext cx="1000117" cy="803080"/>
              <a:chOff x="3521074" y="5237153"/>
              <a:chExt cx="1000117" cy="803080"/>
            </a:xfrm>
          </p:grpSpPr>
          <p:sp>
            <p:nvSpPr>
              <p:cNvPr id="69" name="文本框 105"/>
              <p:cNvSpPr txBox="1"/>
              <p:nvPr/>
            </p:nvSpPr>
            <p:spPr>
              <a:xfrm>
                <a:off x="3521074" y="5237153"/>
                <a:ext cx="1000117" cy="646332"/>
              </a:xfrm>
              <a:prstGeom prst="rect">
                <a:avLst/>
              </a:prstGeom>
              <a:noFill/>
            </p:spPr>
            <p:txBody>
              <a:bodyPr wrap="square" rtlCol="0">
                <a:spAutoFit/>
              </a:bodyPr>
              <a:lstStyle/>
              <a:p>
                <a:pPr algn="ctr"/>
                <a:r>
                  <a:rPr lang="en-US" altLang="zh-CN" sz="3600" dirty="0">
                    <a:solidFill>
                      <a:srgbClr val="C00000"/>
                    </a:solidFill>
                    <a:latin typeface="Impact" panose="020B0806030902050204" pitchFamily="34" charset="0"/>
                    <a:ea typeface="微软雅黑" panose="020B0503020204020204" pitchFamily="34" charset="-122"/>
                  </a:rPr>
                  <a:t>01</a:t>
                </a:r>
                <a:endParaRPr lang="zh-CN" altLang="en-US" sz="3600" dirty="0">
                  <a:solidFill>
                    <a:srgbClr val="C00000"/>
                  </a:solidFill>
                  <a:latin typeface="Impact" panose="020B0806030902050204" pitchFamily="34" charset="0"/>
                  <a:ea typeface="微软雅黑" panose="020B0503020204020204" pitchFamily="34" charset="-122"/>
                </a:endParaRPr>
              </a:p>
            </p:txBody>
          </p:sp>
          <p:sp>
            <p:nvSpPr>
              <p:cNvPr id="70" name="文本框 106"/>
              <p:cNvSpPr txBox="1"/>
              <p:nvPr/>
            </p:nvSpPr>
            <p:spPr>
              <a:xfrm>
                <a:off x="3537221" y="5778623"/>
                <a:ext cx="918718" cy="261610"/>
              </a:xfrm>
              <a:prstGeom prst="rect">
                <a:avLst/>
              </a:prstGeom>
              <a:noFill/>
            </p:spPr>
            <p:txBody>
              <a:bodyPr wrap="square" rtlCol="0">
                <a:spAutoFit/>
              </a:bodyPr>
              <a:lstStyle/>
              <a:p>
                <a:pPr algn="ctr"/>
                <a:r>
                  <a:rPr lang="en-US" altLang="zh-CN" sz="1100" dirty="0">
                    <a:solidFill>
                      <a:srgbClr val="C00000"/>
                    </a:solidFill>
                    <a:latin typeface="LiHei Pro" panose="020B0500000000000000" pitchFamily="34" charset="-122"/>
                    <a:ea typeface="LiHei Pro" panose="020B0500000000000000" pitchFamily="34" charset="-122"/>
                  </a:rPr>
                  <a:t>OPTION</a:t>
                </a:r>
                <a:endParaRPr lang="zh-CN" altLang="en-US" sz="1100" dirty="0">
                  <a:solidFill>
                    <a:srgbClr val="C00000"/>
                  </a:solidFill>
                  <a:latin typeface="LiHei Pro" panose="020B0500000000000000" pitchFamily="34" charset="-122"/>
                  <a:ea typeface="LiHei Pro" panose="020B0500000000000000" pitchFamily="34" charset="-122"/>
                </a:endParaRPr>
              </a:p>
            </p:txBody>
          </p:sp>
        </p:grpSp>
        <p:grpSp>
          <p:nvGrpSpPr>
            <p:cNvPr id="66" name="组合 65"/>
            <p:cNvGrpSpPr/>
            <p:nvPr/>
          </p:nvGrpSpPr>
          <p:grpSpPr>
            <a:xfrm>
              <a:off x="4317206" y="5191936"/>
              <a:ext cx="1519166" cy="847016"/>
              <a:chOff x="4420271" y="5132049"/>
              <a:chExt cx="1519166" cy="847016"/>
            </a:xfrm>
          </p:grpSpPr>
          <p:sp>
            <p:nvSpPr>
              <p:cNvPr id="67" name="文本框 103"/>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团队合作</a:t>
                </a:r>
              </a:p>
            </p:txBody>
          </p:sp>
          <p:sp>
            <p:nvSpPr>
              <p:cNvPr id="68" name="文本框 104"/>
              <p:cNvSpPr txBox="1"/>
              <p:nvPr/>
            </p:nvSpPr>
            <p:spPr>
              <a:xfrm>
                <a:off x="4424521" y="5378900"/>
                <a:ext cx="1393003" cy="600165"/>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71" name="组合 70"/>
          <p:cNvGrpSpPr/>
          <p:nvPr/>
        </p:nvGrpSpPr>
        <p:grpSpPr>
          <a:xfrm>
            <a:off x="7399654" y="2571231"/>
            <a:ext cx="2219749" cy="918503"/>
            <a:chOff x="3616333" y="5120447"/>
            <a:chExt cx="2220039" cy="918505"/>
          </a:xfrm>
        </p:grpSpPr>
        <p:grpSp>
          <p:nvGrpSpPr>
            <p:cNvPr id="72" name="组合 71"/>
            <p:cNvGrpSpPr/>
            <p:nvPr/>
          </p:nvGrpSpPr>
          <p:grpSpPr>
            <a:xfrm>
              <a:off x="3616333" y="5120447"/>
              <a:ext cx="1000117" cy="786437"/>
              <a:chOff x="3521074" y="5253797"/>
              <a:chExt cx="1000117" cy="786437"/>
            </a:xfrm>
          </p:grpSpPr>
          <p:sp>
            <p:nvSpPr>
              <p:cNvPr id="76" name="文本框 112"/>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rgbClr val="C00000"/>
                    </a:solidFill>
                    <a:latin typeface="Impact" panose="020B0806030902050204" pitchFamily="34" charset="0"/>
                    <a:ea typeface="微软雅黑" panose="020B0503020204020204" pitchFamily="34" charset="-122"/>
                  </a:rPr>
                  <a:t>03</a:t>
                </a:r>
                <a:endParaRPr lang="zh-CN" altLang="en-US" sz="3600" dirty="0">
                  <a:solidFill>
                    <a:srgbClr val="C00000"/>
                  </a:solidFill>
                  <a:latin typeface="Impact" panose="020B0806030902050204" pitchFamily="34" charset="0"/>
                  <a:ea typeface="微软雅黑" panose="020B0503020204020204" pitchFamily="34" charset="-122"/>
                </a:endParaRPr>
              </a:p>
            </p:txBody>
          </p:sp>
          <p:sp>
            <p:nvSpPr>
              <p:cNvPr id="77" name="文本框 113"/>
              <p:cNvSpPr txBox="1"/>
              <p:nvPr/>
            </p:nvSpPr>
            <p:spPr>
              <a:xfrm>
                <a:off x="3600414" y="5778624"/>
                <a:ext cx="824701" cy="261610"/>
              </a:xfrm>
              <a:prstGeom prst="rect">
                <a:avLst/>
              </a:prstGeom>
              <a:noFill/>
            </p:spPr>
            <p:txBody>
              <a:bodyPr wrap="square" rtlCol="0">
                <a:spAutoFit/>
              </a:bodyPr>
              <a:lstStyle/>
              <a:p>
                <a:pPr algn="ctr"/>
                <a:r>
                  <a:rPr lang="en-US" altLang="zh-CN" sz="1100" dirty="0">
                    <a:solidFill>
                      <a:srgbClr val="C00000"/>
                    </a:solidFill>
                    <a:latin typeface="LiHei Pro" panose="020B0500000000000000" pitchFamily="34" charset="-122"/>
                    <a:ea typeface="LiHei Pro" panose="020B0500000000000000" pitchFamily="34" charset="-122"/>
                  </a:rPr>
                  <a:t>OPTION</a:t>
                </a:r>
                <a:endParaRPr lang="zh-CN" altLang="en-US" sz="1100" dirty="0">
                  <a:solidFill>
                    <a:srgbClr val="C00000"/>
                  </a:solidFill>
                  <a:latin typeface="LiHei Pro" panose="020B0500000000000000" pitchFamily="34" charset="-122"/>
                  <a:ea typeface="LiHei Pro" panose="020B0500000000000000" pitchFamily="34" charset="-122"/>
                </a:endParaRPr>
              </a:p>
            </p:txBody>
          </p:sp>
        </p:grpSp>
        <p:grpSp>
          <p:nvGrpSpPr>
            <p:cNvPr id="73" name="组合 72"/>
            <p:cNvGrpSpPr/>
            <p:nvPr/>
          </p:nvGrpSpPr>
          <p:grpSpPr>
            <a:xfrm>
              <a:off x="4317206" y="5191936"/>
              <a:ext cx="1519166" cy="847016"/>
              <a:chOff x="4420271" y="5132049"/>
              <a:chExt cx="1519166" cy="847016"/>
            </a:xfrm>
          </p:grpSpPr>
          <p:sp>
            <p:nvSpPr>
              <p:cNvPr id="74" name="文本框 110"/>
              <p:cNvSpPr txBox="1"/>
              <p:nvPr/>
            </p:nvSpPr>
            <p:spPr>
              <a:xfrm>
                <a:off x="4420271" y="5132049"/>
                <a:ext cx="1519166" cy="338555"/>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协调能力</a:t>
                </a:r>
              </a:p>
            </p:txBody>
          </p:sp>
          <p:sp>
            <p:nvSpPr>
              <p:cNvPr id="75" name="文本框 111"/>
              <p:cNvSpPr txBox="1"/>
              <p:nvPr/>
            </p:nvSpPr>
            <p:spPr>
              <a:xfrm>
                <a:off x="4424521" y="5378900"/>
                <a:ext cx="1393003" cy="600165"/>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grpSp>
        <p:nvGrpSpPr>
          <p:cNvPr id="78" name="组合 77"/>
          <p:cNvGrpSpPr/>
          <p:nvPr/>
        </p:nvGrpSpPr>
        <p:grpSpPr>
          <a:xfrm>
            <a:off x="8479735" y="3914969"/>
            <a:ext cx="2219749" cy="872299"/>
            <a:chOff x="3616333" y="5166652"/>
            <a:chExt cx="2220039" cy="872300"/>
          </a:xfrm>
        </p:grpSpPr>
        <p:grpSp>
          <p:nvGrpSpPr>
            <p:cNvPr id="79" name="组合 78"/>
            <p:cNvGrpSpPr/>
            <p:nvPr/>
          </p:nvGrpSpPr>
          <p:grpSpPr>
            <a:xfrm>
              <a:off x="3616333" y="5166652"/>
              <a:ext cx="1000117" cy="740229"/>
              <a:chOff x="3521074" y="5300002"/>
              <a:chExt cx="1000117" cy="740229"/>
            </a:xfrm>
          </p:grpSpPr>
          <p:sp>
            <p:nvSpPr>
              <p:cNvPr id="83" name="文本框 119"/>
              <p:cNvSpPr txBox="1"/>
              <p:nvPr/>
            </p:nvSpPr>
            <p:spPr>
              <a:xfrm>
                <a:off x="3521074" y="5300002"/>
                <a:ext cx="1000117" cy="646332"/>
              </a:xfrm>
              <a:prstGeom prst="rect">
                <a:avLst/>
              </a:prstGeom>
              <a:noFill/>
            </p:spPr>
            <p:txBody>
              <a:bodyPr wrap="square" rtlCol="0">
                <a:spAutoFit/>
              </a:bodyPr>
              <a:lstStyle/>
              <a:p>
                <a:pPr algn="ctr"/>
                <a:r>
                  <a:rPr lang="en-US" altLang="zh-CN" sz="3600" dirty="0">
                    <a:solidFill>
                      <a:srgbClr val="C00000"/>
                    </a:solidFill>
                    <a:latin typeface="Impact" panose="020B0806030902050204" pitchFamily="34" charset="0"/>
                    <a:ea typeface="微软雅黑" panose="020B0503020204020204" pitchFamily="34" charset="-122"/>
                  </a:rPr>
                  <a:t>05</a:t>
                </a:r>
                <a:endParaRPr lang="zh-CN" altLang="en-US" sz="3600" dirty="0">
                  <a:solidFill>
                    <a:srgbClr val="C00000"/>
                  </a:solidFill>
                  <a:latin typeface="Impact" panose="020B0806030902050204" pitchFamily="34" charset="0"/>
                  <a:ea typeface="微软雅黑" panose="020B0503020204020204" pitchFamily="34" charset="-122"/>
                </a:endParaRPr>
              </a:p>
            </p:txBody>
          </p:sp>
          <p:sp>
            <p:nvSpPr>
              <p:cNvPr id="84" name="文本框 120"/>
              <p:cNvSpPr txBox="1"/>
              <p:nvPr/>
            </p:nvSpPr>
            <p:spPr>
              <a:xfrm>
                <a:off x="3550873" y="5778621"/>
                <a:ext cx="818719" cy="261610"/>
              </a:xfrm>
              <a:prstGeom prst="rect">
                <a:avLst/>
              </a:prstGeom>
              <a:noFill/>
            </p:spPr>
            <p:txBody>
              <a:bodyPr wrap="square" rtlCol="0">
                <a:spAutoFit/>
              </a:bodyPr>
              <a:lstStyle/>
              <a:p>
                <a:pPr algn="ctr"/>
                <a:r>
                  <a:rPr lang="en-US" altLang="zh-CN" sz="1100" dirty="0">
                    <a:solidFill>
                      <a:srgbClr val="C00000"/>
                    </a:solidFill>
                    <a:latin typeface="LiHei Pro" panose="020B0500000000000000" pitchFamily="34" charset="-122"/>
                    <a:ea typeface="LiHei Pro" panose="020B0500000000000000" pitchFamily="34" charset="-122"/>
                  </a:rPr>
                  <a:t>OPTION</a:t>
                </a:r>
                <a:endParaRPr lang="zh-CN" altLang="en-US" sz="1100" dirty="0">
                  <a:solidFill>
                    <a:srgbClr val="C00000"/>
                  </a:solidFill>
                  <a:latin typeface="LiHei Pro" panose="020B0500000000000000" pitchFamily="34" charset="-122"/>
                  <a:ea typeface="LiHei Pro" panose="020B0500000000000000" pitchFamily="34" charset="-122"/>
                </a:endParaRPr>
              </a:p>
            </p:txBody>
          </p:sp>
        </p:grpSp>
        <p:grpSp>
          <p:nvGrpSpPr>
            <p:cNvPr id="80" name="组合 79"/>
            <p:cNvGrpSpPr/>
            <p:nvPr/>
          </p:nvGrpSpPr>
          <p:grpSpPr>
            <a:xfrm>
              <a:off x="4317206" y="5191936"/>
              <a:ext cx="1519166" cy="847016"/>
              <a:chOff x="4420271" y="5132049"/>
              <a:chExt cx="1519166" cy="847016"/>
            </a:xfrm>
          </p:grpSpPr>
          <p:sp>
            <p:nvSpPr>
              <p:cNvPr id="81" name="文本框 117"/>
              <p:cNvSpPr txBox="1"/>
              <p:nvPr/>
            </p:nvSpPr>
            <p:spPr>
              <a:xfrm>
                <a:off x="4420271" y="5132049"/>
                <a:ext cx="1519166" cy="338554"/>
              </a:xfrm>
              <a:prstGeom prst="rect">
                <a:avLst/>
              </a:prstGeom>
              <a:noFill/>
            </p:spPr>
            <p:txBody>
              <a:bodyPr wrap="square" rtlCol="0">
                <a:spAutoFit/>
              </a:bodyPr>
              <a:lstStyle/>
              <a:p>
                <a:pPr algn="ctr">
                  <a:spcBef>
                    <a:spcPct val="0"/>
                  </a:spcBef>
                  <a:buFont typeface="Arial" panose="020B0604020202020204" pitchFamily="34" charset="0"/>
                  <a:buNone/>
                </a:pPr>
                <a:r>
                  <a:rPr lang="zh-CN" altLang="en-US" sz="16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创新合作</a:t>
                </a:r>
              </a:p>
            </p:txBody>
          </p:sp>
          <p:sp>
            <p:nvSpPr>
              <p:cNvPr id="82" name="文本框 118"/>
              <p:cNvSpPr txBox="1"/>
              <p:nvPr/>
            </p:nvSpPr>
            <p:spPr>
              <a:xfrm>
                <a:off x="4424521" y="5378900"/>
                <a:ext cx="1393003" cy="600165"/>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sp>
        <p:nvSpPr>
          <p:cNvPr id="85" name="矩形 84"/>
          <p:cNvSpPr/>
          <p:nvPr/>
        </p:nvSpPr>
        <p:spPr>
          <a:xfrm>
            <a:off x="5065245" y="5127319"/>
            <a:ext cx="2108210" cy="959207"/>
          </a:xfrm>
          <a:prstGeom prst="rect">
            <a:avLst/>
          </a:prstGeom>
        </p:spPr>
        <p:txBody>
          <a:bodyPr wrap="none" lIns="91410" tIns="45705" rIns="91410" bIns="45705">
            <a:spAutoFit/>
          </a:bodyPr>
          <a:lstStyle/>
          <a:p>
            <a:pPr algn="ctr">
              <a:spcBef>
                <a:spcPct val="0"/>
              </a:spcBef>
              <a:buFont typeface="Arial" panose="020B0604020202020204" pitchFamily="34" charset="0"/>
              <a:buNone/>
            </a:pPr>
            <a:r>
              <a:rPr lang="zh-CN" altLang="en-US"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核心竞争力</a:t>
            </a:r>
          </a:p>
          <a:p>
            <a:pPr algn="ctr">
              <a:spcBef>
                <a:spcPts val="500"/>
              </a:spcBef>
              <a:defRPr/>
            </a:pPr>
            <a:r>
              <a:rPr lang="zh-CN" altLang="en-US" sz="1500" kern="100" dirty="0">
                <a:solidFill>
                  <a:srgbClr val="C00000"/>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500" kern="100" dirty="0">
              <a:solidFill>
                <a:srgbClr val="C00000"/>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500" kern="100" dirty="0">
                <a:solidFill>
                  <a:srgbClr val="C00000"/>
                </a:solidFill>
                <a:latin typeface="Impact MT Std" pitchFamily="34" charset="0"/>
                <a:ea typeface="微软雅黑" panose="020B0503020204020204" pitchFamily="34" charset="-122"/>
                <a:cs typeface="Times New Roman" panose="02020603050405020304" pitchFamily="18" charset="0"/>
              </a:rPr>
              <a:t>和详细信息。</a:t>
            </a: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 calcmode="lin" valueType="num">
                                          <p:cBhvr additive="base">
                                            <p:cTn id="13" dur="500" fill="hold"/>
                                            <p:tgtEl>
                                              <p:spTgt spid="85"/>
                                            </p:tgtEl>
                                            <p:attrNameLst>
                                              <p:attrName>ppt_x</p:attrName>
                                            </p:attrNameLst>
                                          </p:cBhvr>
                                          <p:tavLst>
                                            <p:tav tm="0">
                                              <p:val>
                                                <p:strVal val="#ppt_x"/>
                                              </p:val>
                                            </p:tav>
                                            <p:tav tm="100000">
                                              <p:val>
                                                <p:strVal val="#ppt_x"/>
                                              </p:val>
                                            </p:tav>
                                          </p:tavLst>
                                        </p:anim>
                                        <p:anim calcmode="lin" valueType="num">
                                          <p:cBhvr additive="base">
                                            <p:cTn id="14" dur="500" fill="hold"/>
                                            <p:tgtEl>
                                              <p:spTgt spid="8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14:presetBounceEnd="38000">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14:bounceEnd="38000">
                                          <p:cBhvr additive="base">
                                            <p:cTn id="18" dur="500" fill="hold"/>
                                            <p:tgtEl>
                                              <p:spTgt spid="50"/>
                                            </p:tgtEl>
                                            <p:attrNameLst>
                                              <p:attrName>ppt_x</p:attrName>
                                            </p:attrNameLst>
                                          </p:cBhvr>
                                          <p:tavLst>
                                            <p:tav tm="0">
                                              <p:val>
                                                <p:strVal val="0-#ppt_w/2"/>
                                              </p:val>
                                            </p:tav>
                                            <p:tav tm="100000">
                                              <p:val>
                                                <p:strVal val="#ppt_x"/>
                                              </p:val>
                                            </p:tav>
                                          </p:tavLst>
                                        </p:anim>
                                        <p:anim calcmode="lin" valueType="num" p14:bounceEnd="38000">
                                          <p:cBhvr additive="base">
                                            <p:cTn id="19" dur="5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38000">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14:bounceEnd="38000">
                                          <p:cBhvr additive="base">
                                            <p:cTn id="22" dur="500" fill="hold"/>
                                            <p:tgtEl>
                                              <p:spTgt spid="57"/>
                                            </p:tgtEl>
                                            <p:attrNameLst>
                                              <p:attrName>ppt_x</p:attrName>
                                            </p:attrNameLst>
                                          </p:cBhvr>
                                          <p:tavLst>
                                            <p:tav tm="0">
                                              <p:val>
                                                <p:strVal val="0-#ppt_w/2"/>
                                              </p:val>
                                            </p:tav>
                                            <p:tav tm="100000">
                                              <p:val>
                                                <p:strVal val="#ppt_x"/>
                                              </p:val>
                                            </p:tav>
                                          </p:tavLst>
                                        </p:anim>
                                        <p:anim calcmode="lin" valueType="num" p14:bounceEnd="38000">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38000">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14:bounceEnd="38000">
                                          <p:cBhvr additive="base">
                                            <p:cTn id="26" dur="500" fill="hold"/>
                                            <p:tgtEl>
                                              <p:spTgt spid="71"/>
                                            </p:tgtEl>
                                            <p:attrNameLst>
                                              <p:attrName>ppt_x</p:attrName>
                                            </p:attrNameLst>
                                          </p:cBhvr>
                                          <p:tavLst>
                                            <p:tav tm="0">
                                              <p:val>
                                                <p:strVal val="1+#ppt_w/2"/>
                                              </p:val>
                                            </p:tav>
                                            <p:tav tm="100000">
                                              <p:val>
                                                <p:strVal val="#ppt_x"/>
                                              </p:val>
                                            </p:tav>
                                          </p:tavLst>
                                        </p:anim>
                                        <p:anim calcmode="lin" valueType="num" p14:bounceEnd="38000">
                                          <p:cBhvr additive="base">
                                            <p:cTn id="27" dur="500" fill="hold"/>
                                            <p:tgtEl>
                                              <p:spTgt spid="7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38000">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14:bounceEnd="38000">
                                          <p:cBhvr additive="base">
                                            <p:cTn id="30" dur="500" fill="hold"/>
                                            <p:tgtEl>
                                              <p:spTgt spid="78"/>
                                            </p:tgtEl>
                                            <p:attrNameLst>
                                              <p:attrName>ppt_x</p:attrName>
                                            </p:attrNameLst>
                                          </p:cBhvr>
                                          <p:tavLst>
                                            <p:tav tm="0">
                                              <p:val>
                                                <p:strVal val="1+#ppt_w/2"/>
                                              </p:val>
                                            </p:tav>
                                            <p:tav tm="100000">
                                              <p:val>
                                                <p:strVal val="#ppt_x"/>
                                              </p:val>
                                            </p:tav>
                                          </p:tavLst>
                                        </p:anim>
                                        <p:anim calcmode="lin" valueType="num" p14:bounceEnd="38000">
                                          <p:cBhvr additive="base">
                                            <p:cTn id="31" dur="500" fill="hold"/>
                                            <p:tgtEl>
                                              <p:spTgt spid="78"/>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14:presetBounceEnd="38000">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14:bounceEnd="38000">
                                          <p:cBhvr additive="base">
                                            <p:cTn id="34" dur="500" fill="hold"/>
                                            <p:tgtEl>
                                              <p:spTgt spid="64"/>
                                            </p:tgtEl>
                                            <p:attrNameLst>
                                              <p:attrName>ppt_x</p:attrName>
                                            </p:attrNameLst>
                                          </p:cBhvr>
                                          <p:tavLst>
                                            <p:tav tm="0">
                                              <p:val>
                                                <p:strVal val="#ppt_x"/>
                                              </p:val>
                                            </p:tav>
                                            <p:tav tm="100000">
                                              <p:val>
                                                <p:strVal val="#ppt_x"/>
                                              </p:val>
                                            </p:tav>
                                          </p:tavLst>
                                        </p:anim>
                                        <p:anim calcmode="lin" valueType="num" p14:bounceEnd="38000">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 calcmode="lin" valueType="num">
                                          <p:cBhvr additive="base">
                                            <p:cTn id="13" dur="500" fill="hold"/>
                                            <p:tgtEl>
                                              <p:spTgt spid="85"/>
                                            </p:tgtEl>
                                            <p:attrNameLst>
                                              <p:attrName>ppt_x</p:attrName>
                                            </p:attrNameLst>
                                          </p:cBhvr>
                                          <p:tavLst>
                                            <p:tav tm="0">
                                              <p:val>
                                                <p:strVal val="#ppt_x"/>
                                              </p:val>
                                            </p:tav>
                                            <p:tav tm="100000">
                                              <p:val>
                                                <p:strVal val="#ppt_x"/>
                                              </p:val>
                                            </p:tav>
                                          </p:tavLst>
                                        </p:anim>
                                        <p:anim calcmode="lin" valueType="num">
                                          <p:cBhvr additive="base">
                                            <p:cTn id="14" dur="500" fill="hold"/>
                                            <p:tgtEl>
                                              <p:spTgt spid="8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0-#ppt_w/2"/>
                                              </p:val>
                                            </p:tav>
                                            <p:tav tm="100000">
                                              <p:val>
                                                <p:strVal val="#ppt_x"/>
                                              </p:val>
                                            </p:tav>
                                          </p:tavLst>
                                        </p:anim>
                                        <p:anim calcmode="lin" valueType="num">
                                          <p:cBhvr additive="base">
                                            <p:cTn id="19" dur="5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0-#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500" fill="hold"/>
                                            <p:tgtEl>
                                              <p:spTgt spid="71"/>
                                            </p:tgtEl>
                                            <p:attrNameLst>
                                              <p:attrName>ppt_x</p:attrName>
                                            </p:attrNameLst>
                                          </p:cBhvr>
                                          <p:tavLst>
                                            <p:tav tm="0">
                                              <p:val>
                                                <p:strVal val="1+#ppt_w/2"/>
                                              </p:val>
                                            </p:tav>
                                            <p:tav tm="100000">
                                              <p:val>
                                                <p:strVal val="#ppt_x"/>
                                              </p:val>
                                            </p:tav>
                                          </p:tavLst>
                                        </p:anim>
                                        <p:anim calcmode="lin" valueType="num">
                                          <p:cBhvr additive="base">
                                            <p:cTn id="27" dur="500" fill="hold"/>
                                            <p:tgtEl>
                                              <p:spTgt spid="7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500" fill="hold"/>
                                            <p:tgtEl>
                                              <p:spTgt spid="78"/>
                                            </p:tgtEl>
                                            <p:attrNameLst>
                                              <p:attrName>ppt_x</p:attrName>
                                            </p:attrNameLst>
                                          </p:cBhvr>
                                          <p:tavLst>
                                            <p:tav tm="0">
                                              <p:val>
                                                <p:strVal val="1+#ppt_w/2"/>
                                              </p:val>
                                            </p:tav>
                                            <p:tav tm="100000">
                                              <p:val>
                                                <p:strVal val="#ppt_x"/>
                                              </p:val>
                                            </p:tav>
                                          </p:tavLst>
                                        </p:anim>
                                        <p:anim calcmode="lin" valueType="num">
                                          <p:cBhvr additive="base">
                                            <p:cTn id="31" dur="500" fill="hold"/>
                                            <p:tgtEl>
                                              <p:spTgt spid="78"/>
                                            </p:tgtEl>
                                            <p:attrNameLst>
                                              <p:attrName>ppt_y</p:attrName>
                                            </p:attrNameLst>
                                          </p:cBhvr>
                                          <p:tavLst>
                                            <p:tav tm="0">
                                              <p:val>
                                                <p:strVal val="#ppt_y"/>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413446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二、五年来政府所做工作</a:t>
            </a:r>
          </a:p>
        </p:txBody>
      </p:sp>
      <p:sp>
        <p:nvSpPr>
          <p:cNvPr id="3" name="Content Placeholder 2"/>
          <p:cNvSpPr txBox="1"/>
          <p:nvPr/>
        </p:nvSpPr>
        <p:spPr bwMode="auto">
          <a:xfrm>
            <a:off x="1125338" y="2778753"/>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4" name="Content Placeholder 2"/>
          <p:cNvSpPr txBox="1"/>
          <p:nvPr/>
        </p:nvSpPr>
        <p:spPr bwMode="auto">
          <a:xfrm>
            <a:off x="5040022" y="13893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5" name="Content Placeholder 2"/>
          <p:cNvSpPr txBox="1"/>
          <p:nvPr/>
        </p:nvSpPr>
        <p:spPr bwMode="auto">
          <a:xfrm>
            <a:off x="3575213" y="532579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6" name="Content Placeholder 2"/>
          <p:cNvSpPr txBox="1"/>
          <p:nvPr/>
        </p:nvSpPr>
        <p:spPr bwMode="auto">
          <a:xfrm>
            <a:off x="7501925" y="3750305"/>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grpSp>
        <p:nvGrpSpPr>
          <p:cNvPr id="7" name="组合 6"/>
          <p:cNvGrpSpPr/>
          <p:nvPr/>
        </p:nvGrpSpPr>
        <p:grpSpPr>
          <a:xfrm>
            <a:off x="1854788" y="4170081"/>
            <a:ext cx="1787971" cy="1788203"/>
            <a:chOff x="1853993" y="4170080"/>
            <a:chExt cx="1787971" cy="1788203"/>
          </a:xfrm>
        </p:grpSpPr>
        <p:sp>
          <p:nvSpPr>
            <p:cNvPr id="8" name="Oval 1"/>
            <p:cNvSpPr/>
            <p:nvPr/>
          </p:nvSpPr>
          <p:spPr bwMode="auto">
            <a:xfrm>
              <a:off x="1853993" y="4170080"/>
              <a:ext cx="1787971" cy="1788203"/>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9" name="矩形 8"/>
            <p:cNvSpPr/>
            <p:nvPr/>
          </p:nvSpPr>
          <p:spPr>
            <a:xfrm>
              <a:off x="2244908" y="4930538"/>
              <a:ext cx="434678" cy="523220"/>
            </a:xfrm>
            <a:prstGeom prst="rect">
              <a:avLst/>
            </a:prstGeom>
          </p:spPr>
          <p:txBody>
            <a:bodyPr wrap="none" lIns="91431" tIns="45715" rIns="91431" bIns="4571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Agency FB" panose="020B0503020202020204" pitchFamily="34" charset="0"/>
                  <a:ea typeface="微软雅黑" panose="020B0503020204020204" pitchFamily="34" charset="-122"/>
                </a:rPr>
                <a:t>01</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panose="020B0503020204020204" pitchFamily="34" charset="-122"/>
              </a:endParaRPr>
            </a:p>
          </p:txBody>
        </p:sp>
        <p:sp>
          <p:nvSpPr>
            <p:cNvPr id="10" name="弧形 9"/>
            <p:cNvSpPr/>
            <p:nvPr/>
          </p:nvSpPr>
          <p:spPr>
            <a:xfrm>
              <a:off x="2028442" y="4341242"/>
              <a:ext cx="1428021" cy="1428207"/>
            </a:xfrm>
            <a:prstGeom prst="arc">
              <a:avLst>
                <a:gd name="adj1" fmla="val 2212195"/>
                <a:gd name="adj2" fmla="val 0"/>
              </a:avLst>
            </a:prstGeom>
            <a:noFill/>
            <a:ln w="19050" cap="flat" cmpd="sng" algn="ctr">
              <a:solidFill>
                <a:srgbClr val="C00000"/>
              </a:solidFill>
              <a:prstDash val="solid"/>
              <a:miter lim="800000"/>
              <a:headEnd type="oval" w="med" len="med"/>
              <a:tailEnd type="oval" w="med" len="med"/>
            </a:ln>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1" name="AutoShape 97"/>
            <p:cNvSpPr/>
            <p:nvPr/>
          </p:nvSpPr>
          <p:spPr bwMode="auto">
            <a:xfrm>
              <a:off x="2696536" y="4816274"/>
              <a:ext cx="511224" cy="509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rgbClr val="C00000"/>
            </a:solidFill>
            <a:ln>
              <a:noFill/>
            </a:ln>
            <a:effectLst/>
          </p:spPr>
          <p:txBody>
            <a:bodyPr lIns="50784" tIns="50784" rIns="50784" bIns="50784" anchor="ctr"/>
            <a:lstStyle/>
            <a:p>
              <a:pPr marL="0" marR="0" lvl="0" indent="0" defTabSz="456565" eaLnBrk="1" fontAlgn="auto" latinLnBrk="0" hangingPunct="1">
                <a:lnSpc>
                  <a:spcPct val="100000"/>
                </a:lnSpc>
                <a:spcBef>
                  <a:spcPts val="0"/>
                </a:spcBef>
                <a:spcAft>
                  <a:spcPts val="0"/>
                </a:spcAft>
                <a:buClrTx/>
                <a:buSzTx/>
                <a:buFontTx/>
                <a:buNone/>
                <a:defRPr/>
              </a:pPr>
              <a:endParaRPr kumimoji="0" lang="es-ES" sz="2900" b="0" i="0" u="none" strike="noStrike" kern="0" cap="none" spc="0" normalizeH="0" baseline="0" noProof="0" dirty="0">
                <a:ln>
                  <a:noFill/>
                </a:ln>
                <a:solidFill>
                  <a:prstClr val="white"/>
                </a:solidFill>
                <a:effectLst>
                  <a:outerShdw blurRad="38100" dist="38100" dir="2700000" algn="tl">
                    <a:srgbClr val="000000"/>
                  </a:outerShdw>
                </a:effectLst>
                <a:uLnTx/>
                <a:uFillTx/>
                <a:latin typeface="Gill Sans" charset="0"/>
                <a:ea typeface="微软雅黑" panose="020B0503020204020204" pitchFamily="34" charset="-122"/>
                <a:cs typeface="Gill Sans" charset="0"/>
                <a:sym typeface="Gill Sans" charset="0"/>
              </a:endParaRPr>
            </a:p>
          </p:txBody>
        </p:sp>
      </p:grpSp>
      <p:grpSp>
        <p:nvGrpSpPr>
          <p:cNvPr id="12" name="组合 11"/>
          <p:cNvGrpSpPr/>
          <p:nvPr/>
        </p:nvGrpSpPr>
        <p:grpSpPr>
          <a:xfrm>
            <a:off x="4089697" y="3277768"/>
            <a:ext cx="1787971" cy="1788203"/>
            <a:chOff x="4088902" y="3277767"/>
            <a:chExt cx="1787971" cy="1788203"/>
          </a:xfrm>
        </p:grpSpPr>
        <p:sp>
          <p:nvSpPr>
            <p:cNvPr id="13" name="Oval 1"/>
            <p:cNvSpPr/>
            <p:nvPr/>
          </p:nvSpPr>
          <p:spPr bwMode="auto">
            <a:xfrm>
              <a:off x="4088902" y="3277767"/>
              <a:ext cx="1787971" cy="1788203"/>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14" name="矩形 13"/>
            <p:cNvSpPr/>
            <p:nvPr/>
          </p:nvSpPr>
          <p:spPr>
            <a:xfrm>
              <a:off x="4402207" y="4170081"/>
              <a:ext cx="509475" cy="523220"/>
            </a:xfrm>
            <a:prstGeom prst="rect">
              <a:avLst/>
            </a:prstGeom>
            <a:ln>
              <a:noFill/>
            </a:ln>
          </p:spPr>
          <p:txBody>
            <a:bodyPr wrap="none" lIns="91431" tIns="45715" rIns="91431" bIns="4571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Agency FB" panose="020B0503020202020204" pitchFamily="34" charset="0"/>
                  <a:ea typeface="微软雅黑" panose="020B0503020204020204" pitchFamily="34" charset="-122"/>
                </a:rPr>
                <a:t>02</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panose="020B0503020204020204" pitchFamily="34" charset="-122"/>
              </a:endParaRPr>
            </a:p>
          </p:txBody>
        </p:sp>
        <p:sp>
          <p:nvSpPr>
            <p:cNvPr id="15" name="弧形 14"/>
            <p:cNvSpPr/>
            <p:nvPr/>
          </p:nvSpPr>
          <p:spPr>
            <a:xfrm>
              <a:off x="4254517" y="3466600"/>
              <a:ext cx="1428021" cy="1428207"/>
            </a:xfrm>
            <a:prstGeom prst="arc">
              <a:avLst>
                <a:gd name="adj1" fmla="val 2212195"/>
                <a:gd name="adj2" fmla="val 0"/>
              </a:avLst>
            </a:prstGeom>
            <a:noFill/>
            <a:ln w="19050" cap="flat" cmpd="sng" algn="ctr">
              <a:solidFill>
                <a:srgbClr val="C00000"/>
              </a:solidFill>
              <a:prstDash val="solid"/>
              <a:miter lim="800000"/>
              <a:headEnd type="oval" w="med" len="med"/>
              <a:tailEnd type="oval" w="med" len="med"/>
            </a:ln>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16" name="Freeform 145"/>
            <p:cNvSpPr>
              <a:spLocks noChangeArrowheads="1"/>
            </p:cNvSpPr>
            <p:nvPr/>
          </p:nvSpPr>
          <p:spPr bwMode="auto">
            <a:xfrm>
              <a:off x="4982887" y="3931673"/>
              <a:ext cx="546967" cy="546897"/>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C00000"/>
            </a:solidFill>
            <a:ln>
              <a:noFill/>
            </a:ln>
            <a:effectLst/>
          </p:spPr>
          <p:txBody>
            <a:bodyPr wrap="none" lIns="45715" tIns="22858" rIns="45715" bIns="2285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17" name="组合 16"/>
          <p:cNvGrpSpPr/>
          <p:nvPr/>
        </p:nvGrpSpPr>
        <p:grpSpPr>
          <a:xfrm>
            <a:off x="5909425" y="2447299"/>
            <a:ext cx="1787971" cy="1788203"/>
            <a:chOff x="5908630" y="2447298"/>
            <a:chExt cx="1787971" cy="1788203"/>
          </a:xfrm>
        </p:grpSpPr>
        <p:sp>
          <p:nvSpPr>
            <p:cNvPr id="18" name="Oval 1"/>
            <p:cNvSpPr/>
            <p:nvPr/>
          </p:nvSpPr>
          <p:spPr bwMode="auto">
            <a:xfrm>
              <a:off x="5908630" y="2447298"/>
              <a:ext cx="1787971" cy="1788203"/>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19" name="矩形 18"/>
            <p:cNvSpPr/>
            <p:nvPr/>
          </p:nvSpPr>
          <p:spPr>
            <a:xfrm>
              <a:off x="6201775" y="3257597"/>
              <a:ext cx="515886" cy="523220"/>
            </a:xfrm>
            <a:prstGeom prst="rect">
              <a:avLst/>
            </a:prstGeom>
          </p:spPr>
          <p:txBody>
            <a:bodyPr wrap="none" lIns="91431" tIns="45715" rIns="91431" bIns="4571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Agency FB" panose="020B0503020202020204" pitchFamily="34" charset="0"/>
                  <a:ea typeface="微软雅黑" panose="020B0503020204020204" pitchFamily="34" charset="-122"/>
                </a:rPr>
                <a:t>03</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panose="020B0503020204020204" pitchFamily="34" charset="-122"/>
              </a:endParaRPr>
            </a:p>
          </p:txBody>
        </p:sp>
        <p:sp>
          <p:nvSpPr>
            <p:cNvPr id="20" name="弧形 19"/>
            <p:cNvSpPr/>
            <p:nvPr/>
          </p:nvSpPr>
          <p:spPr>
            <a:xfrm>
              <a:off x="6074246" y="2627296"/>
              <a:ext cx="1428021" cy="1428207"/>
            </a:xfrm>
            <a:prstGeom prst="arc">
              <a:avLst>
                <a:gd name="adj1" fmla="val 2212195"/>
                <a:gd name="adj2" fmla="val 0"/>
              </a:avLst>
            </a:prstGeom>
            <a:noFill/>
            <a:ln w="19050" cap="flat" cmpd="sng" algn="ctr">
              <a:solidFill>
                <a:srgbClr val="C00000"/>
              </a:solidFill>
              <a:prstDash val="solid"/>
              <a:miter lim="800000"/>
              <a:headEnd type="oval" w="med" len="med"/>
              <a:tailEnd type="oval" w="med" len="med"/>
            </a:ln>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21" name="Freeform 119"/>
            <p:cNvSpPr>
              <a:spLocks noChangeArrowheads="1"/>
            </p:cNvSpPr>
            <p:nvPr/>
          </p:nvSpPr>
          <p:spPr bwMode="auto">
            <a:xfrm>
              <a:off x="6718403" y="3123447"/>
              <a:ext cx="571151" cy="51016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C00000"/>
            </a:solidFill>
            <a:ln>
              <a:noFill/>
            </a:ln>
            <a:effectLst/>
          </p:spPr>
          <p:txBody>
            <a:bodyPr wrap="none" lIns="45715" tIns="22858" rIns="45715" bIns="2285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22" name="组合 21"/>
          <p:cNvGrpSpPr/>
          <p:nvPr/>
        </p:nvGrpSpPr>
        <p:grpSpPr>
          <a:xfrm>
            <a:off x="8064831" y="1590325"/>
            <a:ext cx="1787971" cy="1788203"/>
            <a:chOff x="8064036" y="1590324"/>
            <a:chExt cx="1787971" cy="1788203"/>
          </a:xfrm>
        </p:grpSpPr>
        <p:sp>
          <p:nvSpPr>
            <p:cNvPr id="23" name="Oval 1"/>
            <p:cNvSpPr/>
            <p:nvPr/>
          </p:nvSpPr>
          <p:spPr bwMode="auto">
            <a:xfrm>
              <a:off x="8064036" y="1590324"/>
              <a:ext cx="1787971" cy="1788203"/>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254000" dist="127000" dir="8160000" algn="t" rotWithShape="0">
                <a:prstClr val="black">
                  <a:alpha val="34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24" name="弧形 23"/>
            <p:cNvSpPr/>
            <p:nvPr/>
          </p:nvSpPr>
          <p:spPr>
            <a:xfrm>
              <a:off x="8229652" y="1778824"/>
              <a:ext cx="1428021" cy="1428207"/>
            </a:xfrm>
            <a:prstGeom prst="arc">
              <a:avLst>
                <a:gd name="adj1" fmla="val 2212195"/>
                <a:gd name="adj2" fmla="val 0"/>
              </a:avLst>
            </a:prstGeom>
            <a:noFill/>
            <a:ln w="19050" cap="flat" cmpd="sng" algn="ctr">
              <a:solidFill>
                <a:srgbClr val="C00000"/>
              </a:solidFill>
              <a:prstDash val="solid"/>
              <a:miter lim="800000"/>
              <a:headEnd type="oval" w="med" len="med"/>
              <a:tailEnd type="oval" w="med" len="med"/>
            </a:ln>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25" name="矩形 24"/>
            <p:cNvSpPr/>
            <p:nvPr/>
          </p:nvSpPr>
          <p:spPr>
            <a:xfrm>
              <a:off x="8340580" y="2327320"/>
              <a:ext cx="513749" cy="523220"/>
            </a:xfrm>
            <a:prstGeom prst="rect">
              <a:avLst/>
            </a:prstGeom>
          </p:spPr>
          <p:txBody>
            <a:bodyPr wrap="none" lIns="91431" tIns="45715" rIns="91431" bIns="4571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prstClr val="black">
                      <a:lumMod val="65000"/>
                      <a:lumOff val="35000"/>
                    </a:prstClr>
                  </a:solidFill>
                  <a:effectLst/>
                  <a:uLnTx/>
                  <a:uFillTx/>
                  <a:latin typeface="Agency FB" panose="020B0503020202020204" pitchFamily="34" charset="0"/>
                  <a:ea typeface="微软雅黑" panose="020B0503020204020204" pitchFamily="34" charset="-122"/>
                </a:rPr>
                <a:t>04</a:t>
              </a:r>
              <a:endParaRPr kumimoji="0" lang="zh-CN" altLang="en-US" sz="2800" b="1"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panose="020B0503020204020204" pitchFamily="34" charset="-122"/>
              </a:endParaRPr>
            </a:p>
          </p:txBody>
        </p:sp>
        <p:sp>
          <p:nvSpPr>
            <p:cNvPr id="26" name="Freeform 101"/>
            <p:cNvSpPr>
              <a:spLocks noEditPoints="1"/>
            </p:cNvSpPr>
            <p:nvPr/>
          </p:nvSpPr>
          <p:spPr bwMode="auto">
            <a:xfrm>
              <a:off x="8783156" y="2249238"/>
              <a:ext cx="735399"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C00000"/>
            </a:solidFill>
            <a:ln w="9525">
              <a:noFill/>
              <a:round/>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14:presetBounceEnd="61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1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61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1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61000">
                                          <p:cBhvr additive="base">
                                            <p:cTn id="11" dur="1000" fill="hold"/>
                                            <p:tgtEl>
                                              <p:spTgt spid="12"/>
                                            </p:tgtEl>
                                            <p:attrNameLst>
                                              <p:attrName>ppt_x</p:attrName>
                                            </p:attrNameLst>
                                          </p:cBhvr>
                                          <p:tavLst>
                                            <p:tav tm="0">
                                              <p:val>
                                                <p:strVal val="0-#ppt_w/2"/>
                                              </p:val>
                                            </p:tav>
                                            <p:tav tm="100000">
                                              <p:val>
                                                <p:strVal val="#ppt_x"/>
                                              </p:val>
                                            </p:tav>
                                          </p:tavLst>
                                        </p:anim>
                                        <p:anim calcmode="lin" valueType="num" p14:bounceEnd="61000">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1000">
                                      <p:stCondLst>
                                        <p:cond delay="600"/>
                                      </p:stCondLst>
                                      <p:childTnLst>
                                        <p:set>
                                          <p:cBhvr>
                                            <p:cTn id="14" dur="1" fill="hold">
                                              <p:stCondLst>
                                                <p:cond delay="0"/>
                                              </p:stCondLst>
                                            </p:cTn>
                                            <p:tgtEl>
                                              <p:spTgt spid="17"/>
                                            </p:tgtEl>
                                            <p:attrNameLst>
                                              <p:attrName>style.visibility</p:attrName>
                                            </p:attrNameLst>
                                          </p:cBhvr>
                                          <p:to>
                                            <p:strVal val="visible"/>
                                          </p:to>
                                        </p:set>
                                        <p:anim calcmode="lin" valueType="num" p14:bounceEnd="61000">
                                          <p:cBhvr additive="base">
                                            <p:cTn id="15" dur="1000" fill="hold"/>
                                            <p:tgtEl>
                                              <p:spTgt spid="17"/>
                                            </p:tgtEl>
                                            <p:attrNameLst>
                                              <p:attrName>ppt_x</p:attrName>
                                            </p:attrNameLst>
                                          </p:cBhvr>
                                          <p:tavLst>
                                            <p:tav tm="0">
                                              <p:val>
                                                <p:strVal val="1+#ppt_w/2"/>
                                              </p:val>
                                            </p:tav>
                                            <p:tav tm="100000">
                                              <p:val>
                                                <p:strVal val="#ppt_x"/>
                                              </p:val>
                                            </p:tav>
                                          </p:tavLst>
                                        </p:anim>
                                        <p:anim calcmode="lin" valueType="num" p14:bounceEnd="61000">
                                          <p:cBhvr additive="base">
                                            <p:cTn id="16" dur="1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1000">
                                      <p:stCondLst>
                                        <p:cond delay="900"/>
                                      </p:stCondLst>
                                      <p:childTnLst>
                                        <p:set>
                                          <p:cBhvr>
                                            <p:cTn id="18" dur="1" fill="hold">
                                              <p:stCondLst>
                                                <p:cond delay="0"/>
                                              </p:stCondLst>
                                            </p:cTn>
                                            <p:tgtEl>
                                              <p:spTgt spid="22"/>
                                            </p:tgtEl>
                                            <p:attrNameLst>
                                              <p:attrName>style.visibility</p:attrName>
                                            </p:attrNameLst>
                                          </p:cBhvr>
                                          <p:to>
                                            <p:strVal val="visible"/>
                                          </p:to>
                                        </p:set>
                                        <p:anim calcmode="lin" valueType="num" p14:bounceEnd="61000">
                                          <p:cBhvr additive="base">
                                            <p:cTn id="19" dur="1000" fill="hold"/>
                                            <p:tgtEl>
                                              <p:spTgt spid="22"/>
                                            </p:tgtEl>
                                            <p:attrNameLst>
                                              <p:attrName>ppt_x</p:attrName>
                                            </p:attrNameLst>
                                          </p:cBhvr>
                                          <p:tavLst>
                                            <p:tav tm="0">
                                              <p:val>
                                                <p:strVal val="0-#ppt_w/2"/>
                                              </p:val>
                                            </p:tav>
                                            <p:tav tm="100000">
                                              <p:val>
                                                <p:strVal val="#ppt_x"/>
                                              </p:val>
                                            </p:tav>
                                          </p:tavLst>
                                        </p:anim>
                                        <p:anim calcmode="lin" valueType="num" p14:bounceEnd="61000">
                                          <p:cBhvr additive="base">
                                            <p:cTn id="20" dur="10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413446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二、五年来政府所做工作</a:t>
            </a:r>
          </a:p>
        </p:txBody>
      </p:sp>
      <p:sp>
        <p:nvSpPr>
          <p:cNvPr id="3" name="任意多边形 2"/>
          <p:cNvSpPr/>
          <p:nvPr/>
        </p:nvSpPr>
        <p:spPr>
          <a:xfrm rot="2700000">
            <a:off x="4575507" y="2094133"/>
            <a:ext cx="3093962" cy="3093559"/>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bg1"/>
          </a:solidFill>
          <a:ln w="25400" cap="flat" cmpd="sng" algn="ctr">
            <a:solidFill>
              <a:srgbClr val="C00000"/>
            </a:solidFill>
            <a:prstDash val="solid"/>
            <a:miter lim="800000"/>
          </a:ln>
          <a:effectLst/>
        </p:spPr>
        <p:txBody>
          <a:bodyPr lIns="91422" tIns="45712" rIns="91422" bIns="457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 name="Group 181"/>
          <p:cNvGrpSpPr>
            <a:grpSpLocks noChangeAspect="1"/>
          </p:cNvGrpSpPr>
          <p:nvPr/>
        </p:nvGrpSpPr>
        <p:grpSpPr bwMode="auto">
          <a:xfrm>
            <a:off x="5797521" y="2902664"/>
            <a:ext cx="667151" cy="662368"/>
            <a:chOff x="2160" y="2262"/>
            <a:chExt cx="411" cy="408"/>
          </a:xfrm>
          <a:solidFill>
            <a:srgbClr val="C00000"/>
          </a:solidFill>
          <a:effectLst/>
        </p:grpSpPr>
        <p:sp>
          <p:nvSpPr>
            <p:cNvPr id="5" name="Freeform 189"/>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 name="Freeform 190"/>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 name="Freeform 191"/>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 name="Freeform 192"/>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 name="Freeform 193"/>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Freeform 194"/>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 name="Freeform 195"/>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2" name="文本框 113"/>
          <p:cNvSpPr txBox="1"/>
          <p:nvPr/>
        </p:nvSpPr>
        <p:spPr>
          <a:xfrm>
            <a:off x="5218879" y="3570159"/>
            <a:ext cx="1794431" cy="830754"/>
          </a:xfrm>
          <a:prstGeom prst="rect">
            <a:avLst/>
          </a:prstGeom>
          <a:noFill/>
        </p:spPr>
        <p:txBody>
          <a:bodyPr wrap="square" lIns="91422" tIns="45712" rIns="91422" bIns="45712" rtlCol="0">
            <a:spAutoFit/>
          </a:bodyPr>
          <a:lstStyle/>
          <a:p>
            <a:pPr algn="ctr"/>
            <a:r>
              <a:rPr lang="zh-CN" altLang="en-US" sz="2400" b="1" u="sng" dirty="0">
                <a:solidFill>
                  <a:srgbClr val="C00000"/>
                </a:solidFill>
                <a:latin typeface="微软雅黑" panose="020B0503020204020204" pitchFamily="34" charset="-122"/>
                <a:ea typeface="微软雅黑" panose="020B0503020204020204" pitchFamily="34" charset="-122"/>
              </a:rPr>
              <a:t>文字标题</a:t>
            </a:r>
            <a:endParaRPr lang="en-US" altLang="zh-CN" sz="2400" b="1" u="sng" dirty="0">
              <a:solidFill>
                <a:srgbClr val="C00000"/>
              </a:solidFill>
              <a:latin typeface="微软雅黑" panose="020B0503020204020204" pitchFamily="34" charset="-122"/>
              <a:ea typeface="微软雅黑" panose="020B0503020204020204" pitchFamily="34" charset="-122"/>
            </a:endParaRPr>
          </a:p>
          <a:p>
            <a:pPr algn="ctr"/>
            <a:r>
              <a:rPr lang="zh-CN" altLang="en-US" sz="2400" b="1" u="sng" dirty="0">
                <a:solidFill>
                  <a:srgbClr val="C00000"/>
                </a:solidFill>
                <a:latin typeface="微软雅黑" panose="020B0503020204020204" pitchFamily="34" charset="-122"/>
                <a:ea typeface="微软雅黑" panose="020B0503020204020204" pitchFamily="34" charset="-122"/>
              </a:rPr>
              <a:t>内容</a:t>
            </a:r>
          </a:p>
        </p:txBody>
      </p:sp>
      <p:grpSp>
        <p:nvGrpSpPr>
          <p:cNvPr id="13" name="组合 12"/>
          <p:cNvGrpSpPr/>
          <p:nvPr/>
        </p:nvGrpSpPr>
        <p:grpSpPr>
          <a:xfrm>
            <a:off x="4175962" y="1927442"/>
            <a:ext cx="255929" cy="255962"/>
            <a:chOff x="2481663" y="2585803"/>
            <a:chExt cx="309714" cy="309714"/>
          </a:xfrm>
        </p:grpSpPr>
        <p:sp>
          <p:nvSpPr>
            <p:cNvPr id="14" name="椭圆 13"/>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任意多边形 14"/>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2556743" y="1615246"/>
            <a:ext cx="1766954" cy="895554"/>
            <a:chOff x="4504186" y="3198627"/>
            <a:chExt cx="1767184" cy="895554"/>
          </a:xfrm>
        </p:grpSpPr>
        <p:sp>
          <p:nvSpPr>
            <p:cNvPr id="17" name="文本框 118"/>
            <p:cNvSpPr txBox="1"/>
            <p:nvPr/>
          </p:nvSpPr>
          <p:spPr>
            <a:xfrm>
              <a:off x="4504186" y="3198627"/>
              <a:ext cx="1767184"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18" name="文本框 119"/>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19" name="组合 18"/>
          <p:cNvGrpSpPr/>
          <p:nvPr/>
        </p:nvGrpSpPr>
        <p:grpSpPr>
          <a:xfrm>
            <a:off x="4175962" y="5068339"/>
            <a:ext cx="255929" cy="255962"/>
            <a:chOff x="2481663" y="2585803"/>
            <a:chExt cx="309714" cy="309714"/>
          </a:xfrm>
        </p:grpSpPr>
        <p:sp>
          <p:nvSpPr>
            <p:cNvPr id="20" name="椭圆 19"/>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任意多边形 20"/>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2556745" y="4756143"/>
            <a:ext cx="1702715" cy="895554"/>
            <a:chOff x="4504186" y="3198627"/>
            <a:chExt cx="1702936" cy="895554"/>
          </a:xfrm>
        </p:grpSpPr>
        <p:sp>
          <p:nvSpPr>
            <p:cNvPr id="23" name="文本框 124"/>
            <p:cNvSpPr txBox="1"/>
            <p:nvPr/>
          </p:nvSpPr>
          <p:spPr>
            <a:xfrm>
              <a:off x="4504186" y="3198627"/>
              <a:ext cx="1702936"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24" name="文本框 125"/>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25" name="组合 24"/>
          <p:cNvGrpSpPr/>
          <p:nvPr/>
        </p:nvGrpSpPr>
        <p:grpSpPr>
          <a:xfrm>
            <a:off x="3242633" y="3502338"/>
            <a:ext cx="255929" cy="255962"/>
            <a:chOff x="2481663" y="2585803"/>
            <a:chExt cx="309714" cy="309714"/>
          </a:xfrm>
        </p:grpSpPr>
        <p:sp>
          <p:nvSpPr>
            <p:cNvPr id="26" name="椭圆 25"/>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组合 27"/>
          <p:cNvGrpSpPr/>
          <p:nvPr/>
        </p:nvGrpSpPr>
        <p:grpSpPr>
          <a:xfrm>
            <a:off x="1623418" y="3190144"/>
            <a:ext cx="1813855" cy="895554"/>
            <a:chOff x="4504185" y="3198627"/>
            <a:chExt cx="1814091" cy="895554"/>
          </a:xfrm>
        </p:grpSpPr>
        <p:sp>
          <p:nvSpPr>
            <p:cNvPr id="29" name="文本框 130"/>
            <p:cNvSpPr txBox="1"/>
            <p:nvPr/>
          </p:nvSpPr>
          <p:spPr>
            <a:xfrm>
              <a:off x="4504185" y="3198627"/>
              <a:ext cx="1814091"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30" name="文本框 131"/>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31" name="组合 30"/>
          <p:cNvGrpSpPr/>
          <p:nvPr/>
        </p:nvGrpSpPr>
        <p:grpSpPr>
          <a:xfrm>
            <a:off x="7706710" y="1927442"/>
            <a:ext cx="255929" cy="255962"/>
            <a:chOff x="2481663" y="2585803"/>
            <a:chExt cx="309714" cy="309714"/>
          </a:xfrm>
        </p:grpSpPr>
        <p:sp>
          <p:nvSpPr>
            <p:cNvPr id="32" name="椭圆 31"/>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任意多边形 32"/>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7706710" y="5068339"/>
            <a:ext cx="255929" cy="255962"/>
            <a:chOff x="2481663" y="2585803"/>
            <a:chExt cx="309714" cy="309714"/>
          </a:xfrm>
        </p:grpSpPr>
        <p:sp>
          <p:nvSpPr>
            <p:cNvPr id="35" name="椭圆 34"/>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任意多边形 35"/>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7" name="组合 36"/>
          <p:cNvGrpSpPr/>
          <p:nvPr/>
        </p:nvGrpSpPr>
        <p:grpSpPr>
          <a:xfrm>
            <a:off x="8630515" y="3502338"/>
            <a:ext cx="255929" cy="255962"/>
            <a:chOff x="2481663" y="2585803"/>
            <a:chExt cx="309714" cy="309714"/>
          </a:xfrm>
        </p:grpSpPr>
        <p:sp>
          <p:nvSpPr>
            <p:cNvPr id="38" name="椭圆 37"/>
            <p:cNvSpPr/>
            <p:nvPr/>
          </p:nvSpPr>
          <p:spPr>
            <a:xfrm>
              <a:off x="2481663" y="2585803"/>
              <a:ext cx="309714" cy="309714"/>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任意多边形 38"/>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ysClr val="window" lastClr="FFFFFF"/>
            </a:solidFill>
            <a:ln w="12700" cap="flat" cmpd="sng" algn="ctr">
              <a:noFill/>
              <a:prstDash val="solid"/>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0" name="组合 39"/>
          <p:cNvGrpSpPr/>
          <p:nvPr/>
        </p:nvGrpSpPr>
        <p:grpSpPr>
          <a:xfrm>
            <a:off x="8011928" y="1615246"/>
            <a:ext cx="1746116" cy="895554"/>
            <a:chOff x="4504185" y="3198627"/>
            <a:chExt cx="1746343" cy="895554"/>
          </a:xfrm>
        </p:grpSpPr>
        <p:sp>
          <p:nvSpPr>
            <p:cNvPr id="41" name="文本框 160"/>
            <p:cNvSpPr txBox="1"/>
            <p:nvPr/>
          </p:nvSpPr>
          <p:spPr>
            <a:xfrm>
              <a:off x="4504185" y="3198627"/>
              <a:ext cx="1746343"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42" name="文本框 161"/>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43" name="组合 42"/>
          <p:cNvGrpSpPr/>
          <p:nvPr/>
        </p:nvGrpSpPr>
        <p:grpSpPr>
          <a:xfrm>
            <a:off x="8930892" y="3190144"/>
            <a:ext cx="1772221" cy="895554"/>
            <a:chOff x="4504186" y="3198627"/>
            <a:chExt cx="1772452" cy="895554"/>
          </a:xfrm>
        </p:grpSpPr>
        <p:sp>
          <p:nvSpPr>
            <p:cNvPr id="44" name="文本框 163"/>
            <p:cNvSpPr txBox="1"/>
            <p:nvPr/>
          </p:nvSpPr>
          <p:spPr>
            <a:xfrm>
              <a:off x="4504186" y="3198627"/>
              <a:ext cx="1772452"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45" name="文本框 164"/>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46" name="组合 45"/>
          <p:cNvGrpSpPr/>
          <p:nvPr/>
        </p:nvGrpSpPr>
        <p:grpSpPr>
          <a:xfrm>
            <a:off x="8000712" y="4756143"/>
            <a:ext cx="1757333" cy="895554"/>
            <a:chOff x="4504186" y="3198627"/>
            <a:chExt cx="1757561" cy="895554"/>
          </a:xfrm>
        </p:grpSpPr>
        <p:sp>
          <p:nvSpPr>
            <p:cNvPr id="47" name="文本框 166"/>
            <p:cNvSpPr txBox="1"/>
            <p:nvPr/>
          </p:nvSpPr>
          <p:spPr>
            <a:xfrm>
              <a:off x="4504186" y="3198627"/>
              <a:ext cx="1757561" cy="369332"/>
            </a:xfrm>
            <a:prstGeom prst="rect">
              <a:avLst/>
            </a:prstGeom>
            <a:noFill/>
          </p:spPr>
          <p:txBody>
            <a:bodyPr wrap="square" rtlCol="0">
              <a:spAutoFit/>
            </a:bodyPr>
            <a:lstStyle/>
            <a:p>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在此添加标题</a:t>
              </a:r>
            </a:p>
          </p:txBody>
        </p:sp>
        <p:sp>
          <p:nvSpPr>
            <p:cNvPr id="48" name="文本框 167"/>
            <p:cNvSpPr txBox="1"/>
            <p:nvPr/>
          </p:nvSpPr>
          <p:spPr>
            <a:xfrm>
              <a:off x="4508948" y="3478818"/>
              <a:ext cx="1537469" cy="615363"/>
            </a:xfrm>
            <a:prstGeom prst="rect">
              <a:avLst/>
            </a:prstGeom>
            <a:noFill/>
          </p:spPr>
          <p:txBody>
            <a:bodyPr wrap="square"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a:t>
              </a:r>
            </a:p>
          </p:txBody>
        </p:sp>
      </p:grpSp>
      <p:grpSp>
        <p:nvGrpSpPr>
          <p:cNvPr id="49" name="组合 48"/>
          <p:cNvGrpSpPr/>
          <p:nvPr/>
        </p:nvGrpSpPr>
        <p:grpSpPr>
          <a:xfrm>
            <a:off x="4600061" y="1488905"/>
            <a:ext cx="1127411" cy="1133036"/>
            <a:chOff x="3450497" y="1117023"/>
            <a:chExt cx="845815" cy="850039"/>
          </a:xfrm>
        </p:grpSpPr>
        <p:grpSp>
          <p:nvGrpSpPr>
            <p:cNvPr id="50" name="组合 49"/>
            <p:cNvGrpSpPr/>
            <p:nvPr/>
          </p:nvGrpSpPr>
          <p:grpSpPr>
            <a:xfrm>
              <a:off x="3450497" y="1117023"/>
              <a:ext cx="845815" cy="850039"/>
              <a:chOff x="5413827" y="2743515"/>
              <a:chExt cx="1364344" cy="1370972"/>
            </a:xfrm>
          </p:grpSpPr>
          <p:sp>
            <p:nvSpPr>
              <p:cNvPr id="56" name="任意多边形 55"/>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椭圆 56"/>
              <p:cNvSpPr/>
              <p:nvPr/>
            </p:nvSpPr>
            <p:spPr>
              <a:xfrm>
                <a:off x="5624512"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A86400">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8" name="椭圆 57"/>
              <p:cNvSpPr/>
              <p:nvPr/>
            </p:nvSpPr>
            <p:spPr>
              <a:xfrm>
                <a:off x="5761338" y="3013184"/>
                <a:ext cx="674085" cy="488735"/>
              </a:xfrm>
              <a:prstGeom prst="ellipse">
                <a:avLst/>
              </a:prstGeom>
              <a:gradFill>
                <a:gsLst>
                  <a:gs pos="0">
                    <a:sysClr val="window" lastClr="FFFFFF">
                      <a:alpha val="80000"/>
                    </a:sysClr>
                  </a:gs>
                  <a:gs pos="100000">
                    <a:srgbClr val="FFB850">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1" name="Group 909"/>
            <p:cNvGrpSpPr>
              <a:grpSpLocks noChangeAspect="1"/>
            </p:cNvGrpSpPr>
            <p:nvPr/>
          </p:nvGrpSpPr>
          <p:grpSpPr bwMode="auto">
            <a:xfrm>
              <a:off x="3748242" y="1416567"/>
              <a:ext cx="265296" cy="226283"/>
              <a:chOff x="6090" y="1175"/>
              <a:chExt cx="265" cy="226"/>
            </a:xfrm>
            <a:solidFill>
              <a:sysClr val="window" lastClr="FFFFFF"/>
            </a:solidFill>
            <a:effectLst/>
          </p:grpSpPr>
          <p:sp>
            <p:nvSpPr>
              <p:cNvPr id="52"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3"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4"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5"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grpSp>
        <p:nvGrpSpPr>
          <p:cNvPr id="59" name="组合 58"/>
          <p:cNvGrpSpPr/>
          <p:nvPr/>
        </p:nvGrpSpPr>
        <p:grpSpPr>
          <a:xfrm>
            <a:off x="3692129" y="3061694"/>
            <a:ext cx="1127411" cy="1133036"/>
            <a:chOff x="2769341" y="2296979"/>
            <a:chExt cx="845815" cy="850039"/>
          </a:xfrm>
        </p:grpSpPr>
        <p:grpSp>
          <p:nvGrpSpPr>
            <p:cNvPr id="60" name="组合 59"/>
            <p:cNvGrpSpPr/>
            <p:nvPr/>
          </p:nvGrpSpPr>
          <p:grpSpPr>
            <a:xfrm>
              <a:off x="2769341" y="2296979"/>
              <a:ext cx="845815" cy="850039"/>
              <a:chOff x="5413827" y="2743515"/>
              <a:chExt cx="1364344" cy="1370972"/>
            </a:xfrm>
          </p:grpSpPr>
          <p:sp>
            <p:nvSpPr>
              <p:cNvPr id="62" name="任意多边形 61"/>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3" name="椭圆 62"/>
              <p:cNvSpPr/>
              <p:nvPr/>
            </p:nvSpPr>
            <p:spPr>
              <a:xfrm>
                <a:off x="5624512"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B31D1D">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椭圆 63"/>
              <p:cNvSpPr/>
              <p:nvPr/>
            </p:nvSpPr>
            <p:spPr>
              <a:xfrm>
                <a:off x="5761338" y="3013184"/>
                <a:ext cx="674085" cy="488735"/>
              </a:xfrm>
              <a:prstGeom prst="ellipse">
                <a:avLst/>
              </a:prstGeom>
              <a:gradFill>
                <a:gsLst>
                  <a:gs pos="0">
                    <a:sysClr val="window" lastClr="FFFFFF">
                      <a:alpha val="80000"/>
                    </a:sysClr>
                  </a:gs>
                  <a:gs pos="100000">
                    <a:srgbClr val="E87071">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1" name="Freeform 19"/>
            <p:cNvSpPr/>
            <p:nvPr/>
          </p:nvSpPr>
          <p:spPr bwMode="auto">
            <a:xfrm>
              <a:off x="3116323" y="2563963"/>
              <a:ext cx="157293" cy="30790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ysClr val="window" lastClr="FFFFFF"/>
            </a:solidFill>
            <a:ln>
              <a:noFill/>
            </a:ln>
            <a:effectLst/>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4600061" y="4634483"/>
            <a:ext cx="1127411" cy="1133036"/>
            <a:chOff x="3450497" y="3476935"/>
            <a:chExt cx="845815" cy="850039"/>
          </a:xfrm>
        </p:grpSpPr>
        <p:grpSp>
          <p:nvGrpSpPr>
            <p:cNvPr id="66" name="组合 65"/>
            <p:cNvGrpSpPr/>
            <p:nvPr/>
          </p:nvGrpSpPr>
          <p:grpSpPr>
            <a:xfrm>
              <a:off x="3450497" y="3476935"/>
              <a:ext cx="845815" cy="850039"/>
              <a:chOff x="5413827" y="2743515"/>
              <a:chExt cx="1364344" cy="1370972"/>
            </a:xfrm>
          </p:grpSpPr>
          <p:sp>
            <p:nvSpPr>
              <p:cNvPr id="70" name="任意多边形 69"/>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1" name="椭圆 70"/>
              <p:cNvSpPr/>
              <p:nvPr/>
            </p:nvSpPr>
            <p:spPr>
              <a:xfrm>
                <a:off x="5624512"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00705D">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椭圆 71"/>
              <p:cNvSpPr/>
              <p:nvPr/>
            </p:nvSpPr>
            <p:spPr>
              <a:xfrm>
                <a:off x="5761338" y="3013184"/>
                <a:ext cx="674085" cy="488735"/>
              </a:xfrm>
              <a:prstGeom prst="ellipse">
                <a:avLst/>
              </a:prstGeom>
              <a:gradFill>
                <a:gsLst>
                  <a:gs pos="0">
                    <a:sysClr val="window" lastClr="FFFFFF">
                      <a:alpha val="80000"/>
                    </a:sysClr>
                  </a:gs>
                  <a:gs pos="100000">
                    <a:srgbClr val="00AF92">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7" name="Group 22"/>
            <p:cNvGrpSpPr>
              <a:grpSpLocks noChangeAspect="1"/>
            </p:cNvGrpSpPr>
            <p:nvPr/>
          </p:nvGrpSpPr>
          <p:grpSpPr bwMode="auto">
            <a:xfrm>
              <a:off x="3757005" y="3782223"/>
              <a:ext cx="247767" cy="247801"/>
              <a:chOff x="3617" y="1935"/>
              <a:chExt cx="446" cy="446"/>
            </a:xfrm>
            <a:solidFill>
              <a:sysClr val="window" lastClr="FFFFFF"/>
            </a:solidFill>
            <a:effectLst/>
          </p:grpSpPr>
          <p:sp>
            <p:nvSpPr>
              <p:cNvPr id="68"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24"/>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grpSp>
        <p:nvGrpSpPr>
          <p:cNvPr id="73" name="组合 72"/>
          <p:cNvGrpSpPr/>
          <p:nvPr/>
        </p:nvGrpSpPr>
        <p:grpSpPr>
          <a:xfrm>
            <a:off x="6415923" y="1488905"/>
            <a:ext cx="1127411" cy="1133036"/>
            <a:chOff x="4812808" y="1117023"/>
            <a:chExt cx="845815" cy="850039"/>
          </a:xfrm>
        </p:grpSpPr>
        <p:grpSp>
          <p:nvGrpSpPr>
            <p:cNvPr id="74" name="组合 73"/>
            <p:cNvGrpSpPr/>
            <p:nvPr/>
          </p:nvGrpSpPr>
          <p:grpSpPr>
            <a:xfrm>
              <a:off x="4812808" y="1117023"/>
              <a:ext cx="845815" cy="850039"/>
              <a:chOff x="5413827" y="2743515"/>
              <a:chExt cx="1364344" cy="1370972"/>
            </a:xfrm>
          </p:grpSpPr>
          <p:sp>
            <p:nvSpPr>
              <p:cNvPr id="76" name="任意多边形 75"/>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7" name="椭圆 76"/>
              <p:cNvSpPr/>
              <p:nvPr/>
            </p:nvSpPr>
            <p:spPr>
              <a:xfrm>
                <a:off x="5624512"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017581">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8" name="椭圆 77"/>
              <p:cNvSpPr/>
              <p:nvPr/>
            </p:nvSpPr>
            <p:spPr>
              <a:xfrm>
                <a:off x="5761338" y="3013184"/>
                <a:ext cx="674085" cy="488735"/>
              </a:xfrm>
              <a:prstGeom prst="ellipse">
                <a:avLst/>
              </a:prstGeom>
              <a:gradFill>
                <a:gsLst>
                  <a:gs pos="0">
                    <a:sysClr val="window" lastClr="FFFFFF">
                      <a:alpha val="80000"/>
                    </a:sysClr>
                  </a:gs>
                  <a:gs pos="100000">
                    <a:srgbClr val="01ACBE">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75" name="Freeform 28"/>
            <p:cNvSpPr>
              <a:spLocks noEditPoints="1"/>
            </p:cNvSpPr>
            <p:nvPr/>
          </p:nvSpPr>
          <p:spPr bwMode="auto">
            <a:xfrm>
              <a:off x="5106372" y="1411142"/>
              <a:ext cx="292711" cy="23713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ysClr val="window" lastClr="FFFFFF"/>
            </a:solidFill>
            <a:ln>
              <a:noFill/>
            </a:ln>
            <a:effectLst/>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323854" y="3061694"/>
            <a:ext cx="1127411" cy="1133036"/>
            <a:chOff x="5493963" y="2296979"/>
            <a:chExt cx="845815" cy="850039"/>
          </a:xfrm>
        </p:grpSpPr>
        <p:grpSp>
          <p:nvGrpSpPr>
            <p:cNvPr id="80" name="组合 79"/>
            <p:cNvGrpSpPr/>
            <p:nvPr/>
          </p:nvGrpSpPr>
          <p:grpSpPr>
            <a:xfrm>
              <a:off x="5493963" y="2296979"/>
              <a:ext cx="845815" cy="850039"/>
              <a:chOff x="5413827" y="2743515"/>
              <a:chExt cx="1364344" cy="1370972"/>
            </a:xfrm>
          </p:grpSpPr>
          <p:sp>
            <p:nvSpPr>
              <p:cNvPr id="86" name="任意多边形 85"/>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7" name="椭圆 86"/>
              <p:cNvSpPr/>
              <p:nvPr/>
            </p:nvSpPr>
            <p:spPr>
              <a:xfrm>
                <a:off x="5624509"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5D356D">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8" name="椭圆 87"/>
              <p:cNvSpPr/>
              <p:nvPr/>
            </p:nvSpPr>
            <p:spPr>
              <a:xfrm>
                <a:off x="5761338" y="3013184"/>
                <a:ext cx="674085" cy="488735"/>
              </a:xfrm>
              <a:prstGeom prst="ellipse">
                <a:avLst/>
              </a:prstGeom>
              <a:gradFill>
                <a:gsLst>
                  <a:gs pos="0">
                    <a:sysClr val="window" lastClr="FFFFFF">
                      <a:alpha val="80000"/>
                    </a:sysClr>
                  </a:gs>
                  <a:gs pos="100000">
                    <a:srgbClr val="894EA0">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81" name="Group 36"/>
            <p:cNvGrpSpPr>
              <a:grpSpLocks noChangeAspect="1"/>
            </p:cNvGrpSpPr>
            <p:nvPr/>
          </p:nvGrpSpPr>
          <p:grpSpPr bwMode="auto">
            <a:xfrm>
              <a:off x="5803625" y="2601278"/>
              <a:ext cx="270043" cy="233275"/>
              <a:chOff x="3321" y="1710"/>
              <a:chExt cx="1042" cy="900"/>
            </a:xfrm>
            <a:solidFill>
              <a:sysClr val="window" lastClr="FFFFFF"/>
            </a:solidFill>
          </p:grpSpPr>
          <p:sp>
            <p:nvSpPr>
              <p:cNvPr id="82"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4"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5"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6415923" y="4634483"/>
            <a:ext cx="1127411" cy="1133036"/>
            <a:chOff x="4812808" y="3476935"/>
            <a:chExt cx="845815" cy="850039"/>
          </a:xfrm>
        </p:grpSpPr>
        <p:grpSp>
          <p:nvGrpSpPr>
            <p:cNvPr id="90" name="组合 89"/>
            <p:cNvGrpSpPr/>
            <p:nvPr/>
          </p:nvGrpSpPr>
          <p:grpSpPr>
            <a:xfrm>
              <a:off x="4812808" y="3476935"/>
              <a:ext cx="845815" cy="850039"/>
              <a:chOff x="5413827" y="2743515"/>
              <a:chExt cx="1364344" cy="1370972"/>
            </a:xfrm>
          </p:grpSpPr>
          <p:sp>
            <p:nvSpPr>
              <p:cNvPr id="92" name="任意多边形 91"/>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ysClr val="window" lastClr="FFFFFF">
                      <a:lumMod val="85000"/>
                    </a:sysClr>
                  </a:gs>
                  <a:gs pos="0">
                    <a:sysClr val="window" lastClr="FFFFFF"/>
                  </a:gs>
                </a:gsLst>
                <a:lin ang="2700000" scaled="1"/>
              </a:gradFill>
              <a:ln w="12700" cap="flat" cmpd="sng" algn="ctr">
                <a:noFill/>
                <a:prstDash val="solid"/>
                <a:miter lim="800000"/>
              </a:ln>
              <a:effectLst>
                <a:outerShdw blurRad="127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3" name="椭圆 92"/>
              <p:cNvSpPr/>
              <p:nvPr/>
            </p:nvSpPr>
            <p:spPr>
              <a:xfrm>
                <a:off x="5624512" y="2957514"/>
                <a:ext cx="942974" cy="942974"/>
              </a:xfrm>
              <a:prstGeom prst="ellipse">
                <a:avLst/>
              </a:prstGeom>
              <a:solidFill>
                <a:srgbClr val="C00000"/>
              </a:solidFill>
              <a:ln w="22225"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14300" dist="63500" dir="13500000">
                  <a:srgbClr val="7D2B4C">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4" name="椭圆 93"/>
              <p:cNvSpPr/>
              <p:nvPr/>
            </p:nvSpPr>
            <p:spPr>
              <a:xfrm>
                <a:off x="5761338" y="3013184"/>
                <a:ext cx="674085" cy="488735"/>
              </a:xfrm>
              <a:prstGeom prst="ellipse">
                <a:avLst/>
              </a:prstGeom>
              <a:gradFill>
                <a:gsLst>
                  <a:gs pos="0">
                    <a:sysClr val="window" lastClr="FFFFFF">
                      <a:alpha val="80000"/>
                    </a:sysClr>
                  </a:gs>
                  <a:gs pos="100000">
                    <a:srgbClr val="C65885">
                      <a:alpha val="0"/>
                    </a:srgbClr>
                  </a:gs>
                </a:gsLst>
                <a:lin ang="5400000" scaled="0"/>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1" name="Freeform 53"/>
            <p:cNvSpPr>
              <a:spLocks noEditPoints="1"/>
            </p:cNvSpPr>
            <p:nvPr/>
          </p:nvSpPr>
          <p:spPr bwMode="auto">
            <a:xfrm>
              <a:off x="5114336" y="3767713"/>
              <a:ext cx="276782" cy="2768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ysClr val="window" lastClr="FFFFFF"/>
            </a:solidFill>
            <a:ln>
              <a:noFill/>
            </a:ln>
          </p:spPr>
          <p:txBody>
            <a:bodyPr vert="horz" wrap="square" lIns="68589" tIns="34295" rIns="68589" bIns="3429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style.rotation</p:attrName>
                                        </p:attrNameLst>
                                      </p:cBhvr>
                                      <p:tavLst>
                                        <p:tav tm="0">
                                          <p:val>
                                            <p:fltVal val="720"/>
                                          </p:val>
                                        </p:tav>
                                        <p:tav tm="100000">
                                          <p:val>
                                            <p:fltVal val="0"/>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 calcmode="lin" valueType="num">
                                      <p:cBhvr>
                                        <p:cTn id="16" dur="2000" fill="hold"/>
                                        <p:tgtEl>
                                          <p:spTgt spid="3"/>
                                        </p:tgtEl>
                                        <p:attrNameLst>
                                          <p:attrName>ppt_w</p:attrName>
                                        </p:attrNameLst>
                                      </p:cBhvr>
                                      <p:tavLst>
                                        <p:tav tm="0">
                                          <p:val>
                                            <p:fltVal val="0"/>
                                          </p:val>
                                        </p:tav>
                                        <p:tav tm="100000">
                                          <p:val>
                                            <p:strVal val="#ppt_w"/>
                                          </p:val>
                                        </p:tav>
                                      </p:tavLst>
                                    </p:anim>
                                  </p:childTnLst>
                                </p:cTn>
                              </p:par>
                            </p:childTnLst>
                          </p:cTn>
                        </p:par>
                        <p:par>
                          <p:cTn id="17" fill="hold">
                            <p:stCondLst>
                              <p:cond delay="500"/>
                            </p:stCondLst>
                            <p:childTnLst>
                              <p:par>
                                <p:cTn id="18" presetID="23" presetClass="entr" presetSubtype="52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 calcmode="lin" valueType="num">
                                      <p:cBhvr>
                                        <p:cTn id="22" dur="500" fill="hold"/>
                                        <p:tgtEl>
                                          <p:spTgt spid="49"/>
                                        </p:tgtEl>
                                        <p:attrNameLst>
                                          <p:attrName>ppt_x</p:attrName>
                                        </p:attrNameLst>
                                      </p:cBhvr>
                                      <p:tavLst>
                                        <p:tav tm="0">
                                          <p:val>
                                            <p:fltVal val="0.5"/>
                                          </p:val>
                                        </p:tav>
                                        <p:tav tm="100000">
                                          <p:val>
                                            <p:strVal val="#ppt_x"/>
                                          </p:val>
                                        </p:tav>
                                      </p:tavLst>
                                    </p:anim>
                                    <p:anim calcmode="lin" valueType="num">
                                      <p:cBhvr>
                                        <p:cTn id="23" dur="500" fill="hold"/>
                                        <p:tgtEl>
                                          <p:spTgt spid="49"/>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p:cTn id="26" dur="500" fill="hold"/>
                                        <p:tgtEl>
                                          <p:spTgt spid="73"/>
                                        </p:tgtEl>
                                        <p:attrNameLst>
                                          <p:attrName>ppt_w</p:attrName>
                                        </p:attrNameLst>
                                      </p:cBhvr>
                                      <p:tavLst>
                                        <p:tav tm="0">
                                          <p:val>
                                            <p:fltVal val="0"/>
                                          </p:val>
                                        </p:tav>
                                        <p:tav tm="100000">
                                          <p:val>
                                            <p:strVal val="#ppt_w"/>
                                          </p:val>
                                        </p:tav>
                                      </p:tavLst>
                                    </p:anim>
                                    <p:anim calcmode="lin" valueType="num">
                                      <p:cBhvr>
                                        <p:cTn id="27" dur="500" fill="hold"/>
                                        <p:tgtEl>
                                          <p:spTgt spid="73"/>
                                        </p:tgtEl>
                                        <p:attrNameLst>
                                          <p:attrName>ppt_h</p:attrName>
                                        </p:attrNameLst>
                                      </p:cBhvr>
                                      <p:tavLst>
                                        <p:tav tm="0">
                                          <p:val>
                                            <p:fltVal val="0"/>
                                          </p:val>
                                        </p:tav>
                                        <p:tav tm="100000">
                                          <p:val>
                                            <p:strVal val="#ppt_h"/>
                                          </p:val>
                                        </p:tav>
                                      </p:tavLst>
                                    </p:anim>
                                    <p:anim calcmode="lin" valueType="num">
                                      <p:cBhvr>
                                        <p:cTn id="28" dur="500" fill="hold"/>
                                        <p:tgtEl>
                                          <p:spTgt spid="73"/>
                                        </p:tgtEl>
                                        <p:attrNameLst>
                                          <p:attrName>ppt_x</p:attrName>
                                        </p:attrNameLst>
                                      </p:cBhvr>
                                      <p:tavLst>
                                        <p:tav tm="0">
                                          <p:val>
                                            <p:fltVal val="0.5"/>
                                          </p:val>
                                        </p:tav>
                                        <p:tav tm="100000">
                                          <p:val>
                                            <p:strVal val="#ppt_x"/>
                                          </p:val>
                                        </p:tav>
                                      </p:tavLst>
                                    </p:anim>
                                    <p:anim calcmode="lin" valueType="num">
                                      <p:cBhvr>
                                        <p:cTn id="29" dur="500" fill="hold"/>
                                        <p:tgtEl>
                                          <p:spTgt spid="73"/>
                                        </p:tgtEl>
                                        <p:attrNameLst>
                                          <p:attrName>ppt_y</p:attrName>
                                        </p:attrNameLst>
                                      </p:cBhvr>
                                      <p:tavLst>
                                        <p:tav tm="0">
                                          <p:val>
                                            <p:fltVal val="0.5"/>
                                          </p:val>
                                        </p:tav>
                                        <p:tav tm="100000">
                                          <p:val>
                                            <p:strVal val="#ppt_y"/>
                                          </p:val>
                                        </p:tav>
                                      </p:tavLst>
                                    </p:anim>
                                  </p:childTnLst>
                                </p:cTn>
                              </p:par>
                              <p:par>
                                <p:cTn id="30" presetID="23" presetClass="entr" presetSubtype="528"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 calcmode="lin" valueType="num">
                                      <p:cBhvr>
                                        <p:cTn id="34" dur="500" fill="hold"/>
                                        <p:tgtEl>
                                          <p:spTgt spid="79"/>
                                        </p:tgtEl>
                                        <p:attrNameLst>
                                          <p:attrName>ppt_x</p:attrName>
                                        </p:attrNameLst>
                                      </p:cBhvr>
                                      <p:tavLst>
                                        <p:tav tm="0">
                                          <p:val>
                                            <p:fltVal val="0.5"/>
                                          </p:val>
                                        </p:tav>
                                        <p:tav tm="100000">
                                          <p:val>
                                            <p:strVal val="#ppt_x"/>
                                          </p:val>
                                        </p:tav>
                                      </p:tavLst>
                                    </p:anim>
                                    <p:anim calcmode="lin" valueType="num">
                                      <p:cBhvr>
                                        <p:cTn id="35" dur="500" fill="hold"/>
                                        <p:tgtEl>
                                          <p:spTgt spid="79"/>
                                        </p:tgtEl>
                                        <p:attrNameLst>
                                          <p:attrName>ppt_y</p:attrName>
                                        </p:attrNameLst>
                                      </p:cBhvr>
                                      <p:tavLst>
                                        <p:tav tm="0">
                                          <p:val>
                                            <p:fltVal val="0.5"/>
                                          </p:val>
                                        </p:tav>
                                        <p:tav tm="100000">
                                          <p:val>
                                            <p:strVal val="#ppt_y"/>
                                          </p:val>
                                        </p:tav>
                                      </p:tavLst>
                                    </p:anim>
                                  </p:childTnLst>
                                </p:cTn>
                              </p:par>
                              <p:par>
                                <p:cTn id="36" presetID="23" presetClass="entr" presetSubtype="528" fill="hold" nodeType="withEffect">
                                  <p:stCondLst>
                                    <p:cond delay="0"/>
                                  </p:stCondLst>
                                  <p:childTnLst>
                                    <p:set>
                                      <p:cBhvr>
                                        <p:cTn id="37" dur="1" fill="hold">
                                          <p:stCondLst>
                                            <p:cond delay="0"/>
                                          </p:stCondLst>
                                        </p:cTn>
                                        <p:tgtEl>
                                          <p:spTgt spid="89"/>
                                        </p:tgtEl>
                                        <p:attrNameLst>
                                          <p:attrName>style.visibility</p:attrName>
                                        </p:attrNameLst>
                                      </p:cBhvr>
                                      <p:to>
                                        <p:strVal val="visible"/>
                                      </p:to>
                                    </p:set>
                                    <p:anim calcmode="lin" valueType="num">
                                      <p:cBhvr>
                                        <p:cTn id="38" dur="500" fill="hold"/>
                                        <p:tgtEl>
                                          <p:spTgt spid="89"/>
                                        </p:tgtEl>
                                        <p:attrNameLst>
                                          <p:attrName>ppt_w</p:attrName>
                                        </p:attrNameLst>
                                      </p:cBhvr>
                                      <p:tavLst>
                                        <p:tav tm="0">
                                          <p:val>
                                            <p:fltVal val="0"/>
                                          </p:val>
                                        </p:tav>
                                        <p:tav tm="100000">
                                          <p:val>
                                            <p:strVal val="#ppt_w"/>
                                          </p:val>
                                        </p:tav>
                                      </p:tavLst>
                                    </p:anim>
                                    <p:anim calcmode="lin" valueType="num">
                                      <p:cBhvr>
                                        <p:cTn id="39" dur="500" fill="hold"/>
                                        <p:tgtEl>
                                          <p:spTgt spid="89"/>
                                        </p:tgtEl>
                                        <p:attrNameLst>
                                          <p:attrName>ppt_h</p:attrName>
                                        </p:attrNameLst>
                                      </p:cBhvr>
                                      <p:tavLst>
                                        <p:tav tm="0">
                                          <p:val>
                                            <p:fltVal val="0"/>
                                          </p:val>
                                        </p:tav>
                                        <p:tav tm="100000">
                                          <p:val>
                                            <p:strVal val="#ppt_h"/>
                                          </p:val>
                                        </p:tav>
                                      </p:tavLst>
                                    </p:anim>
                                    <p:anim calcmode="lin" valueType="num">
                                      <p:cBhvr>
                                        <p:cTn id="40" dur="500" fill="hold"/>
                                        <p:tgtEl>
                                          <p:spTgt spid="89"/>
                                        </p:tgtEl>
                                        <p:attrNameLst>
                                          <p:attrName>ppt_x</p:attrName>
                                        </p:attrNameLst>
                                      </p:cBhvr>
                                      <p:tavLst>
                                        <p:tav tm="0">
                                          <p:val>
                                            <p:fltVal val="0.5"/>
                                          </p:val>
                                        </p:tav>
                                        <p:tav tm="100000">
                                          <p:val>
                                            <p:strVal val="#ppt_x"/>
                                          </p:val>
                                        </p:tav>
                                      </p:tavLst>
                                    </p:anim>
                                    <p:anim calcmode="lin" valueType="num">
                                      <p:cBhvr>
                                        <p:cTn id="41" dur="500" fill="hold"/>
                                        <p:tgtEl>
                                          <p:spTgt spid="89"/>
                                        </p:tgtEl>
                                        <p:attrNameLst>
                                          <p:attrName>ppt_y</p:attrName>
                                        </p:attrNameLst>
                                      </p:cBhvr>
                                      <p:tavLst>
                                        <p:tav tm="0">
                                          <p:val>
                                            <p:fltVal val="0.5"/>
                                          </p:val>
                                        </p:tav>
                                        <p:tav tm="100000">
                                          <p:val>
                                            <p:strVal val="#ppt_y"/>
                                          </p:val>
                                        </p:tav>
                                      </p:tavLst>
                                    </p:anim>
                                  </p:childTnLst>
                                </p:cTn>
                              </p:par>
                              <p:par>
                                <p:cTn id="42" presetID="23" presetClass="entr" presetSubtype="528"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fltVal val="0"/>
                                          </p:val>
                                        </p:tav>
                                        <p:tav tm="100000">
                                          <p:val>
                                            <p:strVal val="#ppt_h"/>
                                          </p:val>
                                        </p:tav>
                                      </p:tavLst>
                                    </p:anim>
                                    <p:anim calcmode="lin" valueType="num">
                                      <p:cBhvr>
                                        <p:cTn id="46" dur="500" fill="hold"/>
                                        <p:tgtEl>
                                          <p:spTgt spid="65"/>
                                        </p:tgtEl>
                                        <p:attrNameLst>
                                          <p:attrName>ppt_x</p:attrName>
                                        </p:attrNameLst>
                                      </p:cBhvr>
                                      <p:tavLst>
                                        <p:tav tm="0">
                                          <p:val>
                                            <p:fltVal val="0.5"/>
                                          </p:val>
                                        </p:tav>
                                        <p:tav tm="100000">
                                          <p:val>
                                            <p:strVal val="#ppt_x"/>
                                          </p:val>
                                        </p:tav>
                                      </p:tavLst>
                                    </p:anim>
                                    <p:anim calcmode="lin" valueType="num">
                                      <p:cBhvr>
                                        <p:cTn id="47" dur="500" fill="hold"/>
                                        <p:tgtEl>
                                          <p:spTgt spid="65"/>
                                        </p:tgtEl>
                                        <p:attrNameLst>
                                          <p:attrName>ppt_y</p:attrName>
                                        </p:attrNameLst>
                                      </p:cBhvr>
                                      <p:tavLst>
                                        <p:tav tm="0">
                                          <p:val>
                                            <p:fltVal val="0.5"/>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 calcmode="lin" valueType="num">
                                      <p:cBhvr>
                                        <p:cTn id="52" dur="500" fill="hold"/>
                                        <p:tgtEl>
                                          <p:spTgt spid="59"/>
                                        </p:tgtEl>
                                        <p:attrNameLst>
                                          <p:attrName>ppt_x</p:attrName>
                                        </p:attrNameLst>
                                      </p:cBhvr>
                                      <p:tavLst>
                                        <p:tav tm="0">
                                          <p:val>
                                            <p:fltVal val="0.5"/>
                                          </p:val>
                                        </p:tav>
                                        <p:tav tm="100000">
                                          <p:val>
                                            <p:strVal val="#ppt_x"/>
                                          </p:val>
                                        </p:tav>
                                      </p:tavLst>
                                    </p:anim>
                                    <p:anim calcmode="lin" valueType="num">
                                      <p:cBhvr>
                                        <p:cTn id="53" dur="500" fill="hold"/>
                                        <p:tgtEl>
                                          <p:spTgt spid="59"/>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4" presetClass="entr" presetSubtype="10"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randombar(horizontal)">
                                      <p:cBhvr>
                                        <p:cTn id="57" dur="500"/>
                                        <p:tgtEl>
                                          <p:spTgt spid="13"/>
                                        </p:tgtEl>
                                      </p:cBhvr>
                                    </p:animEffect>
                                  </p:childTnLst>
                                </p:cTn>
                              </p:par>
                              <p:par>
                                <p:cTn id="58" presetID="14" presetClass="entr" presetSubtype="10"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randombar(horizontal)">
                                      <p:cBhvr>
                                        <p:cTn id="60" dur="500"/>
                                        <p:tgtEl>
                                          <p:spTgt spid="25"/>
                                        </p:tgtEl>
                                      </p:cBhvr>
                                    </p:animEffect>
                                  </p:childTnLst>
                                </p:cTn>
                              </p:par>
                              <p:par>
                                <p:cTn id="61" presetID="14" presetClass="entr" presetSubtype="10"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randombar(horizontal)">
                                      <p:cBhvr>
                                        <p:cTn id="63" dur="500"/>
                                        <p:tgtEl>
                                          <p:spTgt spid="19"/>
                                        </p:tgtEl>
                                      </p:cBhvr>
                                    </p:animEffect>
                                  </p:childTnLst>
                                </p:cTn>
                              </p:par>
                              <p:par>
                                <p:cTn id="64" presetID="14" presetClass="entr" presetSubtype="10"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randombar(horizontal)">
                                      <p:cBhvr>
                                        <p:cTn id="66" dur="500"/>
                                        <p:tgtEl>
                                          <p:spTgt spid="34"/>
                                        </p:tgtEl>
                                      </p:cBhvr>
                                    </p:animEffect>
                                  </p:childTnLst>
                                </p:cTn>
                              </p:par>
                              <p:par>
                                <p:cTn id="67" presetID="14" presetClass="entr" presetSubtype="1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randombar(horizontal)">
                                      <p:cBhvr>
                                        <p:cTn id="69" dur="500"/>
                                        <p:tgtEl>
                                          <p:spTgt spid="37"/>
                                        </p:tgtEl>
                                      </p:cBhvr>
                                    </p:animEffect>
                                  </p:childTnLst>
                                </p:cTn>
                              </p:par>
                              <p:par>
                                <p:cTn id="70" presetID="14" presetClass="entr" presetSubtype="10" fill="hold"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randombar(horizontal)">
                                      <p:cBhvr>
                                        <p:cTn id="72" dur="500"/>
                                        <p:tgtEl>
                                          <p:spTgt spid="31"/>
                                        </p:tgtEl>
                                      </p:cBhvr>
                                    </p:animEffect>
                                  </p:childTnLst>
                                </p:cTn>
                              </p:par>
                            </p:childTnLst>
                          </p:cTn>
                        </p:par>
                        <p:par>
                          <p:cTn id="73" fill="hold">
                            <p:stCondLst>
                              <p:cond delay="1500"/>
                            </p:stCondLst>
                            <p:childTnLst>
                              <p:par>
                                <p:cTn id="74" presetID="14" presetClass="entr" presetSubtype="10"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randombar(horizontal)">
                                      <p:cBhvr>
                                        <p:cTn id="76" dur="500"/>
                                        <p:tgtEl>
                                          <p:spTgt spid="16"/>
                                        </p:tgtEl>
                                      </p:cBhvr>
                                    </p:animEffect>
                                  </p:childTnLst>
                                </p:cTn>
                              </p:par>
                              <p:par>
                                <p:cTn id="77" presetID="14" presetClass="entr" presetSubtype="1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randombar(horizontal)">
                                      <p:cBhvr>
                                        <p:cTn id="79" dur="500"/>
                                        <p:tgtEl>
                                          <p:spTgt spid="28"/>
                                        </p:tgtEl>
                                      </p:cBhvr>
                                    </p:animEffect>
                                  </p:childTnLst>
                                </p:cTn>
                              </p:par>
                              <p:par>
                                <p:cTn id="80" presetID="14" presetClass="entr" presetSubtype="1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randombar(horizontal)">
                                      <p:cBhvr>
                                        <p:cTn id="82" dur="500"/>
                                        <p:tgtEl>
                                          <p:spTgt spid="22"/>
                                        </p:tgtEl>
                                      </p:cBhvr>
                                    </p:animEffect>
                                  </p:childTnLst>
                                </p:cTn>
                              </p:par>
                              <p:par>
                                <p:cTn id="83" presetID="14" presetClass="entr" presetSubtype="1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randombar(horizontal)">
                                      <p:cBhvr>
                                        <p:cTn id="85" dur="500"/>
                                        <p:tgtEl>
                                          <p:spTgt spid="46"/>
                                        </p:tgtEl>
                                      </p:cBhvr>
                                    </p:animEffect>
                                  </p:childTnLst>
                                </p:cTn>
                              </p:par>
                              <p:par>
                                <p:cTn id="86" presetID="14" presetClass="entr" presetSubtype="1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randombar(horizontal)">
                                      <p:cBhvr>
                                        <p:cTn id="88" dur="500"/>
                                        <p:tgtEl>
                                          <p:spTgt spid="43"/>
                                        </p:tgtEl>
                                      </p:cBhvr>
                                    </p:animEffect>
                                  </p:childTnLst>
                                </p:cTn>
                              </p:par>
                              <p:par>
                                <p:cTn id="89" presetID="14" presetClass="entr" presetSubtype="10"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randombar(horizontal)">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413446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二、五年来政府所做工作</a:t>
            </a:r>
          </a:p>
        </p:txBody>
      </p:sp>
      <p:grpSp>
        <p:nvGrpSpPr>
          <p:cNvPr id="3" name="组合 2"/>
          <p:cNvGrpSpPr/>
          <p:nvPr/>
        </p:nvGrpSpPr>
        <p:grpSpPr>
          <a:xfrm>
            <a:off x="6156297" y="1476393"/>
            <a:ext cx="1484372" cy="2848113"/>
            <a:chOff x="6156302" y="1476392"/>
            <a:chExt cx="1484565" cy="2848113"/>
          </a:xfrm>
        </p:grpSpPr>
        <p:grpSp>
          <p:nvGrpSpPr>
            <p:cNvPr id="4" name="组合 3"/>
            <p:cNvGrpSpPr/>
            <p:nvPr/>
          </p:nvGrpSpPr>
          <p:grpSpPr>
            <a:xfrm>
              <a:off x="6156302" y="1476392"/>
              <a:ext cx="1484565" cy="2848113"/>
              <a:chOff x="6156302" y="1476392"/>
              <a:chExt cx="1484565" cy="2848113"/>
            </a:xfrm>
          </p:grpSpPr>
          <p:sp>
            <p:nvSpPr>
              <p:cNvPr id="8"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9" name="椭圆 8"/>
              <p:cNvSpPr/>
              <p:nvPr/>
            </p:nvSpPr>
            <p:spPr>
              <a:xfrm>
                <a:off x="7018705" y="1476392"/>
                <a:ext cx="622162" cy="622163"/>
              </a:xfrm>
              <a:prstGeom prst="ellipse">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5" name="组合 4"/>
            <p:cNvGrpSpPr/>
            <p:nvPr/>
          </p:nvGrpSpPr>
          <p:grpSpPr>
            <a:xfrm>
              <a:off x="7091081" y="1545274"/>
              <a:ext cx="527777" cy="465759"/>
              <a:chOff x="4406238" y="1572161"/>
              <a:chExt cx="527777" cy="465759"/>
            </a:xfrm>
          </p:grpSpPr>
          <p:sp>
            <p:nvSpPr>
              <p:cNvPr id="6" name="椭圆 5"/>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7" name="文本框 114"/>
              <p:cNvSpPr txBox="1"/>
              <p:nvPr/>
            </p:nvSpPr>
            <p:spPr>
              <a:xfrm>
                <a:off x="4406238" y="1572161"/>
                <a:ext cx="527777"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02</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10" name="组合 9"/>
          <p:cNvGrpSpPr/>
          <p:nvPr/>
        </p:nvGrpSpPr>
        <p:grpSpPr>
          <a:xfrm>
            <a:off x="5117950" y="4679330"/>
            <a:ext cx="1709479" cy="1709701"/>
            <a:chOff x="4700937" y="4015204"/>
            <a:chExt cx="455921" cy="455921"/>
          </a:xfrm>
          <a:effectLst/>
        </p:grpSpPr>
        <p:sp>
          <p:nvSpPr>
            <p:cNvPr id="11" name="椭圆 10"/>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a typeface="微软雅黑" panose="020B0503020204020204" pitchFamily="34" charset="-122"/>
              </a:endParaRPr>
            </a:p>
          </p:txBody>
        </p:sp>
        <p:sp>
          <p:nvSpPr>
            <p:cNvPr id="12" name="椭圆 11"/>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a typeface="微软雅黑" panose="020B0503020204020204" pitchFamily="34" charset="-122"/>
              </a:endParaRPr>
            </a:p>
          </p:txBody>
        </p:sp>
      </p:grpSp>
      <p:grpSp>
        <p:nvGrpSpPr>
          <p:cNvPr id="13" name="组合 12"/>
          <p:cNvGrpSpPr/>
          <p:nvPr/>
        </p:nvGrpSpPr>
        <p:grpSpPr>
          <a:xfrm>
            <a:off x="4343023" y="1500034"/>
            <a:ext cx="1425707" cy="3802263"/>
            <a:chOff x="4342792" y="1500033"/>
            <a:chExt cx="1425893" cy="3802264"/>
          </a:xfrm>
        </p:grpSpPr>
        <p:grpSp>
          <p:nvGrpSpPr>
            <p:cNvPr id="14" name="组合 13"/>
            <p:cNvGrpSpPr/>
            <p:nvPr/>
          </p:nvGrpSpPr>
          <p:grpSpPr>
            <a:xfrm>
              <a:off x="4342792" y="1500033"/>
              <a:ext cx="1425893" cy="3802264"/>
              <a:chOff x="4342792" y="1500033"/>
              <a:chExt cx="1425893" cy="3802264"/>
            </a:xfrm>
          </p:grpSpPr>
          <p:sp>
            <p:nvSpPr>
              <p:cNvPr id="18"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19" name="椭圆 18"/>
              <p:cNvSpPr/>
              <p:nvPr/>
            </p:nvSpPr>
            <p:spPr>
              <a:xfrm>
                <a:off x="4342792" y="1500033"/>
                <a:ext cx="622162" cy="622163"/>
              </a:xfrm>
              <a:prstGeom prst="ellipse">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15" name="组合 14"/>
            <p:cNvGrpSpPr/>
            <p:nvPr/>
          </p:nvGrpSpPr>
          <p:grpSpPr>
            <a:xfrm>
              <a:off x="4417179" y="1572161"/>
              <a:ext cx="527778" cy="465759"/>
              <a:chOff x="4417179" y="1572161"/>
              <a:chExt cx="527778" cy="465759"/>
            </a:xfrm>
          </p:grpSpPr>
          <p:sp>
            <p:nvSpPr>
              <p:cNvPr id="16" name="椭圆 15"/>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7" name="文本框 101"/>
              <p:cNvSpPr txBox="1"/>
              <p:nvPr/>
            </p:nvSpPr>
            <p:spPr>
              <a:xfrm>
                <a:off x="4417179" y="1572161"/>
                <a:ext cx="527778"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01</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20" name="组合 19"/>
          <p:cNvGrpSpPr/>
          <p:nvPr/>
        </p:nvGrpSpPr>
        <p:grpSpPr>
          <a:xfrm>
            <a:off x="4343022" y="3076452"/>
            <a:ext cx="1203012" cy="2670300"/>
            <a:chOff x="4342792" y="3076450"/>
            <a:chExt cx="1203168" cy="2670299"/>
          </a:xfrm>
        </p:grpSpPr>
        <p:grpSp>
          <p:nvGrpSpPr>
            <p:cNvPr id="21" name="组合 20"/>
            <p:cNvGrpSpPr/>
            <p:nvPr/>
          </p:nvGrpSpPr>
          <p:grpSpPr>
            <a:xfrm>
              <a:off x="4342792" y="3076450"/>
              <a:ext cx="1203168" cy="2670299"/>
              <a:chOff x="4342792" y="3076450"/>
              <a:chExt cx="1203168" cy="2670299"/>
            </a:xfrm>
          </p:grpSpPr>
          <p:sp>
            <p:nvSpPr>
              <p:cNvPr id="25"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26" name="椭圆 25"/>
              <p:cNvSpPr/>
              <p:nvPr/>
            </p:nvSpPr>
            <p:spPr>
              <a:xfrm>
                <a:off x="4342792" y="3076450"/>
                <a:ext cx="622162" cy="622163"/>
              </a:xfrm>
              <a:prstGeom prst="ellipse">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22" name="组合 21"/>
            <p:cNvGrpSpPr/>
            <p:nvPr/>
          </p:nvGrpSpPr>
          <p:grpSpPr>
            <a:xfrm>
              <a:off x="4428480" y="3154651"/>
              <a:ext cx="546165" cy="465759"/>
              <a:chOff x="4418676" y="1572161"/>
              <a:chExt cx="546165" cy="465759"/>
            </a:xfrm>
          </p:grpSpPr>
          <p:sp>
            <p:nvSpPr>
              <p:cNvPr id="23" name="椭圆 22"/>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4" name="文本框 105"/>
              <p:cNvSpPr txBox="1"/>
              <p:nvPr/>
            </p:nvSpPr>
            <p:spPr>
              <a:xfrm>
                <a:off x="4437063" y="1572161"/>
                <a:ext cx="527778"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03</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27" name="组合 26"/>
          <p:cNvGrpSpPr/>
          <p:nvPr/>
        </p:nvGrpSpPr>
        <p:grpSpPr>
          <a:xfrm>
            <a:off x="6156298" y="2614253"/>
            <a:ext cx="1493188" cy="2865829"/>
            <a:chOff x="6156302" y="2614250"/>
            <a:chExt cx="1493382" cy="2865828"/>
          </a:xfrm>
        </p:grpSpPr>
        <p:grpSp>
          <p:nvGrpSpPr>
            <p:cNvPr id="28" name="组合 27"/>
            <p:cNvGrpSpPr/>
            <p:nvPr/>
          </p:nvGrpSpPr>
          <p:grpSpPr>
            <a:xfrm>
              <a:off x="6156302" y="2614250"/>
              <a:ext cx="1484565" cy="2865828"/>
              <a:chOff x="6156302" y="2614250"/>
              <a:chExt cx="1484565" cy="2865828"/>
            </a:xfrm>
          </p:grpSpPr>
          <p:sp>
            <p:nvSpPr>
              <p:cNvPr id="32"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C00000"/>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33" name="椭圆 32"/>
              <p:cNvSpPr/>
              <p:nvPr/>
            </p:nvSpPr>
            <p:spPr>
              <a:xfrm>
                <a:off x="7018705" y="2614250"/>
                <a:ext cx="622162" cy="622163"/>
              </a:xfrm>
              <a:prstGeom prst="ellipse">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29" name="组合 28"/>
            <p:cNvGrpSpPr/>
            <p:nvPr/>
          </p:nvGrpSpPr>
          <p:grpSpPr>
            <a:xfrm>
              <a:off x="7103519" y="2689103"/>
              <a:ext cx="546165" cy="465759"/>
              <a:chOff x="4418676" y="1572161"/>
              <a:chExt cx="546165" cy="465759"/>
            </a:xfrm>
          </p:grpSpPr>
          <p:sp>
            <p:nvSpPr>
              <p:cNvPr id="30" name="椭圆 29"/>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1" name="文本框 108"/>
              <p:cNvSpPr txBox="1"/>
              <p:nvPr/>
            </p:nvSpPr>
            <p:spPr>
              <a:xfrm>
                <a:off x="4437063" y="1572161"/>
                <a:ext cx="527778"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04</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34" name="组合 33"/>
          <p:cNvGrpSpPr/>
          <p:nvPr/>
        </p:nvGrpSpPr>
        <p:grpSpPr>
          <a:xfrm>
            <a:off x="4343021" y="4217346"/>
            <a:ext cx="1196868" cy="1440517"/>
            <a:chOff x="4342792" y="4217343"/>
            <a:chExt cx="1197024" cy="1440517"/>
          </a:xfrm>
        </p:grpSpPr>
        <p:grpSp>
          <p:nvGrpSpPr>
            <p:cNvPr id="35" name="组合 34"/>
            <p:cNvGrpSpPr/>
            <p:nvPr/>
          </p:nvGrpSpPr>
          <p:grpSpPr>
            <a:xfrm>
              <a:off x="4342792" y="4217343"/>
              <a:ext cx="1197024" cy="1440517"/>
              <a:chOff x="4342792" y="4217343"/>
              <a:chExt cx="1197024" cy="1440517"/>
            </a:xfrm>
          </p:grpSpPr>
          <p:sp>
            <p:nvSpPr>
              <p:cNvPr id="39"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40" name="椭圆 39"/>
              <p:cNvSpPr/>
              <p:nvPr/>
            </p:nvSpPr>
            <p:spPr>
              <a:xfrm>
                <a:off x="4342792" y="4217343"/>
                <a:ext cx="622162" cy="622163"/>
              </a:xfrm>
              <a:prstGeom prst="ellipse">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36" name="组合 35"/>
            <p:cNvGrpSpPr/>
            <p:nvPr/>
          </p:nvGrpSpPr>
          <p:grpSpPr>
            <a:xfrm>
              <a:off x="4427008" y="4295544"/>
              <a:ext cx="546165" cy="465759"/>
              <a:chOff x="4418676" y="1572161"/>
              <a:chExt cx="546165" cy="465759"/>
            </a:xfrm>
          </p:grpSpPr>
          <p:sp>
            <p:nvSpPr>
              <p:cNvPr id="37" name="椭圆 36"/>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8" name="文本框 111"/>
              <p:cNvSpPr txBox="1"/>
              <p:nvPr/>
            </p:nvSpPr>
            <p:spPr>
              <a:xfrm>
                <a:off x="4437063" y="1572161"/>
                <a:ext cx="527778"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05</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41" name="组合 40"/>
          <p:cNvGrpSpPr/>
          <p:nvPr/>
        </p:nvGrpSpPr>
        <p:grpSpPr>
          <a:xfrm>
            <a:off x="6413623" y="3762734"/>
            <a:ext cx="1227047" cy="1895127"/>
            <a:chOff x="6413660" y="3762732"/>
            <a:chExt cx="1227207" cy="1895127"/>
          </a:xfrm>
        </p:grpSpPr>
        <p:grpSp>
          <p:nvGrpSpPr>
            <p:cNvPr id="42" name="组合 41"/>
            <p:cNvGrpSpPr/>
            <p:nvPr/>
          </p:nvGrpSpPr>
          <p:grpSpPr>
            <a:xfrm>
              <a:off x="6413660" y="3762732"/>
              <a:ext cx="1227207" cy="1895127"/>
              <a:chOff x="6413660" y="3762732"/>
              <a:chExt cx="1227207" cy="1895127"/>
            </a:xfrm>
          </p:grpSpPr>
          <p:sp>
            <p:nvSpPr>
              <p:cNvPr id="46"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rgbClr val="C00000"/>
                </a:solidFill>
                <a:prstDash val="solid"/>
              </a:ln>
              <a:effectLst/>
            </p:spPr>
            <p:txBody>
              <a:bodyPr anchor="ctr"/>
              <a:lstStyle/>
              <a:p>
                <a:pPr marL="0" marR="0" lvl="0" indent="0" algn="ctr" defTabSz="102933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a:ln>
                    <a:noFill/>
                  </a:ln>
                  <a:solidFill>
                    <a:srgbClr val="262626"/>
                  </a:solidFill>
                  <a:effectLst/>
                  <a:uLnTx/>
                  <a:uFillTx/>
                  <a:latin typeface="Arial" panose="020B0604020202020204"/>
                  <a:ea typeface="微软雅黑" panose="020B0503020204020204" pitchFamily="34" charset="-122"/>
                  <a:sym typeface="Arial" panose="020B0604020202020204" pitchFamily="34" charset="0"/>
                </a:endParaRPr>
              </a:p>
            </p:txBody>
          </p:sp>
          <p:sp>
            <p:nvSpPr>
              <p:cNvPr id="47" name="椭圆 46"/>
              <p:cNvSpPr/>
              <p:nvPr/>
            </p:nvSpPr>
            <p:spPr>
              <a:xfrm>
                <a:off x="7018705" y="3762732"/>
                <a:ext cx="622162" cy="622163"/>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ysClr val="window" lastClr="FFFFFF"/>
                  </a:solidFill>
                  <a:effectLst/>
                  <a:uLnTx/>
                  <a:uFillTx/>
                  <a:latin typeface="Agency FB" panose="020B0503020202020204"/>
                  <a:ea typeface="微软雅黑" panose="020B0503020204020204" pitchFamily="34" charset="-122"/>
                </a:endParaRPr>
              </a:p>
            </p:txBody>
          </p:sp>
        </p:grpSp>
        <p:grpSp>
          <p:nvGrpSpPr>
            <p:cNvPr id="43" name="组合 42"/>
            <p:cNvGrpSpPr/>
            <p:nvPr/>
          </p:nvGrpSpPr>
          <p:grpSpPr>
            <a:xfrm>
              <a:off x="7080175" y="3840933"/>
              <a:ext cx="527778" cy="465759"/>
              <a:chOff x="4388053" y="1572161"/>
              <a:chExt cx="527778" cy="465759"/>
            </a:xfrm>
          </p:grpSpPr>
          <p:sp>
            <p:nvSpPr>
              <p:cNvPr id="44" name="椭圆 4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45" name="文本框 117"/>
              <p:cNvSpPr txBox="1"/>
              <p:nvPr/>
            </p:nvSpPr>
            <p:spPr>
              <a:xfrm>
                <a:off x="4388053" y="1572161"/>
                <a:ext cx="527778" cy="461665"/>
              </a:xfrm>
              <a:prstGeom prst="rect">
                <a:avLst/>
              </a:prstGeom>
              <a:noFill/>
            </p:spPr>
            <p:txBody>
              <a:bodyPr wrap="non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rPr>
                  <a:t>06</a:t>
                </a:r>
                <a:endParaRPr kumimoji="0" lang="zh-CN" altLang="en-US" sz="2400" b="0" i="0" u="none" strike="noStrike" kern="0" cap="none" spc="0" normalizeH="0" baseline="0" noProof="0" dirty="0">
                  <a:ln>
                    <a:noFill/>
                  </a:ln>
                  <a:solidFill>
                    <a:sysClr val="window" lastClr="FFFFFF">
                      <a:lumMod val="50000"/>
                    </a:sysClr>
                  </a:solidFill>
                  <a:effectLst/>
                  <a:uLnTx/>
                  <a:uFillTx/>
                  <a:latin typeface="Arial" panose="020B0604020202020204"/>
                  <a:ea typeface="微软雅黑" panose="020B0503020204020204" pitchFamily="34" charset="-122"/>
                </a:endParaRPr>
              </a:p>
            </p:txBody>
          </p:sp>
        </p:grpSp>
      </p:grpSp>
      <p:grpSp>
        <p:nvGrpSpPr>
          <p:cNvPr id="48" name="组合 47"/>
          <p:cNvGrpSpPr/>
          <p:nvPr/>
        </p:nvGrpSpPr>
        <p:grpSpPr>
          <a:xfrm>
            <a:off x="7652609" y="1416170"/>
            <a:ext cx="3290991" cy="1311033"/>
            <a:chOff x="7652807" y="1416170"/>
            <a:chExt cx="3291419" cy="1311032"/>
          </a:xfrm>
        </p:grpSpPr>
        <p:cxnSp>
          <p:nvCxnSpPr>
            <p:cNvPr id="49" name="直接连接符 48"/>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50" name="组合 49"/>
            <p:cNvGrpSpPr/>
            <p:nvPr/>
          </p:nvGrpSpPr>
          <p:grpSpPr>
            <a:xfrm>
              <a:off x="7727895" y="1416170"/>
              <a:ext cx="3216331" cy="1311032"/>
              <a:chOff x="5832782" y="1447486"/>
              <a:chExt cx="3216331" cy="1311032"/>
            </a:xfrm>
          </p:grpSpPr>
          <p:sp>
            <p:nvSpPr>
              <p:cNvPr id="51" name="MH_SubTitle_1"/>
              <p:cNvSpPr>
                <a:spLocks noChangeArrowheads="1"/>
              </p:cNvSpPr>
              <p:nvPr/>
            </p:nvSpPr>
            <p:spPr bwMode="auto">
              <a:xfrm flipH="1">
                <a:off x="5832782" y="1447486"/>
                <a:ext cx="2236801" cy="400110"/>
              </a:xfrm>
              <a:prstGeom prst="rect">
                <a:avLst/>
              </a:prstGeom>
              <a:noFill/>
            </p:spPr>
            <p:txBody>
              <a:bodyPr wrap="none" rtlCol="0">
                <a:spAutoFit/>
              </a:bodyPr>
              <a:lstStyle/>
              <a:p>
                <a:pP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52"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grpSp>
      <p:grpSp>
        <p:nvGrpSpPr>
          <p:cNvPr id="53" name="组合 52"/>
          <p:cNvGrpSpPr/>
          <p:nvPr/>
        </p:nvGrpSpPr>
        <p:grpSpPr>
          <a:xfrm>
            <a:off x="7600757" y="2856235"/>
            <a:ext cx="3523792" cy="1311033"/>
            <a:chOff x="7600950" y="2856235"/>
            <a:chExt cx="3524251" cy="1311032"/>
          </a:xfrm>
        </p:grpSpPr>
        <p:grpSp>
          <p:nvGrpSpPr>
            <p:cNvPr id="54" name="组合 53"/>
            <p:cNvGrpSpPr/>
            <p:nvPr/>
          </p:nvGrpSpPr>
          <p:grpSpPr>
            <a:xfrm>
              <a:off x="7926073" y="2856235"/>
              <a:ext cx="3199128" cy="1311032"/>
              <a:chOff x="5849985" y="1447486"/>
              <a:chExt cx="3199128" cy="1311032"/>
            </a:xfrm>
          </p:grpSpPr>
          <p:sp>
            <p:nvSpPr>
              <p:cNvPr id="56" name="MH_SubTitle_1"/>
              <p:cNvSpPr>
                <a:spLocks noChangeArrowheads="1"/>
              </p:cNvSpPr>
              <p:nvPr/>
            </p:nvSpPr>
            <p:spPr bwMode="auto">
              <a:xfrm flipH="1">
                <a:off x="5849985" y="1447486"/>
                <a:ext cx="2236802" cy="400110"/>
              </a:xfrm>
              <a:prstGeom prst="rect">
                <a:avLst/>
              </a:prstGeom>
              <a:noFill/>
            </p:spPr>
            <p:txBody>
              <a:bodyPr wrap="none" rtlCol="0">
                <a:spAutoFit/>
              </a:bodyPr>
              <a:lstStyle/>
              <a:p>
                <a:pP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57"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sp>
          <p:nvSpPr>
            <p:cNvPr id="55" name="任意多边形 54"/>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a typeface="微软雅黑" panose="020B0503020204020204" pitchFamily="34" charset="-122"/>
              </a:endParaRPr>
            </a:p>
          </p:txBody>
        </p:sp>
      </p:grpSp>
      <p:grpSp>
        <p:nvGrpSpPr>
          <p:cNvPr id="58" name="组合 57"/>
          <p:cNvGrpSpPr/>
          <p:nvPr/>
        </p:nvGrpSpPr>
        <p:grpSpPr>
          <a:xfrm>
            <a:off x="7575083" y="4272595"/>
            <a:ext cx="3539984" cy="1337542"/>
            <a:chOff x="7575272" y="4272596"/>
            <a:chExt cx="3540445" cy="1337542"/>
          </a:xfrm>
        </p:grpSpPr>
        <p:sp>
          <p:nvSpPr>
            <p:cNvPr id="59" name="任意多边形 58"/>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565">
                <a:defRPr/>
              </a:pPr>
              <a:endParaRPr lang="zh-CN" altLang="en-US" sz="2400" kern="0">
                <a:solidFill>
                  <a:sysClr val="windowText" lastClr="000000"/>
                </a:solidFill>
                <a:latin typeface="Agency FB" panose="020B0503020202020204"/>
                <a:ea typeface="微软雅黑" panose="020B0503020204020204" pitchFamily="34" charset="-122"/>
              </a:endParaRPr>
            </a:p>
          </p:txBody>
        </p:sp>
        <p:grpSp>
          <p:nvGrpSpPr>
            <p:cNvPr id="60" name="组合 59"/>
            <p:cNvGrpSpPr/>
            <p:nvPr/>
          </p:nvGrpSpPr>
          <p:grpSpPr>
            <a:xfrm>
              <a:off x="7926074" y="4299106"/>
              <a:ext cx="3189643" cy="1311032"/>
              <a:chOff x="5859470" y="1447486"/>
              <a:chExt cx="3189643" cy="1311032"/>
            </a:xfrm>
          </p:grpSpPr>
          <p:sp>
            <p:nvSpPr>
              <p:cNvPr id="61" name="MH_SubTitle_1"/>
              <p:cNvSpPr>
                <a:spLocks noChangeArrowheads="1"/>
              </p:cNvSpPr>
              <p:nvPr/>
            </p:nvSpPr>
            <p:spPr bwMode="auto">
              <a:xfrm flipH="1">
                <a:off x="5859470" y="1447486"/>
                <a:ext cx="2236801" cy="400110"/>
              </a:xfrm>
              <a:prstGeom prst="rect">
                <a:avLst/>
              </a:prstGeom>
              <a:noFill/>
            </p:spPr>
            <p:txBody>
              <a:bodyPr wrap="none" rtlCol="0">
                <a:spAutoFit/>
              </a:bodyPr>
              <a:lstStyle/>
              <a:p>
                <a:pP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62"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grpSp>
      <p:grpSp>
        <p:nvGrpSpPr>
          <p:cNvPr id="63" name="组合 62"/>
          <p:cNvGrpSpPr/>
          <p:nvPr/>
        </p:nvGrpSpPr>
        <p:grpSpPr>
          <a:xfrm>
            <a:off x="1041735" y="1416173"/>
            <a:ext cx="3301289" cy="1311033"/>
            <a:chOff x="1041073" y="1416171"/>
            <a:chExt cx="3301719" cy="1311032"/>
          </a:xfrm>
        </p:grpSpPr>
        <p:cxnSp>
          <p:nvCxnSpPr>
            <p:cNvPr id="64" name="直接连接符 63"/>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65" name="组合 64"/>
            <p:cNvGrpSpPr/>
            <p:nvPr/>
          </p:nvGrpSpPr>
          <p:grpSpPr>
            <a:xfrm flipH="1">
              <a:off x="1041073" y="1416171"/>
              <a:ext cx="3208109" cy="1311032"/>
              <a:chOff x="5841004" y="1447486"/>
              <a:chExt cx="3208109" cy="1311032"/>
            </a:xfrm>
          </p:grpSpPr>
          <p:sp>
            <p:nvSpPr>
              <p:cNvPr id="66"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67"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grpSp>
      <p:grpSp>
        <p:nvGrpSpPr>
          <p:cNvPr id="68" name="组合 67"/>
          <p:cNvGrpSpPr/>
          <p:nvPr/>
        </p:nvGrpSpPr>
        <p:grpSpPr>
          <a:xfrm>
            <a:off x="1029059" y="2960800"/>
            <a:ext cx="3301289" cy="1311033"/>
            <a:chOff x="1028396" y="2960800"/>
            <a:chExt cx="3301719" cy="1311032"/>
          </a:xfrm>
        </p:grpSpPr>
        <p:cxnSp>
          <p:nvCxnSpPr>
            <p:cNvPr id="69" name="直接连接符 68"/>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70" name="组合 69"/>
            <p:cNvGrpSpPr/>
            <p:nvPr/>
          </p:nvGrpSpPr>
          <p:grpSpPr>
            <a:xfrm flipH="1">
              <a:off x="1028396" y="2960800"/>
              <a:ext cx="3208109" cy="1311032"/>
              <a:chOff x="5841004" y="1447486"/>
              <a:chExt cx="3208109" cy="1311032"/>
            </a:xfrm>
          </p:grpSpPr>
          <p:sp>
            <p:nvSpPr>
              <p:cNvPr id="71"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72"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grpSp>
      <p:grpSp>
        <p:nvGrpSpPr>
          <p:cNvPr id="73" name="组合 72"/>
          <p:cNvGrpSpPr/>
          <p:nvPr/>
        </p:nvGrpSpPr>
        <p:grpSpPr>
          <a:xfrm>
            <a:off x="989120" y="4483683"/>
            <a:ext cx="3367150" cy="1311033"/>
            <a:chOff x="988454" y="4483683"/>
            <a:chExt cx="3367589" cy="1311032"/>
          </a:xfrm>
        </p:grpSpPr>
        <p:grpSp>
          <p:nvGrpSpPr>
            <p:cNvPr id="74" name="组合 73"/>
            <p:cNvGrpSpPr/>
            <p:nvPr/>
          </p:nvGrpSpPr>
          <p:grpSpPr>
            <a:xfrm flipH="1">
              <a:off x="988454" y="4483683"/>
              <a:ext cx="3208109" cy="1311032"/>
              <a:chOff x="5841004" y="1447486"/>
              <a:chExt cx="3208109" cy="1311032"/>
            </a:xfrm>
          </p:grpSpPr>
          <p:sp>
            <p:nvSpPr>
              <p:cNvPr id="76"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565">
                  <a:defRPr/>
                </a:pPr>
                <a:r>
                  <a:rPr lang="zh-CN" altLang="en-US" sz="2000" b="1" kern="0" dirty="0">
                    <a:solidFill>
                      <a:srgbClr val="C00000"/>
                    </a:solidFill>
                    <a:latin typeface="微软雅黑" panose="020B0503020204020204" pitchFamily="34" charset="-122"/>
                    <a:ea typeface="微软雅黑" panose="020B0503020204020204" pitchFamily="34" charset="-122"/>
                  </a:rPr>
                  <a:t>添加文字标题内容</a:t>
                </a:r>
              </a:p>
            </p:txBody>
          </p:sp>
          <p:sp>
            <p:nvSpPr>
              <p:cNvPr id="77"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565" fontAlgn="base">
                  <a:spcBef>
                    <a:spcPct val="0"/>
                  </a:spcBef>
                  <a:spcAft>
                    <a:spcPct val="0"/>
                  </a:spcAft>
                  <a:defRPr/>
                </a:pP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200</a:t>
                </a:r>
                <a:r>
                  <a:rPr lang="zh-CN" altLang="en-US" sz="1200" kern="0" dirty="0">
                    <a:solidFill>
                      <a:sysClr val="windowText" lastClr="000000">
                        <a:lumMod val="50000"/>
                        <a:lumOff val="50000"/>
                      </a:sysClr>
                    </a:solidFill>
                    <a:latin typeface="造字工房悦黑（非商用）常规体"/>
                    <a:ea typeface="微软雅黑" panose="020B0503020204020204" pitchFamily="34" charset="-122"/>
                    <a:sym typeface="Gill Sans" charset="0"/>
                  </a:rPr>
                  <a:t>字以内。</a:t>
                </a:r>
                <a:endParaRPr lang="en-US" altLang="zh-CN" sz="1200" kern="0" dirty="0">
                  <a:solidFill>
                    <a:sysClr val="windowText" lastClr="000000">
                      <a:lumMod val="50000"/>
                      <a:lumOff val="50000"/>
                    </a:sysClr>
                  </a:solidFill>
                  <a:latin typeface="造字工房悦黑（非商用）常规体"/>
                  <a:ea typeface="微软雅黑" panose="020B0503020204020204" pitchFamily="34" charset="-122"/>
                  <a:cs typeface="Lato Light" charset="0"/>
                  <a:sym typeface="Lato Light" charset="0"/>
                </a:endParaRPr>
              </a:p>
            </p:txBody>
          </p:sp>
        </p:grpSp>
        <p:sp>
          <p:nvSpPr>
            <p:cNvPr id="75" name="任意多边形 74"/>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algn="ctr" defTabSz="1218565">
                <a:defRPr/>
              </a:pPr>
              <a:endParaRPr lang="zh-CN" altLang="en-US" sz="2400" kern="0">
                <a:solidFill>
                  <a:sysClr val="windowText" lastClr="000000"/>
                </a:solidFill>
                <a:latin typeface="Agency FB" panose="020B0503020202020204"/>
                <a:ea typeface="微软雅黑" panose="020B0503020204020204" pitchFamily="34" charset="-122"/>
              </a:endParaRPr>
            </a:p>
          </p:txBody>
        </p:sp>
      </p:grpSp>
      <p:grpSp>
        <p:nvGrpSpPr>
          <p:cNvPr id="78" name="组合 77"/>
          <p:cNvGrpSpPr/>
          <p:nvPr/>
        </p:nvGrpSpPr>
        <p:grpSpPr>
          <a:xfrm>
            <a:off x="5365082" y="4921731"/>
            <a:ext cx="1210755" cy="1210911"/>
            <a:chOff x="5364986" y="4921729"/>
            <a:chExt cx="1210912" cy="1210912"/>
          </a:xfrm>
        </p:grpSpPr>
        <p:sp>
          <p:nvSpPr>
            <p:cNvPr id="79" name="椭圆 78"/>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565">
                <a:defRPr/>
              </a:pPr>
              <a:endParaRPr lang="zh-CN" altLang="en-US" sz="2400" kern="0">
                <a:solidFill>
                  <a:sysClr val="window" lastClr="FFFFFF"/>
                </a:solidFill>
                <a:latin typeface="Agency FB" panose="020B0503020202020204"/>
                <a:ea typeface="微软雅黑" panose="020B0503020204020204" pitchFamily="34" charset="-122"/>
              </a:endParaRPr>
            </a:p>
          </p:txBody>
        </p:sp>
        <p:sp>
          <p:nvSpPr>
            <p:cNvPr id="80" name="椭圆 79"/>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565">
                <a:defRPr/>
              </a:pPr>
              <a:endParaRPr lang="zh-CN" altLang="en-US" sz="2400" kern="0">
                <a:solidFill>
                  <a:sysClr val="window" lastClr="FFFFFF"/>
                </a:solidFill>
                <a:latin typeface="Agency FB" panose="020B0503020202020204"/>
                <a:ea typeface="微软雅黑" panose="020B0503020204020204" pitchFamily="34" charset="-122"/>
              </a:endParaRPr>
            </a:p>
          </p:txBody>
        </p:sp>
      </p:grpSp>
      <p:sp>
        <p:nvSpPr>
          <p:cNvPr id="81" name="KSO_Shape"/>
          <p:cNvSpPr/>
          <p:nvPr/>
        </p:nvSpPr>
        <p:spPr bwMode="auto">
          <a:xfrm>
            <a:off x="5676971"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rgbClr val="C00000"/>
          </a:solidFill>
          <a:ln>
            <a:noFill/>
          </a:ln>
          <a:effectLst>
            <a:innerShdw blurRad="114300">
              <a:prstClr val="black">
                <a:alpha val="50000"/>
              </a:prstClr>
            </a:innerShdw>
          </a:effectLst>
        </p:spPr>
        <p:txBody>
          <a:bodyPr lIns="91412" tIns="45706" rIns="91412" bIns="45706" anchor="ctr">
            <a:scene3d>
              <a:camera prst="orthographicFront"/>
              <a:lightRig rig="threePt" dir="t"/>
            </a:scene3d>
            <a:sp3d>
              <a:contourClr>
                <a:srgbClr val="FFFFFF"/>
              </a:contourClr>
            </a:sp3d>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20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par>
                                <p:cTn id="18" presetID="22" presetClass="entr" presetSubtype="8" fill="hold" nodeType="withEffect">
                                  <p:stCondLst>
                                    <p:cond delay="50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500"/>
                                        <p:tgtEl>
                                          <p:spTgt spid="58"/>
                                        </p:tgtEl>
                                      </p:cBhvr>
                                    </p:animEffect>
                                  </p:childTnLst>
                                </p:cTn>
                              </p:par>
                              <p:par>
                                <p:cTn id="21" presetID="22" presetClass="entr" presetSubtype="8" fill="hold" nodeType="withEffect">
                                  <p:stCondLst>
                                    <p:cond delay="20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nodeType="withEffect">
                                  <p:stCondLst>
                                    <p:cond delay="60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2" presetClass="entr" presetSubtype="2" fill="hold" nodeType="withEffect">
                                  <p:stCondLst>
                                    <p:cond delay="400"/>
                                  </p:stCondLst>
                                  <p:childTnLst>
                                    <p:set>
                                      <p:cBhvr>
                                        <p:cTn id="28" dur="1" fill="hold">
                                          <p:stCondLst>
                                            <p:cond delay="0"/>
                                          </p:stCondLst>
                                        </p:cTn>
                                        <p:tgtEl>
                                          <p:spTgt spid="34"/>
                                        </p:tgtEl>
                                        <p:attrNameLst>
                                          <p:attrName>style.visibility</p:attrName>
                                        </p:attrNameLst>
                                      </p:cBhvr>
                                      <p:to>
                                        <p:strVal val="visible"/>
                                      </p:to>
                                    </p:set>
                                    <p:animEffect transition="in" filter="wipe(right)">
                                      <p:cBhvr>
                                        <p:cTn id="29" dur="500"/>
                                        <p:tgtEl>
                                          <p:spTgt spid="34"/>
                                        </p:tgtEl>
                                      </p:cBhvr>
                                    </p:animEffect>
                                  </p:childTnLst>
                                </p:cTn>
                              </p:par>
                              <p:par>
                                <p:cTn id="30" presetID="22" presetClass="entr" presetSubtype="2" fill="hold" nodeType="withEffect">
                                  <p:stCondLst>
                                    <p:cond delay="900"/>
                                  </p:stCondLst>
                                  <p:childTnLst>
                                    <p:set>
                                      <p:cBhvr>
                                        <p:cTn id="31" dur="1" fill="hold">
                                          <p:stCondLst>
                                            <p:cond delay="0"/>
                                          </p:stCondLst>
                                        </p:cTn>
                                        <p:tgtEl>
                                          <p:spTgt spid="73"/>
                                        </p:tgtEl>
                                        <p:attrNameLst>
                                          <p:attrName>style.visibility</p:attrName>
                                        </p:attrNameLst>
                                      </p:cBhvr>
                                      <p:to>
                                        <p:strVal val="visible"/>
                                      </p:to>
                                    </p:set>
                                    <p:animEffect transition="in" filter="wipe(right)">
                                      <p:cBhvr>
                                        <p:cTn id="32" dur="500"/>
                                        <p:tgtEl>
                                          <p:spTgt spid="73"/>
                                        </p:tgtEl>
                                      </p:cBhvr>
                                    </p:animEffect>
                                  </p:childTnLst>
                                </p:cTn>
                              </p:par>
                              <p:par>
                                <p:cTn id="33" presetID="22" presetClass="entr" presetSubtype="2" fill="hold" nodeType="withEffect">
                                  <p:stCondLst>
                                    <p:cond delay="60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500"/>
                                        <p:tgtEl>
                                          <p:spTgt spid="20"/>
                                        </p:tgtEl>
                                      </p:cBhvr>
                                    </p:animEffect>
                                  </p:childTnLst>
                                </p:cTn>
                              </p:par>
                              <p:par>
                                <p:cTn id="36" presetID="22" presetClass="entr" presetSubtype="2" fill="hold" nodeType="withEffect">
                                  <p:stCondLst>
                                    <p:cond delay="1100"/>
                                  </p:stCondLst>
                                  <p:childTnLst>
                                    <p:set>
                                      <p:cBhvr>
                                        <p:cTn id="37" dur="1" fill="hold">
                                          <p:stCondLst>
                                            <p:cond delay="0"/>
                                          </p:stCondLst>
                                        </p:cTn>
                                        <p:tgtEl>
                                          <p:spTgt spid="68"/>
                                        </p:tgtEl>
                                        <p:attrNameLst>
                                          <p:attrName>style.visibility</p:attrName>
                                        </p:attrNameLst>
                                      </p:cBhvr>
                                      <p:to>
                                        <p:strVal val="visible"/>
                                      </p:to>
                                    </p:set>
                                    <p:animEffect transition="in" filter="wipe(right)">
                                      <p:cBhvr>
                                        <p:cTn id="38" dur="500"/>
                                        <p:tgtEl>
                                          <p:spTgt spid="68"/>
                                        </p:tgtEl>
                                      </p:cBhvr>
                                    </p:animEffect>
                                  </p:childTnLst>
                                </p:cTn>
                              </p:par>
                              <p:par>
                                <p:cTn id="39" presetID="22" presetClass="entr" presetSubtype="2" fill="hold" nodeType="withEffect">
                                  <p:stCondLst>
                                    <p:cond delay="90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par>
                                <p:cTn id="42" presetID="22" presetClass="entr" presetSubtype="2" fill="hold" nodeType="withEffect">
                                  <p:stCondLst>
                                    <p:cond delay="1400"/>
                                  </p:stCondLst>
                                  <p:childTnLst>
                                    <p:set>
                                      <p:cBhvr>
                                        <p:cTn id="43" dur="1" fill="hold">
                                          <p:stCondLst>
                                            <p:cond delay="0"/>
                                          </p:stCondLst>
                                        </p:cTn>
                                        <p:tgtEl>
                                          <p:spTgt spid="63"/>
                                        </p:tgtEl>
                                        <p:attrNameLst>
                                          <p:attrName>style.visibility</p:attrName>
                                        </p:attrNameLst>
                                      </p:cBhvr>
                                      <p:to>
                                        <p:strVal val="visible"/>
                                      </p:to>
                                    </p:set>
                                    <p:animEffect transition="in" filter="wipe(right)">
                                      <p:cBhvr>
                                        <p:cTn id="44" dur="500"/>
                                        <p:tgtEl>
                                          <p:spTgt spid="63"/>
                                        </p:tgtEl>
                                      </p:cBhvr>
                                    </p:animEffect>
                                  </p:childTnLst>
                                </p:cTn>
                              </p:par>
                              <p:par>
                                <p:cTn id="45" presetID="22" presetClass="entr" presetSubtype="8" fill="hold" nodeType="withEffect">
                                  <p:stCondLst>
                                    <p:cond delay="12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nodeType="withEffect">
                                  <p:stCondLst>
                                    <p:cond delay="1700"/>
                                  </p:stCondLst>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par>
                                <p:cTn id="51" presetID="8" presetClass="emph" presetSubtype="0" fill="hold" grpId="1" nodeType="withEffect">
                                  <p:stCondLst>
                                    <p:cond delay="0"/>
                                  </p:stCondLst>
                                  <p:childTnLst>
                                    <p:animRot by="21600000">
                                      <p:cBhvr>
                                        <p:cTn id="52" dur="2000" fill="hold"/>
                                        <p:tgtEl>
                                          <p:spTgt spid="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4368" y="2333375"/>
            <a:ext cx="5974081" cy="765975"/>
          </a:xfrm>
          <a:prstGeom prst="rect">
            <a:avLst/>
          </a:prstGeom>
        </p:spPr>
      </p:pic>
      <p:sp>
        <p:nvSpPr>
          <p:cNvPr id="8" name="文本框 7"/>
          <p:cNvSpPr txBox="1"/>
          <p:nvPr/>
        </p:nvSpPr>
        <p:spPr>
          <a:xfrm>
            <a:off x="4447540" y="2499946"/>
            <a:ext cx="2871299"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三、</a:t>
            </a:r>
            <a:r>
              <a:rPr lang="en-US" altLang="zh-CN" sz="2000" b="1" dirty="0">
                <a:solidFill>
                  <a:srgbClr val="FFFF00"/>
                </a:solidFill>
                <a:latin typeface="微软雅黑" panose="020B0503020204020204" pitchFamily="34" charset="-122"/>
                <a:ea typeface="微软雅黑" panose="020B0503020204020204" pitchFamily="34" charset="-122"/>
              </a:rPr>
              <a:t>2018</a:t>
            </a:r>
            <a:r>
              <a:rPr lang="zh-CN" altLang="en-US" sz="2000" b="1" dirty="0">
                <a:solidFill>
                  <a:srgbClr val="FFFF00"/>
                </a:solidFill>
                <a:latin typeface="微软雅黑" panose="020B0503020204020204" pitchFamily="34" charset="-122"/>
                <a:ea typeface="微软雅黑" panose="020B0503020204020204" pitchFamily="34" charset="-122"/>
              </a:rPr>
              <a:t>政府工作部署</a:t>
            </a:r>
          </a:p>
        </p:txBody>
      </p:sp>
      <p:sp>
        <p:nvSpPr>
          <p:cNvPr id="7" name="圆角矩形 6"/>
          <p:cNvSpPr/>
          <p:nvPr/>
        </p:nvSpPr>
        <p:spPr>
          <a:xfrm>
            <a:off x="1973580" y="2155171"/>
            <a:ext cx="1089660" cy="108966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rPr>
              <a:t>叁</a:t>
            </a:r>
          </a:p>
        </p:txBody>
      </p:sp>
      <p:pic>
        <p:nvPicPr>
          <p:cNvPr id="5" name="图片 4">
            <a:extLst>
              <a:ext uri="{FF2B5EF4-FFF2-40B4-BE49-F238E27FC236}">
                <a16:creationId xmlns:a16="http://schemas.microsoft.com/office/drawing/2014/main" id="{32F2F452-4AEF-4196-8B7F-A84745001F3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6" name="图片 5">
            <a:extLst>
              <a:ext uri="{FF2B5EF4-FFF2-40B4-BE49-F238E27FC236}">
                <a16:creationId xmlns:a16="http://schemas.microsoft.com/office/drawing/2014/main" id="{8CC373C5-FDA7-4939-834B-DB079A9339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三、</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政府工作部署</a:t>
            </a:r>
          </a:p>
        </p:txBody>
      </p:sp>
      <p:sp>
        <p:nvSpPr>
          <p:cNvPr id="3" name="Freeform 64"/>
          <p:cNvSpPr/>
          <p:nvPr/>
        </p:nvSpPr>
        <p:spPr bwMode="auto">
          <a:xfrm>
            <a:off x="4199475" y="1462040"/>
            <a:ext cx="1872927"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ysClr val="window" lastClr="FFFFFF"/>
              </a:gs>
              <a:gs pos="100000">
                <a:srgbClr val="D5D5D5"/>
              </a:gs>
              <a:gs pos="0">
                <a:sysClr val="window" lastClr="FFFFFF"/>
              </a:gs>
              <a:gs pos="100000">
                <a:sysClr val="window" lastClr="FFFFFF">
                  <a:lumMod val="50000"/>
                </a:sysClr>
              </a:gs>
            </a:gsLst>
            <a:lin ang="16200000" scaled="1"/>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 name="Freeform 62"/>
          <p:cNvSpPr/>
          <p:nvPr/>
        </p:nvSpPr>
        <p:spPr bwMode="auto">
          <a:xfrm>
            <a:off x="3851953" y="2643150"/>
            <a:ext cx="1374710"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ysClr val="window" lastClr="FFFFFF"/>
              </a:gs>
              <a:gs pos="100000">
                <a:srgbClr val="D5D5D5"/>
              </a:gs>
              <a:gs pos="0">
                <a:sysClr val="window" lastClr="FFFFFF"/>
              </a:gs>
              <a:gs pos="100000">
                <a:sysClr val="window" lastClr="FFFFFF">
                  <a:lumMod val="50000"/>
                </a:sysClr>
              </a:gs>
            </a:gsLst>
            <a:lin ang="11400000" scaled="0"/>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 name="Freeform 61"/>
          <p:cNvSpPr/>
          <p:nvPr/>
        </p:nvSpPr>
        <p:spPr bwMode="auto">
          <a:xfrm>
            <a:off x="4181023" y="4291787"/>
            <a:ext cx="1879078"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ysClr val="window" lastClr="FFFFFF"/>
              </a:gs>
              <a:gs pos="100000">
                <a:srgbClr val="D5D5D5"/>
              </a:gs>
              <a:gs pos="0">
                <a:sysClr val="window" lastClr="FFFFFF"/>
              </a:gs>
              <a:gs pos="100000">
                <a:sysClr val="window" lastClr="FFFFFF">
                  <a:lumMod val="50000"/>
                </a:sysClr>
              </a:gs>
            </a:gsLst>
            <a:lin ang="9000000" scaled="0"/>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6" name="Freeform 59"/>
          <p:cNvSpPr/>
          <p:nvPr/>
        </p:nvSpPr>
        <p:spPr bwMode="auto">
          <a:xfrm>
            <a:off x="6195415" y="1468188"/>
            <a:ext cx="1872927"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ysClr val="windowText" lastClr="000000">
                  <a:lumMod val="50000"/>
                  <a:lumOff val="50000"/>
                </a:sysClr>
              </a:gs>
              <a:gs pos="100000">
                <a:srgbClr val="D5D5D5"/>
              </a:gs>
              <a:gs pos="0">
                <a:sysClr val="window" lastClr="FFFFFF"/>
              </a:gs>
              <a:gs pos="100000">
                <a:sysClr val="window" lastClr="FFFFFF">
                  <a:lumMod val="50000"/>
                </a:sysClr>
              </a:gs>
            </a:gsLst>
            <a:lin ang="12000000" scaled="0"/>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7" name="Freeform 58"/>
          <p:cNvSpPr/>
          <p:nvPr/>
        </p:nvSpPr>
        <p:spPr bwMode="auto">
          <a:xfrm>
            <a:off x="7016552" y="2640075"/>
            <a:ext cx="1374710"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ysClr val="window" lastClr="FFFFFF"/>
              </a:gs>
              <a:gs pos="100000">
                <a:srgbClr val="D5D5D5"/>
              </a:gs>
              <a:gs pos="0">
                <a:sysClr val="window" lastClr="FFFFFF"/>
              </a:gs>
              <a:gs pos="100000">
                <a:sysClr val="window" lastClr="FFFFFF">
                  <a:lumMod val="50000"/>
                </a:sysClr>
              </a:gs>
            </a:gsLst>
            <a:lin ang="17400000" scaled="0"/>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8" name="Freeform 60"/>
          <p:cNvSpPr/>
          <p:nvPr/>
        </p:nvSpPr>
        <p:spPr bwMode="auto">
          <a:xfrm>
            <a:off x="6183116" y="4313313"/>
            <a:ext cx="1857549"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ysClr val="window" lastClr="FFFFFF"/>
              </a:gs>
              <a:gs pos="100000">
                <a:srgbClr val="D5D5D5"/>
              </a:gs>
              <a:gs pos="0">
                <a:sysClr val="window" lastClr="FFFFFF"/>
              </a:gs>
              <a:gs pos="100000">
                <a:sysClr val="window" lastClr="FFFFFF">
                  <a:lumMod val="50000"/>
                </a:sysClr>
              </a:gs>
            </a:gsLst>
            <a:lin ang="12600000" scaled="0"/>
          </a:gradFill>
          <a:ln w="19050">
            <a:solidFill>
              <a:sysClr val="window" lastClr="FFFFFF">
                <a:lumMod val="85000"/>
              </a:sys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nvGrpSpPr>
          <p:cNvPr id="9" name="组合 8"/>
          <p:cNvGrpSpPr/>
          <p:nvPr/>
        </p:nvGrpSpPr>
        <p:grpSpPr>
          <a:xfrm>
            <a:off x="5320104" y="2865704"/>
            <a:ext cx="1603009" cy="1603215"/>
            <a:chOff x="819328" y="1120779"/>
            <a:chExt cx="1127886" cy="1127885"/>
          </a:xfrm>
        </p:grpSpPr>
        <p:sp>
          <p:nvSpPr>
            <p:cNvPr id="10"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11"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grpSp>
      <p:sp>
        <p:nvSpPr>
          <p:cNvPr id="12" name="AutoShape 112"/>
          <p:cNvSpPr/>
          <p:nvPr/>
        </p:nvSpPr>
        <p:spPr bwMode="auto">
          <a:xfrm>
            <a:off x="4994831" y="2005481"/>
            <a:ext cx="584084"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C00000"/>
          </a:solidFill>
          <a:ln>
            <a:noFill/>
          </a:ln>
          <a:effectLst/>
        </p:spPr>
        <p:txBody>
          <a:bodyPr lIns="19049" tIns="19049" rIns="19049" bIns="19049"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nvGrpSpPr>
          <p:cNvPr id="13" name="Group 87"/>
          <p:cNvGrpSpPr/>
          <p:nvPr/>
        </p:nvGrpSpPr>
        <p:grpSpPr>
          <a:xfrm>
            <a:off x="6703957" y="4851155"/>
            <a:ext cx="438312" cy="585160"/>
            <a:chOff x="586386" y="4508909"/>
            <a:chExt cx="261342" cy="348854"/>
          </a:xfrm>
          <a:solidFill>
            <a:srgbClr val="C00000"/>
          </a:solidFill>
        </p:grpSpPr>
        <p:sp>
          <p:nvSpPr>
            <p:cNvPr id="14"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15"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grpSp>
        <p:nvGrpSpPr>
          <p:cNvPr id="16" name="Group 41"/>
          <p:cNvGrpSpPr/>
          <p:nvPr/>
        </p:nvGrpSpPr>
        <p:grpSpPr>
          <a:xfrm>
            <a:off x="7472203" y="3412180"/>
            <a:ext cx="511197" cy="584160"/>
            <a:chOff x="6880625" y="3111711"/>
            <a:chExt cx="304800" cy="348258"/>
          </a:xfrm>
          <a:solidFill>
            <a:srgbClr val="C00000"/>
          </a:solidFill>
        </p:grpSpPr>
        <p:sp>
          <p:nvSpPr>
            <p:cNvPr id="17"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18"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19"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0"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sp>
        <p:nvSpPr>
          <p:cNvPr id="21" name="AutoShape 47"/>
          <p:cNvSpPr/>
          <p:nvPr/>
        </p:nvSpPr>
        <p:spPr bwMode="auto">
          <a:xfrm>
            <a:off x="4195399" y="3490331"/>
            <a:ext cx="584084"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C00000"/>
          </a:solidFill>
          <a:ln>
            <a:noFill/>
          </a:ln>
          <a:effectLst/>
        </p:spPr>
        <p:txBody>
          <a:bodyPr lIns="19049" tIns="19049" rIns="19049" bIns="19049"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nvGrpSpPr>
          <p:cNvPr id="22" name="组合 21"/>
          <p:cNvGrpSpPr/>
          <p:nvPr/>
        </p:nvGrpSpPr>
        <p:grpSpPr>
          <a:xfrm>
            <a:off x="6677298" y="2042303"/>
            <a:ext cx="585082" cy="584160"/>
            <a:chOff x="2581673" y="3096418"/>
            <a:chExt cx="465137" cy="464344"/>
          </a:xfrm>
          <a:solidFill>
            <a:srgbClr val="C00000"/>
          </a:solidFill>
        </p:grpSpPr>
        <p:sp>
          <p:nvSpPr>
            <p:cNvPr id="23"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4"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sp>
        <p:nvSpPr>
          <p:cNvPr id="25" name="AutoShape 46"/>
          <p:cNvSpPr/>
          <p:nvPr/>
        </p:nvSpPr>
        <p:spPr bwMode="auto">
          <a:xfrm>
            <a:off x="4994831" y="4839405"/>
            <a:ext cx="584084"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C00000"/>
          </a:solidFill>
          <a:ln>
            <a:noFill/>
          </a:ln>
          <a:effectLst/>
        </p:spPr>
        <p:txBody>
          <a:bodyPr lIns="19049" tIns="19049" rIns="19049" bIns="19049"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50000"/>
                  <a:lumOff val="50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6" name="KSO_Shape"/>
          <p:cNvSpPr/>
          <p:nvPr/>
        </p:nvSpPr>
        <p:spPr bwMode="auto">
          <a:xfrm>
            <a:off x="5760140" y="3172321"/>
            <a:ext cx="758344" cy="103424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C00000"/>
          </a:solidFill>
          <a:ln w="9525">
            <a:noFill/>
            <a:round/>
          </a:ln>
        </p:spPr>
        <p:txBody>
          <a:bodyPr vert="horz" wrap="square" lIns="121908" tIns="60954" rIns="121908" bIns="60954"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27" name="Content Placeholder 2"/>
          <p:cNvSpPr txBox="1"/>
          <p:nvPr/>
        </p:nvSpPr>
        <p:spPr bwMode="auto">
          <a:xfrm>
            <a:off x="1415480" y="1385543"/>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1035783" y="341587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1296092" y="4856742"/>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7823626" y="1430051"/>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31" name="Content Placeholder 2"/>
          <p:cNvSpPr txBox="1"/>
          <p:nvPr/>
        </p:nvSpPr>
        <p:spPr bwMode="auto">
          <a:xfrm>
            <a:off x="8350030" y="3175724"/>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32" name="Content Placeholder 2"/>
          <p:cNvSpPr txBox="1"/>
          <p:nvPr/>
        </p:nvSpPr>
        <p:spPr bwMode="auto">
          <a:xfrm>
            <a:off x="7786684" y="501376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par>
                                <p:cTn id="41" presetID="3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style.rotation</p:attrName>
                                        </p:attrNameLst>
                                      </p:cBhvr>
                                      <p:tavLst>
                                        <p:tav tm="0">
                                          <p:val>
                                            <p:fltVal val="90"/>
                                          </p:val>
                                        </p:tav>
                                        <p:tav tm="100000">
                                          <p:val>
                                            <p:fltVal val="0"/>
                                          </p:val>
                                        </p:tav>
                                      </p:tavLst>
                                    </p:anim>
                                    <p:animEffect transition="in" filter="fade">
                                      <p:cBhvr>
                                        <p:cTn id="46" dur="1000"/>
                                        <p:tgtEl>
                                          <p:spTgt spid="9"/>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1500"/>
                            </p:stCondLst>
                            <p:childTnLst>
                              <p:par>
                                <p:cTn id="54" presetID="1"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2000"/>
                            </p:stCondLst>
                            <p:childTnLst>
                              <p:par>
                                <p:cTn id="61" presetID="1"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childTnLst>
                          </p:cTn>
                        </p:par>
                        <p:par>
                          <p:cTn id="67" fill="hold">
                            <p:stCondLst>
                              <p:cond delay="2500"/>
                            </p:stCondLst>
                            <p:childTnLst>
                              <p:par>
                                <p:cTn id="68" presetID="1" presetClass="entr" presetSubtype="0"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par>
                          <p:cTn id="74" fill="hold">
                            <p:stCondLst>
                              <p:cond delay="3000"/>
                            </p:stCondLst>
                            <p:childTnLst>
                              <p:par>
                                <p:cTn id="75" presetID="1" presetClass="entr" presetSubtype="0" fill="hold" nodeType="afterEffect">
                                  <p:stCondLst>
                                    <p:cond delay="0"/>
                                  </p:stCondLst>
                                  <p:childTnLst>
                                    <p:set>
                                      <p:cBhvr>
                                        <p:cTn id="76" dur="1" fill="hold">
                                          <p:stCondLst>
                                            <p:cond delay="0"/>
                                          </p:stCondLst>
                                        </p:cTn>
                                        <p:tgtEl>
                                          <p:spTgt spid="13"/>
                                        </p:tgtEl>
                                        <p:attrNameLst>
                                          <p:attrName>style.visibility</p:attrName>
                                        </p:attrNameLst>
                                      </p:cBhvr>
                                      <p:to>
                                        <p:strVal val="visible"/>
                                      </p:to>
                                    </p:set>
                                  </p:childTnLst>
                                </p:cTn>
                              </p:par>
                            </p:childTnLst>
                          </p:cTn>
                        </p:par>
                        <p:par>
                          <p:cTn id="77" fill="hold">
                            <p:stCondLst>
                              <p:cond delay="3000"/>
                            </p:stCondLst>
                            <p:childTnLst>
                              <p:par>
                                <p:cTn id="78" presetID="10" presetClass="entr" presetSubtype="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500"/>
                                        <p:tgtEl>
                                          <p:spTgt spid="32"/>
                                        </p:tgtEl>
                                      </p:cBhvr>
                                    </p:animEffect>
                                  </p:childTnLst>
                                </p:cTn>
                              </p:par>
                            </p:childTnLst>
                          </p:cTn>
                        </p:par>
                        <p:par>
                          <p:cTn id="81" fill="hold">
                            <p:stCondLst>
                              <p:cond delay="3500"/>
                            </p:stCondLst>
                            <p:childTnLst>
                              <p:par>
                                <p:cTn id="82" presetID="1" presetClass="entr" presetSubtype="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childTnLst>
                                </p:cTn>
                              </p:par>
                            </p:childTnLst>
                          </p:cTn>
                        </p:par>
                        <p:par>
                          <p:cTn id="84" fill="hold">
                            <p:stCondLst>
                              <p:cond delay="3500"/>
                            </p:stCondLst>
                            <p:childTnLst>
                              <p:par>
                                <p:cTn id="85" presetID="10"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4000"/>
                            </p:stCondLst>
                            <p:childTnLst>
                              <p:par>
                                <p:cTn id="89" presetID="1"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childTnLst>
                                </p:cTn>
                              </p:par>
                            </p:childTnLst>
                          </p:cTn>
                        </p:par>
                        <p:par>
                          <p:cTn id="91" fill="hold">
                            <p:stCondLst>
                              <p:cond delay="4000"/>
                            </p:stCondLst>
                            <p:childTnLst>
                              <p:par>
                                <p:cTn id="92" presetID="10"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2" grpId="0" animBg="1"/>
      <p:bldP spid="21" grpId="0" animBg="1"/>
      <p:bldP spid="25" grpId="0" animBg="1"/>
      <p:bldP spid="26" grpId="0" animBg="1"/>
      <p:bldP spid="27" grpId="0"/>
      <p:bldP spid="28"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三、</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政府工作部署</a:t>
            </a:r>
          </a:p>
        </p:txBody>
      </p:sp>
      <p:sp>
        <p:nvSpPr>
          <p:cNvPr id="3" name="Oval 1"/>
          <p:cNvSpPr/>
          <p:nvPr/>
        </p:nvSpPr>
        <p:spPr bwMode="auto">
          <a:xfrm>
            <a:off x="683316" y="241275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4" name="Oval 1"/>
          <p:cNvSpPr/>
          <p:nvPr/>
        </p:nvSpPr>
        <p:spPr bwMode="auto">
          <a:xfrm>
            <a:off x="682136"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5" name="Oval 1"/>
          <p:cNvSpPr/>
          <p:nvPr/>
        </p:nvSpPr>
        <p:spPr bwMode="auto">
          <a:xfrm>
            <a:off x="2599035"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6" name="Oval 1"/>
          <p:cNvSpPr/>
          <p:nvPr/>
        </p:nvSpPr>
        <p:spPr bwMode="auto">
          <a:xfrm>
            <a:off x="4401097"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7" name="Oval 1"/>
          <p:cNvSpPr/>
          <p:nvPr/>
        </p:nvSpPr>
        <p:spPr bwMode="auto">
          <a:xfrm>
            <a:off x="6309162"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8" name="Oval 1"/>
          <p:cNvSpPr/>
          <p:nvPr/>
        </p:nvSpPr>
        <p:spPr bwMode="auto">
          <a:xfrm>
            <a:off x="8190726"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9" name="Oval 1"/>
          <p:cNvSpPr/>
          <p:nvPr/>
        </p:nvSpPr>
        <p:spPr bwMode="auto">
          <a:xfrm>
            <a:off x="9983954" y="2403394"/>
            <a:ext cx="1513220" cy="1513416"/>
          </a:xfrm>
          <a:prstGeom prst="ellipse">
            <a:avLst/>
          </a:prstGeom>
          <a:gradFill flip="none" rotWithShape="1">
            <a:gsLst>
              <a:gs pos="0">
                <a:sysClr val="window" lastClr="FFFFFF">
                  <a:lumMod val="85000"/>
                </a:sysClr>
              </a:gs>
              <a:gs pos="1000">
                <a:sysClr val="window" lastClr="FFFFFF"/>
              </a:gs>
              <a:gs pos="100000">
                <a:sysClr val="window" lastClr="FFFFFF">
                  <a:lumMod val="85000"/>
                </a:sysClr>
              </a:gs>
            </a:gsLst>
            <a:lin ang="16200000" scaled="1"/>
            <a:tileRect/>
          </a:gradFill>
          <a:ln w="25400" cap="flat" cmpd="sng" algn="ctr">
            <a:solidFill>
              <a:sysClr val="window" lastClr="FFFFFF">
                <a:lumMod val="85000"/>
              </a:sysClr>
            </a:solidFill>
            <a:prstDash val="solid"/>
          </a:ln>
          <a:effectLst>
            <a:outerShdw blurRad="50800" dist="38100" dir="5400000" algn="t" rotWithShape="0">
              <a:prstClr val="black">
                <a:alpha val="40000"/>
              </a:prstClr>
            </a:outerShdw>
          </a:effectLst>
        </p:spPr>
        <p:txBody>
          <a:bodyPr lIns="121908" tIns="60954" rIns="121908" bIns="60954"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FFFFFF"/>
              </a:solidFill>
              <a:effectLst/>
              <a:uLnTx/>
              <a:uFillTx/>
              <a:latin typeface="Open Sans" panose="020B0606030504020204"/>
              <a:ea typeface="MS PGothic" panose="020B0600070205080204" charset="-128"/>
            </a:endParaRPr>
          </a:p>
        </p:txBody>
      </p:sp>
      <p:sp>
        <p:nvSpPr>
          <p:cNvPr id="10" name="Arc 4"/>
          <p:cNvSpPr/>
          <p:nvPr/>
        </p:nvSpPr>
        <p:spPr>
          <a:xfrm rot="18951345">
            <a:off x="1664141" y="2140956"/>
            <a:ext cx="1348142" cy="1348316"/>
          </a:xfrm>
          <a:prstGeom prst="arc">
            <a:avLst/>
          </a:prstGeom>
          <a:noFill/>
          <a:ln w="25400" cap="flat" cmpd="sng" algn="ctr">
            <a:solidFill>
              <a:srgbClr val="C00000"/>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a typeface="微软雅黑" panose="020B0503020204020204" pitchFamily="34" charset="-122"/>
            </a:endParaRPr>
          </a:p>
        </p:txBody>
      </p:sp>
      <p:sp>
        <p:nvSpPr>
          <p:cNvPr id="11" name="Arc 33"/>
          <p:cNvSpPr/>
          <p:nvPr/>
        </p:nvSpPr>
        <p:spPr>
          <a:xfrm rot="7841635">
            <a:off x="3510606" y="2772867"/>
            <a:ext cx="1348317" cy="1350258"/>
          </a:xfrm>
          <a:prstGeom prst="arc">
            <a:avLst/>
          </a:prstGeom>
          <a:noFill/>
          <a:ln w="25400" cap="flat" cmpd="sng" algn="ctr">
            <a:solidFill>
              <a:srgbClr val="C00000"/>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panose="020B0606030504020204"/>
              <a:ea typeface="微软雅黑" panose="020B0503020204020204" pitchFamily="34" charset="-122"/>
            </a:endParaRPr>
          </a:p>
        </p:txBody>
      </p:sp>
      <p:sp>
        <p:nvSpPr>
          <p:cNvPr id="12" name="Arc 34"/>
          <p:cNvSpPr/>
          <p:nvPr/>
        </p:nvSpPr>
        <p:spPr>
          <a:xfrm rot="18951345">
            <a:off x="5397455" y="2140956"/>
            <a:ext cx="1348142" cy="1348316"/>
          </a:xfrm>
          <a:prstGeom prst="arc">
            <a:avLst/>
          </a:prstGeom>
          <a:noFill/>
          <a:ln w="25400" cap="flat" cmpd="sng" algn="ctr">
            <a:solidFill>
              <a:srgbClr val="C00000"/>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a typeface="微软雅黑" panose="020B0503020204020204" pitchFamily="34" charset="-122"/>
            </a:endParaRPr>
          </a:p>
        </p:txBody>
      </p:sp>
      <p:sp>
        <p:nvSpPr>
          <p:cNvPr id="13" name="Arc 36"/>
          <p:cNvSpPr/>
          <p:nvPr/>
        </p:nvSpPr>
        <p:spPr>
          <a:xfrm rot="18951345">
            <a:off x="9107490" y="2111322"/>
            <a:ext cx="1350258" cy="1348316"/>
          </a:xfrm>
          <a:prstGeom prst="arc">
            <a:avLst/>
          </a:prstGeom>
          <a:noFill/>
          <a:ln w="25400" cap="flat" cmpd="sng" algn="ctr">
            <a:solidFill>
              <a:srgbClr val="C00000"/>
            </a:solidFill>
            <a:prstDash val="dash"/>
            <a:tailEnd type="triangle"/>
          </a:ln>
          <a:effectLst/>
        </p:spPr>
        <p:txBody>
          <a:bodyPr lIns="121908" tIns="60954" rIns="121908" bIns="60954" anchor="ctr"/>
          <a:lstStyle/>
          <a:p>
            <a:pPr algn="ctr" defTabSz="950595">
              <a:defRPr/>
            </a:pPr>
            <a:endParaRPr lang="en-AU" sz="1400" kern="0">
              <a:solidFill>
                <a:srgbClr val="202F3E"/>
              </a:solidFill>
              <a:latin typeface="Open Sans" panose="020B0606030504020204"/>
              <a:ea typeface="微软雅黑" panose="020B0503020204020204" pitchFamily="34" charset="-122"/>
            </a:endParaRPr>
          </a:p>
        </p:txBody>
      </p:sp>
      <p:sp>
        <p:nvSpPr>
          <p:cNvPr id="14" name="Arc 37"/>
          <p:cNvSpPr/>
          <p:nvPr/>
        </p:nvSpPr>
        <p:spPr>
          <a:xfrm rot="7841635">
            <a:off x="7253445" y="2799326"/>
            <a:ext cx="1348317" cy="1348140"/>
          </a:xfrm>
          <a:prstGeom prst="arc">
            <a:avLst/>
          </a:prstGeom>
          <a:noFill/>
          <a:ln w="25400" cap="flat" cmpd="sng" algn="ctr">
            <a:solidFill>
              <a:srgbClr val="C00000"/>
            </a:solidFill>
            <a:prstDash val="dash"/>
            <a:headEnd type="triangle"/>
            <a:tailEnd type="none"/>
          </a:ln>
          <a:effectLst/>
        </p:spPr>
        <p:txBody>
          <a:bodyPr lIns="121908" tIns="60954" rIns="121908" bIns="60954" anchor="ctr"/>
          <a:lstStyle/>
          <a:p>
            <a:pPr algn="ctr" defTabSz="950595">
              <a:defRPr/>
            </a:pPr>
            <a:endParaRPr lang="en-AU" sz="1400" kern="0">
              <a:solidFill>
                <a:srgbClr val="202F3E"/>
              </a:solidFill>
              <a:latin typeface="Open Sans" panose="020B0606030504020204"/>
              <a:ea typeface="微软雅黑" panose="020B0503020204020204" pitchFamily="34" charset="-122"/>
            </a:endParaRPr>
          </a:p>
        </p:txBody>
      </p:sp>
      <p:grpSp>
        <p:nvGrpSpPr>
          <p:cNvPr id="15" name="Group 38"/>
          <p:cNvGrpSpPr/>
          <p:nvPr/>
        </p:nvGrpSpPr>
        <p:grpSpPr bwMode="auto">
          <a:xfrm>
            <a:off x="10473621" y="2795227"/>
            <a:ext cx="621863" cy="746741"/>
            <a:chOff x="6540501" y="638176"/>
            <a:chExt cx="622301" cy="746125"/>
          </a:xfrm>
          <a:solidFill>
            <a:srgbClr val="C00000"/>
          </a:solidFill>
          <a:effectLst/>
        </p:grpSpPr>
        <p:sp>
          <p:nvSpPr>
            <p:cNvPr id="16"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17"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18"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grpSp>
        <p:nvGrpSpPr>
          <p:cNvPr id="19" name="Group 42"/>
          <p:cNvGrpSpPr/>
          <p:nvPr/>
        </p:nvGrpSpPr>
        <p:grpSpPr bwMode="auto">
          <a:xfrm>
            <a:off x="2941537" y="2706732"/>
            <a:ext cx="777459" cy="782804"/>
            <a:chOff x="4802189" y="2176464"/>
            <a:chExt cx="941388" cy="947737"/>
          </a:xfrm>
          <a:solidFill>
            <a:srgbClr val="C00000"/>
          </a:solidFill>
          <a:effectLst/>
        </p:grpSpPr>
        <p:sp>
          <p:nvSpPr>
            <p:cNvPr id="20"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1"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2"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3"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4"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5"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6"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7"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8"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29"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0"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1"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2"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3"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4"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5"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6"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37"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grpSp>
        <p:nvGrpSpPr>
          <p:cNvPr id="38" name="Group 61"/>
          <p:cNvGrpSpPr/>
          <p:nvPr/>
        </p:nvGrpSpPr>
        <p:grpSpPr bwMode="auto">
          <a:xfrm>
            <a:off x="996125" y="2758528"/>
            <a:ext cx="893952" cy="634080"/>
            <a:chOff x="4760914" y="687389"/>
            <a:chExt cx="982663" cy="696913"/>
          </a:xfrm>
          <a:solidFill>
            <a:srgbClr val="C00000"/>
          </a:solidFill>
          <a:effectLst/>
        </p:grpSpPr>
        <p:sp>
          <p:nvSpPr>
            <p:cNvPr id="3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1" name="Freeform 18"/>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2" name="Freeform 19"/>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3" name="Freeform 20"/>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4" name="Freeform 21"/>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5" name="Freeform 22"/>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6" name="Freeform 23"/>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7" name="Freeform 24"/>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8" name="Freeform 25"/>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49" name="Freeform 26"/>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0" name="Freeform 27"/>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1" name="Freeform 28"/>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2" name="Freeform 29"/>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3" name="Freeform 30"/>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grpSp>
        <p:nvGrpSpPr>
          <p:cNvPr id="54" name="Group 104"/>
          <p:cNvGrpSpPr/>
          <p:nvPr/>
        </p:nvGrpSpPr>
        <p:grpSpPr bwMode="auto">
          <a:xfrm>
            <a:off x="6730622" y="2700764"/>
            <a:ext cx="661522" cy="834125"/>
            <a:chOff x="8102601" y="593726"/>
            <a:chExt cx="661988" cy="833438"/>
          </a:xfrm>
          <a:solidFill>
            <a:srgbClr val="C00000"/>
          </a:solidFill>
          <a:effectLst/>
        </p:grpSpPr>
        <p:sp>
          <p:nvSpPr>
            <p:cNvPr id="55"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6" name="Freeform 84"/>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7" name="Freeform 85"/>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8" name="Freeform 86"/>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59"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0"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1" name="Freeform 89"/>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grpSp>
        <p:nvGrpSpPr>
          <p:cNvPr id="62" name="Group 112"/>
          <p:cNvGrpSpPr/>
          <p:nvPr/>
        </p:nvGrpSpPr>
        <p:grpSpPr bwMode="auto">
          <a:xfrm>
            <a:off x="8400257" y="2799630"/>
            <a:ext cx="1074413" cy="543768"/>
            <a:chOff x="4686301" y="3816351"/>
            <a:chExt cx="1182688" cy="598488"/>
          </a:xfrm>
          <a:solidFill>
            <a:srgbClr val="C00000"/>
          </a:solidFill>
          <a:effectLst/>
        </p:grpSpPr>
        <p:sp>
          <p:nvSpPr>
            <p:cNvPr id="63"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4" name="Freeform 103"/>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5"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grpSp>
        <p:nvGrpSpPr>
          <p:cNvPr id="66" name="Group 116"/>
          <p:cNvGrpSpPr/>
          <p:nvPr/>
        </p:nvGrpSpPr>
        <p:grpSpPr bwMode="auto">
          <a:xfrm>
            <a:off x="4928101" y="2624538"/>
            <a:ext cx="492468" cy="958300"/>
            <a:chOff x="6580188" y="5230813"/>
            <a:chExt cx="492126" cy="958851"/>
          </a:xfrm>
          <a:solidFill>
            <a:srgbClr val="C00000"/>
          </a:solidFill>
          <a:effectLst/>
        </p:grpSpPr>
        <p:sp>
          <p:nvSpPr>
            <p:cNvPr id="67" name="Freeform 238"/>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8" name="Freeform 239"/>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69" name="Freeform 240"/>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0" name="Freeform 241"/>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1" name="Freeform 242"/>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2" name="Freeform 243"/>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3" name="Freeform 244"/>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4" name="Freeform 245"/>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5" name="Freeform 246"/>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6" name="Freeform 247"/>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7" name="Freeform 248"/>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8" name="Freeform 249"/>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sp>
          <p:nvSpPr>
            <p:cNvPr id="79" name="Freeform 250"/>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950595" eaLnBrk="1" fontAlgn="auto" latinLnBrk="0" hangingPunct="1">
                <a:lnSpc>
                  <a:spcPct val="100000"/>
                </a:lnSpc>
                <a:spcBef>
                  <a:spcPts val="0"/>
                </a:spcBef>
                <a:spcAft>
                  <a:spcPts val="0"/>
                </a:spcAft>
                <a:buClrTx/>
                <a:buSzTx/>
                <a:buFontTx/>
                <a:buNone/>
                <a:defRPr/>
              </a:pPr>
              <a:endParaRPr kumimoji="0" lang="en-AU" sz="1400" b="0" i="0" u="none" strike="noStrike" kern="0" cap="none" spc="0" normalizeH="0" baseline="0" noProof="0">
                <a:ln>
                  <a:noFill/>
                </a:ln>
                <a:solidFill>
                  <a:sysClr val="windowText" lastClr="000000"/>
                </a:solidFill>
                <a:effectLst/>
                <a:uLnTx/>
                <a:uFillTx/>
                <a:latin typeface="Open Sans" panose="020B0606030504020204"/>
                <a:ea typeface="微软雅黑" panose="020B0503020204020204" pitchFamily="34" charset="-122"/>
              </a:endParaRPr>
            </a:p>
          </p:txBody>
        </p:sp>
      </p:grpSp>
      <p:sp>
        <p:nvSpPr>
          <p:cNvPr id="80" name="Content Placeholder 2"/>
          <p:cNvSpPr txBox="1"/>
          <p:nvPr/>
        </p:nvSpPr>
        <p:spPr bwMode="auto">
          <a:xfrm>
            <a:off x="33611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81" name="Content Placeholder 2"/>
          <p:cNvSpPr txBox="1"/>
          <p:nvPr/>
        </p:nvSpPr>
        <p:spPr bwMode="auto">
          <a:xfrm>
            <a:off x="2260477"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4186209"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83" name="Content Placeholder 2"/>
          <p:cNvSpPr txBox="1"/>
          <p:nvPr/>
        </p:nvSpPr>
        <p:spPr bwMode="auto">
          <a:xfrm>
            <a:off x="6032438"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8011173"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85" name="Content Placeholder 2"/>
          <p:cNvSpPr txBox="1"/>
          <p:nvPr/>
        </p:nvSpPr>
        <p:spPr bwMode="auto">
          <a:xfrm>
            <a:off x="10078242" y="4317682"/>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barn(inVertical)">
                                      <p:cBhvr>
                                        <p:cTn id="18" dur="500"/>
                                        <p:tgtEl>
                                          <p:spTgt spid="3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inVertical)">
                                      <p:cBhvr>
                                        <p:cTn id="36" dur="500"/>
                                        <p:tgtEl>
                                          <p:spTgt spid="1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fade">
                                      <p:cBhvr>
                                        <p:cTn id="40" dur="500"/>
                                        <p:tgtEl>
                                          <p:spTgt spid="81"/>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barn(inVertical)">
                                      <p:cBhvr>
                                        <p:cTn id="54" dur="500"/>
                                        <p:tgtEl>
                                          <p:spTgt spid="66"/>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500"/>
                                        <p:tgtEl>
                                          <p:spTgt spid="82"/>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par>
                          <p:cTn id="63" fill="hold">
                            <p:stCondLst>
                              <p:cond delay="6500"/>
                            </p:stCondLst>
                            <p:childTnLst>
                              <p:par>
                                <p:cTn id="64" presetID="53" presetClass="entr" presetSubtype="16"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7000"/>
                            </p:stCondLst>
                            <p:childTnLst>
                              <p:par>
                                <p:cTn id="70" presetID="16" presetClass="entr" presetSubtype="21"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barn(inVertical)">
                                      <p:cBhvr>
                                        <p:cTn id="72" dur="500"/>
                                        <p:tgtEl>
                                          <p:spTgt spid="54"/>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fade">
                                      <p:cBhvr>
                                        <p:cTn id="76" dur="500"/>
                                        <p:tgtEl>
                                          <p:spTgt spid="83"/>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cTn>
                              </p:par>
                            </p:childTnLst>
                          </p:cTn>
                        </p:par>
                        <p:par>
                          <p:cTn id="81" fill="hold">
                            <p:stCondLst>
                              <p:cond delay="8500"/>
                            </p:stCondLst>
                            <p:childTnLst>
                              <p:par>
                                <p:cTn id="82" presetID="53" presetClass="entr" presetSubtype="16"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 calcmode="lin" valueType="num">
                                      <p:cBhvr>
                                        <p:cTn id="84" dur="500" fill="hold"/>
                                        <p:tgtEl>
                                          <p:spTgt spid="8"/>
                                        </p:tgtEl>
                                        <p:attrNameLst>
                                          <p:attrName>ppt_w</p:attrName>
                                        </p:attrNameLst>
                                      </p:cBhvr>
                                      <p:tavLst>
                                        <p:tav tm="0">
                                          <p:val>
                                            <p:fltVal val="0"/>
                                          </p:val>
                                        </p:tav>
                                        <p:tav tm="100000">
                                          <p:val>
                                            <p:strVal val="#ppt_w"/>
                                          </p:val>
                                        </p:tav>
                                      </p:tavLst>
                                    </p:anim>
                                    <p:anim calcmode="lin" valueType="num">
                                      <p:cBhvr>
                                        <p:cTn id="85" dur="500" fill="hold"/>
                                        <p:tgtEl>
                                          <p:spTgt spid="8"/>
                                        </p:tgtEl>
                                        <p:attrNameLst>
                                          <p:attrName>ppt_h</p:attrName>
                                        </p:attrNameLst>
                                      </p:cBhvr>
                                      <p:tavLst>
                                        <p:tav tm="0">
                                          <p:val>
                                            <p:fltVal val="0"/>
                                          </p:val>
                                        </p:tav>
                                        <p:tav tm="100000">
                                          <p:val>
                                            <p:strVal val="#ppt_h"/>
                                          </p:val>
                                        </p:tav>
                                      </p:tavLst>
                                    </p:anim>
                                    <p:animEffect transition="in" filter="fade">
                                      <p:cBhvr>
                                        <p:cTn id="86" dur="500"/>
                                        <p:tgtEl>
                                          <p:spTgt spid="8"/>
                                        </p:tgtEl>
                                      </p:cBhvr>
                                    </p:animEffect>
                                  </p:childTnLst>
                                </p:cTn>
                              </p:par>
                            </p:childTnLst>
                          </p:cTn>
                        </p:par>
                        <p:par>
                          <p:cTn id="87" fill="hold">
                            <p:stCondLst>
                              <p:cond delay="9000"/>
                            </p:stCondLst>
                            <p:childTnLst>
                              <p:par>
                                <p:cTn id="88" presetID="16" presetClass="entr" presetSubtype="21" fill="hold"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barn(inVertical)">
                                      <p:cBhvr>
                                        <p:cTn id="90" dur="500"/>
                                        <p:tgtEl>
                                          <p:spTgt spid="62"/>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500"/>
                                        <p:tgtEl>
                                          <p:spTgt spid="84"/>
                                        </p:tgtEl>
                                      </p:cBhvr>
                                    </p:animEffect>
                                  </p:childTnLst>
                                </p:cTn>
                              </p:par>
                            </p:childTnLst>
                          </p:cTn>
                        </p:par>
                        <p:par>
                          <p:cTn id="95" fill="hold">
                            <p:stCondLst>
                              <p:cond delay="10000"/>
                            </p:stCondLst>
                            <p:childTnLst>
                              <p:par>
                                <p:cTn id="96" presetID="22" presetClass="entr" presetSubtype="8"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wipe(left)">
                                      <p:cBhvr>
                                        <p:cTn id="98" dur="500"/>
                                        <p:tgtEl>
                                          <p:spTgt spid="13"/>
                                        </p:tgtEl>
                                      </p:cBhvr>
                                    </p:animEffect>
                                  </p:childTnLst>
                                </p:cTn>
                              </p:par>
                            </p:childTnLst>
                          </p:cTn>
                        </p:par>
                        <p:par>
                          <p:cTn id="99" fill="hold">
                            <p:stCondLst>
                              <p:cond delay="10500"/>
                            </p:stCondLst>
                            <p:childTnLst>
                              <p:par>
                                <p:cTn id="100" presetID="53" presetClass="entr" presetSubtype="16" fill="hold" grpId="0" nodeType="afterEffect">
                                  <p:stCondLst>
                                    <p:cond delay="0"/>
                                  </p:stCondLst>
                                  <p:childTnLst>
                                    <p:set>
                                      <p:cBhvr>
                                        <p:cTn id="101" dur="1" fill="hold">
                                          <p:stCondLst>
                                            <p:cond delay="0"/>
                                          </p:stCondLst>
                                        </p:cTn>
                                        <p:tgtEl>
                                          <p:spTgt spid="9"/>
                                        </p:tgtEl>
                                        <p:attrNameLst>
                                          <p:attrName>style.visibility</p:attrName>
                                        </p:attrNameLst>
                                      </p:cBhvr>
                                      <p:to>
                                        <p:strVal val="visible"/>
                                      </p:to>
                                    </p:set>
                                    <p:anim calcmode="lin" valueType="num">
                                      <p:cBhvr>
                                        <p:cTn id="102" dur="500" fill="hold"/>
                                        <p:tgtEl>
                                          <p:spTgt spid="9"/>
                                        </p:tgtEl>
                                        <p:attrNameLst>
                                          <p:attrName>ppt_w</p:attrName>
                                        </p:attrNameLst>
                                      </p:cBhvr>
                                      <p:tavLst>
                                        <p:tav tm="0">
                                          <p:val>
                                            <p:fltVal val="0"/>
                                          </p:val>
                                        </p:tav>
                                        <p:tav tm="100000">
                                          <p:val>
                                            <p:strVal val="#ppt_w"/>
                                          </p:val>
                                        </p:tav>
                                      </p:tavLst>
                                    </p:anim>
                                    <p:anim calcmode="lin" valueType="num">
                                      <p:cBhvr>
                                        <p:cTn id="103" dur="500" fill="hold"/>
                                        <p:tgtEl>
                                          <p:spTgt spid="9"/>
                                        </p:tgtEl>
                                        <p:attrNameLst>
                                          <p:attrName>ppt_h</p:attrName>
                                        </p:attrNameLst>
                                      </p:cBhvr>
                                      <p:tavLst>
                                        <p:tav tm="0">
                                          <p:val>
                                            <p:fltVal val="0"/>
                                          </p:val>
                                        </p:tav>
                                        <p:tav tm="100000">
                                          <p:val>
                                            <p:strVal val="#ppt_h"/>
                                          </p:val>
                                        </p:tav>
                                      </p:tavLst>
                                    </p:anim>
                                    <p:animEffect transition="in" filter="fade">
                                      <p:cBhvr>
                                        <p:cTn id="104" dur="500"/>
                                        <p:tgtEl>
                                          <p:spTgt spid="9"/>
                                        </p:tgtEl>
                                      </p:cBhvr>
                                    </p:animEffect>
                                  </p:childTnLst>
                                </p:cTn>
                              </p:par>
                            </p:childTnLst>
                          </p:cTn>
                        </p:par>
                        <p:par>
                          <p:cTn id="105" fill="hold">
                            <p:stCondLst>
                              <p:cond delay="11000"/>
                            </p:stCondLst>
                            <p:childTnLst>
                              <p:par>
                                <p:cTn id="106" presetID="16" presetClass="entr" presetSubtype="21" fill="hold" nodeType="after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barn(inVertical)">
                                      <p:cBhvr>
                                        <p:cTn id="108" dur="500"/>
                                        <p:tgtEl>
                                          <p:spTgt spid="15"/>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fade">
                                      <p:cBhvr>
                                        <p:cTn id="11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80" grpId="0"/>
      <p:bldP spid="81" grpId="0"/>
      <p:bldP spid="82" grpId="0"/>
      <p:bldP spid="83" grpId="0"/>
      <p:bldP spid="84" grpId="0"/>
      <p:bldP spid="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三、</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政府工作部署</a:t>
            </a:r>
          </a:p>
        </p:txBody>
      </p:sp>
      <p:cxnSp>
        <p:nvCxnSpPr>
          <p:cNvPr id="3" name="直接连接符 2"/>
          <p:cNvCxnSpPr>
            <a:stCxn id="4" idx="6"/>
          </p:cNvCxnSpPr>
          <p:nvPr/>
        </p:nvCxnSpPr>
        <p:spPr>
          <a:xfrm>
            <a:off x="1684803" y="4303498"/>
            <a:ext cx="8690221" cy="0"/>
          </a:xfrm>
          <a:prstGeom prst="line">
            <a:avLst/>
          </a:prstGeom>
          <a:noFill/>
          <a:ln w="44450" cap="flat" cmpd="sng" algn="ctr">
            <a:solidFill>
              <a:srgbClr val="C00000"/>
            </a:solidFill>
            <a:prstDash val="solid"/>
            <a:miter lim="800000"/>
          </a:ln>
          <a:effectLst>
            <a:innerShdw blurRad="88900" dist="38100" dir="13500000">
              <a:prstClr val="black">
                <a:alpha val="50000"/>
              </a:prstClr>
            </a:innerShdw>
          </a:effectLst>
        </p:spPr>
      </p:cxnSp>
      <p:sp>
        <p:nvSpPr>
          <p:cNvPr id="4" name="椭圆 3"/>
          <p:cNvSpPr/>
          <p:nvPr/>
        </p:nvSpPr>
        <p:spPr>
          <a:xfrm>
            <a:off x="1296926" y="4109536"/>
            <a:ext cx="387877" cy="387927"/>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91422" tIns="45712" rIns="91422" bIns="457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 name="组合 4"/>
          <p:cNvGrpSpPr/>
          <p:nvPr/>
        </p:nvGrpSpPr>
        <p:grpSpPr>
          <a:xfrm>
            <a:off x="1754224" y="1803353"/>
            <a:ext cx="1714634" cy="2849921"/>
            <a:chOff x="1418799" y="1154523"/>
            <a:chExt cx="1286366" cy="2138101"/>
          </a:xfrm>
        </p:grpSpPr>
        <p:sp>
          <p:nvSpPr>
            <p:cNvPr id="6" name="椭圆 5"/>
            <p:cNvSpPr/>
            <p:nvPr/>
          </p:nvSpPr>
          <p:spPr>
            <a:xfrm>
              <a:off x="1799227" y="2763468"/>
              <a:ext cx="529084" cy="529156"/>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 name="任意多边形 6"/>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ysClr val="window" lastClr="FFFFFF">
                <a:lumMod val="95000"/>
              </a:sysClr>
            </a:solidFill>
            <a:ln w="12700" cap="flat" cmpd="sng" algn="ctr">
              <a:noFill/>
              <a:prstDash val="solid"/>
              <a:miter lim="800000"/>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latin typeface="Arial" panose="020B0604020202020204"/>
                <a:ea typeface="微软雅黑" panose="020B0503020204020204" pitchFamily="34" charset="-122"/>
                <a:cs typeface="+mn-cs"/>
              </a:endParaRPr>
            </a:p>
          </p:txBody>
        </p:sp>
        <p:sp>
          <p:nvSpPr>
            <p:cNvPr id="8" name="任意多边形 7"/>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ysClr val="window" lastClr="FFFFFF">
                <a:lumMod val="75000"/>
              </a:sysClr>
            </a:solidFill>
            <a:ln w="28575">
              <a:noFill/>
            </a:ln>
            <a:effectLst/>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9" name="同侧圆角矩形 8"/>
            <p:cNvSpPr/>
            <p:nvPr/>
          </p:nvSpPr>
          <p:spPr>
            <a:xfrm rot="5400000">
              <a:off x="1764819" y="981101"/>
              <a:ext cx="451494" cy="1143534"/>
            </a:xfrm>
            <a:prstGeom prst="round2SameRect">
              <a:avLst>
                <a:gd name="adj1" fmla="val 19083"/>
                <a:gd name="adj2" fmla="val 0"/>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0" name="文本框 9"/>
            <p:cNvSpPr txBox="1"/>
            <p:nvPr/>
          </p:nvSpPr>
          <p:spPr>
            <a:xfrm>
              <a:off x="1510744" y="1437688"/>
              <a:ext cx="949563" cy="246779"/>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标题名称</a:t>
              </a:r>
              <a:endParaRPr kumimoji="0" lang="en-US" altLang="ko-KR"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1" name="矩形 10"/>
            <p:cNvSpPr/>
            <p:nvPr/>
          </p:nvSpPr>
          <p:spPr>
            <a:xfrm>
              <a:off x="1765040" y="1849991"/>
              <a:ext cx="487301" cy="277085"/>
            </a:xfrm>
            <a:prstGeom prst="rect">
              <a:avLst/>
            </a:prstGeom>
          </p:spPr>
          <p:txBody>
            <a:bodyPr wrap="none">
              <a:spAutoFit/>
            </a:body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12" name="矩形 11"/>
          <p:cNvSpPr/>
          <p:nvPr/>
        </p:nvSpPr>
        <p:spPr>
          <a:xfrm>
            <a:off x="166837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13" name="组合 12"/>
          <p:cNvGrpSpPr/>
          <p:nvPr/>
        </p:nvGrpSpPr>
        <p:grpSpPr>
          <a:xfrm>
            <a:off x="4005673" y="1803353"/>
            <a:ext cx="1714634" cy="2849921"/>
            <a:chOff x="3044399" y="1154523"/>
            <a:chExt cx="1286366" cy="2138101"/>
          </a:xfrm>
        </p:grpSpPr>
        <p:sp>
          <p:nvSpPr>
            <p:cNvPr id="14" name="椭圆 13"/>
            <p:cNvSpPr/>
            <p:nvPr/>
          </p:nvSpPr>
          <p:spPr>
            <a:xfrm>
              <a:off x="3424827" y="2763468"/>
              <a:ext cx="529084" cy="529156"/>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5" name="任意多边形 14"/>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ysClr val="window" lastClr="FFFFFF">
                <a:lumMod val="95000"/>
              </a:sysClr>
            </a:solidFill>
            <a:ln w="12700" cap="flat" cmpd="sng" algn="ctr">
              <a:noFill/>
              <a:prstDash val="solid"/>
              <a:miter lim="800000"/>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latin typeface="Arial" panose="020B0604020202020204"/>
                <a:ea typeface="微软雅黑" panose="020B0503020204020204" pitchFamily="34" charset="-122"/>
                <a:cs typeface="+mn-cs"/>
              </a:endParaRPr>
            </a:p>
          </p:txBody>
        </p:sp>
        <p:sp>
          <p:nvSpPr>
            <p:cNvPr id="16" name="任意多边形 15"/>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ysClr val="window" lastClr="FFFFFF">
                <a:lumMod val="75000"/>
              </a:sysClr>
            </a:solidFill>
            <a:ln w="28575">
              <a:noFill/>
            </a:ln>
            <a:effectLst/>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7" name="同侧圆角矩形 16"/>
            <p:cNvSpPr/>
            <p:nvPr/>
          </p:nvSpPr>
          <p:spPr>
            <a:xfrm rot="5400000">
              <a:off x="3390419" y="981101"/>
              <a:ext cx="451494" cy="1143534"/>
            </a:xfrm>
            <a:prstGeom prst="round2SameRect">
              <a:avLst>
                <a:gd name="adj1" fmla="val 19083"/>
                <a:gd name="adj2" fmla="val 0"/>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8" name="文本框 9"/>
            <p:cNvSpPr txBox="1"/>
            <p:nvPr/>
          </p:nvSpPr>
          <p:spPr>
            <a:xfrm>
              <a:off x="3136344" y="1437688"/>
              <a:ext cx="949563" cy="246779"/>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标题名称</a:t>
              </a:r>
              <a:endParaRPr kumimoji="0" lang="en-US" altLang="ko-KR"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9" name="矩形 18"/>
            <p:cNvSpPr/>
            <p:nvPr/>
          </p:nvSpPr>
          <p:spPr>
            <a:xfrm>
              <a:off x="3390640" y="1849991"/>
              <a:ext cx="487301" cy="277085"/>
            </a:xfrm>
            <a:prstGeom prst="rect">
              <a:avLst/>
            </a:prstGeom>
          </p:spPr>
          <p:txBody>
            <a:bodyPr wrap="none">
              <a:spAutoFit/>
            </a:body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20" name="矩形 19"/>
          <p:cNvSpPr/>
          <p:nvPr/>
        </p:nvSpPr>
        <p:spPr>
          <a:xfrm>
            <a:off x="3914177"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21" name="组合 20"/>
          <p:cNvGrpSpPr/>
          <p:nvPr/>
        </p:nvGrpSpPr>
        <p:grpSpPr>
          <a:xfrm>
            <a:off x="6257122" y="1803353"/>
            <a:ext cx="1714634" cy="2849921"/>
            <a:chOff x="4796999" y="1154523"/>
            <a:chExt cx="1286366" cy="2138101"/>
          </a:xfrm>
        </p:grpSpPr>
        <p:sp>
          <p:nvSpPr>
            <p:cNvPr id="22" name="椭圆 21"/>
            <p:cNvSpPr/>
            <p:nvPr/>
          </p:nvSpPr>
          <p:spPr>
            <a:xfrm>
              <a:off x="5177427" y="2763468"/>
              <a:ext cx="529084" cy="529156"/>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3" name="任意多边形 22"/>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ysClr val="window" lastClr="FFFFFF">
                <a:lumMod val="95000"/>
              </a:sysClr>
            </a:solidFill>
            <a:ln w="12700" cap="flat" cmpd="sng" algn="ctr">
              <a:noFill/>
              <a:prstDash val="solid"/>
              <a:miter lim="800000"/>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latin typeface="Arial" panose="020B0604020202020204"/>
                <a:ea typeface="微软雅黑" panose="020B0503020204020204" pitchFamily="34" charset="-122"/>
                <a:cs typeface="+mn-cs"/>
              </a:endParaRPr>
            </a:p>
          </p:txBody>
        </p:sp>
        <p:sp>
          <p:nvSpPr>
            <p:cNvPr id="24" name="任意多边形 23"/>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ysClr val="window" lastClr="FFFFFF">
                <a:lumMod val="75000"/>
              </a:sysClr>
            </a:solidFill>
            <a:ln w="28575">
              <a:noFill/>
            </a:ln>
            <a:effectLst/>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5" name="同侧圆角矩形 24"/>
            <p:cNvSpPr/>
            <p:nvPr/>
          </p:nvSpPr>
          <p:spPr>
            <a:xfrm rot="5400000">
              <a:off x="5143019" y="981101"/>
              <a:ext cx="451494" cy="1143534"/>
            </a:xfrm>
            <a:prstGeom prst="round2SameRect">
              <a:avLst>
                <a:gd name="adj1" fmla="val 19083"/>
                <a:gd name="adj2" fmla="val 0"/>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6" name="文本框 9"/>
            <p:cNvSpPr txBox="1"/>
            <p:nvPr/>
          </p:nvSpPr>
          <p:spPr>
            <a:xfrm>
              <a:off x="4888944" y="1437688"/>
              <a:ext cx="949563" cy="246779"/>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标题名称</a:t>
              </a:r>
              <a:endParaRPr kumimoji="0" lang="en-US" altLang="ko-KR"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 name="矩形 26"/>
            <p:cNvSpPr/>
            <p:nvPr/>
          </p:nvSpPr>
          <p:spPr>
            <a:xfrm>
              <a:off x="5143240" y="1849991"/>
              <a:ext cx="487301" cy="277085"/>
            </a:xfrm>
            <a:prstGeom prst="rect">
              <a:avLst/>
            </a:prstGeom>
          </p:spPr>
          <p:txBody>
            <a:bodyPr wrap="none">
              <a:spAutoFit/>
            </a:body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28" name="矩形 27"/>
          <p:cNvSpPr/>
          <p:nvPr/>
        </p:nvSpPr>
        <p:spPr>
          <a:xfrm>
            <a:off x="6159984"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grpSp>
        <p:nvGrpSpPr>
          <p:cNvPr id="29" name="组合 28"/>
          <p:cNvGrpSpPr/>
          <p:nvPr/>
        </p:nvGrpSpPr>
        <p:grpSpPr>
          <a:xfrm>
            <a:off x="8508571" y="1803353"/>
            <a:ext cx="1714634" cy="2849921"/>
            <a:chOff x="6486099" y="1154523"/>
            <a:chExt cx="1286366" cy="2138101"/>
          </a:xfrm>
        </p:grpSpPr>
        <p:sp>
          <p:nvSpPr>
            <p:cNvPr id="30" name="椭圆 29"/>
            <p:cNvSpPr/>
            <p:nvPr/>
          </p:nvSpPr>
          <p:spPr>
            <a:xfrm>
              <a:off x="6866527" y="2763468"/>
              <a:ext cx="529084" cy="529156"/>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1" name="任意多边形 30"/>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ysClr val="window" lastClr="FFFFFF">
                <a:lumMod val="95000"/>
              </a:sysClr>
            </a:solidFill>
            <a:ln w="12700" cap="flat" cmpd="sng" algn="ctr">
              <a:noFill/>
              <a:prstDash val="solid"/>
              <a:miter lim="800000"/>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B850"/>
                </a:solidFill>
                <a:effectLst/>
                <a:uLnTx/>
                <a:uFillTx/>
                <a:latin typeface="Arial" panose="020B0604020202020204"/>
                <a:ea typeface="微软雅黑" panose="020B0503020204020204" pitchFamily="34" charset="-122"/>
                <a:cs typeface="+mn-cs"/>
              </a:endParaRPr>
            </a:p>
          </p:txBody>
        </p:sp>
        <p:sp>
          <p:nvSpPr>
            <p:cNvPr id="32" name="任意多边形 31"/>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ysClr val="window" lastClr="FFFFFF">
                <a:lumMod val="75000"/>
              </a:sysClr>
            </a:solidFill>
            <a:ln w="28575">
              <a:noFill/>
            </a:ln>
            <a:effectLst/>
          </p:spPr>
          <p:txBody>
            <a:bodyPr vert="horz" wrap="square" lIns="68589" tIns="34295" rIns="68589" bIns="34295"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3" name="同侧圆角矩形 32"/>
            <p:cNvSpPr/>
            <p:nvPr/>
          </p:nvSpPr>
          <p:spPr>
            <a:xfrm rot="5400000">
              <a:off x="6832119" y="981101"/>
              <a:ext cx="451494" cy="1143534"/>
            </a:xfrm>
            <a:prstGeom prst="round2SameRect">
              <a:avLst>
                <a:gd name="adj1" fmla="val 19083"/>
                <a:gd name="adj2" fmla="val 0"/>
              </a:avLst>
            </a:prstGeom>
            <a:solidFill>
              <a:srgbClr val="C00000"/>
            </a:solidFill>
            <a:ln w="28575" cap="flat">
              <a:noFill/>
              <a:prstDash val="solid"/>
              <a:miter lim="800000"/>
            </a:ln>
            <a:effectLst>
              <a:innerShdw blurRad="63500" dist="50800" dir="13500000">
                <a:prstClr val="black">
                  <a:alpha val="50000"/>
                </a:prstClr>
              </a:innerShdw>
            </a:effectLst>
          </p:spPr>
          <p:txBody>
            <a:bodyPr vert="horz" wrap="square" lIns="68589" tIns="34295" rIns="68589" bIns="34295"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4" name="文本框 9"/>
            <p:cNvSpPr txBox="1"/>
            <p:nvPr/>
          </p:nvSpPr>
          <p:spPr>
            <a:xfrm>
              <a:off x="6578044" y="1437688"/>
              <a:ext cx="949563" cy="246779"/>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标题名称</a:t>
              </a:r>
              <a:endParaRPr kumimoji="0" lang="en-US" altLang="ko-KR"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5" name="矩形 34"/>
            <p:cNvSpPr/>
            <p:nvPr/>
          </p:nvSpPr>
          <p:spPr>
            <a:xfrm>
              <a:off x="6832340" y="1849991"/>
              <a:ext cx="487301" cy="277085"/>
            </a:xfrm>
            <a:prstGeom prst="rect">
              <a:avLst/>
            </a:prstGeom>
          </p:spPr>
          <p:txBody>
            <a:bodyPr wrap="none">
              <a:spAutoFit/>
            </a:body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36" name="矩形 35"/>
          <p:cNvSpPr/>
          <p:nvPr/>
        </p:nvSpPr>
        <p:spPr>
          <a:xfrm>
            <a:off x="84057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anose="020B0503020204020204" pitchFamily="34" charset="-122"/>
                <a:ea typeface="微软雅黑" panose="020B0503020204020204" pitchFamily="34" charset="-122"/>
                <a:cs typeface="Times New Roman" panose="02020603050405020304" pitchFamily="18" charset="0"/>
              </a:rPr>
              <a:t>点击添加相关文字标题</a:t>
            </a:r>
          </a:p>
        </p:txBody>
      </p:sp>
      <p:sp>
        <p:nvSpPr>
          <p:cNvPr id="37" name="椭圆 36"/>
          <p:cNvSpPr/>
          <p:nvPr/>
        </p:nvSpPr>
        <p:spPr>
          <a:xfrm>
            <a:off x="10375024" y="4109536"/>
            <a:ext cx="387877" cy="387927"/>
          </a:xfrm>
          <a:prstGeom prst="ellipse">
            <a:avLst/>
          </a:prstGeom>
          <a:solidFill>
            <a:srgbClr val="C00000"/>
          </a:solidFill>
          <a:ln w="19050" cap="flat" cmpd="sng" algn="ctr">
            <a:gradFill>
              <a:gsLst>
                <a:gs pos="0">
                  <a:sysClr val="window" lastClr="FFFFFF">
                    <a:lumMod val="75000"/>
                  </a:sysClr>
                </a:gs>
                <a:gs pos="100000">
                  <a:sysClr val="window" lastClr="FFFFFF"/>
                </a:gs>
              </a:gsLst>
              <a:lin ang="5400000" scaled="1"/>
            </a:gradFill>
            <a:prstDash val="solid"/>
            <a:miter lim="800000"/>
          </a:ln>
          <a:effectLst>
            <a:innerShdw blurRad="88900" dist="38100" dir="13500000">
              <a:prstClr val="black">
                <a:alpha val="50000"/>
              </a:prstClr>
            </a:innerShdw>
          </a:effectLst>
        </p:spPr>
        <p:txBody>
          <a:bodyPr lIns="91422" tIns="45712" rIns="91422" bIns="45712"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 presetClass="entr" presetSubtype="8" fill="hold" nodeType="afterEffect" p14:presetBounceEnd="36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36000">
                                          <p:cBhvr additive="base">
                                            <p:cTn id="17" dur="500" fill="hold"/>
                                            <p:tgtEl>
                                              <p:spTgt spid="5"/>
                                            </p:tgtEl>
                                            <p:attrNameLst>
                                              <p:attrName>ppt_x</p:attrName>
                                            </p:attrNameLst>
                                          </p:cBhvr>
                                          <p:tavLst>
                                            <p:tav tm="0">
                                              <p:val>
                                                <p:strVal val="0-#ppt_w/2"/>
                                              </p:val>
                                            </p:tav>
                                            <p:tav tm="100000">
                                              <p:val>
                                                <p:strVal val="#ppt_x"/>
                                              </p:val>
                                            </p:tav>
                                          </p:tavLst>
                                        </p:anim>
                                        <p:anim calcmode="lin" valueType="num" p14:bounceEnd="36000">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2000"/>
                                </p:stCondLst>
                                <p:childTnLst>
                                  <p:par>
                                    <p:cTn id="24" presetID="2" presetClass="entr" presetSubtype="8" fill="hold" nodeType="afterEffect" p14:presetBounceEnd="36000">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14:bounceEnd="36000">
                                          <p:cBhvr additive="base">
                                            <p:cTn id="26" dur="500" fill="hold"/>
                                            <p:tgtEl>
                                              <p:spTgt spid="13"/>
                                            </p:tgtEl>
                                            <p:attrNameLst>
                                              <p:attrName>ppt_x</p:attrName>
                                            </p:attrNameLst>
                                          </p:cBhvr>
                                          <p:tavLst>
                                            <p:tav tm="0">
                                              <p:val>
                                                <p:strVal val="0-#ppt_w/2"/>
                                              </p:val>
                                            </p:tav>
                                            <p:tav tm="100000">
                                              <p:val>
                                                <p:strVal val="#ppt_x"/>
                                              </p:val>
                                            </p:tav>
                                          </p:tavLst>
                                        </p:anim>
                                        <p:anim calcmode="lin" valueType="num" p14:bounceEnd="36000">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000"/>
                                </p:stCondLst>
                                <p:childTnLst>
                                  <p:par>
                                    <p:cTn id="33" presetID="2" presetClass="entr" presetSubtype="8" fill="hold" nodeType="afterEffect" p14:presetBounceEnd="36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36000">
                                          <p:cBhvr additive="base">
                                            <p:cTn id="35" dur="500" fill="hold"/>
                                            <p:tgtEl>
                                              <p:spTgt spid="21"/>
                                            </p:tgtEl>
                                            <p:attrNameLst>
                                              <p:attrName>ppt_x</p:attrName>
                                            </p:attrNameLst>
                                          </p:cBhvr>
                                          <p:tavLst>
                                            <p:tav tm="0">
                                              <p:val>
                                                <p:strVal val="0-#ppt_w/2"/>
                                              </p:val>
                                            </p:tav>
                                            <p:tav tm="100000">
                                              <p:val>
                                                <p:strVal val="#ppt_x"/>
                                              </p:val>
                                            </p:tav>
                                          </p:tavLst>
                                        </p:anim>
                                        <p:anim calcmode="lin" valueType="num" p14:bounceEnd="36000">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4000"/>
                                </p:stCondLst>
                                <p:childTnLst>
                                  <p:par>
                                    <p:cTn id="42" presetID="2" presetClass="entr" presetSubtype="8" fill="hold" nodeType="afterEffect" p14:presetBounceEnd="36000">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14:bounceEnd="36000">
                                          <p:cBhvr additive="base">
                                            <p:cTn id="44" dur="500" fill="hold"/>
                                            <p:tgtEl>
                                              <p:spTgt spid="29"/>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up)">
                                          <p:cBhvr>
                                            <p:cTn id="49" dur="500"/>
                                            <p:tgtEl>
                                              <p:spTgt spid="36"/>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20" grpId="0"/>
          <p:bldP spid="28" grpId="0"/>
          <p:bldP spid="36"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0-#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up)">
                                          <p:cBhvr>
                                            <p:cTn id="49" dur="500"/>
                                            <p:tgtEl>
                                              <p:spTgt spid="36"/>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20" grpId="0"/>
          <p:bldP spid="28" grpId="0"/>
          <p:bldP spid="36" grpId="0"/>
          <p:bldP spid="37"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849538" y="2300007"/>
            <a:ext cx="8467326" cy="2955628"/>
          </a:xfrm>
          <a:prstGeom prst="roundRect">
            <a:avLst>
              <a:gd name="adj" fmla="val 6999"/>
            </a:avLst>
          </a:prstGeom>
          <a:solidFill>
            <a:sysClr val="window" lastClr="FFFFFF">
              <a:alpha val="43000"/>
            </a:sysClr>
          </a:solidFill>
          <a:ln w="12700" cap="flat" cmpd="sng" algn="ctr">
            <a:solidFill>
              <a:srgbClr val="C00000">
                <a:lumMod val="20000"/>
                <a:lumOff val="80000"/>
              </a:srgbClr>
            </a:solidFill>
            <a:prstDash val="solid"/>
            <a:miter lim="800000"/>
          </a:ln>
          <a:effectLst>
            <a:outerShdw blurRad="76200" dir="18900000" sy="23000" kx="-1200000" algn="b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200" normalizeH="0" baseline="0" noProof="0" dirty="0">
              <a:ln>
                <a:noFill/>
              </a:ln>
              <a:solidFill>
                <a:srgbClr val="C00000"/>
              </a:solidFill>
              <a:effectLst/>
              <a:uLnTx/>
              <a:uFillTx/>
              <a:latin typeface="方正小标宋简体" panose="02010601030101010101" pitchFamily="2" charset="-122"/>
              <a:ea typeface="方正小标宋简体" panose="02010601030101010101" pitchFamily="2" charset="-122"/>
              <a:cs typeface="+mn-cs"/>
            </a:endParaRPr>
          </a:p>
        </p:txBody>
      </p:sp>
      <p:sp>
        <p:nvSpPr>
          <p:cNvPr id="13" name="矩形 12"/>
          <p:cNvSpPr/>
          <p:nvPr/>
        </p:nvSpPr>
        <p:spPr>
          <a:xfrm>
            <a:off x="2054672" y="2577492"/>
            <a:ext cx="8057058" cy="2400657"/>
          </a:xfrm>
          <a:prstGeom prst="rect">
            <a:avLst/>
          </a:prstGeom>
          <a:noFill/>
          <a:ln>
            <a:noFill/>
          </a:ln>
          <a:effectLst>
            <a:outerShdw blurRad="76200" dir="18900000" sy="23000" kx="-1200000" algn="bl" rotWithShape="0">
              <a:prstClr val="black">
                <a:alpha val="20000"/>
              </a:prstClr>
            </a:outerShdw>
          </a:effectLst>
        </p:spPr>
        <p:txBody>
          <a:bodyPr wrap="square">
            <a:spAutoFit/>
          </a:bodyPr>
          <a:lstStyle/>
          <a:p>
            <a:pPr>
              <a:lnSpc>
                <a:spcPct val="150000"/>
              </a:lnSpc>
            </a:pPr>
            <a:r>
              <a:rPr lang="en-US" altLang="zh-CN" sz="2000" dirty="0">
                <a:solidFill>
                  <a:srgbClr val="C00000"/>
                </a:solidFill>
                <a:latin typeface="Arial" panose="020B0604020202020204"/>
                <a:ea typeface="微软雅黑" panose="020B0503020204020204" pitchFamily="34" charset="-122"/>
              </a:rPr>
              <a:t>       2018</a:t>
            </a:r>
            <a:r>
              <a:rPr lang="zh-CN" altLang="en-US" sz="2000" dirty="0">
                <a:solidFill>
                  <a:srgbClr val="C00000"/>
                </a:solidFill>
                <a:latin typeface="Arial" panose="020B0604020202020204"/>
                <a:ea typeface="微软雅黑" panose="020B0503020204020204" pitchFamily="34" charset="-122"/>
              </a:rPr>
              <a:t>年全国两会即中华人民共和国第十三届全国人民代表大会第一次会议和中国人民政治协商会议第十三届全国委员会第一次会议。</a:t>
            </a:r>
            <a:endParaRPr lang="en-US" altLang="zh-CN" sz="2000" dirty="0">
              <a:solidFill>
                <a:srgbClr val="C00000"/>
              </a:solidFill>
              <a:latin typeface="Arial" panose="020B0604020202020204"/>
              <a:ea typeface="微软雅黑" panose="020B0503020204020204" pitchFamily="34" charset="-122"/>
            </a:endParaRPr>
          </a:p>
          <a:p>
            <a:pPr>
              <a:lnSpc>
                <a:spcPct val="150000"/>
              </a:lnSpc>
            </a:pPr>
            <a:r>
              <a:rPr lang="zh-CN" altLang="en-US" sz="2000" dirty="0">
                <a:solidFill>
                  <a:srgbClr val="C00000"/>
                </a:solidFill>
                <a:latin typeface="Arial" panose="020B0604020202020204"/>
                <a:ea typeface="微软雅黑" panose="020B0503020204020204" pitchFamily="34" charset="-122"/>
              </a:rPr>
              <a:t>       全国政协十三届一次会议于</a:t>
            </a:r>
            <a:r>
              <a:rPr lang="en-US" altLang="zh-CN" sz="2000" dirty="0">
                <a:solidFill>
                  <a:srgbClr val="C00000"/>
                </a:solidFill>
                <a:latin typeface="Arial" panose="020B0604020202020204"/>
                <a:ea typeface="微软雅黑" panose="020B0503020204020204" pitchFamily="34" charset="-122"/>
              </a:rPr>
              <a:t>2018</a:t>
            </a:r>
            <a:r>
              <a:rPr lang="zh-CN" altLang="en-US" sz="2000" dirty="0">
                <a:solidFill>
                  <a:srgbClr val="C00000"/>
                </a:solidFill>
                <a:latin typeface="Arial" panose="020B0604020202020204"/>
                <a:ea typeface="微软雅黑" panose="020B0503020204020204" pitchFamily="34" charset="-122"/>
              </a:rPr>
              <a:t>年</a:t>
            </a:r>
            <a:r>
              <a:rPr lang="en-US" altLang="zh-CN" sz="2000" dirty="0">
                <a:solidFill>
                  <a:srgbClr val="C00000"/>
                </a:solidFill>
                <a:latin typeface="Arial" panose="020B0604020202020204"/>
                <a:ea typeface="微软雅黑" panose="020B0503020204020204" pitchFamily="34" charset="-122"/>
              </a:rPr>
              <a:t>3</a:t>
            </a:r>
            <a:r>
              <a:rPr lang="zh-CN" altLang="en-US" sz="2000" dirty="0">
                <a:solidFill>
                  <a:srgbClr val="C00000"/>
                </a:solidFill>
                <a:latin typeface="Arial" panose="020B0604020202020204"/>
                <a:ea typeface="微软雅黑" panose="020B0503020204020204" pitchFamily="34" charset="-122"/>
              </a:rPr>
              <a:t>月</a:t>
            </a:r>
            <a:r>
              <a:rPr lang="en-US" altLang="zh-CN" sz="2000" dirty="0">
                <a:solidFill>
                  <a:srgbClr val="C00000"/>
                </a:solidFill>
                <a:latin typeface="Arial" panose="020B0604020202020204"/>
                <a:ea typeface="微软雅黑" panose="020B0503020204020204" pitchFamily="34" charset="-122"/>
              </a:rPr>
              <a:t>3</a:t>
            </a:r>
            <a:r>
              <a:rPr lang="zh-CN" altLang="en-US" sz="2000" dirty="0">
                <a:solidFill>
                  <a:srgbClr val="C00000"/>
                </a:solidFill>
                <a:latin typeface="Arial" panose="020B0604020202020204"/>
                <a:ea typeface="微软雅黑" panose="020B0503020204020204" pitchFamily="34" charset="-122"/>
              </a:rPr>
              <a:t>日下午在人民大会堂开幕。十三届全国人大一次会议于</a:t>
            </a:r>
            <a:r>
              <a:rPr lang="en-US" altLang="zh-CN" sz="2000" dirty="0">
                <a:solidFill>
                  <a:srgbClr val="C00000"/>
                </a:solidFill>
                <a:latin typeface="Arial" panose="020B0604020202020204"/>
                <a:ea typeface="微软雅黑" panose="020B0503020204020204" pitchFamily="34" charset="-122"/>
              </a:rPr>
              <a:t>2018</a:t>
            </a:r>
            <a:r>
              <a:rPr lang="zh-CN" altLang="en-US" sz="2000" dirty="0">
                <a:solidFill>
                  <a:srgbClr val="C00000"/>
                </a:solidFill>
                <a:latin typeface="Arial" panose="020B0604020202020204"/>
                <a:ea typeface="微软雅黑" panose="020B0503020204020204" pitchFamily="34" charset="-122"/>
              </a:rPr>
              <a:t>年</a:t>
            </a:r>
            <a:r>
              <a:rPr lang="en-US" altLang="zh-CN" sz="2000" dirty="0">
                <a:solidFill>
                  <a:srgbClr val="C00000"/>
                </a:solidFill>
                <a:latin typeface="Arial" panose="020B0604020202020204"/>
                <a:ea typeface="微软雅黑" panose="020B0503020204020204" pitchFamily="34" charset="-122"/>
              </a:rPr>
              <a:t>3</a:t>
            </a:r>
            <a:r>
              <a:rPr lang="zh-CN" altLang="en-US" sz="2000" dirty="0">
                <a:solidFill>
                  <a:srgbClr val="C00000"/>
                </a:solidFill>
                <a:latin typeface="Arial" panose="020B0604020202020204"/>
                <a:ea typeface="微软雅黑" panose="020B0503020204020204" pitchFamily="34" charset="-122"/>
              </a:rPr>
              <a:t>月</a:t>
            </a:r>
            <a:r>
              <a:rPr lang="en-US" altLang="zh-CN" sz="2000" dirty="0">
                <a:solidFill>
                  <a:srgbClr val="C00000"/>
                </a:solidFill>
                <a:latin typeface="Arial" panose="020B0604020202020204"/>
                <a:ea typeface="微软雅黑" panose="020B0503020204020204" pitchFamily="34" charset="-122"/>
              </a:rPr>
              <a:t>5</a:t>
            </a:r>
            <a:r>
              <a:rPr lang="zh-CN" altLang="en-US" sz="2000" dirty="0">
                <a:solidFill>
                  <a:srgbClr val="C00000"/>
                </a:solidFill>
                <a:latin typeface="Arial" panose="020B0604020202020204"/>
                <a:ea typeface="微软雅黑" panose="020B0503020204020204" pitchFamily="34" charset="-122"/>
              </a:rPr>
              <a:t>日上午在人民大会堂开幕，上午</a:t>
            </a:r>
            <a:r>
              <a:rPr lang="en-US" altLang="zh-CN" sz="2000" dirty="0">
                <a:solidFill>
                  <a:srgbClr val="C00000"/>
                </a:solidFill>
                <a:latin typeface="Arial" panose="020B0604020202020204"/>
                <a:ea typeface="微软雅黑" panose="020B0503020204020204" pitchFamily="34" charset="-122"/>
              </a:rPr>
              <a:t>9</a:t>
            </a:r>
            <a:r>
              <a:rPr lang="zh-CN" altLang="en-US" sz="2000" dirty="0">
                <a:solidFill>
                  <a:srgbClr val="C00000"/>
                </a:solidFill>
                <a:latin typeface="Arial" panose="020B0604020202020204"/>
                <a:ea typeface="微软雅黑" panose="020B0503020204020204" pitchFamily="34" charset="-122"/>
              </a:rPr>
              <a:t>时，李克强代表国务院向大会作政府工作报告。</a:t>
            </a:r>
            <a:endParaRPr lang="en-US" altLang="zh-CN" sz="2000"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2054672" y="1361532"/>
            <a:ext cx="1877437" cy="1077218"/>
          </a:xfrm>
          <a:prstGeom prst="rect">
            <a:avLst/>
          </a:prstGeom>
        </p:spPr>
        <p:txBody>
          <a:bodyPr wrap="none">
            <a:spAutoFit/>
          </a:bodyPr>
          <a:lstStyle/>
          <a:p>
            <a:r>
              <a:rPr lang="zh-CN" altLang="en-US" sz="6400" kern="900" spc="-400" dirty="0">
                <a:solidFill>
                  <a:srgbClr val="C00000"/>
                </a:solidFill>
                <a:latin typeface="方正小标宋简体" panose="02010601030101010101" pitchFamily="2" charset="-122"/>
                <a:ea typeface="方正小标宋简体" panose="02010601030101010101" pitchFamily="2" charset="-122"/>
              </a:rPr>
              <a:t>前 言</a:t>
            </a:r>
            <a:endParaRPr lang="zh-CN" altLang="en-US" sz="8800" kern="900" spc="-400" dirty="0">
              <a:solidFill>
                <a:srgbClr val="C00000"/>
              </a:solidFill>
              <a:latin typeface="方正小标宋简体" panose="02010601030101010101" pitchFamily="2" charset="-122"/>
              <a:ea typeface="方正小标宋简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80">
                                          <p:stCondLst>
                                            <p:cond delay="0"/>
                                          </p:stCondLst>
                                        </p:cTn>
                                        <p:tgtEl>
                                          <p:spTgt spid="12"/>
                                        </p:tgtEl>
                                      </p:cBhvr>
                                    </p:animEffect>
                                    <p:anim calcmode="lin" valueType="num">
                                      <p:cBhvr>
                                        <p:cTn id="1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8" dur="26">
                                          <p:stCondLst>
                                            <p:cond delay="650"/>
                                          </p:stCondLst>
                                        </p:cTn>
                                        <p:tgtEl>
                                          <p:spTgt spid="12"/>
                                        </p:tgtEl>
                                      </p:cBhvr>
                                      <p:to x="100000" y="60000"/>
                                    </p:animScale>
                                    <p:animScale>
                                      <p:cBhvr>
                                        <p:cTn id="19" dur="166" decel="50000">
                                          <p:stCondLst>
                                            <p:cond delay="676"/>
                                          </p:stCondLst>
                                        </p:cTn>
                                        <p:tgtEl>
                                          <p:spTgt spid="12"/>
                                        </p:tgtEl>
                                      </p:cBhvr>
                                      <p:to x="100000" y="100000"/>
                                    </p:animScale>
                                    <p:animScale>
                                      <p:cBhvr>
                                        <p:cTn id="20" dur="26">
                                          <p:stCondLst>
                                            <p:cond delay="1312"/>
                                          </p:stCondLst>
                                        </p:cTn>
                                        <p:tgtEl>
                                          <p:spTgt spid="12"/>
                                        </p:tgtEl>
                                      </p:cBhvr>
                                      <p:to x="100000" y="80000"/>
                                    </p:animScale>
                                    <p:animScale>
                                      <p:cBhvr>
                                        <p:cTn id="21" dur="166" decel="50000">
                                          <p:stCondLst>
                                            <p:cond delay="1338"/>
                                          </p:stCondLst>
                                        </p:cTn>
                                        <p:tgtEl>
                                          <p:spTgt spid="12"/>
                                        </p:tgtEl>
                                      </p:cBhvr>
                                      <p:to x="100000" y="100000"/>
                                    </p:animScale>
                                    <p:animScale>
                                      <p:cBhvr>
                                        <p:cTn id="22" dur="26">
                                          <p:stCondLst>
                                            <p:cond delay="1642"/>
                                          </p:stCondLst>
                                        </p:cTn>
                                        <p:tgtEl>
                                          <p:spTgt spid="12"/>
                                        </p:tgtEl>
                                      </p:cBhvr>
                                      <p:to x="100000" y="90000"/>
                                    </p:animScale>
                                    <p:animScale>
                                      <p:cBhvr>
                                        <p:cTn id="23" dur="166" decel="50000">
                                          <p:stCondLst>
                                            <p:cond delay="1668"/>
                                          </p:stCondLst>
                                        </p:cTn>
                                        <p:tgtEl>
                                          <p:spTgt spid="12"/>
                                        </p:tgtEl>
                                      </p:cBhvr>
                                      <p:to x="100000" y="100000"/>
                                    </p:animScale>
                                    <p:animScale>
                                      <p:cBhvr>
                                        <p:cTn id="24" dur="26">
                                          <p:stCondLst>
                                            <p:cond delay="1808"/>
                                          </p:stCondLst>
                                        </p:cTn>
                                        <p:tgtEl>
                                          <p:spTgt spid="12"/>
                                        </p:tgtEl>
                                      </p:cBhvr>
                                      <p:to x="100000" y="95000"/>
                                    </p:animScale>
                                    <p:animScale>
                                      <p:cBhvr>
                                        <p:cTn id="25" dur="166" decel="50000">
                                          <p:stCondLst>
                                            <p:cond delay="1834"/>
                                          </p:stCondLst>
                                        </p:cTn>
                                        <p:tgtEl>
                                          <p:spTgt spid="12"/>
                                        </p:tgtEl>
                                      </p:cBhvr>
                                      <p:to x="100000" y="100000"/>
                                    </p:animScale>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4368" y="2333375"/>
            <a:ext cx="5974081" cy="765975"/>
          </a:xfrm>
          <a:prstGeom prst="rect">
            <a:avLst/>
          </a:prstGeom>
        </p:spPr>
      </p:pic>
      <p:sp>
        <p:nvSpPr>
          <p:cNvPr id="8" name="文本框 7"/>
          <p:cNvSpPr txBox="1"/>
          <p:nvPr/>
        </p:nvSpPr>
        <p:spPr>
          <a:xfrm>
            <a:off x="4447540" y="2499946"/>
            <a:ext cx="2871299"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四、</a:t>
            </a:r>
            <a:r>
              <a:rPr lang="en-US" altLang="zh-CN" sz="2000" b="1" dirty="0">
                <a:solidFill>
                  <a:srgbClr val="FFFF00"/>
                </a:solidFill>
                <a:latin typeface="微软雅黑" panose="020B0503020204020204" pitchFamily="34" charset="-122"/>
                <a:ea typeface="微软雅黑" panose="020B0503020204020204" pitchFamily="34" charset="-122"/>
              </a:rPr>
              <a:t>2018</a:t>
            </a:r>
            <a:r>
              <a:rPr lang="zh-CN" altLang="en-US" sz="2000" b="1" dirty="0">
                <a:solidFill>
                  <a:srgbClr val="FFFF00"/>
                </a:solidFill>
                <a:latin typeface="微软雅黑" panose="020B0503020204020204" pitchFamily="34" charset="-122"/>
                <a:ea typeface="微软雅黑" panose="020B0503020204020204" pitchFamily="34" charset="-122"/>
              </a:rPr>
              <a:t>政府工作建议</a:t>
            </a:r>
          </a:p>
        </p:txBody>
      </p:sp>
      <p:sp>
        <p:nvSpPr>
          <p:cNvPr id="7" name="圆角矩形 6"/>
          <p:cNvSpPr/>
          <p:nvPr/>
        </p:nvSpPr>
        <p:spPr>
          <a:xfrm>
            <a:off x="1973580" y="2155171"/>
            <a:ext cx="1089660" cy="108966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rPr>
              <a:t>肆</a:t>
            </a:r>
          </a:p>
        </p:txBody>
      </p:sp>
      <p:pic>
        <p:nvPicPr>
          <p:cNvPr id="5" name="图片 4">
            <a:extLst>
              <a:ext uri="{FF2B5EF4-FFF2-40B4-BE49-F238E27FC236}">
                <a16:creationId xmlns:a16="http://schemas.microsoft.com/office/drawing/2014/main" id="{05870CBA-025E-4920-AA31-398E2048E6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6" name="图片 5">
            <a:extLst>
              <a:ext uri="{FF2B5EF4-FFF2-40B4-BE49-F238E27FC236}">
                <a16:creationId xmlns:a16="http://schemas.microsoft.com/office/drawing/2014/main" id="{563A3AE3-8214-45F8-996D-ADE9273A718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四、</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政府工作建议</a:t>
            </a:r>
          </a:p>
        </p:txBody>
      </p:sp>
      <p:sp>
        <p:nvSpPr>
          <p:cNvPr id="3" name="椭圆 2"/>
          <p:cNvSpPr/>
          <p:nvPr/>
        </p:nvSpPr>
        <p:spPr>
          <a:xfrm>
            <a:off x="3877818" y="1556412"/>
            <a:ext cx="2252467" cy="2252760"/>
          </a:xfrm>
          <a:prstGeom prst="ellipse">
            <a:avLst/>
          </a:prstGeom>
          <a:gradFill>
            <a:gsLst>
              <a:gs pos="0">
                <a:sysClr val="window" lastClr="FFFFFF">
                  <a:lumMod val="85000"/>
                </a:sysClr>
              </a:gs>
              <a:gs pos="1000">
                <a:sysClr val="window" lastClr="FFFFFF"/>
              </a:gs>
              <a:gs pos="92000">
                <a:sysClr val="window" lastClr="FFFFFF">
                  <a:lumMod val="85000"/>
                </a:sysClr>
              </a:gs>
            </a:gsLst>
            <a:lin ang="16200000" scaled="0"/>
          </a:gradFill>
          <a:ln w="12700" cap="flat" cmpd="sng" algn="ctr">
            <a:solidFill>
              <a:sysClr val="window" lastClr="FFFFFF"/>
            </a:solidFill>
            <a:prstDash val="solid"/>
            <a:miter lim="800000"/>
          </a:ln>
          <a:effectLst>
            <a:outerShdw blurRad="419100" dist="203200" dir="2700000" algn="tl" rotWithShape="0">
              <a:prstClr val="black">
                <a:alpha val="13000"/>
              </a:prstClr>
            </a:outerShdw>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4" name="文本框 14"/>
          <p:cNvSpPr txBox="1"/>
          <p:nvPr/>
        </p:nvSpPr>
        <p:spPr>
          <a:xfrm>
            <a:off x="4000040" y="2263754"/>
            <a:ext cx="2045231" cy="800207"/>
          </a:xfrm>
          <a:prstGeom prst="rect">
            <a:avLst/>
          </a:prstGeom>
          <a:noFill/>
        </p:spPr>
        <p:txBody>
          <a:bodyPr wrap="square" lIns="121908" tIns="60954" rIns="121908" bIns="60954" rtlCol="0">
            <a:spAutoFit/>
          </a:bodyPr>
          <a:lstStyle/>
          <a:p>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5" name="椭圆 4"/>
          <p:cNvSpPr/>
          <p:nvPr/>
        </p:nvSpPr>
        <p:spPr>
          <a:xfrm>
            <a:off x="5629019" y="2611138"/>
            <a:ext cx="2252467" cy="2252760"/>
          </a:xfrm>
          <a:prstGeom prst="ellipse">
            <a:avLst/>
          </a:prstGeom>
          <a:gradFill>
            <a:gsLst>
              <a:gs pos="0">
                <a:sysClr val="window" lastClr="FFFFFF">
                  <a:lumMod val="85000"/>
                </a:sysClr>
              </a:gs>
              <a:gs pos="1000">
                <a:sysClr val="window" lastClr="FFFFFF"/>
              </a:gs>
              <a:gs pos="92000">
                <a:sysClr val="window" lastClr="FFFFFF">
                  <a:lumMod val="85000"/>
                </a:sysClr>
              </a:gs>
            </a:gsLst>
            <a:lin ang="16200000" scaled="0"/>
          </a:gradFill>
          <a:ln w="12700" cap="flat" cmpd="sng" algn="ctr">
            <a:solidFill>
              <a:sysClr val="window" lastClr="FFFFFF"/>
            </a:solidFill>
            <a:prstDash val="solid"/>
            <a:miter lim="800000"/>
          </a:ln>
          <a:effectLst>
            <a:outerShdw blurRad="419100" dist="203200" dir="2700000" algn="tl" rotWithShape="0">
              <a:prstClr val="black">
                <a:alpha val="13000"/>
              </a:prstClr>
            </a:outerShdw>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文本框 46"/>
          <p:cNvSpPr txBox="1"/>
          <p:nvPr/>
        </p:nvSpPr>
        <p:spPr>
          <a:xfrm>
            <a:off x="5708364" y="3369776"/>
            <a:ext cx="2253563" cy="677108"/>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sp>
        <p:nvSpPr>
          <p:cNvPr id="7" name="椭圆 6"/>
          <p:cNvSpPr/>
          <p:nvPr/>
        </p:nvSpPr>
        <p:spPr>
          <a:xfrm>
            <a:off x="7212931" y="3801116"/>
            <a:ext cx="2252467" cy="2252760"/>
          </a:xfrm>
          <a:prstGeom prst="ellipse">
            <a:avLst/>
          </a:prstGeom>
          <a:gradFill>
            <a:gsLst>
              <a:gs pos="0">
                <a:sysClr val="window" lastClr="FFFFFF">
                  <a:lumMod val="85000"/>
                </a:sysClr>
              </a:gs>
              <a:gs pos="1000">
                <a:sysClr val="window" lastClr="FFFFFF"/>
              </a:gs>
              <a:gs pos="92000">
                <a:sysClr val="window" lastClr="FFFFFF">
                  <a:lumMod val="85000"/>
                </a:sysClr>
              </a:gs>
            </a:gsLst>
            <a:lin ang="16200000" scaled="0"/>
          </a:gradFill>
          <a:ln w="12700" cap="flat" cmpd="sng" algn="ctr">
            <a:solidFill>
              <a:sysClr val="window" lastClr="FFFFFF"/>
            </a:solidFill>
            <a:prstDash val="solid"/>
            <a:miter lim="800000"/>
          </a:ln>
          <a:effectLst>
            <a:outerShdw blurRad="419100" dist="203200" dir="2700000" algn="tl" rotWithShape="0">
              <a:prstClr val="black">
                <a:alpha val="13000"/>
              </a:prstClr>
            </a:outerShdw>
          </a:effectLst>
        </p:spPr>
        <p:txBody>
          <a:bodyPr lIns="91431" tIns="45715" rIns="91431"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60"/>
          <p:cNvSpPr txBox="1"/>
          <p:nvPr/>
        </p:nvSpPr>
        <p:spPr>
          <a:xfrm>
            <a:off x="7427458" y="4638432"/>
            <a:ext cx="1919962" cy="861775"/>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p>
        </p:txBody>
      </p:sp>
      <p:grpSp>
        <p:nvGrpSpPr>
          <p:cNvPr id="9" name="组合 8"/>
          <p:cNvGrpSpPr/>
          <p:nvPr/>
        </p:nvGrpSpPr>
        <p:grpSpPr>
          <a:xfrm>
            <a:off x="5544628" y="4763511"/>
            <a:ext cx="1950249" cy="1210403"/>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4" name="椭圆 13"/>
              <p:cNvSpPr/>
              <p:nvPr/>
            </p:nvSpPr>
            <p:spPr>
              <a:xfrm>
                <a:off x="5333290" y="4577179"/>
                <a:ext cx="849086" cy="849086"/>
              </a:xfrm>
              <a:prstGeom prst="ellipse">
                <a:avLst/>
              </a:prstGeom>
              <a:solidFill>
                <a:srgbClr val="C00000"/>
              </a:solidFill>
              <a:ln w="101600" cap="flat" cmpd="sng" algn="ctr">
                <a:gradFill>
                  <a:gsLst>
                    <a:gs pos="9000">
                      <a:srgbClr val="FCFCFC"/>
                    </a:gs>
                    <a:gs pos="85000">
                      <a:srgbClr val="C8C8C8"/>
                    </a:gs>
                  </a:gsLst>
                  <a:lin ang="3600000" scaled="0"/>
                </a:gradFill>
                <a:prstDash val="solid"/>
                <a:miter lim="800000"/>
              </a:ln>
              <a:effectLst>
                <a:innerShdw blurRad="1143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15" name="文本框 58"/>
              <p:cNvSpPr txBox="1"/>
              <p:nvPr/>
            </p:nvSpPr>
            <p:spPr>
              <a:xfrm>
                <a:off x="5480835" y="4593382"/>
                <a:ext cx="521004" cy="7900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3</a:t>
                </a:r>
                <a:endParaRPr kumimoji="0" lang="zh-CN" altLang="en-US"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
          <p:nvSpPr>
            <p:cNvPr id="11" name="椭圆 10"/>
            <p:cNvSpPr/>
            <p:nvPr/>
          </p:nvSpPr>
          <p:spPr>
            <a:xfrm>
              <a:off x="4434848" y="3536914"/>
              <a:ext cx="907802" cy="907802"/>
            </a:xfrm>
            <a:prstGeom prst="ellipse">
              <a:avLst/>
            </a:prstGeom>
            <a:gradFill>
              <a:gsLst>
                <a:gs pos="10000">
                  <a:srgbClr val="D0D0CD"/>
                </a:gs>
                <a:gs pos="86000">
                  <a:srgbClr val="FCFCFC"/>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12" name="椭圆 11"/>
            <p:cNvSpPr/>
            <p:nvPr/>
          </p:nvSpPr>
          <p:spPr>
            <a:xfrm>
              <a:off x="4539988" y="3642054"/>
              <a:ext cx="697521" cy="697521"/>
            </a:xfrm>
            <a:prstGeom prst="ellipse">
              <a:avLst/>
            </a:prstGeom>
            <a:solidFill>
              <a:srgbClr val="C00000"/>
            </a:solidFill>
            <a:ln w="101600" cap="flat" cmpd="sng" algn="ctr">
              <a:solidFill>
                <a:srgbClr val="C00000"/>
              </a:solidFill>
              <a:prstDash val="solid"/>
              <a:miter lim="800000"/>
            </a:ln>
            <a:effectLst>
              <a:innerShdw blurRad="88900" dist="50800" dir="14400000">
                <a:prstClr val="black">
                  <a:alpha val="39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13" name="椭圆 12"/>
            <p:cNvSpPr/>
            <p:nvPr/>
          </p:nvSpPr>
          <p:spPr>
            <a:xfrm>
              <a:off x="4566987" y="3656051"/>
              <a:ext cx="650471" cy="650471"/>
            </a:xfrm>
            <a:prstGeom prst="ellipse">
              <a:avLst/>
            </a:prstGeom>
            <a:gradFill>
              <a:gsLst>
                <a:gs pos="0">
                  <a:srgbClr val="C1CACF"/>
                </a:gs>
                <a:gs pos="76000">
                  <a:srgbClr val="FCFCFC"/>
                </a:gs>
              </a:gsLst>
              <a:lin ang="13500000" scaled="1"/>
            </a:gradFill>
            <a:ln w="12700" cap="flat" cmpd="sng" algn="ctr">
              <a:noFill/>
              <a:prstDash val="solid"/>
              <a:miter lim="800000"/>
            </a:ln>
            <a:effectLst>
              <a:outerShdw blurRad="762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grpSp>
      <p:grpSp>
        <p:nvGrpSpPr>
          <p:cNvPr id="16" name="组合 15"/>
          <p:cNvGrpSpPr/>
          <p:nvPr/>
        </p:nvGrpSpPr>
        <p:grpSpPr>
          <a:xfrm>
            <a:off x="2041038" y="2005767"/>
            <a:ext cx="1972062" cy="1210403"/>
            <a:chOff x="1375292" y="1014028"/>
            <a:chExt cx="1766038" cy="1083809"/>
          </a:xfrm>
        </p:grpSpPr>
        <p:grpSp>
          <p:nvGrpSpPr>
            <p:cNvPr id="17" name="组合 16"/>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2" name="椭圆 21"/>
              <p:cNvSpPr/>
              <p:nvPr/>
            </p:nvSpPr>
            <p:spPr>
              <a:xfrm>
                <a:off x="1833725" y="1634159"/>
                <a:ext cx="849086" cy="849086"/>
              </a:xfrm>
              <a:prstGeom prst="ellipse">
                <a:avLst/>
              </a:prstGeom>
              <a:solidFill>
                <a:srgbClr val="C00000"/>
              </a:solidFill>
              <a:ln w="101600" cap="flat" cmpd="sng" algn="ctr">
                <a:gradFill>
                  <a:gsLst>
                    <a:gs pos="9000">
                      <a:srgbClr val="FCFCFC"/>
                    </a:gs>
                    <a:gs pos="85000">
                      <a:srgbClr val="C8C8C8"/>
                    </a:gs>
                  </a:gsLst>
                  <a:lin ang="3600000" scaled="0"/>
                </a:gradFill>
                <a:prstDash val="solid"/>
                <a:miter lim="800000"/>
              </a:ln>
              <a:effectLst>
                <a:innerShdw blurRad="63500" dist="508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23" name="文本框 12"/>
              <p:cNvSpPr txBox="1"/>
              <p:nvPr/>
            </p:nvSpPr>
            <p:spPr>
              <a:xfrm>
                <a:off x="1992983" y="1586404"/>
                <a:ext cx="436786" cy="79001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1</a:t>
                </a:r>
                <a:endParaRPr kumimoji="0" lang="zh-CN" altLang="en-US"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grpSp>
          <p:nvGrpSpPr>
            <p:cNvPr id="18" name="组合 17"/>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19" name="椭圆 18"/>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20" name="椭圆 19"/>
              <p:cNvSpPr/>
              <p:nvPr/>
            </p:nvSpPr>
            <p:spPr>
              <a:xfrm>
                <a:off x="2910731" y="1503530"/>
                <a:ext cx="1110344" cy="1110344"/>
              </a:xfrm>
              <a:prstGeom prst="ellipse">
                <a:avLst/>
              </a:prstGeom>
              <a:noFill/>
              <a:ln w="101600" cap="flat" cmpd="sng" algn="ctr">
                <a:solidFill>
                  <a:srgbClr val="C00000"/>
                </a:solidFill>
                <a:prstDash val="solid"/>
                <a:miter lim="800000"/>
              </a:ln>
              <a:effectLst>
                <a:innerShdw blurRad="88900" dist="50800" dir="14400000">
                  <a:prstClr val="black">
                    <a:alpha val="39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21" name="椭圆 20"/>
              <p:cNvSpPr/>
              <p:nvPr/>
            </p:nvSpPr>
            <p:spPr>
              <a:xfrm>
                <a:off x="2948383" y="1541182"/>
                <a:ext cx="1035448" cy="1035448"/>
              </a:xfrm>
              <a:prstGeom prst="ellipse">
                <a:avLst/>
              </a:prstGeom>
              <a:gradFill>
                <a:gsLst>
                  <a:gs pos="0">
                    <a:srgbClr val="C1CACF"/>
                  </a:gs>
                  <a:gs pos="76000">
                    <a:srgbClr val="FCFCFC"/>
                  </a:gs>
                </a:gsLst>
                <a:lin ang="13500000" scaled="1"/>
              </a:gradFill>
              <a:ln w="12700" cap="flat" cmpd="sng" algn="ctr">
                <a:noFill/>
                <a:prstDash val="solid"/>
                <a:miter lim="800000"/>
              </a:ln>
              <a:effectLst>
                <a:outerShdw blurRad="762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grpSp>
      </p:grpSp>
      <p:grpSp>
        <p:nvGrpSpPr>
          <p:cNvPr id="24" name="组合 23"/>
          <p:cNvGrpSpPr/>
          <p:nvPr/>
        </p:nvGrpSpPr>
        <p:grpSpPr>
          <a:xfrm>
            <a:off x="3876471" y="3604650"/>
            <a:ext cx="1972063" cy="1210403"/>
            <a:chOff x="2677861" y="2144185"/>
            <a:chExt cx="1766039" cy="1083809"/>
          </a:xfrm>
        </p:grpSpPr>
        <p:grpSp>
          <p:nvGrpSpPr>
            <p:cNvPr id="25" name="组合 24"/>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0" name="椭圆 29"/>
              <p:cNvSpPr/>
              <p:nvPr/>
            </p:nvSpPr>
            <p:spPr>
              <a:xfrm>
                <a:off x="3570484" y="3141035"/>
                <a:ext cx="849086" cy="849086"/>
              </a:xfrm>
              <a:prstGeom prst="ellipse">
                <a:avLst/>
              </a:prstGeom>
              <a:solidFill>
                <a:srgbClr val="C00000"/>
              </a:solidFill>
              <a:ln w="101600" cap="flat" cmpd="sng" algn="ctr">
                <a:gradFill>
                  <a:gsLst>
                    <a:gs pos="9000">
                      <a:srgbClr val="FCFCFC"/>
                    </a:gs>
                    <a:gs pos="85000">
                      <a:srgbClr val="C8C8C8"/>
                    </a:gs>
                  </a:gsLst>
                  <a:lin ang="3600000" scaled="0"/>
                </a:gradFill>
                <a:prstDash val="solid"/>
                <a:miter lim="800000"/>
              </a:ln>
              <a:effectLst>
                <a:innerShdw blurRad="63500" dist="508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31" name="文本框 44"/>
              <p:cNvSpPr txBox="1"/>
              <p:nvPr/>
            </p:nvSpPr>
            <p:spPr>
              <a:xfrm>
                <a:off x="3718029" y="3134690"/>
                <a:ext cx="505692" cy="7900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2</a:t>
                </a:r>
                <a:endParaRPr kumimoji="0" lang="zh-CN" altLang="en-US" sz="37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grpSp>
          <p:nvGrpSpPr>
            <p:cNvPr id="26" name="组合 25"/>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27" name="椭圆 26"/>
              <p:cNvSpPr/>
              <p:nvPr/>
            </p:nvSpPr>
            <p:spPr>
              <a:xfrm>
                <a:off x="4480123" y="2843039"/>
                <a:ext cx="1445078" cy="1445078"/>
              </a:xfrm>
              <a:prstGeom prst="ellipse">
                <a:avLst/>
              </a:prstGeom>
              <a:gradFill>
                <a:gsLst>
                  <a:gs pos="10000">
                    <a:srgbClr val="D0D0CD"/>
                  </a:gs>
                  <a:gs pos="86000">
                    <a:srgbClr val="FCFCFC"/>
                  </a:gs>
                </a:gsLst>
                <a:lin ang="135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28" name="椭圆 27"/>
              <p:cNvSpPr/>
              <p:nvPr/>
            </p:nvSpPr>
            <p:spPr>
              <a:xfrm>
                <a:off x="4647490" y="3010406"/>
                <a:ext cx="1110344" cy="1110344"/>
              </a:xfrm>
              <a:prstGeom prst="ellipse">
                <a:avLst/>
              </a:prstGeom>
              <a:noFill/>
              <a:ln w="101600" cap="flat" cmpd="sng" algn="ctr">
                <a:solidFill>
                  <a:srgbClr val="C00000"/>
                </a:solidFill>
                <a:prstDash val="solid"/>
                <a:miter lim="800000"/>
              </a:ln>
              <a:effectLst>
                <a:innerShdw blurRad="88900" dist="50800" dir="14400000">
                  <a:prstClr val="black">
                    <a:alpha val="39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sp>
            <p:nvSpPr>
              <p:cNvPr id="29" name="椭圆 28"/>
              <p:cNvSpPr/>
              <p:nvPr/>
            </p:nvSpPr>
            <p:spPr>
              <a:xfrm>
                <a:off x="4684938" y="3047854"/>
                <a:ext cx="1035448" cy="1035448"/>
              </a:xfrm>
              <a:prstGeom prst="ellipse">
                <a:avLst/>
              </a:prstGeom>
              <a:gradFill>
                <a:gsLst>
                  <a:gs pos="0">
                    <a:srgbClr val="C1CACF"/>
                  </a:gs>
                  <a:gs pos="76000">
                    <a:srgbClr val="FCFCFC"/>
                  </a:gs>
                </a:gsLst>
                <a:lin ang="13500000" scaled="1"/>
              </a:gradFill>
              <a:ln w="12700" cap="flat" cmpd="sng" algn="ctr">
                <a:noFill/>
                <a:prstDash val="solid"/>
                <a:miter lim="800000"/>
              </a:ln>
              <a:effectLst>
                <a:outerShdw blurRad="76200" dist="38100" dir="2700000" algn="tl" rotWithShape="0">
                  <a:prstClr val="black">
                    <a:alpha val="2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prstClr val="white"/>
                  </a:solidFill>
                  <a:effectLst/>
                  <a:uLnTx/>
                  <a:uFillTx/>
                  <a:latin typeface="Impact" panose="020B0806030902050204" pitchFamily="34" charset="0"/>
                  <a:ea typeface="微软雅黑" panose="020B0503020204020204" pitchFamily="34" charset="-122"/>
                  <a:cs typeface="+mn-cs"/>
                </a:endParaRPr>
              </a:p>
            </p:txBody>
          </p:sp>
        </p:grpSp>
      </p:grpSp>
      <p:sp>
        <p:nvSpPr>
          <p:cNvPr id="32" name="KSO_Shape"/>
          <p:cNvSpPr/>
          <p:nvPr/>
        </p:nvSpPr>
        <p:spPr bwMode="auto">
          <a:xfrm>
            <a:off x="3152163" y="2405184"/>
            <a:ext cx="511624" cy="41191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C00000"/>
          </a:solidFill>
          <a:ln>
            <a:noFill/>
          </a:ln>
        </p:spPr>
        <p:txBody>
          <a:bodyPr lIns="121908" tIns="60954" rIns="121908" bIns="60954"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b="0" i="0" u="none" strike="noStrike" kern="0" cap="none" spc="0" normalizeH="0" baseline="0" noProof="0">
              <a:ln>
                <a:noFill/>
              </a:ln>
              <a:solidFill>
                <a:srgbClr val="FFFFFF"/>
              </a:solidFill>
              <a:effectLst/>
              <a:uLnTx/>
              <a:uFillTx/>
              <a:latin typeface="Arial" panose="020B0604020202020204"/>
            </a:endParaRPr>
          </a:p>
        </p:txBody>
      </p:sp>
      <p:sp>
        <p:nvSpPr>
          <p:cNvPr id="33" name="KSO_Shape"/>
          <p:cNvSpPr>
            <a:spLocks noChangeArrowheads="1"/>
          </p:cNvSpPr>
          <p:nvPr/>
        </p:nvSpPr>
        <p:spPr bwMode="auto">
          <a:xfrm>
            <a:off x="6628430" y="5130804"/>
            <a:ext cx="531907" cy="450407"/>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rgbClr val="C00000"/>
          </a:solidFill>
          <a:ln>
            <a:noFill/>
          </a:ln>
        </p:spPr>
        <p:txBody>
          <a:bodyPr lIns="91431" tIns="45715" rIns="91431" bIns="45715"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endParaRPr>
          </a:p>
        </p:txBody>
      </p:sp>
      <p:sp>
        <p:nvSpPr>
          <p:cNvPr id="34" name="Freeform 139"/>
          <p:cNvSpPr>
            <a:spLocks noChangeArrowheads="1"/>
          </p:cNvSpPr>
          <p:nvPr/>
        </p:nvSpPr>
        <p:spPr bwMode="auto">
          <a:xfrm>
            <a:off x="4965820" y="3974318"/>
            <a:ext cx="555182" cy="446873"/>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rgbClr val="C00000"/>
          </a:solidFill>
          <a:ln>
            <a:noFill/>
          </a:ln>
          <a:effectLst/>
        </p:spPr>
        <p:txBody>
          <a:bodyPr wrap="none" lIns="45715" tIns="22858" rIns="45715" bIns="22858"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33"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四、</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政府工作建议</a:t>
            </a:r>
          </a:p>
        </p:txBody>
      </p:sp>
      <p:grpSp>
        <p:nvGrpSpPr>
          <p:cNvPr id="3" name="组合 2"/>
          <p:cNvGrpSpPr/>
          <p:nvPr/>
        </p:nvGrpSpPr>
        <p:grpSpPr>
          <a:xfrm>
            <a:off x="702625" y="1876346"/>
            <a:ext cx="3728003" cy="3824368"/>
            <a:chOff x="844825" y="1701788"/>
            <a:chExt cx="3728488" cy="3824368"/>
          </a:xfrm>
          <a:effectLst>
            <a:outerShdw blurRad="50800" dist="38100" dir="8100000" algn="tr" rotWithShape="0">
              <a:prstClr val="black">
                <a:alpha val="40000"/>
              </a:prstClr>
            </a:outerShdw>
          </a:effectLst>
        </p:grpSpPr>
        <p:sp>
          <p:nvSpPr>
            <p:cNvPr id="4" name="弧形 3"/>
            <p:cNvSpPr/>
            <p:nvPr/>
          </p:nvSpPr>
          <p:spPr>
            <a:xfrm>
              <a:off x="844825" y="3311729"/>
              <a:ext cx="2214427" cy="2214427"/>
            </a:xfrm>
            <a:prstGeom prst="arc">
              <a:avLst>
                <a:gd name="adj1" fmla="val 13652451"/>
                <a:gd name="adj2" fmla="val 19019399"/>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5" name="弧形 4"/>
            <p:cNvSpPr/>
            <p:nvPr/>
          </p:nvSpPr>
          <p:spPr>
            <a:xfrm flipV="1">
              <a:off x="2358886" y="1701788"/>
              <a:ext cx="2214427" cy="2214427"/>
            </a:xfrm>
            <a:prstGeom prst="arc">
              <a:avLst>
                <a:gd name="adj1" fmla="val 13652451"/>
                <a:gd name="adj2" fmla="val 18688162"/>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6" name="等腰三角形 5"/>
            <p:cNvSpPr/>
            <p:nvPr/>
          </p:nvSpPr>
          <p:spPr>
            <a:xfrm rot="13500000">
              <a:off x="1040770" y="3587394"/>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7" name="等腰三角形 6"/>
            <p:cNvSpPr/>
            <p:nvPr/>
          </p:nvSpPr>
          <p:spPr>
            <a:xfrm rot="2700000">
              <a:off x="4143947" y="3473682"/>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nvGrpSpPr>
          <p:cNvPr id="8" name="组合 7"/>
          <p:cNvGrpSpPr/>
          <p:nvPr/>
        </p:nvGrpSpPr>
        <p:grpSpPr>
          <a:xfrm>
            <a:off x="4255472" y="1876346"/>
            <a:ext cx="3728003" cy="3824368"/>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1" name="等腰三角形 10"/>
            <p:cNvSpPr/>
            <p:nvPr/>
          </p:nvSpPr>
          <p:spPr>
            <a:xfrm rot="13500000">
              <a:off x="1040770" y="3587394"/>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2" name="等腰三角形 11"/>
            <p:cNvSpPr/>
            <p:nvPr/>
          </p:nvSpPr>
          <p:spPr>
            <a:xfrm rot="2700000">
              <a:off x="4143947" y="3473682"/>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nvGrpSpPr>
          <p:cNvPr id="13" name="组合 12"/>
          <p:cNvGrpSpPr/>
          <p:nvPr/>
        </p:nvGrpSpPr>
        <p:grpSpPr>
          <a:xfrm>
            <a:off x="7762955" y="1876346"/>
            <a:ext cx="3728003" cy="3824368"/>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6" name="等腰三角形 15"/>
            <p:cNvSpPr/>
            <p:nvPr/>
          </p:nvSpPr>
          <p:spPr>
            <a:xfrm rot="13500000">
              <a:off x="1040770" y="3587394"/>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7" name="等腰三角形 16"/>
            <p:cNvSpPr/>
            <p:nvPr/>
          </p:nvSpPr>
          <p:spPr>
            <a:xfrm rot="2700000">
              <a:off x="4143947" y="3473682"/>
              <a:ext cx="226358" cy="172471"/>
            </a:xfrm>
            <a:prstGeom prst="triangle">
              <a:avLst/>
            </a:prstGeom>
            <a:solidFill>
              <a:srgbClr val="C00000"/>
            </a:solidFill>
            <a:ln w="28575"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nvGrpSpPr>
          <p:cNvPr id="18" name="组合 17"/>
          <p:cNvGrpSpPr/>
          <p:nvPr/>
        </p:nvGrpSpPr>
        <p:grpSpPr>
          <a:xfrm>
            <a:off x="8722702" y="3042170"/>
            <a:ext cx="227204" cy="290604"/>
            <a:chOff x="1605187" y="572440"/>
            <a:chExt cx="563561" cy="720725"/>
          </a:xfrm>
          <a:solidFill>
            <a:srgbClr val="C00000"/>
          </a:solidFill>
        </p:grpSpPr>
        <p:sp>
          <p:nvSpPr>
            <p:cNvPr id="19"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20"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21"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grpSp>
      <p:sp>
        <p:nvSpPr>
          <p:cNvPr id="22" name="Freeform 223"/>
          <p:cNvSpPr/>
          <p:nvPr/>
        </p:nvSpPr>
        <p:spPr bwMode="auto">
          <a:xfrm>
            <a:off x="6760880" y="4347714"/>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C00000"/>
          </a:solidFill>
          <a:ln>
            <a:noFill/>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grpSp>
        <p:nvGrpSpPr>
          <p:cNvPr id="23" name="组合 22"/>
          <p:cNvGrpSpPr/>
          <p:nvPr/>
        </p:nvGrpSpPr>
        <p:grpSpPr>
          <a:xfrm>
            <a:off x="5189791" y="3097197"/>
            <a:ext cx="266244" cy="264999"/>
            <a:chOff x="-136302" y="1682102"/>
            <a:chExt cx="660400" cy="657225"/>
          </a:xfrm>
          <a:solidFill>
            <a:srgbClr val="C00000"/>
          </a:solidFill>
        </p:grpSpPr>
        <p:sp>
          <p:nvSpPr>
            <p:cNvPr id="24"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25"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grpSp>
      <p:grpSp>
        <p:nvGrpSpPr>
          <p:cNvPr id="26" name="组合 25"/>
          <p:cNvGrpSpPr/>
          <p:nvPr/>
        </p:nvGrpSpPr>
        <p:grpSpPr>
          <a:xfrm>
            <a:off x="1676740" y="3106442"/>
            <a:ext cx="265904" cy="255752"/>
            <a:chOff x="9791183" y="5224427"/>
            <a:chExt cx="645684" cy="620952"/>
          </a:xfrm>
          <a:solidFill>
            <a:srgbClr val="C00000"/>
          </a:solidFill>
        </p:grpSpPr>
        <p:sp>
          <p:nvSpPr>
            <p:cNvPr id="2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28"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grpSp>
      <p:grpSp>
        <p:nvGrpSpPr>
          <p:cNvPr id="29" name="组合 28"/>
          <p:cNvGrpSpPr/>
          <p:nvPr/>
        </p:nvGrpSpPr>
        <p:grpSpPr>
          <a:xfrm>
            <a:off x="3216803" y="4245450"/>
            <a:ext cx="213511" cy="316416"/>
            <a:chOff x="1788812" y="2276750"/>
            <a:chExt cx="392114" cy="581025"/>
          </a:xfrm>
          <a:solidFill>
            <a:srgbClr val="C00000"/>
          </a:solidFill>
        </p:grpSpPr>
        <p:sp>
          <p:nvSpPr>
            <p:cNvPr id="30"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cs typeface="+mn-cs"/>
              </a:endParaRPr>
            </a:p>
          </p:txBody>
        </p:sp>
        <p:sp>
          <p:nvSpPr>
            <p:cNvPr id="31"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cs typeface="+mn-cs"/>
              </a:endParaRPr>
            </a:p>
          </p:txBody>
        </p:sp>
        <p:sp>
          <p:nvSpPr>
            <p:cNvPr id="32"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cs typeface="+mn-cs"/>
              </a:endParaRPr>
            </a:p>
          </p:txBody>
        </p:sp>
      </p:grpSp>
      <p:grpSp>
        <p:nvGrpSpPr>
          <p:cNvPr id="33" name="组合 32"/>
          <p:cNvGrpSpPr/>
          <p:nvPr/>
        </p:nvGrpSpPr>
        <p:grpSpPr>
          <a:xfrm>
            <a:off x="10348483" y="4219908"/>
            <a:ext cx="331548" cy="347613"/>
            <a:chOff x="7002627" y="828237"/>
            <a:chExt cx="444697" cy="466185"/>
          </a:xfrm>
          <a:solidFill>
            <a:srgbClr val="C00000"/>
          </a:solidFill>
        </p:grpSpPr>
        <p:sp>
          <p:nvSpPr>
            <p:cNvPr id="34"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35"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36"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37"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38"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39"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40"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41"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grpSp>
      <p:sp>
        <p:nvSpPr>
          <p:cNvPr id="42" name="Content Placeholder 2"/>
          <p:cNvSpPr txBox="1"/>
          <p:nvPr/>
        </p:nvSpPr>
        <p:spPr bwMode="auto">
          <a:xfrm>
            <a:off x="54459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43" name="Content Placeholder 2"/>
          <p:cNvSpPr txBox="1"/>
          <p:nvPr/>
        </p:nvSpPr>
        <p:spPr bwMode="auto">
          <a:xfrm>
            <a:off x="2253094"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44" name="Content Placeholder 2"/>
          <p:cNvSpPr txBox="1"/>
          <p:nvPr/>
        </p:nvSpPr>
        <p:spPr bwMode="auto">
          <a:xfrm>
            <a:off x="4127833"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45" name="Content Placeholder 2"/>
          <p:cNvSpPr txBox="1"/>
          <p:nvPr/>
        </p:nvSpPr>
        <p:spPr bwMode="auto">
          <a:xfrm>
            <a:off x="5697810"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46" name="Content Placeholder 2"/>
          <p:cNvSpPr txBox="1"/>
          <p:nvPr/>
        </p:nvSpPr>
        <p:spPr bwMode="auto">
          <a:xfrm>
            <a:off x="7683370" y="460571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47" name="Content Placeholder 2"/>
          <p:cNvSpPr txBox="1"/>
          <p:nvPr/>
        </p:nvSpPr>
        <p:spPr bwMode="auto">
          <a:xfrm>
            <a:off x="9253347" y="2153675"/>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5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algn="ct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grpSp>
        <p:nvGrpSpPr>
          <p:cNvPr id="48" name="组合 47"/>
          <p:cNvGrpSpPr/>
          <p:nvPr/>
        </p:nvGrpSpPr>
        <p:grpSpPr>
          <a:xfrm>
            <a:off x="1429813" y="3615820"/>
            <a:ext cx="759758" cy="739233"/>
            <a:chOff x="978372" y="2390051"/>
            <a:chExt cx="694540" cy="675688"/>
          </a:xfrm>
        </p:grpSpPr>
        <p:grpSp>
          <p:nvGrpSpPr>
            <p:cNvPr id="49" name="组合 48"/>
            <p:cNvGrpSpPr/>
            <p:nvPr/>
          </p:nvGrpSpPr>
          <p:grpSpPr>
            <a:xfrm>
              <a:off x="997223" y="2390051"/>
              <a:ext cx="675689" cy="675688"/>
              <a:chOff x="819328" y="1120779"/>
              <a:chExt cx="1127886" cy="1127885"/>
            </a:xfrm>
          </p:grpSpPr>
          <p:sp>
            <p:nvSpPr>
              <p:cNvPr id="51"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52"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50" name="矩形 49"/>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01</a:t>
              </a:r>
            </a:p>
          </p:txBody>
        </p:sp>
      </p:grpSp>
      <p:grpSp>
        <p:nvGrpSpPr>
          <p:cNvPr id="53" name="组合 52"/>
          <p:cNvGrpSpPr/>
          <p:nvPr/>
        </p:nvGrpSpPr>
        <p:grpSpPr>
          <a:xfrm>
            <a:off x="2923138" y="3239900"/>
            <a:ext cx="759758" cy="739233"/>
            <a:chOff x="978372" y="2390051"/>
            <a:chExt cx="694540" cy="675688"/>
          </a:xfrm>
        </p:grpSpPr>
        <p:grpSp>
          <p:nvGrpSpPr>
            <p:cNvPr id="54" name="组合 53"/>
            <p:cNvGrpSpPr/>
            <p:nvPr/>
          </p:nvGrpSpPr>
          <p:grpSpPr>
            <a:xfrm>
              <a:off x="997223" y="2390051"/>
              <a:ext cx="675689" cy="675688"/>
              <a:chOff x="819328" y="1120779"/>
              <a:chExt cx="1127886" cy="1127885"/>
            </a:xfrm>
          </p:grpSpPr>
          <p:sp>
            <p:nvSpPr>
              <p:cNvPr id="56"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57"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55" name="矩形 54"/>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02</a:t>
              </a:r>
            </a:p>
          </p:txBody>
        </p:sp>
      </p:grpSp>
      <p:grpSp>
        <p:nvGrpSpPr>
          <p:cNvPr id="58" name="组合 57"/>
          <p:cNvGrpSpPr/>
          <p:nvPr/>
        </p:nvGrpSpPr>
        <p:grpSpPr>
          <a:xfrm>
            <a:off x="4934557" y="3575180"/>
            <a:ext cx="759758" cy="739233"/>
            <a:chOff x="978372" y="2390051"/>
            <a:chExt cx="694540" cy="675688"/>
          </a:xfrm>
        </p:grpSpPr>
        <p:grpSp>
          <p:nvGrpSpPr>
            <p:cNvPr id="59" name="组合 58"/>
            <p:cNvGrpSpPr/>
            <p:nvPr/>
          </p:nvGrpSpPr>
          <p:grpSpPr>
            <a:xfrm>
              <a:off x="997223" y="2390051"/>
              <a:ext cx="675689" cy="675688"/>
              <a:chOff x="819328" y="1120779"/>
              <a:chExt cx="1127886" cy="1127885"/>
            </a:xfrm>
          </p:grpSpPr>
          <p:sp>
            <p:nvSpPr>
              <p:cNvPr id="61"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62"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60" name="矩形 59"/>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03</a:t>
              </a:r>
            </a:p>
          </p:txBody>
        </p:sp>
      </p:grpSp>
      <p:grpSp>
        <p:nvGrpSpPr>
          <p:cNvPr id="63" name="组合 62"/>
          <p:cNvGrpSpPr/>
          <p:nvPr/>
        </p:nvGrpSpPr>
        <p:grpSpPr>
          <a:xfrm>
            <a:off x="6458358" y="3229740"/>
            <a:ext cx="759758" cy="739233"/>
            <a:chOff x="978372" y="2390051"/>
            <a:chExt cx="694540" cy="675688"/>
          </a:xfrm>
        </p:grpSpPr>
        <p:grpSp>
          <p:nvGrpSpPr>
            <p:cNvPr id="64" name="组合 63"/>
            <p:cNvGrpSpPr/>
            <p:nvPr/>
          </p:nvGrpSpPr>
          <p:grpSpPr>
            <a:xfrm>
              <a:off x="997223" y="2390051"/>
              <a:ext cx="675689" cy="675688"/>
              <a:chOff x="819328" y="1120779"/>
              <a:chExt cx="1127886" cy="1127885"/>
            </a:xfrm>
          </p:grpSpPr>
          <p:sp>
            <p:nvSpPr>
              <p:cNvPr id="66"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67"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65" name="矩形 64"/>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04</a:t>
              </a:r>
            </a:p>
          </p:txBody>
        </p:sp>
      </p:grpSp>
      <p:grpSp>
        <p:nvGrpSpPr>
          <p:cNvPr id="68" name="组合 67"/>
          <p:cNvGrpSpPr/>
          <p:nvPr/>
        </p:nvGrpSpPr>
        <p:grpSpPr>
          <a:xfrm>
            <a:off x="8439300" y="3575180"/>
            <a:ext cx="759758" cy="739233"/>
            <a:chOff x="978372" y="2390051"/>
            <a:chExt cx="694540" cy="675688"/>
          </a:xfrm>
        </p:grpSpPr>
        <p:grpSp>
          <p:nvGrpSpPr>
            <p:cNvPr id="69" name="组合 68"/>
            <p:cNvGrpSpPr/>
            <p:nvPr/>
          </p:nvGrpSpPr>
          <p:grpSpPr>
            <a:xfrm>
              <a:off x="997223" y="2390051"/>
              <a:ext cx="675689" cy="675688"/>
              <a:chOff x="819328" y="1120779"/>
              <a:chExt cx="1127886" cy="1127885"/>
            </a:xfrm>
          </p:grpSpPr>
          <p:sp>
            <p:nvSpPr>
              <p:cNvPr id="71"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72"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70" name="矩形 69"/>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05</a:t>
              </a:r>
            </a:p>
          </p:txBody>
        </p:sp>
      </p:grpSp>
      <p:grpSp>
        <p:nvGrpSpPr>
          <p:cNvPr id="73" name="组合 72"/>
          <p:cNvGrpSpPr/>
          <p:nvPr/>
        </p:nvGrpSpPr>
        <p:grpSpPr>
          <a:xfrm>
            <a:off x="10013895" y="3229740"/>
            <a:ext cx="759758" cy="739233"/>
            <a:chOff x="978372" y="2390051"/>
            <a:chExt cx="694540" cy="675688"/>
          </a:xfrm>
        </p:grpSpPr>
        <p:grpSp>
          <p:nvGrpSpPr>
            <p:cNvPr id="74" name="组合 73"/>
            <p:cNvGrpSpPr/>
            <p:nvPr/>
          </p:nvGrpSpPr>
          <p:grpSpPr>
            <a:xfrm>
              <a:off x="997223" y="2390051"/>
              <a:ext cx="675689" cy="675688"/>
              <a:chOff x="819328" y="1120779"/>
              <a:chExt cx="1127886" cy="1127885"/>
            </a:xfrm>
          </p:grpSpPr>
          <p:sp>
            <p:nvSpPr>
              <p:cNvPr id="76" name="Oval 1"/>
              <p:cNvSpPr/>
              <p:nvPr/>
            </p:nvSpPr>
            <p:spPr bwMode="auto">
              <a:xfrm>
                <a:off x="819328" y="1120779"/>
                <a:ext cx="1127886" cy="1127885"/>
              </a:xfrm>
              <a:prstGeom prst="ellipse">
                <a:avLst/>
              </a:prstGeom>
              <a:gradFill>
                <a:gsLst>
                  <a:gs pos="0">
                    <a:sysClr val="window" lastClr="FFFFFF">
                      <a:lumMod val="85000"/>
                    </a:sysClr>
                  </a:gs>
                  <a:gs pos="1000">
                    <a:sysClr val="window" lastClr="FFFFFF"/>
                  </a:gs>
                  <a:gs pos="100000">
                    <a:sysClr val="window" lastClr="FFFFFF">
                      <a:lumMod val="75000"/>
                    </a:sys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sp>
            <p:nvSpPr>
              <p:cNvPr id="77" name="Oval 1"/>
              <p:cNvSpPr/>
              <p:nvPr/>
            </p:nvSpPr>
            <p:spPr bwMode="auto">
              <a:xfrm>
                <a:off x="899592" y="1201043"/>
                <a:ext cx="967359" cy="967358"/>
              </a:xfrm>
              <a:prstGeom prst="ellipse">
                <a:avLst/>
              </a:prstGeom>
              <a:gradFill flip="none" rotWithShape="1">
                <a:gsLst>
                  <a:gs pos="0">
                    <a:sysClr val="window" lastClr="FFFFFF">
                      <a:lumMod val="85000"/>
                    </a:sysClr>
                  </a:gs>
                  <a:gs pos="1000">
                    <a:sysClr val="window" lastClr="FFFFFF"/>
                  </a:gs>
                  <a:gs pos="100000">
                    <a:sysClr val="window" lastClr="FFFFFF">
                      <a:lumMod val="75000"/>
                    </a:sys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300" b="0" i="0" u="none" strike="noStrike" kern="0" cap="none" spc="0" normalizeH="0" baseline="0" noProof="0">
                  <a:ln>
                    <a:noFill/>
                  </a:ln>
                  <a:solidFill>
                    <a:srgbClr val="C00000"/>
                  </a:solidFill>
                  <a:effectLst/>
                  <a:uLnTx/>
                  <a:uFillTx/>
                  <a:latin typeface="Open Sans" panose="020B0606030504020204"/>
                  <a:ea typeface="MS PGothic" panose="020B0600070205080204" charset="-128"/>
                </a:endParaRPr>
              </a:p>
            </p:txBody>
          </p:sp>
        </p:grpSp>
        <p:sp>
          <p:nvSpPr>
            <p:cNvPr id="75" name="矩形 74"/>
            <p:cNvSpPr/>
            <p:nvPr/>
          </p:nvSpPr>
          <p:spPr>
            <a:xfrm>
              <a:off x="978372" y="2474643"/>
              <a:ext cx="682862" cy="47824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C00000"/>
                  </a:solidFill>
                  <a:effectLst/>
                  <a:uLnTx/>
                  <a:uFillTx/>
                  <a:latin typeface="Agency FB" panose="020B0503020202020204" pitchFamily="34" charset="0"/>
                  <a:ea typeface="微软雅黑" panose="020B0503020204020204" pitchFamily="34" charset="-122"/>
                </a:rPr>
                <a:t>06</a:t>
              </a: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arn(inVertical)">
                                      <p:cBhvr>
                                        <p:cTn id="43" dur="500"/>
                                        <p:tgtEl>
                                          <p:spTgt spid="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Effect transition="in" filter="fade">
                                      <p:cBhvr>
                                        <p:cTn id="55" dur="500"/>
                                        <p:tgtEl>
                                          <p:spTgt spid="58"/>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barn(inVertical)">
                                      <p:cBhvr>
                                        <p:cTn id="79" dur="500"/>
                                        <p:tgtEl>
                                          <p:spTgt spid="13"/>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Effect transition="in" filter="fade">
                                      <p:cBhvr>
                                        <p:cTn id="85" dur="500"/>
                                        <p:tgtEl>
                                          <p:spTgt spid="18"/>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p:cTn id="89" dur="500" fill="hold"/>
                                        <p:tgtEl>
                                          <p:spTgt spid="68"/>
                                        </p:tgtEl>
                                        <p:attrNameLst>
                                          <p:attrName>ppt_w</p:attrName>
                                        </p:attrNameLst>
                                      </p:cBhvr>
                                      <p:tavLst>
                                        <p:tav tm="0">
                                          <p:val>
                                            <p:fltVal val="0"/>
                                          </p:val>
                                        </p:tav>
                                        <p:tav tm="100000">
                                          <p:val>
                                            <p:strVal val="#ppt_w"/>
                                          </p:val>
                                        </p:tav>
                                      </p:tavLst>
                                    </p:anim>
                                    <p:anim calcmode="lin" valueType="num">
                                      <p:cBhvr>
                                        <p:cTn id="90" dur="500" fill="hold"/>
                                        <p:tgtEl>
                                          <p:spTgt spid="68"/>
                                        </p:tgtEl>
                                        <p:attrNameLst>
                                          <p:attrName>ppt_h</p:attrName>
                                        </p:attrNameLst>
                                      </p:cBhvr>
                                      <p:tavLst>
                                        <p:tav tm="0">
                                          <p:val>
                                            <p:fltVal val="0"/>
                                          </p:val>
                                        </p:tav>
                                        <p:tav tm="100000">
                                          <p:val>
                                            <p:strVal val="#ppt_h"/>
                                          </p:val>
                                        </p:tav>
                                      </p:tavLst>
                                    </p:anim>
                                    <p:animEffect transition="in" filter="fade">
                                      <p:cBhvr>
                                        <p:cTn id="91" dur="500"/>
                                        <p:tgtEl>
                                          <p:spTgt spid="6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fltVal val="0"/>
                                          </p:val>
                                        </p:tav>
                                        <p:tav tm="100000">
                                          <p:val>
                                            <p:strVal val="#ppt_h"/>
                                          </p:val>
                                        </p:tav>
                                      </p:tavLst>
                                    </p:anim>
                                    <p:animEffect transition="in" filter="fade">
                                      <p:cBhvr>
                                        <p:cTn id="101" dur="500"/>
                                        <p:tgtEl>
                                          <p:spTgt spid="33"/>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73"/>
                                        </p:tgtEl>
                                        <p:attrNameLst>
                                          <p:attrName>style.visibility</p:attrName>
                                        </p:attrNameLst>
                                      </p:cBhvr>
                                      <p:to>
                                        <p:strVal val="visible"/>
                                      </p:to>
                                    </p:set>
                                    <p:anim calcmode="lin" valueType="num">
                                      <p:cBhvr>
                                        <p:cTn id="105" dur="500" fill="hold"/>
                                        <p:tgtEl>
                                          <p:spTgt spid="73"/>
                                        </p:tgtEl>
                                        <p:attrNameLst>
                                          <p:attrName>ppt_w</p:attrName>
                                        </p:attrNameLst>
                                      </p:cBhvr>
                                      <p:tavLst>
                                        <p:tav tm="0">
                                          <p:val>
                                            <p:fltVal val="0"/>
                                          </p:val>
                                        </p:tav>
                                        <p:tav tm="100000">
                                          <p:val>
                                            <p:strVal val="#ppt_w"/>
                                          </p:val>
                                        </p:tav>
                                      </p:tavLst>
                                    </p:anim>
                                    <p:anim calcmode="lin" valueType="num">
                                      <p:cBhvr>
                                        <p:cTn id="106" dur="500" fill="hold"/>
                                        <p:tgtEl>
                                          <p:spTgt spid="73"/>
                                        </p:tgtEl>
                                        <p:attrNameLst>
                                          <p:attrName>ppt_h</p:attrName>
                                        </p:attrNameLst>
                                      </p:cBhvr>
                                      <p:tavLst>
                                        <p:tav tm="0">
                                          <p:val>
                                            <p:fltVal val="0"/>
                                          </p:val>
                                        </p:tav>
                                        <p:tav tm="100000">
                                          <p:val>
                                            <p:strVal val="#ppt_h"/>
                                          </p:val>
                                        </p:tav>
                                      </p:tavLst>
                                    </p:anim>
                                    <p:animEffect transition="in" filter="fade">
                                      <p:cBhvr>
                                        <p:cTn id="107" dur="500"/>
                                        <p:tgtEl>
                                          <p:spTgt spid="73"/>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p:bldP spid="43" grpId="0"/>
      <p:bldP spid="44" grpId="0"/>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942105"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四、</a:t>
            </a:r>
            <a:r>
              <a:rPr lang="en-US" altLang="zh-CN" sz="2800" b="1" dirty="0">
                <a:solidFill>
                  <a:srgbClr val="FFFF00"/>
                </a:solidFill>
                <a:latin typeface="微软雅黑" panose="020B0503020204020204" pitchFamily="34" charset="-122"/>
                <a:ea typeface="微软雅黑" panose="020B0503020204020204" pitchFamily="34" charset="-122"/>
              </a:rPr>
              <a:t>2018</a:t>
            </a:r>
            <a:r>
              <a:rPr lang="zh-CN" altLang="en-US" sz="2800" b="1" dirty="0">
                <a:solidFill>
                  <a:srgbClr val="FFFF00"/>
                </a:solidFill>
                <a:latin typeface="微软雅黑" panose="020B0503020204020204" pitchFamily="34" charset="-122"/>
                <a:ea typeface="微软雅黑" panose="020B0503020204020204" pitchFamily="34" charset="-122"/>
              </a:rPr>
              <a:t>政府工作建议</a:t>
            </a:r>
          </a:p>
        </p:txBody>
      </p:sp>
      <p:grpSp>
        <p:nvGrpSpPr>
          <p:cNvPr id="3" name="组合 2"/>
          <p:cNvGrpSpPr/>
          <p:nvPr/>
        </p:nvGrpSpPr>
        <p:grpSpPr>
          <a:xfrm>
            <a:off x="3569174" y="1525979"/>
            <a:ext cx="2559724" cy="4402876"/>
            <a:chOff x="2734684" y="1015896"/>
            <a:chExt cx="1920043" cy="3302157"/>
          </a:xfrm>
        </p:grpSpPr>
        <p:grpSp>
          <p:nvGrpSpPr>
            <p:cNvPr id="4" name="组合 3"/>
            <p:cNvGrpSpPr/>
            <p:nvPr/>
          </p:nvGrpSpPr>
          <p:grpSpPr>
            <a:xfrm>
              <a:off x="2734684" y="1015896"/>
              <a:ext cx="1920043" cy="3302157"/>
              <a:chOff x="2685756" y="1069793"/>
              <a:chExt cx="1920043" cy="3302157"/>
            </a:xfrm>
          </p:grpSpPr>
          <p:grpSp>
            <p:nvGrpSpPr>
              <p:cNvPr id="6" name="组合 5"/>
              <p:cNvGrpSpPr/>
              <p:nvPr/>
            </p:nvGrpSpPr>
            <p:grpSpPr>
              <a:xfrm>
                <a:off x="2772798" y="1085825"/>
                <a:ext cx="1685339" cy="3286125"/>
                <a:chOff x="2772798" y="1085825"/>
                <a:chExt cx="1685339" cy="3286125"/>
              </a:xfrm>
            </p:grpSpPr>
            <p:sp>
              <p:nvSpPr>
                <p:cNvPr id="15" name="圆角矩形 14"/>
                <p:cNvSpPr/>
                <p:nvPr/>
              </p:nvSpPr>
              <p:spPr>
                <a:xfrm>
                  <a:off x="2772798" y="1085825"/>
                  <a:ext cx="1685339"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miter lim="800000"/>
                </a:ln>
                <a:effectLst>
                  <a:outerShdw blurRad="279400" dist="63500" dir="8100000" sx="98000" sy="98000" algn="tr" rotWithShape="0">
                    <a:prstClr val="black">
                      <a:alpha val="18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6" name="矩形 15"/>
                <p:cNvSpPr/>
                <p:nvPr/>
              </p:nvSpPr>
              <p:spPr>
                <a:xfrm>
                  <a:off x="2869346" y="2352650"/>
                  <a:ext cx="1476375" cy="628650"/>
                </a:xfrm>
                <a:prstGeom prst="rect">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7" name="矩形 16"/>
                <p:cNvSpPr/>
                <p:nvPr/>
              </p:nvSpPr>
              <p:spPr>
                <a:xfrm>
                  <a:off x="2869346" y="2209775"/>
                  <a:ext cx="1476375" cy="142875"/>
                </a:xfrm>
                <a:prstGeom prst="rect">
                  <a:avLst/>
                </a:prstGeom>
                <a:solidFill>
                  <a:sysClr val="window" lastClr="FFFFFF">
                    <a:lumMod val="95000"/>
                  </a:sysClr>
                </a:solidFill>
                <a:ln w="12700" cap="flat" cmpd="sng" algn="ctr">
                  <a:noFill/>
                  <a:prstDash val="solid"/>
                  <a:miter lim="800000"/>
                </a:ln>
                <a:effectLst>
                  <a:outerShdw blurRad="76200" dist="50800" dir="5400000" sx="97000" sy="97000" algn="t"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8" name="矩形 17"/>
                <p:cNvSpPr/>
                <p:nvPr/>
              </p:nvSpPr>
              <p:spPr>
                <a:xfrm rot="10800000">
                  <a:off x="2869346" y="2981300"/>
                  <a:ext cx="1476375" cy="142875"/>
                </a:xfrm>
                <a:prstGeom prst="rect">
                  <a:avLst/>
                </a:prstGeom>
                <a:solidFill>
                  <a:sysClr val="window" lastClr="FFFFFF">
                    <a:lumMod val="95000"/>
                  </a:sysClr>
                </a:solidFill>
                <a:ln w="12700" cap="flat" cmpd="sng" algn="ctr">
                  <a:noFill/>
                  <a:prstDash val="solid"/>
                  <a:miter lim="800000"/>
                </a:ln>
                <a:effectLst>
                  <a:outerShdw blurRad="76200" dist="50800" dir="16200000" sx="97000" sy="97000"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9" name="文本框 40"/>
                <p:cNvSpPr txBox="1"/>
                <p:nvPr/>
              </p:nvSpPr>
              <p:spPr>
                <a:xfrm>
                  <a:off x="3270619" y="2367921"/>
                  <a:ext cx="673830" cy="605935"/>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02</a:t>
                  </a:r>
                  <a:endParaRPr kumimoji="0" lang="zh-CN" alt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7" name="组合 6"/>
              <p:cNvGrpSpPr/>
              <p:nvPr/>
            </p:nvGrpSpPr>
            <p:grpSpPr>
              <a:xfrm flipV="1">
                <a:off x="2701713" y="1069793"/>
                <a:ext cx="1904086" cy="874883"/>
                <a:chOff x="894195" y="2095454"/>
                <a:chExt cx="4500232" cy="1850943"/>
              </a:xfrm>
            </p:grpSpPr>
            <p:sp>
              <p:nvSpPr>
                <p:cNvPr id="12" name="椭圆 11"/>
                <p:cNvSpPr/>
                <p:nvPr/>
              </p:nvSpPr>
              <p:spPr>
                <a:xfrm>
                  <a:off x="894195" y="2095454"/>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3" name="椭圆 12"/>
                <p:cNvSpPr/>
                <p:nvPr/>
              </p:nvSpPr>
              <p:spPr>
                <a:xfrm>
                  <a:off x="999759" y="2835568"/>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4" name="矩形 13"/>
                <p:cNvSpPr/>
                <p:nvPr/>
              </p:nvSpPr>
              <p:spPr>
                <a:xfrm>
                  <a:off x="1290384" y="2581117"/>
                  <a:ext cx="3489354" cy="953103"/>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nvGrpSpPr>
              <p:cNvPr id="8" name="组合 7"/>
              <p:cNvGrpSpPr/>
              <p:nvPr/>
            </p:nvGrpSpPr>
            <p:grpSpPr>
              <a:xfrm flipV="1">
                <a:off x="2685756" y="3363838"/>
                <a:ext cx="1871345" cy="885094"/>
                <a:chOff x="856481" y="1960913"/>
                <a:chExt cx="4422850" cy="1872546"/>
              </a:xfrm>
            </p:grpSpPr>
            <p:sp>
              <p:nvSpPr>
                <p:cNvPr id="9" name="椭圆 8"/>
                <p:cNvSpPr/>
                <p:nvPr/>
              </p:nvSpPr>
              <p:spPr>
                <a:xfrm>
                  <a:off x="856481" y="1960913"/>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0" name="椭圆 9"/>
                <p:cNvSpPr/>
                <p:nvPr/>
              </p:nvSpPr>
              <p:spPr>
                <a:xfrm>
                  <a:off x="884663" y="2722628"/>
                  <a:ext cx="4394668" cy="1110831"/>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11" name="矩形 10"/>
                <p:cNvSpPr/>
                <p:nvPr/>
              </p:nvSpPr>
              <p:spPr>
                <a:xfrm>
                  <a:off x="1362491" y="2421297"/>
                  <a:ext cx="3489354" cy="953103"/>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sp>
          <p:nvSpPr>
            <p:cNvPr id="5"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C000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20" name="组合 19"/>
          <p:cNvGrpSpPr/>
          <p:nvPr/>
        </p:nvGrpSpPr>
        <p:grpSpPr>
          <a:xfrm>
            <a:off x="1132840" y="1525979"/>
            <a:ext cx="2538451" cy="4402876"/>
            <a:chOff x="850335" y="1069793"/>
            <a:chExt cx="1904086" cy="3302157"/>
          </a:xfrm>
        </p:grpSpPr>
        <p:grpSp>
          <p:nvGrpSpPr>
            <p:cNvPr id="21" name="组合 20"/>
            <p:cNvGrpSpPr/>
            <p:nvPr/>
          </p:nvGrpSpPr>
          <p:grpSpPr>
            <a:xfrm>
              <a:off x="895000" y="1085825"/>
              <a:ext cx="1859421" cy="3286125"/>
              <a:chOff x="895000" y="1085825"/>
              <a:chExt cx="1859421" cy="3286125"/>
            </a:xfrm>
          </p:grpSpPr>
          <p:grpSp>
            <p:nvGrpSpPr>
              <p:cNvPr id="26" name="组合 25"/>
              <p:cNvGrpSpPr/>
              <p:nvPr/>
            </p:nvGrpSpPr>
            <p:grpSpPr>
              <a:xfrm>
                <a:off x="971600" y="1085825"/>
                <a:ext cx="1706223" cy="3286125"/>
                <a:chOff x="971600" y="1085825"/>
                <a:chExt cx="1706223" cy="3286125"/>
              </a:xfrm>
            </p:grpSpPr>
            <p:sp>
              <p:nvSpPr>
                <p:cNvPr id="32" name="圆角矩形 31"/>
                <p:cNvSpPr/>
                <p:nvPr/>
              </p:nvSpPr>
              <p:spPr>
                <a:xfrm>
                  <a:off x="971600" y="1085825"/>
                  <a:ext cx="1706223"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miter lim="800000"/>
                </a:ln>
                <a:effectLst>
                  <a:outerShdw blurRad="279400" dist="63500" dir="8100000" sx="98000" sy="98000" algn="tr" rotWithShape="0">
                    <a:prstClr val="black">
                      <a:alpha val="18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3" name="矩形 32"/>
                <p:cNvSpPr/>
                <p:nvPr/>
              </p:nvSpPr>
              <p:spPr>
                <a:xfrm>
                  <a:off x="1104900" y="2352650"/>
                  <a:ext cx="1476375" cy="628650"/>
                </a:xfrm>
                <a:prstGeom prst="rect">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4" name="矩形 33"/>
                <p:cNvSpPr/>
                <p:nvPr/>
              </p:nvSpPr>
              <p:spPr>
                <a:xfrm>
                  <a:off x="1104900" y="2209775"/>
                  <a:ext cx="1476375" cy="142875"/>
                </a:xfrm>
                <a:prstGeom prst="rect">
                  <a:avLst/>
                </a:prstGeom>
                <a:solidFill>
                  <a:sysClr val="window" lastClr="FFFFFF">
                    <a:lumMod val="95000"/>
                  </a:sysClr>
                </a:solidFill>
                <a:ln w="12700" cap="flat" cmpd="sng" algn="ctr">
                  <a:noFill/>
                  <a:prstDash val="solid"/>
                  <a:miter lim="800000"/>
                </a:ln>
                <a:effectLst>
                  <a:outerShdw blurRad="76200" dist="50800" dir="5400000" sx="97000" sy="97000" algn="t"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5" name="矩形 34"/>
                <p:cNvSpPr/>
                <p:nvPr/>
              </p:nvSpPr>
              <p:spPr>
                <a:xfrm rot="10800000">
                  <a:off x="1104900" y="2981300"/>
                  <a:ext cx="1476375" cy="142875"/>
                </a:xfrm>
                <a:prstGeom prst="rect">
                  <a:avLst/>
                </a:prstGeom>
                <a:solidFill>
                  <a:sysClr val="window" lastClr="FFFFFF">
                    <a:lumMod val="95000"/>
                  </a:sysClr>
                </a:solidFill>
                <a:ln w="12700" cap="flat" cmpd="sng" algn="ctr">
                  <a:noFill/>
                  <a:prstDash val="solid"/>
                  <a:miter lim="800000"/>
                </a:ln>
                <a:effectLst>
                  <a:outerShdw blurRad="76200" dist="50800" dir="16200000" sx="97000" sy="97000"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36" name="文本框 18"/>
                <p:cNvSpPr txBox="1"/>
                <p:nvPr/>
              </p:nvSpPr>
              <p:spPr>
                <a:xfrm>
                  <a:off x="1506173" y="2367921"/>
                  <a:ext cx="673830" cy="605935"/>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01</a:t>
                  </a:r>
                  <a:endParaRPr kumimoji="0" lang="zh-CN" alt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flipV="1">
                <a:off x="895000" y="3380859"/>
                <a:ext cx="1859421" cy="835205"/>
                <a:chOff x="837732" y="2078700"/>
                <a:chExt cx="4394668" cy="1766999"/>
              </a:xfrm>
            </p:grpSpPr>
            <p:sp>
              <p:nvSpPr>
                <p:cNvPr id="29" name="椭圆 28"/>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30" name="椭圆 29"/>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31" name="矩形 30"/>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sp>
            <p:nvSpPr>
              <p:cNvPr id="28"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rgbClr val="C000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22" name="组合 21"/>
            <p:cNvGrpSpPr/>
            <p:nvPr/>
          </p:nvGrpSpPr>
          <p:grpSpPr>
            <a:xfrm flipV="1">
              <a:off x="850335" y="1069793"/>
              <a:ext cx="1859421" cy="835205"/>
              <a:chOff x="837732" y="2078700"/>
              <a:chExt cx="4394668" cy="1766999"/>
            </a:xfrm>
          </p:grpSpPr>
          <p:sp>
            <p:nvSpPr>
              <p:cNvPr id="23" name="椭圆 22"/>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24" name="椭圆 23"/>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25" name="矩形 24"/>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grpSp>
        <p:nvGrpSpPr>
          <p:cNvPr id="37" name="组合 36"/>
          <p:cNvGrpSpPr/>
          <p:nvPr/>
        </p:nvGrpSpPr>
        <p:grpSpPr>
          <a:xfrm>
            <a:off x="6008955" y="1525979"/>
            <a:ext cx="2542230" cy="4381500"/>
            <a:chOff x="4463204" y="1085825"/>
            <a:chExt cx="1906921" cy="3286125"/>
          </a:xfrm>
        </p:grpSpPr>
        <p:grpSp>
          <p:nvGrpSpPr>
            <p:cNvPr id="38" name="组合 37"/>
            <p:cNvGrpSpPr/>
            <p:nvPr/>
          </p:nvGrpSpPr>
          <p:grpSpPr>
            <a:xfrm>
              <a:off x="4510704" y="1085825"/>
              <a:ext cx="1859421" cy="3286125"/>
              <a:chOff x="4458137" y="1085825"/>
              <a:chExt cx="1859421" cy="3286125"/>
            </a:xfrm>
          </p:grpSpPr>
          <p:grpSp>
            <p:nvGrpSpPr>
              <p:cNvPr id="44" name="组合 43"/>
              <p:cNvGrpSpPr/>
              <p:nvPr/>
            </p:nvGrpSpPr>
            <p:grpSpPr>
              <a:xfrm>
                <a:off x="4489744" y="1085825"/>
                <a:ext cx="1701208" cy="3286125"/>
                <a:chOff x="4489744" y="1085825"/>
                <a:chExt cx="1701208" cy="3286125"/>
              </a:xfrm>
            </p:grpSpPr>
            <p:sp>
              <p:nvSpPr>
                <p:cNvPr id="49" name="圆角矩形 48"/>
                <p:cNvSpPr/>
                <p:nvPr/>
              </p:nvSpPr>
              <p:spPr>
                <a:xfrm>
                  <a:off x="4489744" y="1085825"/>
                  <a:ext cx="1701208"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miter lim="800000"/>
                </a:ln>
                <a:effectLst>
                  <a:outerShdw blurRad="279400" dist="63500" dir="8100000" sx="98000" sy="98000" algn="tr" rotWithShape="0">
                    <a:prstClr val="black">
                      <a:alpha val="18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0" name="矩形 49"/>
                <p:cNvSpPr/>
                <p:nvPr/>
              </p:nvSpPr>
              <p:spPr>
                <a:xfrm>
                  <a:off x="4649660" y="2352650"/>
                  <a:ext cx="1476375" cy="628650"/>
                </a:xfrm>
                <a:prstGeom prst="rect">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1" name="矩形 50"/>
                <p:cNvSpPr/>
                <p:nvPr/>
              </p:nvSpPr>
              <p:spPr>
                <a:xfrm>
                  <a:off x="4649660" y="2209775"/>
                  <a:ext cx="1476375" cy="142875"/>
                </a:xfrm>
                <a:prstGeom prst="rect">
                  <a:avLst/>
                </a:prstGeom>
                <a:solidFill>
                  <a:sysClr val="window" lastClr="FFFFFF">
                    <a:lumMod val="95000"/>
                  </a:sysClr>
                </a:solidFill>
                <a:ln w="12700" cap="flat" cmpd="sng" algn="ctr">
                  <a:noFill/>
                  <a:prstDash val="solid"/>
                  <a:miter lim="800000"/>
                </a:ln>
                <a:effectLst>
                  <a:outerShdw blurRad="76200" dist="50800" dir="5400000" sx="97000" sy="97000" algn="t"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2" name="矩形 51"/>
                <p:cNvSpPr/>
                <p:nvPr/>
              </p:nvSpPr>
              <p:spPr>
                <a:xfrm rot="10800000">
                  <a:off x="4649660" y="2981300"/>
                  <a:ext cx="1476375" cy="142875"/>
                </a:xfrm>
                <a:prstGeom prst="rect">
                  <a:avLst/>
                </a:prstGeom>
                <a:solidFill>
                  <a:sysClr val="window" lastClr="FFFFFF">
                    <a:lumMod val="95000"/>
                  </a:sysClr>
                </a:solidFill>
                <a:ln w="12700" cap="flat" cmpd="sng" algn="ctr">
                  <a:noFill/>
                  <a:prstDash val="solid"/>
                  <a:miter lim="800000"/>
                </a:ln>
                <a:effectLst>
                  <a:outerShdw blurRad="76200" dist="50800" dir="16200000" sx="97000" sy="97000"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3" name="文本框 57"/>
                <p:cNvSpPr txBox="1"/>
                <p:nvPr/>
              </p:nvSpPr>
              <p:spPr>
                <a:xfrm>
                  <a:off x="5050933" y="2367921"/>
                  <a:ext cx="673830" cy="605935"/>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03</a:t>
                  </a:r>
                  <a:endParaRPr kumimoji="0" lang="zh-CN" alt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flipV="1">
                <a:off x="4458137" y="1117390"/>
                <a:ext cx="1859421" cy="835205"/>
                <a:chOff x="837732" y="2078700"/>
                <a:chExt cx="4394668" cy="1766999"/>
              </a:xfrm>
            </p:grpSpPr>
            <p:sp>
              <p:nvSpPr>
                <p:cNvPr id="46" name="椭圆 45"/>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47" name="椭圆 46"/>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48" name="矩形 47"/>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grpSp>
          <p:nvGrpSpPr>
            <p:cNvPr id="39" name="组合 38"/>
            <p:cNvGrpSpPr/>
            <p:nvPr/>
          </p:nvGrpSpPr>
          <p:grpSpPr>
            <a:xfrm flipV="1">
              <a:off x="4463204" y="3358053"/>
              <a:ext cx="1859421" cy="835205"/>
              <a:chOff x="837732" y="2078700"/>
              <a:chExt cx="4394668" cy="1766999"/>
            </a:xfrm>
          </p:grpSpPr>
          <p:sp>
            <p:nvSpPr>
              <p:cNvPr id="41" name="椭圆 40"/>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42" name="椭圆 41"/>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43" name="矩形 42"/>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sp>
          <p:nvSpPr>
            <p:cNvPr id="40"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C000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54" name="组合 53"/>
          <p:cNvGrpSpPr/>
          <p:nvPr/>
        </p:nvGrpSpPr>
        <p:grpSpPr>
          <a:xfrm>
            <a:off x="8414807" y="1525979"/>
            <a:ext cx="2478905" cy="4381500"/>
            <a:chOff x="6238452" y="1085825"/>
            <a:chExt cx="1859421" cy="3286125"/>
          </a:xfrm>
        </p:grpSpPr>
        <p:sp>
          <p:nvSpPr>
            <p:cNvPr id="55" name="圆角矩形 54"/>
            <p:cNvSpPr/>
            <p:nvPr/>
          </p:nvSpPr>
          <p:spPr>
            <a:xfrm>
              <a:off x="6317559" y="1085825"/>
              <a:ext cx="1638818" cy="3286125"/>
            </a:xfrm>
            <a:prstGeom prst="roundRect">
              <a:avLst>
                <a:gd name="adj" fmla="val 6990"/>
              </a:avLst>
            </a:prstGeom>
            <a:solidFill>
              <a:sysClr val="window" lastClr="FFFFFF">
                <a:lumMod val="95000"/>
              </a:sysClr>
            </a:solidFill>
            <a:ln w="3175" cap="flat" cmpd="sng" algn="ctr">
              <a:solidFill>
                <a:sysClr val="window" lastClr="FFFFFF">
                  <a:lumMod val="65000"/>
                </a:sysClr>
              </a:solidFill>
              <a:prstDash val="solid"/>
              <a:miter lim="800000"/>
            </a:ln>
            <a:effectLst>
              <a:outerShdw blurRad="279400" dist="63500" dir="8100000" sx="98000" sy="98000" algn="tr" rotWithShape="0">
                <a:prstClr val="black">
                  <a:alpha val="18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6" name="矩形 55"/>
            <p:cNvSpPr/>
            <p:nvPr/>
          </p:nvSpPr>
          <p:spPr>
            <a:xfrm>
              <a:off x="6429975" y="2352650"/>
              <a:ext cx="1476375" cy="628650"/>
            </a:xfrm>
            <a:prstGeom prst="rect">
              <a:avLst/>
            </a:prstGeom>
            <a:solidFill>
              <a:srgbClr val="C0000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7" name="矩形 56"/>
            <p:cNvSpPr/>
            <p:nvPr/>
          </p:nvSpPr>
          <p:spPr>
            <a:xfrm>
              <a:off x="6429975" y="2209775"/>
              <a:ext cx="1476375" cy="142875"/>
            </a:xfrm>
            <a:prstGeom prst="rect">
              <a:avLst/>
            </a:prstGeom>
            <a:solidFill>
              <a:sysClr val="window" lastClr="FFFFFF">
                <a:lumMod val="95000"/>
              </a:sysClr>
            </a:solidFill>
            <a:ln w="12700" cap="flat" cmpd="sng" algn="ctr">
              <a:noFill/>
              <a:prstDash val="solid"/>
              <a:miter lim="800000"/>
            </a:ln>
            <a:effectLst>
              <a:outerShdw blurRad="76200" dist="50800" dir="5400000" sx="97000" sy="97000" algn="t"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8" name="矩形 57"/>
            <p:cNvSpPr/>
            <p:nvPr/>
          </p:nvSpPr>
          <p:spPr>
            <a:xfrm rot="10800000">
              <a:off x="6429975" y="2981300"/>
              <a:ext cx="1476375" cy="142875"/>
            </a:xfrm>
            <a:prstGeom prst="rect">
              <a:avLst/>
            </a:prstGeom>
            <a:solidFill>
              <a:sysClr val="window" lastClr="FFFFFF">
                <a:lumMod val="95000"/>
              </a:sysClr>
            </a:solidFill>
            <a:ln w="12700" cap="flat" cmpd="sng" algn="ctr">
              <a:noFill/>
              <a:prstDash val="solid"/>
              <a:miter lim="800000"/>
            </a:ln>
            <a:effectLst>
              <a:outerShdw blurRad="76200" dist="50800" dir="16200000" sx="97000" sy="97000" rotWithShape="0">
                <a:prstClr val="black">
                  <a:alpha val="25000"/>
                </a:prstClr>
              </a:outerShdw>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nvGrpSpPr>
            <p:cNvPr id="59" name="组合 58"/>
            <p:cNvGrpSpPr/>
            <p:nvPr/>
          </p:nvGrpSpPr>
          <p:grpSpPr>
            <a:xfrm flipV="1">
              <a:off x="6238452" y="1117390"/>
              <a:ext cx="1859421" cy="835205"/>
              <a:chOff x="837732" y="2078700"/>
              <a:chExt cx="4394668" cy="1766999"/>
            </a:xfrm>
          </p:grpSpPr>
          <p:sp>
            <p:nvSpPr>
              <p:cNvPr id="66" name="椭圆 65"/>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67" name="椭圆 66"/>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68" name="矩形 67"/>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grpSp>
          <p:nvGrpSpPr>
            <p:cNvPr id="60" name="组合 59"/>
            <p:cNvGrpSpPr/>
            <p:nvPr/>
          </p:nvGrpSpPr>
          <p:grpSpPr>
            <a:xfrm flipV="1">
              <a:off x="6238452" y="3358053"/>
              <a:ext cx="1859421" cy="835205"/>
              <a:chOff x="837732" y="2078700"/>
              <a:chExt cx="4394668" cy="1766999"/>
            </a:xfrm>
          </p:grpSpPr>
          <p:sp>
            <p:nvSpPr>
              <p:cNvPr id="63" name="椭圆 62"/>
              <p:cNvSpPr/>
              <p:nvPr/>
            </p:nvSpPr>
            <p:spPr>
              <a:xfrm>
                <a:off x="837732" y="2078700"/>
                <a:ext cx="4394668" cy="1110829"/>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64" name="椭圆 63"/>
              <p:cNvSpPr/>
              <p:nvPr/>
            </p:nvSpPr>
            <p:spPr>
              <a:xfrm>
                <a:off x="837732" y="2734869"/>
                <a:ext cx="4394668" cy="1110830"/>
              </a:xfrm>
              <a:prstGeom prst="ellipse">
                <a:avLst/>
              </a:prstGeom>
              <a:gradFill flip="none" rotWithShape="1">
                <a:gsLst>
                  <a:gs pos="86000">
                    <a:sysClr val="window" lastClr="FFFFFF">
                      <a:alpha val="0"/>
                    </a:sysClr>
                  </a:gs>
                  <a:gs pos="15000">
                    <a:sysClr val="windowText" lastClr="000000">
                      <a:lumMod val="50000"/>
                      <a:lumOff val="50000"/>
                    </a:sysClr>
                  </a:gs>
                </a:gsLst>
                <a:path path="shape">
                  <a:fillToRect l="50000" t="50000" r="50000" b="50000"/>
                </a:path>
                <a:tileRect/>
              </a:gradFill>
              <a:ln w="12700" cap="flat" cmpd="sng" algn="ctr">
                <a:noFill/>
                <a:prstDash val="solid"/>
                <a:miter lim="800000"/>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sp>
            <p:nvSpPr>
              <p:cNvPr id="65" name="矩形 64"/>
              <p:cNvSpPr/>
              <p:nvPr/>
            </p:nvSpPr>
            <p:spPr>
              <a:xfrm>
                <a:off x="1290389" y="2513202"/>
                <a:ext cx="3489354" cy="953104"/>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65000"/>
                      <a:lumOff val="35000"/>
                    </a:prstClr>
                  </a:solidFill>
                  <a:effectLst/>
                  <a:uLnTx/>
                  <a:uFillTx/>
                  <a:latin typeface="Arial" panose="020B0604020202020204"/>
                  <a:ea typeface="微软雅黑" panose="020B0503020204020204" pitchFamily="34" charset="-122"/>
                  <a:cs typeface="+mn-cs"/>
                </a:endParaRPr>
              </a:p>
            </p:txBody>
          </p:sp>
        </p:grpSp>
        <p:sp>
          <p:nvSpPr>
            <p:cNvPr id="61" name="文本框 74"/>
            <p:cNvSpPr txBox="1"/>
            <p:nvPr/>
          </p:nvSpPr>
          <p:spPr>
            <a:xfrm>
              <a:off x="6831247" y="2367921"/>
              <a:ext cx="673830" cy="605935"/>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04</a:t>
              </a:r>
              <a:endParaRPr kumimoji="0" lang="zh-CN" altLang="en-US" sz="4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62"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C000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69" name="组合 68"/>
          <p:cNvGrpSpPr/>
          <p:nvPr/>
        </p:nvGrpSpPr>
        <p:grpSpPr>
          <a:xfrm>
            <a:off x="3158991" y="2142323"/>
            <a:ext cx="905513" cy="203200"/>
            <a:chOff x="2819400" y="387818"/>
            <a:chExt cx="1384660" cy="310682"/>
          </a:xfrm>
        </p:grpSpPr>
        <p:sp>
          <p:nvSpPr>
            <p:cNvPr id="70" name="椭圆 69"/>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1" name="椭圆 70"/>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2" name="圆角矩形 7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3" name="圆角矩形 72"/>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74" name="组合 73"/>
          <p:cNvGrpSpPr/>
          <p:nvPr/>
        </p:nvGrpSpPr>
        <p:grpSpPr>
          <a:xfrm>
            <a:off x="3158991" y="5142689"/>
            <a:ext cx="905513" cy="203200"/>
            <a:chOff x="2819400" y="387818"/>
            <a:chExt cx="1384660" cy="310682"/>
          </a:xfrm>
        </p:grpSpPr>
        <p:sp>
          <p:nvSpPr>
            <p:cNvPr id="75" name="椭圆 74"/>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6" name="椭圆 75"/>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7" name="圆角矩形 7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78" name="圆角矩形 77"/>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79" name="组合 78"/>
          <p:cNvGrpSpPr/>
          <p:nvPr/>
        </p:nvGrpSpPr>
        <p:grpSpPr>
          <a:xfrm>
            <a:off x="5559942" y="2142323"/>
            <a:ext cx="905513" cy="203200"/>
            <a:chOff x="2819400" y="387818"/>
            <a:chExt cx="1384660" cy="310682"/>
          </a:xfrm>
        </p:grpSpPr>
        <p:sp>
          <p:nvSpPr>
            <p:cNvPr id="80" name="椭圆 79"/>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1" name="椭圆 80"/>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2" name="圆角矩形 8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3" name="圆角矩形 82"/>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84" name="组合 83"/>
          <p:cNvGrpSpPr/>
          <p:nvPr/>
        </p:nvGrpSpPr>
        <p:grpSpPr>
          <a:xfrm>
            <a:off x="5559942" y="5142689"/>
            <a:ext cx="905513" cy="203200"/>
            <a:chOff x="2819400" y="387818"/>
            <a:chExt cx="1384660" cy="310682"/>
          </a:xfrm>
        </p:grpSpPr>
        <p:sp>
          <p:nvSpPr>
            <p:cNvPr id="85" name="椭圆 84"/>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6" name="椭圆 85"/>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7" name="圆角矩形 8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8" name="圆角矩形 87"/>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89" name="组合 88"/>
          <p:cNvGrpSpPr/>
          <p:nvPr/>
        </p:nvGrpSpPr>
        <p:grpSpPr>
          <a:xfrm>
            <a:off x="7922798" y="2142323"/>
            <a:ext cx="905513" cy="203200"/>
            <a:chOff x="2819400" y="387818"/>
            <a:chExt cx="1384660" cy="310682"/>
          </a:xfrm>
        </p:grpSpPr>
        <p:sp>
          <p:nvSpPr>
            <p:cNvPr id="90" name="椭圆 89"/>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1" name="椭圆 90"/>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2" name="圆角矩形 91"/>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3" name="圆角矩形 92"/>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94" name="组合 93"/>
          <p:cNvGrpSpPr/>
          <p:nvPr/>
        </p:nvGrpSpPr>
        <p:grpSpPr>
          <a:xfrm>
            <a:off x="7922798" y="5142689"/>
            <a:ext cx="905513" cy="203200"/>
            <a:chOff x="2819400" y="387818"/>
            <a:chExt cx="1384660" cy="310682"/>
          </a:xfrm>
        </p:grpSpPr>
        <p:sp>
          <p:nvSpPr>
            <p:cNvPr id="95" name="椭圆 94"/>
            <p:cNvSpPr/>
            <p:nvPr/>
          </p:nvSpPr>
          <p:spPr>
            <a:xfrm>
              <a:off x="2819400" y="393700"/>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6" name="椭圆 95"/>
            <p:cNvSpPr/>
            <p:nvPr/>
          </p:nvSpPr>
          <p:spPr>
            <a:xfrm>
              <a:off x="3899260" y="387818"/>
              <a:ext cx="304800" cy="304800"/>
            </a:xfrm>
            <a:prstGeom prst="ellipse">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7" name="圆角矩形 96"/>
            <p:cNvSpPr/>
            <p:nvPr/>
          </p:nvSpPr>
          <p:spPr>
            <a:xfrm>
              <a:off x="2883260" y="466379"/>
              <a:ext cx="1256939" cy="159442"/>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w="12700" cap="flat" cmpd="sng" algn="ctr">
              <a:noFill/>
              <a:prstDash val="solid"/>
              <a:miter lim="800000"/>
            </a:ln>
            <a:effectLst>
              <a:outerShdw blurRad="88900" sx="101000" sy="101000" algn="ctr"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98" name="圆角矩形 97"/>
            <p:cNvSpPr/>
            <p:nvPr/>
          </p:nvSpPr>
          <p:spPr>
            <a:xfrm>
              <a:off x="2883260" y="466379"/>
              <a:ext cx="1256939" cy="159442"/>
            </a:xfrm>
            <a:prstGeom prst="roundRect">
              <a:avLst>
                <a:gd name="adj" fmla="val 50000"/>
              </a:avLst>
            </a:prstGeom>
            <a:gradFill flip="none" rotWithShape="1">
              <a:gsLst>
                <a:gs pos="29000">
                  <a:sysClr val="windowText" lastClr="000000">
                    <a:alpha val="2000"/>
                  </a:sysClr>
                </a:gs>
                <a:gs pos="100000">
                  <a:sysClr val="windowText" lastClr="000000">
                    <a:alpha val="13000"/>
                  </a:sysClr>
                </a:gs>
              </a:gsLst>
              <a:path path="rect">
                <a:fillToRect l="50000" t="50000" r="50000" b="50000"/>
              </a:path>
              <a:tileRect/>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sp>
        <p:nvSpPr>
          <p:cNvPr id="99" name="Content Placeholder 2"/>
          <p:cNvSpPr txBox="1"/>
          <p:nvPr/>
        </p:nvSpPr>
        <p:spPr bwMode="auto">
          <a:xfrm>
            <a:off x="1474368" y="252513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100" name="矩形 99"/>
          <p:cNvSpPr/>
          <p:nvPr/>
        </p:nvSpPr>
        <p:spPr>
          <a:xfrm>
            <a:off x="1726683" y="185760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C0000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srgbClr val="C00000"/>
              </a:solidFill>
              <a:latin typeface="微软雅黑" panose="020B0503020204020204" pitchFamily="34" charset="-122"/>
              <a:ea typeface="微软雅黑" panose="020B0503020204020204" pitchFamily="34" charset="-122"/>
              <a:cs typeface="Raleway" panose="020B0003030101060003"/>
            </a:endParaRPr>
          </a:p>
        </p:txBody>
      </p:sp>
      <p:sp>
        <p:nvSpPr>
          <p:cNvPr id="101" name="Content Placeholder 2"/>
          <p:cNvSpPr txBox="1"/>
          <p:nvPr/>
        </p:nvSpPr>
        <p:spPr bwMode="auto">
          <a:xfrm>
            <a:off x="3820100" y="252513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102" name="矩形 101"/>
          <p:cNvSpPr/>
          <p:nvPr/>
        </p:nvSpPr>
        <p:spPr>
          <a:xfrm>
            <a:off x="4072415" y="185760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C0000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srgbClr val="C00000"/>
              </a:solidFill>
              <a:latin typeface="微软雅黑" panose="020B0503020204020204" pitchFamily="34" charset="-122"/>
              <a:ea typeface="微软雅黑" panose="020B0503020204020204" pitchFamily="34" charset="-122"/>
              <a:cs typeface="Raleway" panose="020B0003030101060003"/>
            </a:endParaRPr>
          </a:p>
        </p:txBody>
      </p:sp>
      <p:sp>
        <p:nvSpPr>
          <p:cNvPr id="103" name="Content Placeholder 2"/>
          <p:cNvSpPr txBox="1"/>
          <p:nvPr/>
        </p:nvSpPr>
        <p:spPr bwMode="auto">
          <a:xfrm>
            <a:off x="6258183" y="252513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104" name="矩形 103"/>
          <p:cNvSpPr/>
          <p:nvPr/>
        </p:nvSpPr>
        <p:spPr>
          <a:xfrm>
            <a:off x="6510498" y="185760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C0000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srgbClr val="C00000"/>
              </a:solidFill>
              <a:latin typeface="微软雅黑" panose="020B0503020204020204" pitchFamily="34" charset="-122"/>
              <a:ea typeface="微软雅黑" panose="020B0503020204020204" pitchFamily="34" charset="-122"/>
              <a:cs typeface="Raleway" panose="020B0003030101060003"/>
            </a:endParaRPr>
          </a:p>
        </p:txBody>
      </p:sp>
      <p:sp>
        <p:nvSpPr>
          <p:cNvPr id="105" name="Content Placeholder 2"/>
          <p:cNvSpPr txBox="1"/>
          <p:nvPr/>
        </p:nvSpPr>
        <p:spPr bwMode="auto">
          <a:xfrm>
            <a:off x="8659325" y="252513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这里输入简单的文字概述里输入简单文字这里输入简单的文字概述里输入简单文</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106" name="矩形 105"/>
          <p:cNvSpPr/>
          <p:nvPr/>
        </p:nvSpPr>
        <p:spPr>
          <a:xfrm>
            <a:off x="8911640" y="1857600"/>
            <a:ext cx="1477136" cy="369332"/>
          </a:xfrm>
          <a:prstGeom prst="rect">
            <a:avLst/>
          </a:prstGeom>
        </p:spPr>
        <p:txBody>
          <a:bodyPr wrap="none" lIns="121908" tIns="60954" rIns="121908" bIns="60954">
            <a:spAutoFit/>
          </a:bodyPr>
          <a:lstStyle/>
          <a:p>
            <a:pPr algn="r" defTabSz="913765">
              <a:spcBef>
                <a:spcPct val="20000"/>
              </a:spcBef>
              <a:defRPr/>
            </a:pPr>
            <a:r>
              <a:rPr lang="zh-CN" altLang="en-US" sz="1600" b="1" kern="0" dirty="0">
                <a:solidFill>
                  <a:srgbClr val="C0000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srgbClr val="C00000"/>
              </a:solidFill>
              <a:latin typeface="微软雅黑" panose="020B0503020204020204" pitchFamily="34" charset="-122"/>
              <a:ea typeface="微软雅黑" panose="020B0503020204020204" pitchFamily="34" charset="-122"/>
              <a:cs typeface="Raleway" panose="020B0003030101060003"/>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500"/>
                                        <p:tgtEl>
                                          <p:spTgt spid="10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1+#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fade">
                                      <p:cBhvr>
                                        <p:cTn id="33" dur="500"/>
                                        <p:tgtEl>
                                          <p:spTgt spid="102"/>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1+#ppt_w/2"/>
                                          </p:val>
                                        </p:tav>
                                        <p:tav tm="100000">
                                          <p:val>
                                            <p:strVal val="#ppt_x"/>
                                          </p:val>
                                        </p:tav>
                                      </p:tavLst>
                                    </p:anim>
                                    <p:anim calcmode="lin" valueType="num">
                                      <p:cBhvr additive="base">
                                        <p:cTn id="50" dur="500" fill="hold"/>
                                        <p:tgtEl>
                                          <p:spTgt spid="3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04"/>
                                        </p:tgtEl>
                                        <p:attrNameLst>
                                          <p:attrName>style.visibility</p:attrName>
                                        </p:attrNameLst>
                                      </p:cBhvr>
                                      <p:to>
                                        <p:strVal val="visible"/>
                                      </p:to>
                                    </p:set>
                                    <p:animEffect transition="in" filter="fade">
                                      <p:cBhvr>
                                        <p:cTn id="54" dur="500"/>
                                        <p:tgtEl>
                                          <p:spTgt spid="10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fade">
                                      <p:cBhvr>
                                        <p:cTn id="58" dur="500"/>
                                        <p:tgtEl>
                                          <p:spTgt spid="103"/>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89"/>
                                        </p:tgtEl>
                                        <p:attrNameLst>
                                          <p:attrName>style.visibility</p:attrName>
                                        </p:attrNameLst>
                                      </p:cBhvr>
                                      <p:to>
                                        <p:strVal val="visible"/>
                                      </p:to>
                                    </p:set>
                                    <p:animEffect transition="in" filter="wipe(left)">
                                      <p:cBhvr>
                                        <p:cTn id="62" dur="500"/>
                                        <p:tgtEl>
                                          <p:spTgt spid="89"/>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94"/>
                                        </p:tgtEl>
                                        <p:attrNameLst>
                                          <p:attrName>style.visibility</p:attrName>
                                        </p:attrNameLst>
                                      </p:cBhvr>
                                      <p:to>
                                        <p:strVal val="visible"/>
                                      </p:to>
                                    </p:set>
                                    <p:animEffect transition="in" filter="wipe(left)">
                                      <p:cBhvr>
                                        <p:cTn id="66" dur="500"/>
                                        <p:tgtEl>
                                          <p:spTgt spid="94"/>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additive="base">
                                        <p:cTn id="70" dur="500" fill="hold"/>
                                        <p:tgtEl>
                                          <p:spTgt spid="54"/>
                                        </p:tgtEl>
                                        <p:attrNameLst>
                                          <p:attrName>ppt_x</p:attrName>
                                        </p:attrNameLst>
                                      </p:cBhvr>
                                      <p:tavLst>
                                        <p:tav tm="0">
                                          <p:val>
                                            <p:strVal val="1+#ppt_w/2"/>
                                          </p:val>
                                        </p:tav>
                                        <p:tav tm="100000">
                                          <p:val>
                                            <p:strVal val="#ppt_x"/>
                                          </p:val>
                                        </p:tav>
                                      </p:tavLst>
                                    </p:anim>
                                    <p:anim calcmode="lin" valueType="num">
                                      <p:cBhvr additive="base">
                                        <p:cTn id="71" dur="500" fill="hold"/>
                                        <p:tgtEl>
                                          <p:spTgt spid="54"/>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106"/>
                                        </p:tgtEl>
                                        <p:attrNameLst>
                                          <p:attrName>style.visibility</p:attrName>
                                        </p:attrNameLst>
                                      </p:cBhvr>
                                      <p:to>
                                        <p:strVal val="visible"/>
                                      </p:to>
                                    </p:set>
                                    <p:animEffect transition="in" filter="fade">
                                      <p:cBhvr>
                                        <p:cTn id="75" dur="500"/>
                                        <p:tgtEl>
                                          <p:spTgt spid="106"/>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105"/>
                                        </p:tgtEl>
                                        <p:attrNameLst>
                                          <p:attrName>style.visibility</p:attrName>
                                        </p:attrNameLst>
                                      </p:cBhvr>
                                      <p:to>
                                        <p:strVal val="visible"/>
                                      </p:to>
                                    </p:set>
                                    <p:animEffect transition="in" filter="fade">
                                      <p:cBhvr>
                                        <p:cTn id="7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102" grpId="0"/>
      <p:bldP spid="103" grpId="0"/>
      <p:bldP spid="104" grpId="0"/>
      <p:bldP spid="105" grpId="0"/>
      <p:bldP spid="10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A5F177A-175E-4495-8D12-9498E670BF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3" name="图片 2">
            <a:extLst>
              <a:ext uri="{FF2B5EF4-FFF2-40B4-BE49-F238E27FC236}">
                <a16:creationId xmlns:a16="http://schemas.microsoft.com/office/drawing/2014/main" id="{ED998AF0-560E-4596-BE08-53F616C547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468" y="1411355"/>
            <a:ext cx="5974081" cy="76597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2858" y="1577926"/>
            <a:ext cx="1328912" cy="272269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468" y="2256086"/>
            <a:ext cx="5974081" cy="76597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468" y="3100817"/>
            <a:ext cx="5974081" cy="76597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468" y="3945548"/>
            <a:ext cx="5974081" cy="765975"/>
          </a:xfrm>
          <a:prstGeom prst="rect">
            <a:avLst/>
          </a:prstGeom>
        </p:spPr>
      </p:pic>
      <p:sp>
        <p:nvSpPr>
          <p:cNvPr id="8" name="文本框 7"/>
          <p:cNvSpPr txBox="1"/>
          <p:nvPr/>
        </p:nvSpPr>
        <p:spPr>
          <a:xfrm>
            <a:off x="4485640" y="1577926"/>
            <a:ext cx="2749471"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一、过去五年工作回顾</a:t>
            </a:r>
          </a:p>
        </p:txBody>
      </p:sp>
      <p:sp>
        <p:nvSpPr>
          <p:cNvPr id="9" name="文本框 8"/>
          <p:cNvSpPr txBox="1"/>
          <p:nvPr/>
        </p:nvSpPr>
        <p:spPr>
          <a:xfrm>
            <a:off x="4485640" y="2416126"/>
            <a:ext cx="3005951"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二、五年来政府所做工作</a:t>
            </a:r>
          </a:p>
        </p:txBody>
      </p:sp>
      <p:sp>
        <p:nvSpPr>
          <p:cNvPr id="10" name="文本框 9"/>
          <p:cNvSpPr txBox="1"/>
          <p:nvPr/>
        </p:nvSpPr>
        <p:spPr>
          <a:xfrm>
            <a:off x="4485640" y="3269566"/>
            <a:ext cx="2871299"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三、</a:t>
            </a:r>
            <a:r>
              <a:rPr lang="en-US" altLang="zh-CN" sz="2000" b="1" dirty="0">
                <a:solidFill>
                  <a:srgbClr val="FFFF00"/>
                </a:solidFill>
                <a:latin typeface="微软雅黑" panose="020B0503020204020204" pitchFamily="34" charset="-122"/>
                <a:ea typeface="微软雅黑" panose="020B0503020204020204" pitchFamily="34" charset="-122"/>
              </a:rPr>
              <a:t>2018</a:t>
            </a:r>
            <a:r>
              <a:rPr lang="zh-CN" altLang="en-US" sz="2000" b="1" dirty="0">
                <a:solidFill>
                  <a:srgbClr val="FFFF00"/>
                </a:solidFill>
                <a:latin typeface="微软雅黑" panose="020B0503020204020204" pitchFamily="34" charset="-122"/>
                <a:ea typeface="微软雅黑" panose="020B0503020204020204" pitchFamily="34" charset="-122"/>
              </a:rPr>
              <a:t>政府工作部署</a:t>
            </a:r>
          </a:p>
        </p:txBody>
      </p:sp>
      <p:sp>
        <p:nvSpPr>
          <p:cNvPr id="11" name="文本框 10"/>
          <p:cNvSpPr txBox="1"/>
          <p:nvPr/>
        </p:nvSpPr>
        <p:spPr>
          <a:xfrm>
            <a:off x="4485640" y="4084906"/>
            <a:ext cx="2871299"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四、</a:t>
            </a:r>
            <a:r>
              <a:rPr lang="en-US" altLang="zh-CN" sz="2000" b="1" dirty="0">
                <a:solidFill>
                  <a:srgbClr val="FFFF00"/>
                </a:solidFill>
                <a:latin typeface="微软雅黑" panose="020B0503020204020204" pitchFamily="34" charset="-122"/>
                <a:ea typeface="微软雅黑" panose="020B0503020204020204" pitchFamily="34" charset="-122"/>
              </a:rPr>
              <a:t>2018</a:t>
            </a:r>
            <a:r>
              <a:rPr lang="zh-CN" altLang="en-US" sz="2000" b="1" dirty="0">
                <a:solidFill>
                  <a:srgbClr val="FFFF00"/>
                </a:solidFill>
                <a:latin typeface="微软雅黑" panose="020B0503020204020204" pitchFamily="34" charset="-122"/>
                <a:ea typeface="微软雅黑" panose="020B0503020204020204" pitchFamily="34" charset="-122"/>
              </a:rPr>
              <a:t>政府工作建议</a:t>
            </a:r>
          </a:p>
        </p:txBody>
      </p:sp>
      <p:pic>
        <p:nvPicPr>
          <p:cNvPr id="12" name="图片 11">
            <a:extLst>
              <a:ext uri="{FF2B5EF4-FFF2-40B4-BE49-F238E27FC236}">
                <a16:creationId xmlns:a16="http://schemas.microsoft.com/office/drawing/2014/main" id="{DD2A545D-4752-42C0-A5D3-EB263CDF637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13" name="图片 12">
            <a:extLst>
              <a:ext uri="{FF2B5EF4-FFF2-40B4-BE49-F238E27FC236}">
                <a16:creationId xmlns:a16="http://schemas.microsoft.com/office/drawing/2014/main" id="{3A66B172-FA6E-434E-A5C8-61D1CED4F38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4983" r="68144"/>
          <a:stretch/>
        </p:blipFill>
        <p:spPr>
          <a:xfrm>
            <a:off x="0" y="2177330"/>
            <a:ext cx="3975848" cy="46806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4368" y="2333375"/>
            <a:ext cx="5974081" cy="765975"/>
          </a:xfrm>
          <a:prstGeom prst="rect">
            <a:avLst/>
          </a:prstGeom>
        </p:spPr>
      </p:pic>
      <p:sp>
        <p:nvSpPr>
          <p:cNvPr id="8" name="文本框 7"/>
          <p:cNvSpPr txBox="1"/>
          <p:nvPr/>
        </p:nvSpPr>
        <p:spPr>
          <a:xfrm>
            <a:off x="4447540" y="2499946"/>
            <a:ext cx="2749471" cy="400110"/>
          </a:xfrm>
          <a:prstGeom prst="rect">
            <a:avLst/>
          </a:prstGeom>
          <a:noFill/>
        </p:spPr>
        <p:txBody>
          <a:bodyPr wrap="none" rtlCol="0">
            <a:spAutoFit/>
          </a:bodyPr>
          <a:lstStyle/>
          <a:p>
            <a:r>
              <a:rPr lang="zh-CN" altLang="en-US" sz="2000" b="1" dirty="0">
                <a:solidFill>
                  <a:srgbClr val="FFFF00"/>
                </a:solidFill>
                <a:latin typeface="微软雅黑" panose="020B0503020204020204" pitchFamily="34" charset="-122"/>
                <a:ea typeface="微软雅黑" panose="020B0503020204020204" pitchFamily="34" charset="-122"/>
              </a:rPr>
              <a:t>一、过去五年工作回顾</a:t>
            </a:r>
          </a:p>
        </p:txBody>
      </p:sp>
      <p:sp>
        <p:nvSpPr>
          <p:cNvPr id="7" name="圆角矩形 6"/>
          <p:cNvSpPr/>
          <p:nvPr/>
        </p:nvSpPr>
        <p:spPr>
          <a:xfrm>
            <a:off x="1973580" y="2155171"/>
            <a:ext cx="1089660" cy="108966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4400" b="1" dirty="0">
                <a:latin typeface="微软雅黑" panose="020B0503020204020204" pitchFamily="34" charset="-122"/>
                <a:ea typeface="微软雅黑" panose="020B0503020204020204" pitchFamily="34" charset="-122"/>
              </a:rPr>
              <a:t>壹</a:t>
            </a:r>
          </a:p>
        </p:txBody>
      </p:sp>
      <p:pic>
        <p:nvPicPr>
          <p:cNvPr id="5" name="图片 4">
            <a:extLst>
              <a:ext uri="{FF2B5EF4-FFF2-40B4-BE49-F238E27FC236}">
                <a16:creationId xmlns:a16="http://schemas.microsoft.com/office/drawing/2014/main" id="{37061FAC-7434-4283-B04A-A26DC43DD80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2827"/>
          <a:stretch/>
        </p:blipFill>
        <p:spPr>
          <a:xfrm>
            <a:off x="0" y="5561815"/>
            <a:ext cx="12192000" cy="1296186"/>
          </a:xfrm>
          <a:prstGeom prst="rect">
            <a:avLst/>
          </a:prstGeom>
        </p:spPr>
      </p:pic>
      <p:pic>
        <p:nvPicPr>
          <p:cNvPr id="6" name="图片 5">
            <a:extLst>
              <a:ext uri="{FF2B5EF4-FFF2-40B4-BE49-F238E27FC236}">
                <a16:creationId xmlns:a16="http://schemas.microsoft.com/office/drawing/2014/main" id="{32635E93-E9CB-4854-BC4F-D1A04FA1AA5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4983" r="68144"/>
          <a:stretch/>
        </p:blipFill>
        <p:spPr>
          <a:xfrm>
            <a:off x="0" y="1064870"/>
            <a:ext cx="4920792" cy="57931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sp>
        <p:nvSpPr>
          <p:cNvPr id="256" name="矩形 255"/>
          <p:cNvSpPr/>
          <p:nvPr/>
        </p:nvSpPr>
        <p:spPr>
          <a:xfrm>
            <a:off x="5925883" y="1292140"/>
            <a:ext cx="1364416" cy="446246"/>
          </a:xfrm>
          <a:prstGeom prst="rect">
            <a:avLst/>
          </a:prstGeom>
        </p:spPr>
        <p:txBody>
          <a:bodyPr wrap="none" lIns="91410" tIns="45705" rIns="91410" bIns="45705">
            <a:spAutoFit/>
          </a:bodyPr>
          <a:lstStyle/>
          <a:p>
            <a:pPr algn="r"/>
            <a:r>
              <a:rPr lang="zh-CN" altLang="en-US" sz="2300" b="1" dirty="0">
                <a:solidFill>
                  <a:prstClr val="black"/>
                </a:solidFill>
                <a:latin typeface="微软雅黑" panose="020B0503020204020204" pitchFamily="34" charset="-122"/>
                <a:ea typeface="微软雅黑" panose="020B0503020204020204" pitchFamily="34" charset="-122"/>
              </a:rPr>
              <a:t>工作概述</a:t>
            </a:r>
            <a:endParaRPr lang="en-US" altLang="zh-CN" sz="2300" b="1" dirty="0">
              <a:solidFill>
                <a:prstClr val="black"/>
              </a:solidFill>
              <a:latin typeface="微软雅黑" panose="020B0503020204020204" pitchFamily="34" charset="-122"/>
              <a:ea typeface="微软雅黑" panose="020B0503020204020204" pitchFamily="34" charset="-122"/>
            </a:endParaRPr>
          </a:p>
        </p:txBody>
      </p:sp>
      <p:sp>
        <p:nvSpPr>
          <p:cNvPr id="257" name="矩形 47"/>
          <p:cNvSpPr>
            <a:spLocks noChangeArrowheads="1"/>
          </p:cNvSpPr>
          <p:nvPr/>
        </p:nvSpPr>
        <p:spPr bwMode="auto">
          <a:xfrm>
            <a:off x="5925883" y="1934726"/>
            <a:ext cx="5298731" cy="249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0" tIns="45705" rIns="91410"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5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Calibri" panose="020F0502020204030204" pitchFamily="34" charset="0"/>
              </a:rPr>
              <a:t>右击更改图片即可修改，点击输入简要文字内容，文字内容需概括精炼，言简意赅的说明该分项内容。点击输入简要文字内容，文字内容需概括精炼，言简意赅的说明该分项内容。点击输入简要文字内容，文字内容需概括精炼，言简意赅的说明该分项内容。点击输入简要文字内容，文字内容需概括精炼，言简意赅的说明该分项内容。点击输入简要文字内容，文字内容需概括精炼，言简意赅的说明该分项内容。</a:t>
            </a:r>
            <a:endParaRPr kumimoji="0" lang="en-US" altLang="zh-CN" sz="15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a:p>
            <a:pPr marL="0" marR="0" lvl="0" indent="0" defTabSz="914400" eaLnBrk="1" fontAlgn="auto" latinLnBrk="0" hangingPunct="1">
              <a:lnSpc>
                <a:spcPct val="130000"/>
              </a:lnSpc>
              <a:spcBef>
                <a:spcPct val="0"/>
              </a:spcBef>
              <a:spcAft>
                <a:spcPts val="0"/>
              </a:spcAft>
              <a:buClrTx/>
              <a:buSzTx/>
              <a:buFont typeface="Arial" panose="020B0604020202020204" pitchFamily="34" charset="0"/>
              <a:buNone/>
              <a:defRPr/>
            </a:pPr>
            <a:endParaRPr kumimoji="0" lang="en-US" altLang="zh-CN" sz="15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258" name="Oval 4"/>
          <p:cNvSpPr/>
          <p:nvPr/>
        </p:nvSpPr>
        <p:spPr>
          <a:xfrm>
            <a:off x="6852793" y="4436499"/>
            <a:ext cx="626458" cy="629084"/>
          </a:xfrm>
          <a:prstGeom prst="ellipse">
            <a:avLst/>
          </a:prstGeom>
          <a:solidFill>
            <a:srgbClr val="C00000"/>
          </a:solidFill>
          <a:ln w="381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65100" dist="63500" dir="13500000">
              <a:prstClr val="black">
                <a:alpha val="50000"/>
              </a:prstClr>
            </a:inn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59" name="Oval 12"/>
          <p:cNvSpPr/>
          <p:nvPr/>
        </p:nvSpPr>
        <p:spPr>
          <a:xfrm>
            <a:off x="9376451" y="4427686"/>
            <a:ext cx="635235" cy="637899"/>
          </a:xfrm>
          <a:prstGeom prst="ellipse">
            <a:avLst/>
          </a:prstGeom>
          <a:solidFill>
            <a:srgbClr val="C00000"/>
          </a:solidFill>
          <a:ln w="381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65100" dist="63500" dir="13500000">
              <a:prstClr val="black">
                <a:alpha val="50000"/>
              </a:prstClr>
            </a:innerShdw>
          </a:effectLst>
        </p:spPr>
        <p:txBody>
          <a:bodyPr lIns="121908" tIns="60954" rIns="121908" bIns="60954"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260" name="矩形 259"/>
          <p:cNvSpPr/>
          <p:nvPr/>
        </p:nvSpPr>
        <p:spPr>
          <a:xfrm>
            <a:off x="6117445" y="5125077"/>
            <a:ext cx="2198383" cy="400088"/>
          </a:xfrm>
          <a:prstGeom prst="rect">
            <a:avLst/>
          </a:prstGeom>
        </p:spPr>
        <p:txBody>
          <a:bodyPr wrap="square" lIns="91410" tIns="45705" rIns="91410" bIns="45705">
            <a:spAutoFit/>
          </a:bodyPr>
          <a:lstStyle/>
          <a:p>
            <a:pPr algn="ctr"/>
            <a:r>
              <a:rPr lang="zh-CN" altLang="en-US" sz="2000" b="1" dirty="0">
                <a:solidFill>
                  <a:prstClr val="black"/>
                </a:solidFill>
                <a:latin typeface="微软雅黑" panose="020B0503020204020204" pitchFamily="34" charset="-122"/>
                <a:ea typeface="微软雅黑" panose="020B0503020204020204" pitchFamily="34" charset="-122"/>
              </a:rPr>
              <a:t>年度任务</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
        <p:nvSpPr>
          <p:cNvPr id="261" name="矩形 47"/>
          <p:cNvSpPr>
            <a:spLocks noChangeArrowheads="1"/>
          </p:cNvSpPr>
          <p:nvPr/>
        </p:nvSpPr>
        <p:spPr bwMode="auto">
          <a:xfrm>
            <a:off x="6230942" y="5480469"/>
            <a:ext cx="1971389"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0" tIns="45705" rIns="91410"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sp>
        <p:nvSpPr>
          <p:cNvPr id="262" name="矩形 261"/>
          <p:cNvSpPr/>
          <p:nvPr/>
        </p:nvSpPr>
        <p:spPr>
          <a:xfrm>
            <a:off x="8649885" y="5117272"/>
            <a:ext cx="2191792" cy="400088"/>
          </a:xfrm>
          <a:prstGeom prst="rect">
            <a:avLst/>
          </a:prstGeom>
        </p:spPr>
        <p:txBody>
          <a:bodyPr wrap="square" lIns="91410" tIns="45705" rIns="91410" bIns="45705">
            <a:spAutoFit/>
          </a:bodyPr>
          <a:lstStyle/>
          <a:p>
            <a:pPr algn="ctr"/>
            <a:r>
              <a:rPr lang="zh-CN" altLang="en-US" sz="2000" b="1" dirty="0">
                <a:solidFill>
                  <a:prstClr val="black"/>
                </a:solidFill>
                <a:latin typeface="微软雅黑" panose="020B0503020204020204" pitchFamily="34" charset="-122"/>
                <a:ea typeface="微软雅黑" panose="020B0503020204020204" pitchFamily="34" charset="-122"/>
              </a:rPr>
              <a:t>工作成果</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
        <p:nvSpPr>
          <p:cNvPr id="263" name="矩形 47"/>
          <p:cNvSpPr>
            <a:spLocks noChangeArrowheads="1"/>
          </p:cNvSpPr>
          <p:nvPr/>
        </p:nvSpPr>
        <p:spPr bwMode="auto">
          <a:xfrm>
            <a:off x="8753543" y="5480469"/>
            <a:ext cx="1971389" cy="75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0" tIns="45705" rIns="91410"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2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p>
        </p:txBody>
      </p:sp>
      <p:sp>
        <p:nvSpPr>
          <p:cNvPr id="264" name="矩形 47"/>
          <p:cNvSpPr>
            <a:spLocks noChangeArrowheads="1"/>
          </p:cNvSpPr>
          <p:nvPr/>
        </p:nvSpPr>
        <p:spPr bwMode="auto">
          <a:xfrm>
            <a:off x="7201272" y="1364131"/>
            <a:ext cx="1745522" cy="39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0" tIns="45705" rIns="91410" bIns="45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4400" eaLnBrk="1" fontAlgn="auto" latinLnBrk="0" hangingPunct="1">
              <a:lnSpc>
                <a:spcPct val="130000"/>
              </a:lnSpc>
              <a:spcBef>
                <a:spcPct val="0"/>
              </a:spcBef>
              <a:spcAft>
                <a:spcPts val="0"/>
              </a:spcAft>
              <a:buClrTx/>
              <a:buSzTx/>
              <a:buFont typeface="Arial" panose="020B0604020202020204" pitchFamily="34" charset="0"/>
              <a:buNone/>
              <a:defRPr/>
            </a:pPr>
            <a:r>
              <a:rPr kumimoji="0" lang="en-US" altLang="zh-CN" sz="15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Calibri" panose="020F0502020204030204" pitchFamily="34" charset="0"/>
              </a:rPr>
              <a:t>Work summary</a:t>
            </a:r>
          </a:p>
        </p:txBody>
      </p:sp>
      <p:grpSp>
        <p:nvGrpSpPr>
          <p:cNvPr id="265" name="Group 5"/>
          <p:cNvGrpSpPr>
            <a:grpSpLocks noChangeAspect="1"/>
          </p:cNvGrpSpPr>
          <p:nvPr/>
        </p:nvGrpSpPr>
        <p:grpSpPr bwMode="auto">
          <a:xfrm>
            <a:off x="6970255" y="4555248"/>
            <a:ext cx="391533" cy="391584"/>
            <a:chOff x="3913" y="2008"/>
            <a:chExt cx="185" cy="185"/>
          </a:xfrm>
          <a:solidFill>
            <a:sysClr val="window" lastClr="FFFFFF"/>
          </a:solidFill>
        </p:grpSpPr>
        <p:sp>
          <p:nvSpPr>
            <p:cNvPr id="266" name="Freeform 6"/>
            <p:cNvSpPr/>
            <p:nvPr/>
          </p:nvSpPr>
          <p:spPr bwMode="auto">
            <a:xfrm>
              <a:off x="3913" y="2062"/>
              <a:ext cx="185" cy="131"/>
            </a:xfrm>
            <a:custGeom>
              <a:avLst/>
              <a:gdLst>
                <a:gd name="T0" fmla="*/ 167 w 185"/>
                <a:gd name="T1" fmla="*/ 0 h 131"/>
                <a:gd name="T2" fmla="*/ 122 w 185"/>
                <a:gd name="T3" fmla="*/ 45 h 131"/>
                <a:gd name="T4" fmla="*/ 122 w 185"/>
                <a:gd name="T5" fmla="*/ 114 h 131"/>
                <a:gd name="T6" fmla="*/ 112 w 185"/>
                <a:gd name="T7" fmla="*/ 114 h 131"/>
                <a:gd name="T8" fmla="*/ 112 w 185"/>
                <a:gd name="T9" fmla="*/ 45 h 131"/>
                <a:gd name="T10" fmla="*/ 87 w 185"/>
                <a:gd name="T11" fmla="*/ 20 h 131"/>
                <a:gd name="T12" fmla="*/ 52 w 185"/>
                <a:gd name="T13" fmla="*/ 55 h 131"/>
                <a:gd name="T14" fmla="*/ 52 w 185"/>
                <a:gd name="T15" fmla="*/ 114 h 131"/>
                <a:gd name="T16" fmla="*/ 42 w 185"/>
                <a:gd name="T17" fmla="*/ 114 h 131"/>
                <a:gd name="T18" fmla="*/ 42 w 185"/>
                <a:gd name="T19" fmla="*/ 65 h 131"/>
                <a:gd name="T20" fmla="*/ 14 w 185"/>
                <a:gd name="T21" fmla="*/ 93 h 131"/>
                <a:gd name="T22" fmla="*/ 14 w 185"/>
                <a:gd name="T23" fmla="*/ 114 h 131"/>
                <a:gd name="T24" fmla="*/ 0 w 185"/>
                <a:gd name="T25" fmla="*/ 114 h 131"/>
                <a:gd name="T26" fmla="*/ 0 w 185"/>
                <a:gd name="T27" fmla="*/ 131 h 131"/>
                <a:gd name="T28" fmla="*/ 185 w 185"/>
                <a:gd name="T29" fmla="*/ 131 h 131"/>
                <a:gd name="T30" fmla="*/ 185 w 185"/>
                <a:gd name="T31" fmla="*/ 114 h 131"/>
                <a:gd name="T32" fmla="*/ 171 w 185"/>
                <a:gd name="T33" fmla="*/ 114 h 131"/>
                <a:gd name="T34" fmla="*/ 171 w 185"/>
                <a:gd name="T35" fmla="*/ 4 h 131"/>
                <a:gd name="T36" fmla="*/ 167 w 185"/>
                <a:gd name="T3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31">
                  <a:moveTo>
                    <a:pt x="167" y="0"/>
                  </a:moveTo>
                  <a:lnTo>
                    <a:pt x="122" y="45"/>
                  </a:lnTo>
                  <a:lnTo>
                    <a:pt x="122" y="114"/>
                  </a:lnTo>
                  <a:lnTo>
                    <a:pt x="112" y="114"/>
                  </a:lnTo>
                  <a:lnTo>
                    <a:pt x="112" y="45"/>
                  </a:lnTo>
                  <a:lnTo>
                    <a:pt x="87" y="20"/>
                  </a:lnTo>
                  <a:lnTo>
                    <a:pt x="52" y="55"/>
                  </a:lnTo>
                  <a:lnTo>
                    <a:pt x="52" y="114"/>
                  </a:lnTo>
                  <a:lnTo>
                    <a:pt x="42" y="114"/>
                  </a:lnTo>
                  <a:lnTo>
                    <a:pt x="42" y="65"/>
                  </a:lnTo>
                  <a:lnTo>
                    <a:pt x="14" y="93"/>
                  </a:lnTo>
                  <a:lnTo>
                    <a:pt x="14" y="114"/>
                  </a:lnTo>
                  <a:lnTo>
                    <a:pt x="0" y="114"/>
                  </a:lnTo>
                  <a:lnTo>
                    <a:pt x="0" y="131"/>
                  </a:lnTo>
                  <a:lnTo>
                    <a:pt x="185" y="131"/>
                  </a:lnTo>
                  <a:lnTo>
                    <a:pt x="185" y="114"/>
                  </a:lnTo>
                  <a:lnTo>
                    <a:pt x="171" y="114"/>
                  </a:lnTo>
                  <a:lnTo>
                    <a:pt x="171" y="4"/>
                  </a:lnTo>
                  <a:lnTo>
                    <a:pt x="1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67" name="Freeform 7"/>
            <p:cNvSpPr/>
            <p:nvPr/>
          </p:nvSpPr>
          <p:spPr bwMode="auto">
            <a:xfrm>
              <a:off x="3913" y="2062"/>
              <a:ext cx="185" cy="131"/>
            </a:xfrm>
            <a:custGeom>
              <a:avLst/>
              <a:gdLst>
                <a:gd name="T0" fmla="*/ 167 w 185"/>
                <a:gd name="T1" fmla="*/ 0 h 131"/>
                <a:gd name="T2" fmla="*/ 122 w 185"/>
                <a:gd name="T3" fmla="*/ 45 h 131"/>
                <a:gd name="T4" fmla="*/ 122 w 185"/>
                <a:gd name="T5" fmla="*/ 114 h 131"/>
                <a:gd name="T6" fmla="*/ 112 w 185"/>
                <a:gd name="T7" fmla="*/ 114 h 131"/>
                <a:gd name="T8" fmla="*/ 112 w 185"/>
                <a:gd name="T9" fmla="*/ 45 h 131"/>
                <a:gd name="T10" fmla="*/ 87 w 185"/>
                <a:gd name="T11" fmla="*/ 20 h 131"/>
                <a:gd name="T12" fmla="*/ 52 w 185"/>
                <a:gd name="T13" fmla="*/ 55 h 131"/>
                <a:gd name="T14" fmla="*/ 52 w 185"/>
                <a:gd name="T15" fmla="*/ 114 h 131"/>
                <a:gd name="T16" fmla="*/ 42 w 185"/>
                <a:gd name="T17" fmla="*/ 114 h 131"/>
                <a:gd name="T18" fmla="*/ 42 w 185"/>
                <a:gd name="T19" fmla="*/ 65 h 131"/>
                <a:gd name="T20" fmla="*/ 14 w 185"/>
                <a:gd name="T21" fmla="*/ 93 h 131"/>
                <a:gd name="T22" fmla="*/ 14 w 185"/>
                <a:gd name="T23" fmla="*/ 114 h 131"/>
                <a:gd name="T24" fmla="*/ 0 w 185"/>
                <a:gd name="T25" fmla="*/ 114 h 131"/>
                <a:gd name="T26" fmla="*/ 0 w 185"/>
                <a:gd name="T27" fmla="*/ 131 h 131"/>
                <a:gd name="T28" fmla="*/ 185 w 185"/>
                <a:gd name="T29" fmla="*/ 131 h 131"/>
                <a:gd name="T30" fmla="*/ 185 w 185"/>
                <a:gd name="T31" fmla="*/ 114 h 131"/>
                <a:gd name="T32" fmla="*/ 171 w 185"/>
                <a:gd name="T33" fmla="*/ 114 h 131"/>
                <a:gd name="T34" fmla="*/ 171 w 185"/>
                <a:gd name="T35" fmla="*/ 4 h 131"/>
                <a:gd name="T36" fmla="*/ 167 w 185"/>
                <a:gd name="T3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31">
                  <a:moveTo>
                    <a:pt x="167" y="0"/>
                  </a:moveTo>
                  <a:lnTo>
                    <a:pt x="122" y="45"/>
                  </a:lnTo>
                  <a:lnTo>
                    <a:pt x="122" y="114"/>
                  </a:lnTo>
                  <a:lnTo>
                    <a:pt x="112" y="114"/>
                  </a:lnTo>
                  <a:lnTo>
                    <a:pt x="112" y="45"/>
                  </a:lnTo>
                  <a:lnTo>
                    <a:pt x="87" y="20"/>
                  </a:lnTo>
                  <a:lnTo>
                    <a:pt x="52" y="55"/>
                  </a:lnTo>
                  <a:lnTo>
                    <a:pt x="52" y="114"/>
                  </a:lnTo>
                  <a:lnTo>
                    <a:pt x="42" y="114"/>
                  </a:lnTo>
                  <a:lnTo>
                    <a:pt x="42" y="65"/>
                  </a:lnTo>
                  <a:lnTo>
                    <a:pt x="14" y="93"/>
                  </a:lnTo>
                  <a:lnTo>
                    <a:pt x="14" y="114"/>
                  </a:lnTo>
                  <a:lnTo>
                    <a:pt x="0" y="114"/>
                  </a:lnTo>
                  <a:lnTo>
                    <a:pt x="0" y="131"/>
                  </a:lnTo>
                  <a:lnTo>
                    <a:pt x="185" y="131"/>
                  </a:lnTo>
                  <a:lnTo>
                    <a:pt x="185" y="114"/>
                  </a:lnTo>
                  <a:lnTo>
                    <a:pt x="171" y="114"/>
                  </a:lnTo>
                  <a:lnTo>
                    <a:pt x="171" y="4"/>
                  </a:lnTo>
                  <a:lnTo>
                    <a:pt x="16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68" name="Freeform 8"/>
            <p:cNvSpPr/>
            <p:nvPr/>
          </p:nvSpPr>
          <p:spPr bwMode="auto">
            <a:xfrm>
              <a:off x="3918" y="2008"/>
              <a:ext cx="180" cy="128"/>
            </a:xfrm>
            <a:custGeom>
              <a:avLst/>
              <a:gdLst>
                <a:gd name="T0" fmla="*/ 180 w 180"/>
                <a:gd name="T1" fmla="*/ 0 h 128"/>
                <a:gd name="T2" fmla="*/ 133 w 180"/>
                <a:gd name="T3" fmla="*/ 0 h 128"/>
                <a:gd name="T4" fmla="*/ 152 w 180"/>
                <a:gd name="T5" fmla="*/ 19 h 128"/>
                <a:gd name="T6" fmla="*/ 112 w 180"/>
                <a:gd name="T7" fmla="*/ 60 h 128"/>
                <a:gd name="T8" fmla="*/ 86 w 180"/>
                <a:gd name="T9" fmla="*/ 34 h 128"/>
                <a:gd name="T10" fmla="*/ 82 w 180"/>
                <a:gd name="T11" fmla="*/ 29 h 128"/>
                <a:gd name="T12" fmla="*/ 77 w 180"/>
                <a:gd name="T13" fmla="*/ 34 h 128"/>
                <a:gd name="T14" fmla="*/ 0 w 180"/>
                <a:gd name="T15" fmla="*/ 111 h 128"/>
                <a:gd name="T16" fmla="*/ 0 w 180"/>
                <a:gd name="T17" fmla="*/ 128 h 128"/>
                <a:gd name="T18" fmla="*/ 82 w 180"/>
                <a:gd name="T19" fmla="*/ 47 h 128"/>
                <a:gd name="T20" fmla="*/ 108 w 180"/>
                <a:gd name="T21" fmla="*/ 72 h 128"/>
                <a:gd name="T22" fmla="*/ 112 w 180"/>
                <a:gd name="T23" fmla="*/ 77 h 128"/>
                <a:gd name="T24" fmla="*/ 117 w 180"/>
                <a:gd name="T25" fmla="*/ 72 h 128"/>
                <a:gd name="T26" fmla="*/ 161 w 180"/>
                <a:gd name="T27" fmla="*/ 28 h 128"/>
                <a:gd name="T28" fmla="*/ 180 w 180"/>
                <a:gd name="T29" fmla="*/ 47 h 128"/>
                <a:gd name="T30" fmla="*/ 180 w 180"/>
                <a:gd name="T3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28">
                  <a:moveTo>
                    <a:pt x="180" y="0"/>
                  </a:moveTo>
                  <a:lnTo>
                    <a:pt x="133" y="0"/>
                  </a:lnTo>
                  <a:lnTo>
                    <a:pt x="152" y="19"/>
                  </a:lnTo>
                  <a:lnTo>
                    <a:pt x="112" y="60"/>
                  </a:lnTo>
                  <a:lnTo>
                    <a:pt x="86" y="34"/>
                  </a:lnTo>
                  <a:lnTo>
                    <a:pt x="82" y="29"/>
                  </a:lnTo>
                  <a:lnTo>
                    <a:pt x="77" y="34"/>
                  </a:lnTo>
                  <a:lnTo>
                    <a:pt x="0" y="111"/>
                  </a:lnTo>
                  <a:lnTo>
                    <a:pt x="0" y="128"/>
                  </a:lnTo>
                  <a:lnTo>
                    <a:pt x="82" y="47"/>
                  </a:lnTo>
                  <a:lnTo>
                    <a:pt x="108" y="72"/>
                  </a:lnTo>
                  <a:lnTo>
                    <a:pt x="112" y="77"/>
                  </a:lnTo>
                  <a:lnTo>
                    <a:pt x="117" y="72"/>
                  </a:lnTo>
                  <a:lnTo>
                    <a:pt x="161" y="28"/>
                  </a:lnTo>
                  <a:lnTo>
                    <a:pt x="180" y="47"/>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69" name="Freeform 9"/>
            <p:cNvSpPr/>
            <p:nvPr/>
          </p:nvSpPr>
          <p:spPr bwMode="auto">
            <a:xfrm>
              <a:off x="3918" y="2008"/>
              <a:ext cx="180" cy="128"/>
            </a:xfrm>
            <a:custGeom>
              <a:avLst/>
              <a:gdLst>
                <a:gd name="T0" fmla="*/ 180 w 180"/>
                <a:gd name="T1" fmla="*/ 0 h 128"/>
                <a:gd name="T2" fmla="*/ 133 w 180"/>
                <a:gd name="T3" fmla="*/ 0 h 128"/>
                <a:gd name="T4" fmla="*/ 152 w 180"/>
                <a:gd name="T5" fmla="*/ 19 h 128"/>
                <a:gd name="T6" fmla="*/ 112 w 180"/>
                <a:gd name="T7" fmla="*/ 60 h 128"/>
                <a:gd name="T8" fmla="*/ 86 w 180"/>
                <a:gd name="T9" fmla="*/ 34 h 128"/>
                <a:gd name="T10" fmla="*/ 82 w 180"/>
                <a:gd name="T11" fmla="*/ 29 h 128"/>
                <a:gd name="T12" fmla="*/ 77 w 180"/>
                <a:gd name="T13" fmla="*/ 34 h 128"/>
                <a:gd name="T14" fmla="*/ 0 w 180"/>
                <a:gd name="T15" fmla="*/ 111 h 128"/>
                <a:gd name="T16" fmla="*/ 0 w 180"/>
                <a:gd name="T17" fmla="*/ 128 h 128"/>
                <a:gd name="T18" fmla="*/ 82 w 180"/>
                <a:gd name="T19" fmla="*/ 47 h 128"/>
                <a:gd name="T20" fmla="*/ 108 w 180"/>
                <a:gd name="T21" fmla="*/ 72 h 128"/>
                <a:gd name="T22" fmla="*/ 112 w 180"/>
                <a:gd name="T23" fmla="*/ 77 h 128"/>
                <a:gd name="T24" fmla="*/ 117 w 180"/>
                <a:gd name="T25" fmla="*/ 72 h 128"/>
                <a:gd name="T26" fmla="*/ 161 w 180"/>
                <a:gd name="T27" fmla="*/ 28 h 128"/>
                <a:gd name="T28" fmla="*/ 180 w 180"/>
                <a:gd name="T29" fmla="*/ 47 h 128"/>
                <a:gd name="T30" fmla="*/ 180 w 180"/>
                <a:gd name="T3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28">
                  <a:moveTo>
                    <a:pt x="180" y="0"/>
                  </a:moveTo>
                  <a:lnTo>
                    <a:pt x="133" y="0"/>
                  </a:lnTo>
                  <a:lnTo>
                    <a:pt x="152" y="19"/>
                  </a:lnTo>
                  <a:lnTo>
                    <a:pt x="112" y="60"/>
                  </a:lnTo>
                  <a:lnTo>
                    <a:pt x="86" y="34"/>
                  </a:lnTo>
                  <a:lnTo>
                    <a:pt x="82" y="29"/>
                  </a:lnTo>
                  <a:lnTo>
                    <a:pt x="77" y="34"/>
                  </a:lnTo>
                  <a:lnTo>
                    <a:pt x="0" y="111"/>
                  </a:lnTo>
                  <a:lnTo>
                    <a:pt x="0" y="128"/>
                  </a:lnTo>
                  <a:lnTo>
                    <a:pt x="82" y="47"/>
                  </a:lnTo>
                  <a:lnTo>
                    <a:pt x="108" y="72"/>
                  </a:lnTo>
                  <a:lnTo>
                    <a:pt x="112" y="77"/>
                  </a:lnTo>
                  <a:lnTo>
                    <a:pt x="117" y="72"/>
                  </a:lnTo>
                  <a:lnTo>
                    <a:pt x="161" y="28"/>
                  </a:lnTo>
                  <a:lnTo>
                    <a:pt x="180" y="47"/>
                  </a:lnTo>
                  <a:lnTo>
                    <a:pt x="18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270" name="Group 13"/>
          <p:cNvGrpSpPr>
            <a:grpSpLocks noChangeAspect="1"/>
          </p:cNvGrpSpPr>
          <p:nvPr/>
        </p:nvGrpSpPr>
        <p:grpSpPr bwMode="auto">
          <a:xfrm>
            <a:off x="9504651" y="4552744"/>
            <a:ext cx="378835" cy="381000"/>
            <a:chOff x="5012" y="2165"/>
            <a:chExt cx="179" cy="180"/>
          </a:xfrm>
          <a:solidFill>
            <a:sysClr val="window" lastClr="FFFFFF"/>
          </a:solidFill>
        </p:grpSpPr>
        <p:sp>
          <p:nvSpPr>
            <p:cNvPr id="271" name="Freeform 14"/>
            <p:cNvSpPr/>
            <p:nvPr/>
          </p:nvSpPr>
          <p:spPr bwMode="auto">
            <a:xfrm>
              <a:off x="5012" y="2241"/>
              <a:ext cx="114" cy="104"/>
            </a:xfrm>
            <a:custGeom>
              <a:avLst/>
              <a:gdLst>
                <a:gd name="T0" fmla="*/ 65 w 188"/>
                <a:gd name="T1" fmla="*/ 0 h 169"/>
                <a:gd name="T2" fmla="*/ 25 w 188"/>
                <a:gd name="T3" fmla="*/ 0 h 169"/>
                <a:gd name="T4" fmla="*/ 0 w 188"/>
                <a:gd name="T5" fmla="*/ 24 h 169"/>
                <a:gd name="T6" fmla="*/ 0 w 188"/>
                <a:gd name="T7" fmla="*/ 102 h 169"/>
                <a:gd name="T8" fmla="*/ 25 w 188"/>
                <a:gd name="T9" fmla="*/ 127 h 169"/>
                <a:gd name="T10" fmla="*/ 89 w 188"/>
                <a:gd name="T11" fmla="*/ 127 h 169"/>
                <a:gd name="T12" fmla="*/ 146 w 188"/>
                <a:gd name="T13" fmla="*/ 169 h 169"/>
                <a:gd name="T14" fmla="*/ 129 w 188"/>
                <a:gd name="T15" fmla="*/ 127 h 169"/>
                <a:gd name="T16" fmla="*/ 163 w 188"/>
                <a:gd name="T17" fmla="*/ 127 h 169"/>
                <a:gd name="T18" fmla="*/ 188 w 188"/>
                <a:gd name="T19" fmla="*/ 102 h 169"/>
                <a:gd name="T20" fmla="*/ 188 w 188"/>
                <a:gd name="T21" fmla="*/ 73 h 169"/>
                <a:gd name="T22" fmla="*/ 184 w 188"/>
                <a:gd name="T23" fmla="*/ 73 h 169"/>
                <a:gd name="T24" fmla="*/ 166 w 188"/>
                <a:gd name="T25" fmla="*/ 72 h 169"/>
                <a:gd name="T26" fmla="*/ 83 w 188"/>
                <a:gd name="T27" fmla="*/ 99 h 169"/>
                <a:gd name="T28" fmla="*/ 112 w 188"/>
                <a:gd name="T29" fmla="*/ 54 h 169"/>
                <a:gd name="T30" fmla="*/ 65 w 188"/>
                <a:gd name="T3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8" h="169">
                  <a:moveTo>
                    <a:pt x="65" y="0"/>
                  </a:moveTo>
                  <a:cubicBezTo>
                    <a:pt x="25" y="0"/>
                    <a:pt x="25" y="0"/>
                    <a:pt x="25" y="0"/>
                  </a:cubicBezTo>
                  <a:cubicBezTo>
                    <a:pt x="12" y="0"/>
                    <a:pt x="0" y="11"/>
                    <a:pt x="0" y="24"/>
                  </a:cubicBezTo>
                  <a:cubicBezTo>
                    <a:pt x="0" y="102"/>
                    <a:pt x="0" y="102"/>
                    <a:pt x="0" y="102"/>
                  </a:cubicBezTo>
                  <a:cubicBezTo>
                    <a:pt x="0" y="116"/>
                    <a:pt x="12" y="127"/>
                    <a:pt x="25" y="127"/>
                  </a:cubicBezTo>
                  <a:cubicBezTo>
                    <a:pt x="89" y="127"/>
                    <a:pt x="89" y="127"/>
                    <a:pt x="89" y="127"/>
                  </a:cubicBezTo>
                  <a:cubicBezTo>
                    <a:pt x="146" y="169"/>
                    <a:pt x="146" y="169"/>
                    <a:pt x="146" y="169"/>
                  </a:cubicBezTo>
                  <a:cubicBezTo>
                    <a:pt x="129" y="127"/>
                    <a:pt x="129" y="127"/>
                    <a:pt x="129" y="127"/>
                  </a:cubicBezTo>
                  <a:cubicBezTo>
                    <a:pt x="163" y="127"/>
                    <a:pt x="163" y="127"/>
                    <a:pt x="163" y="127"/>
                  </a:cubicBezTo>
                  <a:cubicBezTo>
                    <a:pt x="177" y="127"/>
                    <a:pt x="188" y="116"/>
                    <a:pt x="188" y="102"/>
                  </a:cubicBezTo>
                  <a:cubicBezTo>
                    <a:pt x="188" y="73"/>
                    <a:pt x="188" y="73"/>
                    <a:pt x="188" y="73"/>
                  </a:cubicBezTo>
                  <a:cubicBezTo>
                    <a:pt x="186" y="73"/>
                    <a:pt x="185" y="73"/>
                    <a:pt x="184" y="73"/>
                  </a:cubicBezTo>
                  <a:cubicBezTo>
                    <a:pt x="178" y="73"/>
                    <a:pt x="172" y="73"/>
                    <a:pt x="166" y="72"/>
                  </a:cubicBezTo>
                  <a:cubicBezTo>
                    <a:pt x="161" y="74"/>
                    <a:pt x="83" y="99"/>
                    <a:pt x="83" y="99"/>
                  </a:cubicBezTo>
                  <a:cubicBezTo>
                    <a:pt x="83" y="99"/>
                    <a:pt x="108" y="59"/>
                    <a:pt x="112" y="54"/>
                  </a:cubicBezTo>
                  <a:cubicBezTo>
                    <a:pt x="90" y="40"/>
                    <a:pt x="74" y="21"/>
                    <a:pt x="6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72" name="Freeform 15"/>
            <p:cNvSpPr>
              <a:spLocks noEditPoints="1"/>
            </p:cNvSpPr>
            <p:nvPr/>
          </p:nvSpPr>
          <p:spPr bwMode="auto">
            <a:xfrm>
              <a:off x="5057" y="2165"/>
              <a:ext cx="134" cy="121"/>
            </a:xfrm>
            <a:custGeom>
              <a:avLst/>
              <a:gdLst>
                <a:gd name="T0" fmla="*/ 63 w 220"/>
                <a:gd name="T1" fmla="*/ 137 h 198"/>
                <a:gd name="T2" fmla="*/ 55 w 220"/>
                <a:gd name="T3" fmla="*/ 130 h 198"/>
                <a:gd name="T4" fmla="*/ 63 w 220"/>
                <a:gd name="T5" fmla="*/ 122 h 198"/>
                <a:gd name="T6" fmla="*/ 70 w 220"/>
                <a:gd name="T7" fmla="*/ 130 h 198"/>
                <a:gd name="T8" fmla="*/ 63 w 220"/>
                <a:gd name="T9" fmla="*/ 137 h 198"/>
                <a:gd name="T10" fmla="*/ 89 w 220"/>
                <a:gd name="T11" fmla="*/ 137 h 198"/>
                <a:gd name="T12" fmla="*/ 82 w 220"/>
                <a:gd name="T13" fmla="*/ 130 h 198"/>
                <a:gd name="T14" fmla="*/ 89 w 220"/>
                <a:gd name="T15" fmla="*/ 122 h 198"/>
                <a:gd name="T16" fmla="*/ 97 w 220"/>
                <a:gd name="T17" fmla="*/ 130 h 198"/>
                <a:gd name="T18" fmla="*/ 89 w 220"/>
                <a:gd name="T19" fmla="*/ 137 h 198"/>
                <a:gd name="T20" fmla="*/ 116 w 220"/>
                <a:gd name="T21" fmla="*/ 137 h 198"/>
                <a:gd name="T22" fmla="*/ 109 w 220"/>
                <a:gd name="T23" fmla="*/ 130 h 198"/>
                <a:gd name="T24" fmla="*/ 116 w 220"/>
                <a:gd name="T25" fmla="*/ 122 h 198"/>
                <a:gd name="T26" fmla="*/ 124 w 220"/>
                <a:gd name="T27" fmla="*/ 130 h 198"/>
                <a:gd name="T28" fmla="*/ 116 w 220"/>
                <a:gd name="T29" fmla="*/ 137 h 198"/>
                <a:gd name="T30" fmla="*/ 55 w 220"/>
                <a:gd name="T31" fmla="*/ 108 h 198"/>
                <a:gd name="T32" fmla="*/ 55 w 220"/>
                <a:gd name="T33" fmla="*/ 100 h 198"/>
                <a:gd name="T34" fmla="*/ 161 w 220"/>
                <a:gd name="T35" fmla="*/ 100 h 198"/>
                <a:gd name="T36" fmla="*/ 161 w 220"/>
                <a:gd name="T37" fmla="*/ 108 h 198"/>
                <a:gd name="T38" fmla="*/ 55 w 220"/>
                <a:gd name="T39" fmla="*/ 108 h 198"/>
                <a:gd name="T40" fmla="*/ 55 w 220"/>
                <a:gd name="T41" fmla="*/ 83 h 198"/>
                <a:gd name="T42" fmla="*/ 55 w 220"/>
                <a:gd name="T43" fmla="*/ 75 h 198"/>
                <a:gd name="T44" fmla="*/ 161 w 220"/>
                <a:gd name="T45" fmla="*/ 75 h 198"/>
                <a:gd name="T46" fmla="*/ 161 w 220"/>
                <a:gd name="T47" fmla="*/ 83 h 198"/>
                <a:gd name="T48" fmla="*/ 55 w 220"/>
                <a:gd name="T49" fmla="*/ 83 h 198"/>
                <a:gd name="T50" fmla="*/ 55 w 220"/>
                <a:gd name="T51" fmla="*/ 59 h 198"/>
                <a:gd name="T52" fmla="*/ 55 w 220"/>
                <a:gd name="T53" fmla="*/ 51 h 198"/>
                <a:gd name="T54" fmla="*/ 161 w 220"/>
                <a:gd name="T55" fmla="*/ 51 h 198"/>
                <a:gd name="T56" fmla="*/ 161 w 220"/>
                <a:gd name="T57" fmla="*/ 59 h 198"/>
                <a:gd name="T58" fmla="*/ 55 w 220"/>
                <a:gd name="T59" fmla="*/ 59 h 198"/>
                <a:gd name="T60" fmla="*/ 110 w 220"/>
                <a:gd name="T61" fmla="*/ 0 h 198"/>
                <a:gd name="T62" fmla="*/ 0 w 220"/>
                <a:gd name="T63" fmla="*/ 92 h 198"/>
                <a:gd name="T64" fmla="*/ 59 w 220"/>
                <a:gd name="T65" fmla="*/ 173 h 198"/>
                <a:gd name="T66" fmla="*/ 43 w 220"/>
                <a:gd name="T67" fmla="*/ 198 h 198"/>
                <a:gd name="T68" fmla="*/ 91 w 220"/>
                <a:gd name="T69" fmla="*/ 182 h 198"/>
                <a:gd name="T70" fmla="*/ 110 w 220"/>
                <a:gd name="T71" fmla="*/ 183 h 198"/>
                <a:gd name="T72" fmla="*/ 220 w 220"/>
                <a:gd name="T73" fmla="*/ 92 h 198"/>
                <a:gd name="T74" fmla="*/ 110 w 220"/>
                <a:gd name="T7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0" h="198">
                  <a:moveTo>
                    <a:pt x="63" y="137"/>
                  </a:moveTo>
                  <a:cubicBezTo>
                    <a:pt x="58" y="137"/>
                    <a:pt x="55" y="134"/>
                    <a:pt x="55" y="130"/>
                  </a:cubicBezTo>
                  <a:cubicBezTo>
                    <a:pt x="55" y="126"/>
                    <a:pt x="58" y="122"/>
                    <a:pt x="63" y="122"/>
                  </a:cubicBezTo>
                  <a:cubicBezTo>
                    <a:pt x="67" y="122"/>
                    <a:pt x="70" y="126"/>
                    <a:pt x="70" y="130"/>
                  </a:cubicBezTo>
                  <a:cubicBezTo>
                    <a:pt x="70" y="134"/>
                    <a:pt x="67" y="137"/>
                    <a:pt x="63" y="137"/>
                  </a:cubicBezTo>
                  <a:moveTo>
                    <a:pt x="89" y="137"/>
                  </a:moveTo>
                  <a:cubicBezTo>
                    <a:pt x="85" y="137"/>
                    <a:pt x="82" y="134"/>
                    <a:pt x="82" y="130"/>
                  </a:cubicBezTo>
                  <a:cubicBezTo>
                    <a:pt x="82" y="126"/>
                    <a:pt x="85" y="122"/>
                    <a:pt x="89" y="122"/>
                  </a:cubicBezTo>
                  <a:cubicBezTo>
                    <a:pt x="94" y="122"/>
                    <a:pt x="97" y="126"/>
                    <a:pt x="97" y="130"/>
                  </a:cubicBezTo>
                  <a:cubicBezTo>
                    <a:pt x="97" y="134"/>
                    <a:pt x="94" y="137"/>
                    <a:pt x="89" y="137"/>
                  </a:cubicBezTo>
                  <a:moveTo>
                    <a:pt x="116" y="137"/>
                  </a:moveTo>
                  <a:cubicBezTo>
                    <a:pt x="112" y="137"/>
                    <a:pt x="109" y="134"/>
                    <a:pt x="109" y="130"/>
                  </a:cubicBezTo>
                  <a:cubicBezTo>
                    <a:pt x="109" y="126"/>
                    <a:pt x="112" y="122"/>
                    <a:pt x="116" y="122"/>
                  </a:cubicBezTo>
                  <a:cubicBezTo>
                    <a:pt x="121" y="122"/>
                    <a:pt x="124" y="126"/>
                    <a:pt x="124" y="130"/>
                  </a:cubicBezTo>
                  <a:cubicBezTo>
                    <a:pt x="124" y="134"/>
                    <a:pt x="121" y="137"/>
                    <a:pt x="116" y="137"/>
                  </a:cubicBezTo>
                  <a:moveTo>
                    <a:pt x="55" y="108"/>
                  </a:moveTo>
                  <a:cubicBezTo>
                    <a:pt x="55" y="100"/>
                    <a:pt x="55" y="100"/>
                    <a:pt x="55" y="100"/>
                  </a:cubicBezTo>
                  <a:cubicBezTo>
                    <a:pt x="161" y="100"/>
                    <a:pt x="161" y="100"/>
                    <a:pt x="161" y="100"/>
                  </a:cubicBezTo>
                  <a:cubicBezTo>
                    <a:pt x="161" y="108"/>
                    <a:pt x="161" y="108"/>
                    <a:pt x="161" y="108"/>
                  </a:cubicBezTo>
                  <a:cubicBezTo>
                    <a:pt x="55" y="108"/>
                    <a:pt x="55" y="108"/>
                    <a:pt x="55" y="108"/>
                  </a:cubicBezTo>
                  <a:moveTo>
                    <a:pt x="55" y="83"/>
                  </a:moveTo>
                  <a:cubicBezTo>
                    <a:pt x="55" y="75"/>
                    <a:pt x="55" y="75"/>
                    <a:pt x="55" y="75"/>
                  </a:cubicBezTo>
                  <a:cubicBezTo>
                    <a:pt x="161" y="75"/>
                    <a:pt x="161" y="75"/>
                    <a:pt x="161" y="75"/>
                  </a:cubicBezTo>
                  <a:cubicBezTo>
                    <a:pt x="161" y="83"/>
                    <a:pt x="161" y="83"/>
                    <a:pt x="161" y="83"/>
                  </a:cubicBezTo>
                  <a:cubicBezTo>
                    <a:pt x="55" y="83"/>
                    <a:pt x="55" y="83"/>
                    <a:pt x="55" y="83"/>
                  </a:cubicBezTo>
                  <a:moveTo>
                    <a:pt x="55" y="59"/>
                  </a:moveTo>
                  <a:cubicBezTo>
                    <a:pt x="55" y="51"/>
                    <a:pt x="55" y="51"/>
                    <a:pt x="55" y="51"/>
                  </a:cubicBezTo>
                  <a:cubicBezTo>
                    <a:pt x="161" y="51"/>
                    <a:pt x="161" y="51"/>
                    <a:pt x="161" y="51"/>
                  </a:cubicBezTo>
                  <a:cubicBezTo>
                    <a:pt x="161" y="59"/>
                    <a:pt x="161" y="59"/>
                    <a:pt x="161" y="59"/>
                  </a:cubicBezTo>
                  <a:cubicBezTo>
                    <a:pt x="55" y="59"/>
                    <a:pt x="55" y="59"/>
                    <a:pt x="55" y="59"/>
                  </a:cubicBezTo>
                  <a:moveTo>
                    <a:pt x="110" y="0"/>
                  </a:moveTo>
                  <a:cubicBezTo>
                    <a:pt x="49" y="0"/>
                    <a:pt x="0" y="41"/>
                    <a:pt x="0" y="92"/>
                  </a:cubicBezTo>
                  <a:cubicBezTo>
                    <a:pt x="0" y="127"/>
                    <a:pt x="24" y="158"/>
                    <a:pt x="59" y="173"/>
                  </a:cubicBezTo>
                  <a:cubicBezTo>
                    <a:pt x="43" y="198"/>
                    <a:pt x="43" y="198"/>
                    <a:pt x="43" y="198"/>
                  </a:cubicBezTo>
                  <a:cubicBezTo>
                    <a:pt x="91" y="182"/>
                    <a:pt x="91" y="182"/>
                    <a:pt x="91" y="182"/>
                  </a:cubicBezTo>
                  <a:cubicBezTo>
                    <a:pt x="97" y="183"/>
                    <a:pt x="103" y="183"/>
                    <a:pt x="110" y="183"/>
                  </a:cubicBezTo>
                  <a:cubicBezTo>
                    <a:pt x="171" y="183"/>
                    <a:pt x="220" y="142"/>
                    <a:pt x="220" y="92"/>
                  </a:cubicBezTo>
                  <a:cubicBezTo>
                    <a:pt x="220" y="41"/>
                    <a:pt x="171" y="0"/>
                    <a:pt x="1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273" name="组合 272"/>
          <p:cNvGrpSpPr/>
          <p:nvPr/>
        </p:nvGrpSpPr>
        <p:grpSpPr>
          <a:xfrm>
            <a:off x="755613" y="1542095"/>
            <a:ext cx="4663557" cy="4429041"/>
            <a:chOff x="4332172" y="1706370"/>
            <a:chExt cx="4062413" cy="3857625"/>
          </a:xfrm>
        </p:grpSpPr>
        <p:pic>
          <p:nvPicPr>
            <p:cNvPr id="274" name="图片 6" descr="mac white.png"/>
            <p:cNvPicPr>
              <a:picLocks noChangeAspect="1"/>
            </p:cNvPicPr>
            <p:nvPr/>
          </p:nvPicPr>
          <p:blipFill>
            <a:blip r:embed="rId3"/>
            <a:srcRect/>
            <a:stretch>
              <a:fillRect/>
            </a:stretch>
          </p:blipFill>
          <p:spPr bwMode="auto">
            <a:xfrm>
              <a:off x="4332172" y="1706370"/>
              <a:ext cx="4062413" cy="3857625"/>
            </a:xfrm>
            <a:prstGeom prst="rect">
              <a:avLst/>
            </a:prstGeom>
            <a:noFill/>
            <a:ln w="9525">
              <a:noFill/>
              <a:miter lim="800000"/>
              <a:headEnd/>
              <a:tailEnd/>
            </a:ln>
          </p:spPr>
        </p:pic>
        <p:sp>
          <p:nvSpPr>
            <p:cNvPr id="275" name="矩形 274"/>
            <p:cNvSpPr/>
            <p:nvPr/>
          </p:nvSpPr>
          <p:spPr>
            <a:xfrm>
              <a:off x="4486604" y="1936377"/>
              <a:ext cx="3514395" cy="2124635"/>
            </a:xfrm>
            <a:prstGeom prst="rect">
              <a:avLst/>
            </a:prstGeom>
            <a:solidFill>
              <a:srgbClr val="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pic>
        <p:nvPicPr>
          <p:cNvPr id="276"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932897" y="1862345"/>
            <a:ext cx="4034445" cy="2325981"/>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3"/>
                                        </p:tgtEl>
                                        <p:attrNameLst>
                                          <p:attrName>style.visibility</p:attrName>
                                        </p:attrNameLst>
                                      </p:cBhvr>
                                      <p:to>
                                        <p:strVal val="visible"/>
                                      </p:to>
                                    </p:set>
                                    <p:anim calcmode="lin" valueType="num">
                                      <p:cBhvr>
                                        <p:cTn id="7" dur="1000" fill="hold"/>
                                        <p:tgtEl>
                                          <p:spTgt spid="273"/>
                                        </p:tgtEl>
                                        <p:attrNameLst>
                                          <p:attrName>ppt_w</p:attrName>
                                        </p:attrNameLst>
                                      </p:cBhvr>
                                      <p:tavLst>
                                        <p:tav tm="0">
                                          <p:val>
                                            <p:fltVal val="0"/>
                                          </p:val>
                                        </p:tav>
                                        <p:tav tm="100000">
                                          <p:val>
                                            <p:strVal val="#ppt_w"/>
                                          </p:val>
                                        </p:tav>
                                      </p:tavLst>
                                    </p:anim>
                                    <p:anim calcmode="lin" valueType="num">
                                      <p:cBhvr>
                                        <p:cTn id="8" dur="1000" fill="hold"/>
                                        <p:tgtEl>
                                          <p:spTgt spid="273"/>
                                        </p:tgtEl>
                                        <p:attrNameLst>
                                          <p:attrName>ppt_h</p:attrName>
                                        </p:attrNameLst>
                                      </p:cBhvr>
                                      <p:tavLst>
                                        <p:tav tm="0">
                                          <p:val>
                                            <p:fltVal val="0"/>
                                          </p:val>
                                        </p:tav>
                                        <p:tav tm="100000">
                                          <p:val>
                                            <p:strVal val="#ppt_h"/>
                                          </p:val>
                                        </p:tav>
                                      </p:tavLst>
                                    </p:anim>
                                    <p:animEffect transition="in" filter="fade">
                                      <p:cBhvr>
                                        <p:cTn id="9" dur="1000"/>
                                        <p:tgtEl>
                                          <p:spTgt spid="273"/>
                                        </p:tgtEl>
                                      </p:cBhvr>
                                    </p:animEffect>
                                  </p:childTnLst>
                                </p:cTn>
                              </p:par>
                            </p:childTnLst>
                          </p:cTn>
                        </p:par>
                        <p:par>
                          <p:cTn id="10" fill="hold">
                            <p:stCondLst>
                              <p:cond delay="1000"/>
                            </p:stCondLst>
                            <p:childTnLst>
                              <p:par>
                                <p:cTn id="11" presetID="14" presetClass="entr" presetSubtype="5" fill="hold" nodeType="afterEffect">
                                  <p:stCondLst>
                                    <p:cond delay="0"/>
                                  </p:stCondLst>
                                  <p:childTnLst>
                                    <p:set>
                                      <p:cBhvr>
                                        <p:cTn id="12" dur="1" fill="hold">
                                          <p:stCondLst>
                                            <p:cond delay="0"/>
                                          </p:stCondLst>
                                        </p:cTn>
                                        <p:tgtEl>
                                          <p:spTgt spid="276"/>
                                        </p:tgtEl>
                                        <p:attrNameLst>
                                          <p:attrName>style.visibility</p:attrName>
                                        </p:attrNameLst>
                                      </p:cBhvr>
                                      <p:to>
                                        <p:strVal val="visible"/>
                                      </p:to>
                                    </p:set>
                                    <p:animEffect transition="in" filter="randombar(vertical)">
                                      <p:cBhvr>
                                        <p:cTn id="13" dur="2250"/>
                                        <p:tgtEl>
                                          <p:spTgt spid="276"/>
                                        </p:tgtEl>
                                      </p:cBhvr>
                                    </p:animEffect>
                                  </p:childTnLst>
                                </p:cTn>
                              </p:par>
                            </p:childTnLst>
                          </p:cTn>
                        </p:par>
                        <p:par>
                          <p:cTn id="14" fill="hold">
                            <p:stCondLst>
                              <p:cond delay="3500"/>
                            </p:stCondLst>
                            <p:childTnLst>
                              <p:par>
                                <p:cTn id="15" presetID="22" presetClass="entr" presetSubtype="2" fill="hold" grpId="0" nodeType="afterEffect">
                                  <p:stCondLst>
                                    <p:cond delay="0"/>
                                  </p:stCondLst>
                                  <p:childTnLst>
                                    <p:set>
                                      <p:cBhvr>
                                        <p:cTn id="16" dur="1" fill="hold">
                                          <p:stCondLst>
                                            <p:cond delay="0"/>
                                          </p:stCondLst>
                                        </p:cTn>
                                        <p:tgtEl>
                                          <p:spTgt spid="256"/>
                                        </p:tgtEl>
                                        <p:attrNameLst>
                                          <p:attrName>style.visibility</p:attrName>
                                        </p:attrNameLst>
                                      </p:cBhvr>
                                      <p:to>
                                        <p:strVal val="visible"/>
                                      </p:to>
                                    </p:set>
                                    <p:animEffect transition="in" filter="wipe(right)">
                                      <p:cBhvr>
                                        <p:cTn id="17" dur="500"/>
                                        <p:tgtEl>
                                          <p:spTgt spid="256"/>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264"/>
                                        </p:tgtEl>
                                        <p:attrNameLst>
                                          <p:attrName>style.visibility</p:attrName>
                                        </p:attrNameLst>
                                      </p:cBhvr>
                                      <p:to>
                                        <p:strVal val="visible"/>
                                      </p:to>
                                    </p:set>
                                    <p:animEffect transition="in" filter="wipe(left)">
                                      <p:cBhvr>
                                        <p:cTn id="20" dur="500"/>
                                        <p:tgtEl>
                                          <p:spTgt spid="264"/>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257"/>
                                        </p:tgtEl>
                                        <p:attrNameLst>
                                          <p:attrName>style.visibility</p:attrName>
                                        </p:attrNameLst>
                                      </p:cBhvr>
                                      <p:to>
                                        <p:strVal val="visible"/>
                                      </p:to>
                                    </p:set>
                                    <p:animEffect transition="in" filter="wipe(right)">
                                      <p:cBhvr>
                                        <p:cTn id="23" dur="1000"/>
                                        <p:tgtEl>
                                          <p:spTgt spid="257"/>
                                        </p:tgtEl>
                                      </p:cBhvr>
                                    </p:animEffect>
                                  </p:childTnLst>
                                </p:cTn>
                              </p:par>
                            </p:childTnLst>
                          </p:cTn>
                        </p:par>
                        <p:par>
                          <p:cTn id="24" fill="hold">
                            <p:stCondLst>
                              <p:cond delay="4000"/>
                            </p:stCondLst>
                            <p:childTnLst>
                              <p:par>
                                <p:cTn id="25" presetID="21" presetClass="entr" presetSubtype="1" fill="hold" grpId="0" nodeType="afterEffect">
                                  <p:stCondLst>
                                    <p:cond delay="0"/>
                                  </p:stCondLst>
                                  <p:childTnLst>
                                    <p:set>
                                      <p:cBhvr>
                                        <p:cTn id="26" dur="1" fill="hold">
                                          <p:stCondLst>
                                            <p:cond delay="0"/>
                                          </p:stCondLst>
                                        </p:cTn>
                                        <p:tgtEl>
                                          <p:spTgt spid="258"/>
                                        </p:tgtEl>
                                        <p:attrNameLst>
                                          <p:attrName>style.visibility</p:attrName>
                                        </p:attrNameLst>
                                      </p:cBhvr>
                                      <p:to>
                                        <p:strVal val="visible"/>
                                      </p:to>
                                    </p:set>
                                    <p:animEffect transition="in" filter="wheel(1)">
                                      <p:cBhvr>
                                        <p:cTn id="27" dur="400"/>
                                        <p:tgtEl>
                                          <p:spTgt spid="258"/>
                                        </p:tgtEl>
                                      </p:cBhvr>
                                    </p:animEffect>
                                  </p:childTnLst>
                                </p:cTn>
                              </p:par>
                            </p:childTnLst>
                          </p:cTn>
                        </p:par>
                        <p:par>
                          <p:cTn id="28" fill="hold">
                            <p:stCondLst>
                              <p:cond delay="4500"/>
                            </p:stCondLst>
                            <p:childTnLst>
                              <p:par>
                                <p:cTn id="29" presetID="21" presetClass="entr" presetSubtype="1"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Effect transition="in" filter="wheel(1)">
                                      <p:cBhvr>
                                        <p:cTn id="31" dur="400"/>
                                        <p:tgtEl>
                                          <p:spTgt spid="259"/>
                                        </p:tgtEl>
                                      </p:cBhvr>
                                    </p:animEffect>
                                  </p:childTnLst>
                                </p:cTn>
                              </p:par>
                            </p:childTnLst>
                          </p:cTn>
                        </p:par>
                        <p:par>
                          <p:cTn id="32" fill="hold">
                            <p:stCondLst>
                              <p:cond delay="5000"/>
                            </p:stCondLst>
                            <p:childTnLst>
                              <p:par>
                                <p:cTn id="33" presetID="10" presetClass="entr" presetSubtype="0" fill="hold" nodeType="afterEffect">
                                  <p:stCondLst>
                                    <p:cond delay="0"/>
                                  </p:stCondLst>
                                  <p:childTnLst>
                                    <p:set>
                                      <p:cBhvr>
                                        <p:cTn id="34" dur="1" fill="hold">
                                          <p:stCondLst>
                                            <p:cond delay="0"/>
                                          </p:stCondLst>
                                        </p:cTn>
                                        <p:tgtEl>
                                          <p:spTgt spid="265"/>
                                        </p:tgtEl>
                                        <p:attrNameLst>
                                          <p:attrName>style.visibility</p:attrName>
                                        </p:attrNameLst>
                                      </p:cBhvr>
                                      <p:to>
                                        <p:strVal val="visible"/>
                                      </p:to>
                                    </p:set>
                                    <p:animEffect transition="in" filter="fade">
                                      <p:cBhvr>
                                        <p:cTn id="35" dur="250"/>
                                        <p:tgtEl>
                                          <p:spTgt spid="265"/>
                                        </p:tgtEl>
                                      </p:cBhvr>
                                    </p:animEffect>
                                  </p:childTnLst>
                                </p:cTn>
                              </p:par>
                              <p:par>
                                <p:cTn id="36" presetID="10" presetClass="entr" presetSubtype="0" fill="hold" nodeType="withEffect">
                                  <p:stCondLst>
                                    <p:cond delay="0"/>
                                  </p:stCondLst>
                                  <p:childTnLst>
                                    <p:set>
                                      <p:cBhvr>
                                        <p:cTn id="37" dur="1" fill="hold">
                                          <p:stCondLst>
                                            <p:cond delay="0"/>
                                          </p:stCondLst>
                                        </p:cTn>
                                        <p:tgtEl>
                                          <p:spTgt spid="270"/>
                                        </p:tgtEl>
                                        <p:attrNameLst>
                                          <p:attrName>style.visibility</p:attrName>
                                        </p:attrNameLst>
                                      </p:cBhvr>
                                      <p:to>
                                        <p:strVal val="visible"/>
                                      </p:to>
                                    </p:set>
                                    <p:animEffect transition="in" filter="fade">
                                      <p:cBhvr>
                                        <p:cTn id="38" dur="250"/>
                                        <p:tgtEl>
                                          <p:spTgt spid="270"/>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260"/>
                                        </p:tgtEl>
                                        <p:attrNameLst>
                                          <p:attrName>style.visibility</p:attrName>
                                        </p:attrNameLst>
                                      </p:cBhvr>
                                      <p:to>
                                        <p:strVal val="visible"/>
                                      </p:to>
                                    </p:set>
                                    <p:animEffect transition="in" filter="randombar(horizontal)">
                                      <p:cBhvr>
                                        <p:cTn id="41" dur="400"/>
                                        <p:tgtEl>
                                          <p:spTgt spid="260"/>
                                        </p:tgtEl>
                                      </p:cBhvr>
                                    </p:animEffect>
                                  </p:childTnLst>
                                </p:cTn>
                              </p:par>
                              <p:par>
                                <p:cTn id="42" presetID="14" presetClass="entr" presetSubtype="10" fill="hold" grpId="0" nodeType="withEffect">
                                  <p:stCondLst>
                                    <p:cond delay="750"/>
                                  </p:stCondLst>
                                  <p:childTnLst>
                                    <p:set>
                                      <p:cBhvr>
                                        <p:cTn id="43" dur="1" fill="hold">
                                          <p:stCondLst>
                                            <p:cond delay="0"/>
                                          </p:stCondLst>
                                        </p:cTn>
                                        <p:tgtEl>
                                          <p:spTgt spid="261"/>
                                        </p:tgtEl>
                                        <p:attrNameLst>
                                          <p:attrName>style.visibility</p:attrName>
                                        </p:attrNameLst>
                                      </p:cBhvr>
                                      <p:to>
                                        <p:strVal val="visible"/>
                                      </p:to>
                                    </p:set>
                                    <p:animEffect transition="in" filter="randombar(horizontal)">
                                      <p:cBhvr>
                                        <p:cTn id="44" dur="400"/>
                                        <p:tgtEl>
                                          <p:spTgt spid="261"/>
                                        </p:tgtEl>
                                      </p:cBhvr>
                                    </p:animEffect>
                                  </p:childTnLst>
                                </p:cTn>
                              </p:par>
                              <p:par>
                                <p:cTn id="45" presetID="14" presetClass="entr" presetSubtype="10" fill="hold" grpId="0" nodeType="withEffect">
                                  <p:stCondLst>
                                    <p:cond delay="750"/>
                                  </p:stCondLst>
                                  <p:childTnLst>
                                    <p:set>
                                      <p:cBhvr>
                                        <p:cTn id="46" dur="1" fill="hold">
                                          <p:stCondLst>
                                            <p:cond delay="0"/>
                                          </p:stCondLst>
                                        </p:cTn>
                                        <p:tgtEl>
                                          <p:spTgt spid="262"/>
                                        </p:tgtEl>
                                        <p:attrNameLst>
                                          <p:attrName>style.visibility</p:attrName>
                                        </p:attrNameLst>
                                      </p:cBhvr>
                                      <p:to>
                                        <p:strVal val="visible"/>
                                      </p:to>
                                    </p:set>
                                    <p:animEffect transition="in" filter="randombar(horizontal)">
                                      <p:cBhvr>
                                        <p:cTn id="47" dur="400"/>
                                        <p:tgtEl>
                                          <p:spTgt spid="262"/>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263"/>
                                        </p:tgtEl>
                                        <p:attrNameLst>
                                          <p:attrName>style.visibility</p:attrName>
                                        </p:attrNameLst>
                                      </p:cBhvr>
                                      <p:to>
                                        <p:strVal val="visible"/>
                                      </p:to>
                                    </p:set>
                                    <p:animEffect transition="in" filter="randombar(horizontal)">
                                      <p:cBhvr>
                                        <p:cTn id="50" dur="4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p:bldP spid="257" grpId="0"/>
      <p:bldP spid="258" grpId="0" animBg="1"/>
      <p:bldP spid="259" grpId="0" animBg="1"/>
      <p:bldP spid="260" grpId="0"/>
      <p:bldP spid="261" grpId="0"/>
      <p:bldP spid="262" grpId="0"/>
      <p:bldP spid="263" grpId="0"/>
      <p:bldP spid="2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sp>
        <p:nvSpPr>
          <p:cNvPr id="119" name="任意多边形 118"/>
          <p:cNvSpPr/>
          <p:nvPr/>
        </p:nvSpPr>
        <p:spPr>
          <a:xfrm>
            <a:off x="1462318" y="3393777"/>
            <a:ext cx="8998531" cy="659180"/>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ysClr val="window" lastClr="FFFFFF">
              <a:lumMod val="75000"/>
              <a:alpha val="50000"/>
            </a:sysClr>
          </a:solidFill>
          <a:ln w="12700" cap="flat" cmpd="sng" algn="ctr">
            <a:noFill/>
            <a:prstDash val="solid"/>
            <a:miter lim="800000"/>
          </a:ln>
          <a:effectLst>
            <a:innerShdw blurRad="63500" dist="50800" dir="13500000">
              <a:prstClr val="black">
                <a:alpha val="50000"/>
              </a:prstClr>
            </a:innerShdw>
          </a:effectLst>
        </p:spPr>
        <p:txBody>
          <a:bodyPr lIns="91422" tIns="45712" rIns="91422" bIns="45712"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120" name="组合 119"/>
          <p:cNvGrpSpPr/>
          <p:nvPr/>
        </p:nvGrpSpPr>
        <p:grpSpPr>
          <a:xfrm>
            <a:off x="1965494" y="3315908"/>
            <a:ext cx="1573156" cy="825808"/>
            <a:chOff x="1492116" y="2224659"/>
            <a:chExt cx="1180226" cy="619547"/>
          </a:xfrm>
        </p:grpSpPr>
        <p:sp>
          <p:nvSpPr>
            <p:cNvPr id="233" name="任意多边形 232"/>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C00000"/>
            </a:solidFill>
            <a:ln w="12700" cap="flat" cmpd="sng" algn="ctr">
              <a:noFill/>
              <a:prstDash val="solid"/>
              <a:miter lim="800000"/>
            </a:ln>
            <a:effectLst>
              <a:outerShdw blurRad="76200" dist="25400" algn="l" rotWithShape="0">
                <a:prstClr val="black">
                  <a:alpha val="30000"/>
                </a:prstClr>
              </a:outerShdw>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34" name="文本框 25"/>
            <p:cNvSpPr txBox="1"/>
            <p:nvPr/>
          </p:nvSpPr>
          <p:spPr>
            <a:xfrm>
              <a:off x="1492116" y="2338164"/>
              <a:ext cx="750218" cy="375226"/>
            </a:xfrm>
            <a:prstGeom prst="rect">
              <a:avLst/>
            </a:prstGeom>
            <a:noFill/>
          </p:spPr>
          <p:txBody>
            <a:bodyPr wrap="square" lIns="68589" tIns="34295" rIns="68589" bIns="342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rPr>
                <a:t>2016</a:t>
              </a:r>
              <a:endParaRPr kumimoji="0" lang="zh-CN" altLang="en-US"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grpSp>
        <p:nvGrpSpPr>
          <p:cNvPr id="121" name="组合 120"/>
          <p:cNvGrpSpPr/>
          <p:nvPr/>
        </p:nvGrpSpPr>
        <p:grpSpPr>
          <a:xfrm>
            <a:off x="3778184" y="3315908"/>
            <a:ext cx="1601729" cy="825808"/>
            <a:chOff x="2852045" y="2224659"/>
            <a:chExt cx="1201662" cy="619547"/>
          </a:xfrm>
        </p:grpSpPr>
        <p:sp>
          <p:nvSpPr>
            <p:cNvPr id="231" name="任意多边形 230"/>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C00000"/>
            </a:solidFill>
            <a:ln w="12700" cap="flat" cmpd="sng" algn="ctr">
              <a:noFill/>
              <a:prstDash val="solid"/>
              <a:miter lim="800000"/>
            </a:ln>
            <a:effectLst>
              <a:outerShdw blurRad="76200" dist="25400" algn="l" rotWithShape="0">
                <a:prstClr val="black">
                  <a:alpha val="30000"/>
                </a:prstClr>
              </a:outerShdw>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32" name="文本框 26"/>
            <p:cNvSpPr txBox="1"/>
            <p:nvPr/>
          </p:nvSpPr>
          <p:spPr>
            <a:xfrm>
              <a:off x="2852045" y="2338164"/>
              <a:ext cx="750218" cy="375226"/>
            </a:xfrm>
            <a:prstGeom prst="rect">
              <a:avLst/>
            </a:prstGeom>
            <a:noFill/>
          </p:spPr>
          <p:txBody>
            <a:bodyPr wrap="square" lIns="68589" tIns="34295" rIns="68589" bIns="342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rPr>
                <a:t>2017</a:t>
              </a:r>
              <a:endParaRPr kumimoji="0" lang="zh-CN" altLang="en-US"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grpSp>
        <p:nvGrpSpPr>
          <p:cNvPr id="122" name="组合 121"/>
          <p:cNvGrpSpPr/>
          <p:nvPr/>
        </p:nvGrpSpPr>
        <p:grpSpPr>
          <a:xfrm>
            <a:off x="5590869" y="3315908"/>
            <a:ext cx="1630300" cy="825808"/>
            <a:chOff x="4211975" y="2224659"/>
            <a:chExt cx="1223097" cy="619547"/>
          </a:xfrm>
        </p:grpSpPr>
        <p:sp>
          <p:nvSpPr>
            <p:cNvPr id="229" name="任意多边形 228"/>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C00000"/>
            </a:solidFill>
            <a:ln w="12700" cap="flat" cmpd="sng" algn="ctr">
              <a:noFill/>
              <a:prstDash val="solid"/>
              <a:miter lim="800000"/>
            </a:ln>
            <a:effectLst>
              <a:outerShdw blurRad="76200" dist="25400" algn="l" rotWithShape="0">
                <a:prstClr val="black">
                  <a:alpha val="30000"/>
                </a:prstClr>
              </a:outerShdw>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30" name="文本框 27"/>
            <p:cNvSpPr txBox="1"/>
            <p:nvPr/>
          </p:nvSpPr>
          <p:spPr>
            <a:xfrm>
              <a:off x="4211975" y="2338164"/>
              <a:ext cx="750218" cy="375226"/>
            </a:xfrm>
            <a:prstGeom prst="rect">
              <a:avLst/>
            </a:prstGeom>
            <a:noFill/>
          </p:spPr>
          <p:txBody>
            <a:bodyPr wrap="square" lIns="68589" tIns="34295" rIns="68589" bIns="342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rPr>
                <a:t>2018</a:t>
              </a:r>
              <a:endParaRPr kumimoji="0" lang="zh-CN" altLang="en-US"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grpSp>
        <p:nvGrpSpPr>
          <p:cNvPr id="123" name="组合 122"/>
          <p:cNvGrpSpPr/>
          <p:nvPr/>
        </p:nvGrpSpPr>
        <p:grpSpPr>
          <a:xfrm>
            <a:off x="7403561" y="3315908"/>
            <a:ext cx="1658872" cy="825808"/>
            <a:chOff x="5571905" y="2224659"/>
            <a:chExt cx="1244532" cy="619547"/>
          </a:xfrm>
        </p:grpSpPr>
        <p:sp>
          <p:nvSpPr>
            <p:cNvPr id="227" name="任意多边形 226"/>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C00000"/>
            </a:solidFill>
            <a:ln w="12700" cap="flat" cmpd="sng" algn="ctr">
              <a:noFill/>
              <a:prstDash val="solid"/>
              <a:miter lim="800000"/>
            </a:ln>
            <a:effectLst>
              <a:outerShdw blurRad="76200" dist="25400" algn="l" rotWithShape="0">
                <a:prstClr val="black">
                  <a:alpha val="30000"/>
                </a:prstClr>
              </a:outerShdw>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28" name="文本框 28"/>
            <p:cNvSpPr txBox="1"/>
            <p:nvPr/>
          </p:nvSpPr>
          <p:spPr>
            <a:xfrm>
              <a:off x="5571905" y="2338164"/>
              <a:ext cx="750218" cy="375226"/>
            </a:xfrm>
            <a:prstGeom prst="rect">
              <a:avLst/>
            </a:prstGeom>
            <a:noFill/>
          </p:spPr>
          <p:txBody>
            <a:bodyPr wrap="square" lIns="68589" tIns="34295" rIns="68589" bIns="3429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rPr>
                <a:t>2019</a:t>
              </a:r>
              <a:endParaRPr kumimoji="0" lang="zh-CN" altLang="en-US"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sp>
        <p:nvSpPr>
          <p:cNvPr id="124" name="文本框 29"/>
          <p:cNvSpPr txBox="1"/>
          <p:nvPr/>
        </p:nvSpPr>
        <p:spPr>
          <a:xfrm>
            <a:off x="9216251" y="3467201"/>
            <a:ext cx="999987" cy="523220"/>
          </a:xfrm>
          <a:prstGeom prst="rect">
            <a:avLst/>
          </a:prstGeom>
          <a:noFill/>
        </p:spPr>
        <p:txBody>
          <a:bodyPr wrap="square" lIns="91422" tIns="45712" rIns="91422" bIns="4571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rPr>
              <a:t>2020</a:t>
            </a:r>
            <a:endParaRPr kumimoji="0" lang="zh-CN" altLang="en-US" sz="2800" b="0" i="0" u="none" strike="noStrike" kern="120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nvGrpSpPr>
          <p:cNvPr id="125" name="组合 124"/>
          <p:cNvGrpSpPr/>
          <p:nvPr/>
        </p:nvGrpSpPr>
        <p:grpSpPr>
          <a:xfrm>
            <a:off x="1759497" y="4224591"/>
            <a:ext cx="8703485" cy="1853246"/>
            <a:chOff x="1337570" y="2906380"/>
            <a:chExt cx="6529597" cy="1390363"/>
          </a:xfrm>
        </p:grpSpPr>
        <p:grpSp>
          <p:nvGrpSpPr>
            <p:cNvPr id="172" name="组合 171"/>
            <p:cNvGrpSpPr/>
            <p:nvPr/>
          </p:nvGrpSpPr>
          <p:grpSpPr>
            <a:xfrm>
              <a:off x="1337570" y="2906385"/>
              <a:ext cx="1051770" cy="1390358"/>
              <a:chOff x="2027592" y="4097191"/>
              <a:chExt cx="1402117" cy="1853237"/>
            </a:xfrm>
          </p:grpSpPr>
          <p:sp>
            <p:nvSpPr>
              <p:cNvPr id="217" name="圆角矩形 216"/>
              <p:cNvSpPr/>
              <p:nvPr/>
            </p:nvSpPr>
            <p:spPr>
              <a:xfrm>
                <a:off x="2027592" y="5016500"/>
                <a:ext cx="1390785" cy="933928"/>
              </a:xfrm>
              <a:prstGeom prst="roundRect">
                <a:avLst>
                  <a:gd name="adj" fmla="val 6402"/>
                </a:avLst>
              </a:prstGeom>
              <a:noFill/>
              <a:ln w="19050" cap="flat" cmpd="sng" algn="ctr">
                <a:solidFill>
                  <a:sysClr val="window" lastClr="FFFFFF">
                    <a:lumMod val="50000"/>
                  </a:sysClr>
                </a:solidFill>
                <a:prstDash val="sysDot"/>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218" name="组合 217"/>
              <p:cNvGrpSpPr/>
              <p:nvPr/>
            </p:nvGrpSpPr>
            <p:grpSpPr>
              <a:xfrm>
                <a:off x="2045929" y="4854710"/>
                <a:ext cx="1383780" cy="933356"/>
                <a:chOff x="2222230" y="3856062"/>
                <a:chExt cx="1383780" cy="933356"/>
              </a:xfrm>
            </p:grpSpPr>
            <p:grpSp>
              <p:nvGrpSpPr>
                <p:cNvPr id="223" name="组合 222"/>
                <p:cNvGrpSpPr/>
                <p:nvPr/>
              </p:nvGrpSpPr>
              <p:grpSpPr>
                <a:xfrm>
                  <a:off x="2285329" y="3856062"/>
                  <a:ext cx="1231046" cy="326853"/>
                  <a:chOff x="2285329" y="3856062"/>
                  <a:chExt cx="1231046" cy="326853"/>
                </a:xfrm>
              </p:grpSpPr>
              <p:sp>
                <p:nvSpPr>
                  <p:cNvPr id="225" name="圆角矩形 224"/>
                  <p:cNvSpPr/>
                  <p:nvPr/>
                </p:nvSpPr>
                <p:spPr>
                  <a:xfrm>
                    <a:off x="2285329" y="3857031"/>
                    <a:ext cx="1231046" cy="325884"/>
                  </a:xfrm>
                  <a:prstGeom prst="roundRect">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01600" dist="50800" dir="13500000">
                      <a:prstClr val="black">
                        <a:alpha val="38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26" name="文本框 63"/>
                  <p:cNvSpPr txBox="1"/>
                  <p:nvPr/>
                </p:nvSpPr>
                <p:spPr>
                  <a:xfrm>
                    <a:off x="2389034" y="3856062"/>
                    <a:ext cx="1007759"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OPTION 01</a:t>
                    </a:r>
                    <a:endParaRPr kumimoji="0" lang="zh-CN" altLang="en-US"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224" name="文本框 61"/>
                <p:cNvSpPr txBox="1"/>
                <p:nvPr/>
              </p:nvSpPr>
              <p:spPr>
                <a:xfrm>
                  <a:off x="2222230" y="4189255"/>
                  <a:ext cx="1383780" cy="6001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a:t>
                  </a:r>
                </a:p>
              </p:txBody>
            </p:sp>
          </p:grpSp>
          <p:grpSp>
            <p:nvGrpSpPr>
              <p:cNvPr id="219" name="组合 218"/>
              <p:cNvGrpSpPr/>
              <p:nvPr/>
            </p:nvGrpSpPr>
            <p:grpSpPr>
              <a:xfrm>
                <a:off x="2690232" y="4097191"/>
                <a:ext cx="93235" cy="715207"/>
                <a:chOff x="2690232" y="4097191"/>
                <a:chExt cx="93235" cy="715207"/>
              </a:xfrm>
            </p:grpSpPr>
            <p:sp>
              <p:nvSpPr>
                <p:cNvPr id="220" name="椭圆 219"/>
                <p:cNvSpPr/>
                <p:nvPr/>
              </p:nvSpPr>
              <p:spPr>
                <a:xfrm>
                  <a:off x="2690232" y="4097191"/>
                  <a:ext cx="93235" cy="93235"/>
                </a:xfrm>
                <a:prstGeom prst="ellipse">
                  <a:avLst/>
                </a:prstGeom>
                <a:noFill/>
                <a:ln w="19050" cap="flat" cmpd="sng" algn="ctr">
                  <a:solidFill>
                    <a:srgbClr val="C00000"/>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21" name="椭圆 220"/>
                <p:cNvSpPr/>
                <p:nvPr/>
              </p:nvSpPr>
              <p:spPr>
                <a:xfrm>
                  <a:off x="2690232" y="4719163"/>
                  <a:ext cx="93235" cy="93235"/>
                </a:xfrm>
                <a:prstGeom prst="ellipse">
                  <a:avLst/>
                </a:prstGeom>
                <a:noFill/>
                <a:ln w="19050" cap="flat" cmpd="sng" algn="ctr">
                  <a:solidFill>
                    <a:sysClr val="window" lastClr="FFFFFF">
                      <a:lumMod val="50000"/>
                    </a:sys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222" name="直接连接符 22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miter lim="800000"/>
                </a:ln>
                <a:effectLst/>
              </p:spPr>
            </p:cxnSp>
          </p:grpSp>
        </p:grpSp>
        <p:grpSp>
          <p:nvGrpSpPr>
            <p:cNvPr id="173" name="组合 172"/>
            <p:cNvGrpSpPr/>
            <p:nvPr/>
          </p:nvGrpSpPr>
          <p:grpSpPr>
            <a:xfrm>
              <a:off x="2700585" y="2906383"/>
              <a:ext cx="1058211" cy="1390357"/>
              <a:chOff x="2019005" y="4097191"/>
              <a:chExt cx="1410704" cy="1853237"/>
            </a:xfrm>
          </p:grpSpPr>
          <p:sp>
            <p:nvSpPr>
              <p:cNvPr id="207" name="圆角矩形 206"/>
              <p:cNvSpPr/>
              <p:nvPr/>
            </p:nvSpPr>
            <p:spPr>
              <a:xfrm>
                <a:off x="2027592" y="5016500"/>
                <a:ext cx="1390785" cy="933928"/>
              </a:xfrm>
              <a:prstGeom prst="roundRect">
                <a:avLst>
                  <a:gd name="adj" fmla="val 6402"/>
                </a:avLst>
              </a:prstGeom>
              <a:noFill/>
              <a:ln w="19050" cap="flat" cmpd="sng" algn="ctr">
                <a:solidFill>
                  <a:sysClr val="window" lastClr="FFFFFF">
                    <a:lumMod val="50000"/>
                  </a:sysClr>
                </a:solidFill>
                <a:prstDash val="sysDot"/>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208" name="组合 207"/>
              <p:cNvGrpSpPr/>
              <p:nvPr/>
            </p:nvGrpSpPr>
            <p:grpSpPr>
              <a:xfrm>
                <a:off x="2019005" y="4848879"/>
                <a:ext cx="1410704" cy="939191"/>
                <a:chOff x="2195306" y="3850231"/>
                <a:chExt cx="1410704" cy="939191"/>
              </a:xfrm>
            </p:grpSpPr>
            <p:grpSp>
              <p:nvGrpSpPr>
                <p:cNvPr id="213" name="组合 212"/>
                <p:cNvGrpSpPr/>
                <p:nvPr/>
              </p:nvGrpSpPr>
              <p:grpSpPr>
                <a:xfrm>
                  <a:off x="2195306" y="3850231"/>
                  <a:ext cx="1385454" cy="332684"/>
                  <a:chOff x="2195306" y="3850231"/>
                  <a:chExt cx="1385454" cy="332684"/>
                </a:xfrm>
              </p:grpSpPr>
              <p:sp>
                <p:nvSpPr>
                  <p:cNvPr id="215" name="圆角矩形 214"/>
                  <p:cNvSpPr/>
                  <p:nvPr/>
                </p:nvSpPr>
                <p:spPr>
                  <a:xfrm>
                    <a:off x="2285329" y="3857031"/>
                    <a:ext cx="1231046" cy="325884"/>
                  </a:xfrm>
                  <a:prstGeom prst="roundRect">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01600" dist="50800" dir="13500000">
                      <a:prstClr val="black">
                        <a:alpha val="38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6" name="文本框 138"/>
                  <p:cNvSpPr txBox="1"/>
                  <p:nvPr/>
                </p:nvSpPr>
                <p:spPr>
                  <a:xfrm>
                    <a:off x="2195306" y="3850231"/>
                    <a:ext cx="1385454"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OPTION 02</a:t>
                    </a:r>
                    <a:endParaRPr kumimoji="0" lang="zh-CN" altLang="en-US"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214" name="文本框 136"/>
                <p:cNvSpPr txBox="1"/>
                <p:nvPr/>
              </p:nvSpPr>
              <p:spPr>
                <a:xfrm>
                  <a:off x="2222229" y="4189258"/>
                  <a:ext cx="1383781"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a:t>
                  </a:r>
                </a:p>
              </p:txBody>
            </p:sp>
          </p:grpSp>
          <p:grpSp>
            <p:nvGrpSpPr>
              <p:cNvPr id="209" name="组合 208"/>
              <p:cNvGrpSpPr/>
              <p:nvPr/>
            </p:nvGrpSpPr>
            <p:grpSpPr>
              <a:xfrm>
                <a:off x="2690232" y="4097191"/>
                <a:ext cx="93235" cy="715207"/>
                <a:chOff x="2690232" y="4097191"/>
                <a:chExt cx="93235" cy="715207"/>
              </a:xfrm>
            </p:grpSpPr>
            <p:sp>
              <p:nvSpPr>
                <p:cNvPr id="210" name="椭圆 209"/>
                <p:cNvSpPr/>
                <p:nvPr/>
              </p:nvSpPr>
              <p:spPr>
                <a:xfrm>
                  <a:off x="2690232" y="4097191"/>
                  <a:ext cx="93235" cy="93235"/>
                </a:xfrm>
                <a:prstGeom prst="ellipse">
                  <a:avLst/>
                </a:prstGeom>
                <a:noFill/>
                <a:ln w="19050" cap="flat" cmpd="sng" algn="ctr">
                  <a:solidFill>
                    <a:srgbClr val="C00000"/>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11" name="椭圆 210"/>
                <p:cNvSpPr/>
                <p:nvPr/>
              </p:nvSpPr>
              <p:spPr>
                <a:xfrm>
                  <a:off x="2690232" y="4719163"/>
                  <a:ext cx="93235" cy="93235"/>
                </a:xfrm>
                <a:prstGeom prst="ellipse">
                  <a:avLst/>
                </a:prstGeom>
                <a:noFill/>
                <a:ln w="19050" cap="flat" cmpd="sng" algn="ctr">
                  <a:solidFill>
                    <a:sysClr val="window" lastClr="FFFFFF">
                      <a:lumMod val="50000"/>
                    </a:sys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212" name="直接连接符 21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miter lim="800000"/>
                </a:ln>
                <a:effectLst/>
              </p:spPr>
            </p:cxnSp>
          </p:grpSp>
        </p:grpSp>
        <p:grpSp>
          <p:nvGrpSpPr>
            <p:cNvPr id="174" name="组合 173"/>
            <p:cNvGrpSpPr/>
            <p:nvPr/>
          </p:nvGrpSpPr>
          <p:grpSpPr>
            <a:xfrm>
              <a:off x="4076485" y="2906380"/>
              <a:ext cx="1065994" cy="1390356"/>
              <a:chOff x="2027592" y="4097191"/>
              <a:chExt cx="1421078" cy="1853237"/>
            </a:xfrm>
          </p:grpSpPr>
          <p:sp>
            <p:nvSpPr>
              <p:cNvPr id="197" name="圆角矩形 196"/>
              <p:cNvSpPr/>
              <p:nvPr/>
            </p:nvSpPr>
            <p:spPr>
              <a:xfrm>
                <a:off x="2027592" y="5016500"/>
                <a:ext cx="1390785" cy="933928"/>
              </a:xfrm>
              <a:prstGeom prst="roundRect">
                <a:avLst>
                  <a:gd name="adj" fmla="val 6402"/>
                </a:avLst>
              </a:prstGeom>
              <a:noFill/>
              <a:ln w="19050" cap="flat" cmpd="sng" algn="ctr">
                <a:solidFill>
                  <a:sysClr val="window" lastClr="FFFFFF">
                    <a:lumMod val="50000"/>
                  </a:sysClr>
                </a:solidFill>
                <a:prstDash val="sysDot"/>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198" name="组合 197"/>
              <p:cNvGrpSpPr/>
              <p:nvPr/>
            </p:nvGrpSpPr>
            <p:grpSpPr>
              <a:xfrm>
                <a:off x="2045929" y="4855679"/>
                <a:ext cx="1402741" cy="932392"/>
                <a:chOff x="2222230" y="3857031"/>
                <a:chExt cx="1402741" cy="932392"/>
              </a:xfrm>
            </p:grpSpPr>
            <p:grpSp>
              <p:nvGrpSpPr>
                <p:cNvPr id="203" name="组合 202"/>
                <p:cNvGrpSpPr/>
                <p:nvPr/>
              </p:nvGrpSpPr>
              <p:grpSpPr>
                <a:xfrm>
                  <a:off x="2239517" y="3857031"/>
                  <a:ext cx="1385454" cy="325884"/>
                  <a:chOff x="2239517" y="3857031"/>
                  <a:chExt cx="1385454" cy="325884"/>
                </a:xfrm>
              </p:grpSpPr>
              <p:sp>
                <p:nvSpPr>
                  <p:cNvPr id="205" name="圆角矩形 204"/>
                  <p:cNvSpPr/>
                  <p:nvPr/>
                </p:nvSpPr>
                <p:spPr>
                  <a:xfrm>
                    <a:off x="2285329" y="3857031"/>
                    <a:ext cx="1231046" cy="325884"/>
                  </a:xfrm>
                  <a:prstGeom prst="roundRect">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01600" dist="50800" dir="13500000">
                      <a:prstClr val="black">
                        <a:alpha val="38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06" name="文本框 151"/>
                  <p:cNvSpPr txBox="1"/>
                  <p:nvPr/>
                </p:nvSpPr>
                <p:spPr>
                  <a:xfrm>
                    <a:off x="2239517" y="3902089"/>
                    <a:ext cx="1385454"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OPTION 03</a:t>
                    </a:r>
                    <a:endParaRPr kumimoji="0" lang="zh-CN" altLang="en-US"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204" name="文本框 149"/>
                <p:cNvSpPr txBox="1"/>
                <p:nvPr/>
              </p:nvSpPr>
              <p:spPr>
                <a:xfrm>
                  <a:off x="2222230" y="4189259"/>
                  <a:ext cx="1383780"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a:t>
                  </a:r>
                </a:p>
              </p:txBody>
            </p:sp>
          </p:grpSp>
          <p:grpSp>
            <p:nvGrpSpPr>
              <p:cNvPr id="199" name="组合 198"/>
              <p:cNvGrpSpPr/>
              <p:nvPr/>
            </p:nvGrpSpPr>
            <p:grpSpPr>
              <a:xfrm>
                <a:off x="2690232" y="4097191"/>
                <a:ext cx="93235" cy="715207"/>
                <a:chOff x="2690232" y="4097191"/>
                <a:chExt cx="93235" cy="715207"/>
              </a:xfrm>
            </p:grpSpPr>
            <p:sp>
              <p:nvSpPr>
                <p:cNvPr id="200" name="椭圆 199"/>
                <p:cNvSpPr/>
                <p:nvPr/>
              </p:nvSpPr>
              <p:spPr>
                <a:xfrm>
                  <a:off x="2690232" y="4097191"/>
                  <a:ext cx="93235" cy="93235"/>
                </a:xfrm>
                <a:prstGeom prst="ellipse">
                  <a:avLst/>
                </a:prstGeom>
                <a:noFill/>
                <a:ln w="19050" cap="flat" cmpd="sng" algn="ctr">
                  <a:solidFill>
                    <a:srgbClr val="C00000"/>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201" name="椭圆 200"/>
                <p:cNvSpPr/>
                <p:nvPr/>
              </p:nvSpPr>
              <p:spPr>
                <a:xfrm>
                  <a:off x="2690232" y="4719163"/>
                  <a:ext cx="93235" cy="93235"/>
                </a:xfrm>
                <a:prstGeom prst="ellipse">
                  <a:avLst/>
                </a:prstGeom>
                <a:noFill/>
                <a:ln w="19050" cap="flat" cmpd="sng" algn="ctr">
                  <a:solidFill>
                    <a:sysClr val="window" lastClr="FFFFFF">
                      <a:lumMod val="50000"/>
                    </a:sys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202" name="直接连接符 20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miter lim="800000"/>
                </a:ln>
                <a:effectLst/>
              </p:spPr>
            </p:cxnSp>
          </p:grpSp>
        </p:grpSp>
        <p:grpSp>
          <p:nvGrpSpPr>
            <p:cNvPr id="175" name="组合 174"/>
            <p:cNvGrpSpPr/>
            <p:nvPr/>
          </p:nvGrpSpPr>
          <p:grpSpPr>
            <a:xfrm>
              <a:off x="5445940" y="2906380"/>
              <a:ext cx="1051770" cy="1390356"/>
              <a:chOff x="2027592" y="4097191"/>
              <a:chExt cx="1402117" cy="1853237"/>
            </a:xfrm>
          </p:grpSpPr>
          <p:sp>
            <p:nvSpPr>
              <p:cNvPr id="187" name="圆角矩形 186"/>
              <p:cNvSpPr/>
              <p:nvPr/>
            </p:nvSpPr>
            <p:spPr>
              <a:xfrm>
                <a:off x="2027592" y="5016500"/>
                <a:ext cx="1390785" cy="933928"/>
              </a:xfrm>
              <a:prstGeom prst="roundRect">
                <a:avLst>
                  <a:gd name="adj" fmla="val 6402"/>
                </a:avLst>
              </a:prstGeom>
              <a:noFill/>
              <a:ln w="19050" cap="flat" cmpd="sng" algn="ctr">
                <a:solidFill>
                  <a:sysClr val="window" lastClr="FFFFFF">
                    <a:lumMod val="50000"/>
                  </a:sysClr>
                </a:solidFill>
                <a:prstDash val="sysDot"/>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188" name="组合 187"/>
              <p:cNvGrpSpPr/>
              <p:nvPr/>
            </p:nvGrpSpPr>
            <p:grpSpPr>
              <a:xfrm>
                <a:off x="2045929" y="4855679"/>
                <a:ext cx="1383780" cy="932393"/>
                <a:chOff x="2222230" y="3857031"/>
                <a:chExt cx="1383780" cy="932393"/>
              </a:xfrm>
            </p:grpSpPr>
            <p:grpSp>
              <p:nvGrpSpPr>
                <p:cNvPr id="193" name="组合 192"/>
                <p:cNvGrpSpPr/>
                <p:nvPr/>
              </p:nvGrpSpPr>
              <p:grpSpPr>
                <a:xfrm>
                  <a:off x="2285329" y="3857031"/>
                  <a:ext cx="1231046" cy="325884"/>
                  <a:chOff x="2285329" y="3857031"/>
                  <a:chExt cx="1231046" cy="325884"/>
                </a:xfrm>
              </p:grpSpPr>
              <p:sp>
                <p:nvSpPr>
                  <p:cNvPr id="195" name="圆角矩形 194"/>
                  <p:cNvSpPr/>
                  <p:nvPr/>
                </p:nvSpPr>
                <p:spPr>
                  <a:xfrm>
                    <a:off x="2285329" y="3857031"/>
                    <a:ext cx="1231046" cy="325884"/>
                  </a:xfrm>
                  <a:prstGeom prst="roundRect">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01600" dist="50800" dir="13500000">
                      <a:prstClr val="black">
                        <a:alpha val="38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96" name="文本框 164"/>
                  <p:cNvSpPr txBox="1"/>
                  <p:nvPr/>
                </p:nvSpPr>
                <p:spPr>
                  <a:xfrm>
                    <a:off x="2415578" y="3874267"/>
                    <a:ext cx="1041186"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OPTION 04</a:t>
                    </a:r>
                    <a:endParaRPr kumimoji="0" lang="zh-CN" altLang="en-US" sz="1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194" name="文本框 162"/>
                <p:cNvSpPr txBox="1"/>
                <p:nvPr/>
              </p:nvSpPr>
              <p:spPr>
                <a:xfrm>
                  <a:off x="2222230" y="4189260"/>
                  <a:ext cx="1383780"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a:t>
                  </a:r>
                </a:p>
              </p:txBody>
            </p:sp>
          </p:grpSp>
          <p:grpSp>
            <p:nvGrpSpPr>
              <p:cNvPr id="189" name="组合 188"/>
              <p:cNvGrpSpPr/>
              <p:nvPr/>
            </p:nvGrpSpPr>
            <p:grpSpPr>
              <a:xfrm>
                <a:off x="2690232" y="4097191"/>
                <a:ext cx="93235" cy="715207"/>
                <a:chOff x="2690232" y="4097191"/>
                <a:chExt cx="93235" cy="715207"/>
              </a:xfrm>
            </p:grpSpPr>
            <p:sp>
              <p:nvSpPr>
                <p:cNvPr id="190" name="椭圆 189"/>
                <p:cNvSpPr/>
                <p:nvPr/>
              </p:nvSpPr>
              <p:spPr>
                <a:xfrm>
                  <a:off x="2690232" y="4097191"/>
                  <a:ext cx="93235" cy="93235"/>
                </a:xfrm>
                <a:prstGeom prst="ellipse">
                  <a:avLst/>
                </a:prstGeom>
                <a:noFill/>
                <a:ln w="19050" cap="flat" cmpd="sng" algn="ctr">
                  <a:solidFill>
                    <a:srgbClr val="C00000"/>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91" name="椭圆 190"/>
                <p:cNvSpPr/>
                <p:nvPr/>
              </p:nvSpPr>
              <p:spPr>
                <a:xfrm>
                  <a:off x="2690232" y="4719163"/>
                  <a:ext cx="93235" cy="93235"/>
                </a:xfrm>
                <a:prstGeom prst="ellipse">
                  <a:avLst/>
                </a:prstGeom>
                <a:noFill/>
                <a:ln w="19050" cap="flat" cmpd="sng" algn="ctr">
                  <a:solidFill>
                    <a:sysClr val="window" lastClr="FFFFFF">
                      <a:lumMod val="50000"/>
                    </a:sys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192" name="直接连接符 19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miter lim="800000"/>
                </a:ln>
                <a:effectLst/>
              </p:spPr>
            </p:cxnSp>
          </p:grpSp>
        </p:grpSp>
        <p:grpSp>
          <p:nvGrpSpPr>
            <p:cNvPr id="176" name="组合 175"/>
            <p:cNvGrpSpPr/>
            <p:nvPr/>
          </p:nvGrpSpPr>
          <p:grpSpPr>
            <a:xfrm>
              <a:off x="6815397" y="2906383"/>
              <a:ext cx="1051770" cy="1390357"/>
              <a:chOff x="2027592" y="4097191"/>
              <a:chExt cx="1402117" cy="1853237"/>
            </a:xfrm>
          </p:grpSpPr>
          <p:sp>
            <p:nvSpPr>
              <p:cNvPr id="177" name="圆角矩形 176"/>
              <p:cNvSpPr/>
              <p:nvPr/>
            </p:nvSpPr>
            <p:spPr>
              <a:xfrm>
                <a:off x="2027592" y="5016500"/>
                <a:ext cx="1390785" cy="933928"/>
              </a:xfrm>
              <a:prstGeom prst="roundRect">
                <a:avLst>
                  <a:gd name="adj" fmla="val 6402"/>
                </a:avLst>
              </a:prstGeom>
              <a:noFill/>
              <a:ln w="19050" cap="flat" cmpd="sng" algn="ctr">
                <a:solidFill>
                  <a:sysClr val="window" lastClr="FFFFFF">
                    <a:lumMod val="50000"/>
                  </a:sysClr>
                </a:solidFill>
                <a:prstDash val="sysDot"/>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178" name="组合 177"/>
              <p:cNvGrpSpPr/>
              <p:nvPr/>
            </p:nvGrpSpPr>
            <p:grpSpPr>
              <a:xfrm>
                <a:off x="2045929" y="4848879"/>
                <a:ext cx="1383780" cy="939191"/>
                <a:chOff x="2222230" y="3850231"/>
                <a:chExt cx="1383780" cy="939191"/>
              </a:xfrm>
            </p:grpSpPr>
            <p:grpSp>
              <p:nvGrpSpPr>
                <p:cNvPr id="183" name="组合 182"/>
                <p:cNvGrpSpPr/>
                <p:nvPr/>
              </p:nvGrpSpPr>
              <p:grpSpPr>
                <a:xfrm>
                  <a:off x="2285329" y="3850231"/>
                  <a:ext cx="1231046" cy="332684"/>
                  <a:chOff x="2285329" y="3850231"/>
                  <a:chExt cx="1231046" cy="332684"/>
                </a:xfrm>
              </p:grpSpPr>
              <p:sp>
                <p:nvSpPr>
                  <p:cNvPr id="185" name="圆角矩形 184"/>
                  <p:cNvSpPr/>
                  <p:nvPr/>
                </p:nvSpPr>
                <p:spPr>
                  <a:xfrm>
                    <a:off x="2285329" y="3857031"/>
                    <a:ext cx="1231046" cy="325884"/>
                  </a:xfrm>
                  <a:prstGeom prst="roundRect">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101600" dist="50800" dir="13500000">
                      <a:prstClr val="black">
                        <a:alpha val="38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86" name="文本框 177"/>
                  <p:cNvSpPr txBox="1"/>
                  <p:nvPr/>
                </p:nvSpPr>
                <p:spPr>
                  <a:xfrm>
                    <a:off x="2293007" y="3850231"/>
                    <a:ext cx="1145004" cy="2616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OPTION 05</a:t>
                    </a:r>
                    <a:endParaRPr kumimoji="0" lang="zh-CN" altLang="en-US" sz="1100" b="0"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sp>
              <p:nvSpPr>
                <p:cNvPr id="184" name="文本框 175"/>
                <p:cNvSpPr txBox="1"/>
                <p:nvPr/>
              </p:nvSpPr>
              <p:spPr>
                <a:xfrm>
                  <a:off x="2222230" y="4189258"/>
                  <a:ext cx="1383780" cy="6001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请在此处输入您的文本，或者复制您的文本粘贴到此处</a:t>
                  </a:r>
                </a:p>
              </p:txBody>
            </p:sp>
          </p:grpSp>
          <p:grpSp>
            <p:nvGrpSpPr>
              <p:cNvPr id="179" name="组合 178"/>
              <p:cNvGrpSpPr/>
              <p:nvPr/>
            </p:nvGrpSpPr>
            <p:grpSpPr>
              <a:xfrm>
                <a:off x="2690232" y="4097191"/>
                <a:ext cx="93235" cy="715207"/>
                <a:chOff x="2690232" y="4097191"/>
                <a:chExt cx="93235" cy="715207"/>
              </a:xfrm>
            </p:grpSpPr>
            <p:sp>
              <p:nvSpPr>
                <p:cNvPr id="180" name="椭圆 179"/>
                <p:cNvSpPr/>
                <p:nvPr/>
              </p:nvSpPr>
              <p:spPr>
                <a:xfrm>
                  <a:off x="2690232" y="4097191"/>
                  <a:ext cx="93235" cy="93235"/>
                </a:xfrm>
                <a:prstGeom prst="ellipse">
                  <a:avLst/>
                </a:prstGeom>
                <a:noFill/>
                <a:ln w="19050" cap="flat" cmpd="sng" algn="ctr">
                  <a:solidFill>
                    <a:srgbClr val="C00000"/>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81" name="椭圆 180"/>
                <p:cNvSpPr/>
                <p:nvPr/>
              </p:nvSpPr>
              <p:spPr>
                <a:xfrm>
                  <a:off x="2690232" y="4719163"/>
                  <a:ext cx="93235" cy="93235"/>
                </a:xfrm>
                <a:prstGeom prst="ellipse">
                  <a:avLst/>
                </a:prstGeom>
                <a:noFill/>
                <a:ln w="19050" cap="flat" cmpd="sng" algn="ctr">
                  <a:solidFill>
                    <a:sysClr val="window" lastClr="FFFFFF">
                      <a:lumMod val="50000"/>
                    </a:sys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182" name="直接连接符 18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miter lim="800000"/>
                </a:ln>
                <a:effectLst/>
              </p:spPr>
            </p:cxnSp>
          </p:grpSp>
        </p:grpSp>
      </p:grpSp>
      <p:grpSp>
        <p:nvGrpSpPr>
          <p:cNvPr id="126" name="组合 125"/>
          <p:cNvGrpSpPr/>
          <p:nvPr/>
        </p:nvGrpSpPr>
        <p:grpSpPr>
          <a:xfrm>
            <a:off x="1559887" y="1656465"/>
            <a:ext cx="7501161" cy="1545339"/>
            <a:chOff x="1583274" y="979692"/>
            <a:chExt cx="6007619" cy="1159362"/>
          </a:xfrm>
        </p:grpSpPr>
        <p:cxnSp>
          <p:nvCxnSpPr>
            <p:cNvPr id="127" name="直接连接符 126"/>
            <p:cNvCxnSpPr/>
            <p:nvPr/>
          </p:nvCxnSpPr>
          <p:spPr>
            <a:xfrm rot="5400000">
              <a:off x="4085519" y="1634978"/>
              <a:ext cx="1008152" cy="0"/>
            </a:xfrm>
            <a:prstGeom prst="line">
              <a:avLst/>
            </a:prstGeom>
            <a:noFill/>
            <a:ln w="19050" cap="flat" cmpd="sng" algn="ctr">
              <a:solidFill>
                <a:srgbClr val="C00000"/>
              </a:solidFill>
              <a:prstDash val="sysDot"/>
              <a:miter lim="800000"/>
            </a:ln>
            <a:effectLst/>
          </p:spPr>
        </p:cxnSp>
        <p:cxnSp>
          <p:nvCxnSpPr>
            <p:cNvPr id="128" name="直接连接符 127"/>
            <p:cNvCxnSpPr/>
            <p:nvPr/>
          </p:nvCxnSpPr>
          <p:spPr>
            <a:xfrm rot="5400000">
              <a:off x="5424014" y="1634978"/>
              <a:ext cx="1008152" cy="0"/>
            </a:xfrm>
            <a:prstGeom prst="line">
              <a:avLst/>
            </a:prstGeom>
            <a:noFill/>
            <a:ln w="19050" cap="flat" cmpd="sng" algn="ctr">
              <a:solidFill>
                <a:srgbClr val="C00000"/>
              </a:solidFill>
              <a:prstDash val="sysDot"/>
              <a:miter lim="800000"/>
            </a:ln>
            <a:effectLst/>
          </p:spPr>
        </p:cxnSp>
        <p:cxnSp>
          <p:nvCxnSpPr>
            <p:cNvPr id="129" name="直接连接符 128"/>
            <p:cNvCxnSpPr/>
            <p:nvPr/>
          </p:nvCxnSpPr>
          <p:spPr>
            <a:xfrm rot="5400000">
              <a:off x="2720270" y="1634978"/>
              <a:ext cx="1008152" cy="0"/>
            </a:xfrm>
            <a:prstGeom prst="line">
              <a:avLst/>
            </a:prstGeom>
            <a:noFill/>
            <a:ln w="19050" cap="flat" cmpd="sng" algn="ctr">
              <a:solidFill>
                <a:srgbClr val="C00000"/>
              </a:solidFill>
              <a:prstDash val="sysDot"/>
              <a:miter lim="800000"/>
            </a:ln>
            <a:effectLst/>
          </p:spPr>
        </p:cxnSp>
        <p:sp>
          <p:nvSpPr>
            <p:cNvPr id="130" name="圆角矩形 46"/>
            <p:cNvSpPr/>
            <p:nvPr/>
          </p:nvSpPr>
          <p:spPr>
            <a:xfrm flipH="1">
              <a:off x="6029250" y="1029018"/>
              <a:ext cx="1281980"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cap="flat" cmpd="sng" algn="ctr">
              <a:solidFill>
                <a:srgbClr val="C00000"/>
              </a:solidFill>
              <a:prstDash val="sysDot"/>
              <a:miter lim="800000"/>
            </a:ln>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31" name="圆角矩形 46"/>
            <p:cNvSpPr/>
            <p:nvPr/>
          </p:nvSpPr>
          <p:spPr>
            <a:xfrm>
              <a:off x="1862461" y="1029018"/>
              <a:ext cx="1278477"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1" fmla="*/ 213108 w 1803400"/>
                <a:gd name="connsiteY0-2" fmla="*/ 1671566 h 1763006"/>
                <a:gd name="connsiteX1-3" fmla="*/ 0 w 1803400"/>
                <a:gd name="connsiteY1-4" fmla="*/ 1458458 h 1763006"/>
                <a:gd name="connsiteX2-5" fmla="*/ 0 w 1803400"/>
                <a:gd name="connsiteY2-6" fmla="*/ 213108 h 1763006"/>
                <a:gd name="connsiteX3-7" fmla="*/ 213108 w 1803400"/>
                <a:gd name="connsiteY3-8" fmla="*/ 0 h 1763006"/>
                <a:gd name="connsiteX4-9" fmla="*/ 1590292 w 1803400"/>
                <a:gd name="connsiteY4-10" fmla="*/ 0 h 1763006"/>
                <a:gd name="connsiteX5-11" fmla="*/ 1803400 w 1803400"/>
                <a:gd name="connsiteY5-12" fmla="*/ 213108 h 1763006"/>
                <a:gd name="connsiteX6-13" fmla="*/ 1803400 w 1803400"/>
                <a:gd name="connsiteY6-14" fmla="*/ 1458458 h 1763006"/>
                <a:gd name="connsiteX7-15" fmla="*/ 1590292 w 1803400"/>
                <a:gd name="connsiteY7-16" fmla="*/ 1671566 h 1763006"/>
                <a:gd name="connsiteX8-17" fmla="*/ 304548 w 1803400"/>
                <a:gd name="connsiteY8-18" fmla="*/ 1763006 h 1763006"/>
                <a:gd name="connsiteX0-19" fmla="*/ 0 w 1803400"/>
                <a:gd name="connsiteY0-20" fmla="*/ 1458458 h 1763006"/>
                <a:gd name="connsiteX1-21" fmla="*/ 0 w 1803400"/>
                <a:gd name="connsiteY1-22" fmla="*/ 213108 h 1763006"/>
                <a:gd name="connsiteX2-23" fmla="*/ 213108 w 1803400"/>
                <a:gd name="connsiteY2-24" fmla="*/ 0 h 1763006"/>
                <a:gd name="connsiteX3-25" fmla="*/ 1590292 w 1803400"/>
                <a:gd name="connsiteY3-26" fmla="*/ 0 h 1763006"/>
                <a:gd name="connsiteX4-27" fmla="*/ 1803400 w 1803400"/>
                <a:gd name="connsiteY4-28" fmla="*/ 213108 h 1763006"/>
                <a:gd name="connsiteX5-29" fmla="*/ 1803400 w 1803400"/>
                <a:gd name="connsiteY5-30" fmla="*/ 1458458 h 1763006"/>
                <a:gd name="connsiteX6-31" fmla="*/ 1590292 w 1803400"/>
                <a:gd name="connsiteY6-32" fmla="*/ 1671566 h 1763006"/>
                <a:gd name="connsiteX7-33" fmla="*/ 304548 w 1803400"/>
                <a:gd name="connsiteY7-34" fmla="*/ 1763006 h 1763006"/>
                <a:gd name="connsiteX0-35" fmla="*/ 0 w 1803400"/>
                <a:gd name="connsiteY0-36" fmla="*/ 1458458 h 1671566"/>
                <a:gd name="connsiteX1-37" fmla="*/ 0 w 1803400"/>
                <a:gd name="connsiteY1-38" fmla="*/ 213108 h 1671566"/>
                <a:gd name="connsiteX2-39" fmla="*/ 213108 w 1803400"/>
                <a:gd name="connsiteY2-40" fmla="*/ 0 h 1671566"/>
                <a:gd name="connsiteX3-41" fmla="*/ 1590292 w 1803400"/>
                <a:gd name="connsiteY3-42" fmla="*/ 0 h 1671566"/>
                <a:gd name="connsiteX4-43" fmla="*/ 1803400 w 1803400"/>
                <a:gd name="connsiteY4-44" fmla="*/ 213108 h 1671566"/>
                <a:gd name="connsiteX5-45" fmla="*/ 1803400 w 1803400"/>
                <a:gd name="connsiteY5-46" fmla="*/ 1458458 h 1671566"/>
                <a:gd name="connsiteX6-47" fmla="*/ 1590292 w 1803400"/>
                <a:gd name="connsiteY6-48" fmla="*/ 1671566 h 1671566"/>
                <a:gd name="connsiteX0-49" fmla="*/ 0 w 1803400"/>
                <a:gd name="connsiteY0-50" fmla="*/ 1458458 h 1458458"/>
                <a:gd name="connsiteX1-51" fmla="*/ 0 w 1803400"/>
                <a:gd name="connsiteY1-52" fmla="*/ 213108 h 1458458"/>
                <a:gd name="connsiteX2-53" fmla="*/ 213108 w 1803400"/>
                <a:gd name="connsiteY2-54" fmla="*/ 0 h 1458458"/>
                <a:gd name="connsiteX3-55" fmla="*/ 1590292 w 1803400"/>
                <a:gd name="connsiteY3-56" fmla="*/ 0 h 1458458"/>
                <a:gd name="connsiteX4-57" fmla="*/ 1803400 w 1803400"/>
                <a:gd name="connsiteY4-58" fmla="*/ 213108 h 1458458"/>
                <a:gd name="connsiteX5-59" fmla="*/ 1803400 w 1803400"/>
                <a:gd name="connsiteY5-60" fmla="*/ 1458458 h 1458458"/>
                <a:gd name="connsiteX0-61" fmla="*/ 0 w 1803400"/>
                <a:gd name="connsiteY0-62" fmla="*/ 1458458 h 1458458"/>
                <a:gd name="connsiteX1-63" fmla="*/ 0 w 1803400"/>
                <a:gd name="connsiteY1-64" fmla="*/ 213108 h 1458458"/>
                <a:gd name="connsiteX2-65" fmla="*/ 213108 w 1803400"/>
                <a:gd name="connsiteY2-66" fmla="*/ 0 h 1458458"/>
                <a:gd name="connsiteX3-67" fmla="*/ 1590292 w 1803400"/>
                <a:gd name="connsiteY3-68" fmla="*/ 0 h 1458458"/>
                <a:gd name="connsiteX4-69" fmla="*/ 1803400 w 1803400"/>
                <a:gd name="connsiteY4-70" fmla="*/ 213108 h 1458458"/>
                <a:gd name="connsiteX0-71" fmla="*/ 0 w 1590292"/>
                <a:gd name="connsiteY0-72" fmla="*/ 1458458 h 1458458"/>
                <a:gd name="connsiteX1-73" fmla="*/ 0 w 1590292"/>
                <a:gd name="connsiteY1-74" fmla="*/ 213108 h 1458458"/>
                <a:gd name="connsiteX2-75" fmla="*/ 213108 w 1590292"/>
                <a:gd name="connsiteY2-76" fmla="*/ 0 h 1458458"/>
                <a:gd name="connsiteX3-77" fmla="*/ 1590292 w 1590292"/>
                <a:gd name="connsiteY3-78" fmla="*/ 0 h 1458458"/>
              </a:gdLst>
              <a:ahLst/>
              <a:cxnLst>
                <a:cxn ang="0">
                  <a:pos x="connsiteX0-1" y="connsiteY0-2"/>
                </a:cxn>
                <a:cxn ang="0">
                  <a:pos x="connsiteX1-3" y="connsiteY1-4"/>
                </a:cxn>
                <a:cxn ang="0">
                  <a:pos x="connsiteX2-5" y="connsiteY2-6"/>
                </a:cxn>
                <a:cxn ang="0">
                  <a:pos x="connsiteX3-7" y="connsiteY3-8"/>
                </a:cxn>
              </a:cxnLst>
              <a:rect l="l" t="t" r="r" b="b"/>
              <a:pathLst>
                <a:path w="1590292" h="1458458">
                  <a:moveTo>
                    <a:pt x="0" y="1458458"/>
                  </a:moveTo>
                  <a:lnTo>
                    <a:pt x="0" y="213108"/>
                  </a:lnTo>
                  <a:cubicBezTo>
                    <a:pt x="0" y="95412"/>
                    <a:pt x="95412" y="0"/>
                    <a:pt x="213108" y="0"/>
                  </a:cubicBezTo>
                  <a:lnTo>
                    <a:pt x="1590292" y="0"/>
                  </a:lnTo>
                </a:path>
              </a:pathLst>
            </a:custGeom>
            <a:noFill/>
            <a:ln w="19050" cap="flat" cmpd="sng" algn="ctr">
              <a:solidFill>
                <a:srgbClr val="C00000"/>
              </a:solidFill>
              <a:prstDash val="sysDot"/>
              <a:miter lim="800000"/>
            </a:ln>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 lastClr="FFFFFF"/>
                </a:solidFill>
                <a:effectLst/>
                <a:uLnTx/>
                <a:uFillTx/>
                <a:latin typeface="Arial" panose="020B0604020202020204"/>
                <a:ea typeface="微软雅黑" panose="020B0503020204020204" pitchFamily="34" charset="-122"/>
                <a:cs typeface="+mn-cs"/>
              </a:endParaRPr>
            </a:p>
          </p:txBody>
        </p:sp>
        <p:grpSp>
          <p:nvGrpSpPr>
            <p:cNvPr id="132" name="组合 131"/>
            <p:cNvGrpSpPr/>
            <p:nvPr/>
          </p:nvGrpSpPr>
          <p:grpSpPr>
            <a:xfrm>
              <a:off x="1583274" y="1290592"/>
              <a:ext cx="567900" cy="567976"/>
              <a:chOff x="2208974" y="1732724"/>
              <a:chExt cx="916052" cy="916052"/>
            </a:xfrm>
          </p:grpSpPr>
          <p:sp>
            <p:nvSpPr>
              <p:cNvPr id="170" name="椭圆 169"/>
              <p:cNvSpPr/>
              <p:nvPr/>
            </p:nvSpPr>
            <p:spPr>
              <a:xfrm>
                <a:off x="2208974" y="1732724"/>
                <a:ext cx="916052" cy="916052"/>
              </a:xfrm>
              <a:prstGeom prst="ellipse">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63500" dist="25400" dir="13500000">
                  <a:prstClr val="black">
                    <a:alpha val="50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71" name="椭圆 170"/>
              <p:cNvSpPr/>
              <p:nvPr/>
            </p:nvSpPr>
            <p:spPr>
              <a:xfrm>
                <a:off x="2295525" y="1819275"/>
                <a:ext cx="742950" cy="742950"/>
              </a:xfrm>
              <a:prstGeom prst="ellipse">
                <a:avLst/>
              </a:prstGeom>
              <a:gradFill flip="none" rotWithShape="1">
                <a:gsLst>
                  <a:gs pos="0">
                    <a:sysClr val="window" lastClr="FFFFFF">
                      <a:lumMod val="85000"/>
                    </a:sysClr>
                  </a:gs>
                  <a:gs pos="100000">
                    <a:sysClr val="window" lastClr="FFFFFF"/>
                  </a:gs>
                </a:gsLst>
                <a:lin ang="2700000" scaled="1"/>
                <a:tileRect/>
              </a:gradFill>
              <a:ln w="15875" cap="flat" cmpd="sng" algn="ctr">
                <a:gradFill flip="none" rotWithShape="1">
                  <a:gsLst>
                    <a:gs pos="100000">
                      <a:sysClr val="window" lastClr="FFFFFF">
                        <a:lumMod val="85000"/>
                      </a:sysClr>
                    </a:gs>
                    <a:gs pos="0">
                      <a:sysClr val="window" lastClr="FFFFFF"/>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grpSp>
          <p:nvGrpSpPr>
            <p:cNvPr id="133" name="组合 132"/>
            <p:cNvGrpSpPr/>
            <p:nvPr/>
          </p:nvGrpSpPr>
          <p:grpSpPr>
            <a:xfrm>
              <a:off x="2943203" y="1290592"/>
              <a:ext cx="567900" cy="567976"/>
              <a:chOff x="2208974" y="1732724"/>
              <a:chExt cx="916052" cy="916052"/>
            </a:xfrm>
          </p:grpSpPr>
          <p:sp>
            <p:nvSpPr>
              <p:cNvPr id="168" name="椭圆 167"/>
              <p:cNvSpPr/>
              <p:nvPr/>
            </p:nvSpPr>
            <p:spPr>
              <a:xfrm>
                <a:off x="2208974" y="1732724"/>
                <a:ext cx="916052" cy="916052"/>
              </a:xfrm>
              <a:prstGeom prst="ellipse">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63500" dist="25400" dir="13500000">
                  <a:prstClr val="black">
                    <a:alpha val="50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69" name="椭圆 168"/>
              <p:cNvSpPr/>
              <p:nvPr/>
            </p:nvSpPr>
            <p:spPr>
              <a:xfrm>
                <a:off x="2295525" y="1819275"/>
                <a:ext cx="742950" cy="742950"/>
              </a:xfrm>
              <a:prstGeom prst="ellipse">
                <a:avLst/>
              </a:prstGeom>
              <a:gradFill flip="none" rotWithShape="1">
                <a:gsLst>
                  <a:gs pos="0">
                    <a:sysClr val="window" lastClr="FFFFFF">
                      <a:lumMod val="85000"/>
                    </a:sysClr>
                  </a:gs>
                  <a:gs pos="100000">
                    <a:sysClr val="window" lastClr="FFFFFF"/>
                  </a:gs>
                </a:gsLst>
                <a:lin ang="2700000" scaled="1"/>
                <a:tileRect/>
              </a:gradFill>
              <a:ln w="15875" cap="flat" cmpd="sng" algn="ctr">
                <a:gradFill flip="none" rotWithShape="1">
                  <a:gsLst>
                    <a:gs pos="100000">
                      <a:sysClr val="window" lastClr="FFFFFF">
                        <a:lumMod val="85000"/>
                      </a:sysClr>
                    </a:gs>
                    <a:gs pos="0">
                      <a:sysClr val="window" lastClr="FFFFFF"/>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grpSp>
          <p:nvGrpSpPr>
            <p:cNvPr id="134" name="组合 133"/>
            <p:cNvGrpSpPr/>
            <p:nvPr/>
          </p:nvGrpSpPr>
          <p:grpSpPr>
            <a:xfrm>
              <a:off x="4303133" y="1290592"/>
              <a:ext cx="567900" cy="567976"/>
              <a:chOff x="2208974" y="1732724"/>
              <a:chExt cx="916052" cy="916052"/>
            </a:xfrm>
          </p:grpSpPr>
          <p:sp>
            <p:nvSpPr>
              <p:cNvPr id="166" name="椭圆 165"/>
              <p:cNvSpPr/>
              <p:nvPr/>
            </p:nvSpPr>
            <p:spPr>
              <a:xfrm>
                <a:off x="2208974" y="1732724"/>
                <a:ext cx="916052" cy="916052"/>
              </a:xfrm>
              <a:prstGeom prst="ellipse">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63500" dist="25400" dir="13500000">
                  <a:prstClr val="black">
                    <a:alpha val="50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67" name="椭圆 166"/>
              <p:cNvSpPr/>
              <p:nvPr/>
            </p:nvSpPr>
            <p:spPr>
              <a:xfrm>
                <a:off x="2295525" y="1819275"/>
                <a:ext cx="742950" cy="742950"/>
              </a:xfrm>
              <a:prstGeom prst="ellipse">
                <a:avLst/>
              </a:prstGeom>
              <a:gradFill flip="none" rotWithShape="1">
                <a:gsLst>
                  <a:gs pos="0">
                    <a:sysClr val="window" lastClr="FFFFFF">
                      <a:lumMod val="85000"/>
                    </a:sysClr>
                  </a:gs>
                  <a:gs pos="100000">
                    <a:sysClr val="window" lastClr="FFFFFF"/>
                  </a:gs>
                </a:gsLst>
                <a:lin ang="2700000" scaled="1"/>
                <a:tileRect/>
              </a:gradFill>
              <a:ln w="15875" cap="flat" cmpd="sng" algn="ctr">
                <a:gradFill flip="none" rotWithShape="1">
                  <a:gsLst>
                    <a:gs pos="100000">
                      <a:sysClr val="window" lastClr="FFFFFF">
                        <a:lumMod val="85000"/>
                      </a:sysClr>
                    </a:gs>
                    <a:gs pos="0">
                      <a:sysClr val="window" lastClr="FFFFFF"/>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grpSp>
          <p:nvGrpSpPr>
            <p:cNvPr id="135" name="组合 134"/>
            <p:cNvGrpSpPr/>
            <p:nvPr/>
          </p:nvGrpSpPr>
          <p:grpSpPr>
            <a:xfrm>
              <a:off x="5663063" y="1290592"/>
              <a:ext cx="567900" cy="567976"/>
              <a:chOff x="2208974" y="1732724"/>
              <a:chExt cx="916052" cy="916052"/>
            </a:xfrm>
          </p:grpSpPr>
          <p:sp>
            <p:nvSpPr>
              <p:cNvPr id="164" name="椭圆 163"/>
              <p:cNvSpPr/>
              <p:nvPr/>
            </p:nvSpPr>
            <p:spPr>
              <a:xfrm>
                <a:off x="2208974" y="1732724"/>
                <a:ext cx="916052" cy="916052"/>
              </a:xfrm>
              <a:prstGeom prst="ellipse">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63500" dist="25400" dir="13500000">
                  <a:prstClr val="black">
                    <a:alpha val="50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65" name="椭圆 164"/>
              <p:cNvSpPr/>
              <p:nvPr/>
            </p:nvSpPr>
            <p:spPr>
              <a:xfrm>
                <a:off x="2295525" y="1819275"/>
                <a:ext cx="742950" cy="742950"/>
              </a:xfrm>
              <a:prstGeom prst="ellipse">
                <a:avLst/>
              </a:prstGeom>
              <a:gradFill flip="none" rotWithShape="1">
                <a:gsLst>
                  <a:gs pos="0">
                    <a:sysClr val="window" lastClr="FFFFFF">
                      <a:lumMod val="85000"/>
                    </a:sysClr>
                  </a:gs>
                  <a:gs pos="100000">
                    <a:sysClr val="window" lastClr="FFFFFF"/>
                  </a:gs>
                </a:gsLst>
                <a:lin ang="2700000" scaled="1"/>
                <a:tileRect/>
              </a:gradFill>
              <a:ln w="15875" cap="flat" cmpd="sng" algn="ctr">
                <a:gradFill flip="none" rotWithShape="1">
                  <a:gsLst>
                    <a:gs pos="100000">
                      <a:sysClr val="window" lastClr="FFFFFF">
                        <a:lumMod val="85000"/>
                      </a:sysClr>
                    </a:gs>
                    <a:gs pos="0">
                      <a:sysClr val="window" lastClr="FFFFFF"/>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grpSp>
          <p:nvGrpSpPr>
            <p:cNvPr id="136" name="组合 135"/>
            <p:cNvGrpSpPr/>
            <p:nvPr/>
          </p:nvGrpSpPr>
          <p:grpSpPr>
            <a:xfrm>
              <a:off x="7022993" y="1290592"/>
              <a:ext cx="567900" cy="567976"/>
              <a:chOff x="2208974" y="1732724"/>
              <a:chExt cx="916052" cy="916052"/>
            </a:xfrm>
          </p:grpSpPr>
          <p:sp>
            <p:nvSpPr>
              <p:cNvPr id="162" name="椭圆 161"/>
              <p:cNvSpPr/>
              <p:nvPr/>
            </p:nvSpPr>
            <p:spPr>
              <a:xfrm>
                <a:off x="2208974" y="1732724"/>
                <a:ext cx="916052" cy="916052"/>
              </a:xfrm>
              <a:prstGeom prst="ellipse">
                <a:avLst/>
              </a:prstGeom>
              <a:solidFill>
                <a:srgbClr val="C00000"/>
              </a:solidFill>
              <a:ln w="19050" cap="flat" cmpd="sng" algn="ctr">
                <a:gradFill flip="none" rotWithShape="1">
                  <a:gsLst>
                    <a:gs pos="0">
                      <a:sysClr val="window" lastClr="FFFFFF">
                        <a:lumMod val="85000"/>
                      </a:sysClr>
                    </a:gs>
                    <a:gs pos="100000">
                      <a:sysClr val="window" lastClr="FFFFFF"/>
                    </a:gs>
                  </a:gsLst>
                  <a:lin ang="2700000" scaled="1"/>
                  <a:tileRect/>
                </a:gradFill>
                <a:prstDash val="solid"/>
                <a:miter lim="800000"/>
              </a:ln>
              <a:effectLst>
                <a:innerShdw blurRad="63500" dist="25400" dir="13500000">
                  <a:prstClr val="black">
                    <a:alpha val="50000"/>
                  </a:prst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63" name="椭圆 162"/>
              <p:cNvSpPr/>
              <p:nvPr/>
            </p:nvSpPr>
            <p:spPr>
              <a:xfrm>
                <a:off x="2295525" y="1819275"/>
                <a:ext cx="742950" cy="742950"/>
              </a:xfrm>
              <a:prstGeom prst="ellipse">
                <a:avLst/>
              </a:prstGeom>
              <a:gradFill flip="none" rotWithShape="1">
                <a:gsLst>
                  <a:gs pos="0">
                    <a:sysClr val="window" lastClr="FFFFFF">
                      <a:lumMod val="85000"/>
                    </a:sysClr>
                  </a:gs>
                  <a:gs pos="100000">
                    <a:sysClr val="window" lastClr="FFFFFF"/>
                  </a:gs>
                </a:gsLst>
                <a:lin ang="2700000" scaled="1"/>
                <a:tileRect/>
              </a:gradFill>
              <a:ln w="15875" cap="flat" cmpd="sng" algn="ctr">
                <a:gradFill flip="none" rotWithShape="1">
                  <a:gsLst>
                    <a:gs pos="100000">
                      <a:sysClr val="window" lastClr="FFFFFF">
                        <a:lumMod val="85000"/>
                      </a:sysClr>
                    </a:gs>
                    <a:gs pos="0">
                      <a:sysClr val="window" lastClr="FFFFFF"/>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sp>
          <p:nvSpPr>
            <p:cNvPr id="137" name="椭圆 136"/>
            <p:cNvSpPr/>
            <p:nvPr/>
          </p:nvSpPr>
          <p:spPr>
            <a:xfrm>
              <a:off x="3182138" y="979692"/>
              <a:ext cx="84626" cy="84637"/>
            </a:xfrm>
            <a:prstGeom prst="ellipse">
              <a:avLst/>
            </a:prstGeom>
            <a:noFill/>
            <a:ln w="19050" cap="flat" cmpd="sng" algn="ctr">
              <a:solidFill>
                <a:srgbClr val="C00000"/>
              </a:solidFill>
              <a:prstDash val="solid"/>
              <a:miter lim="800000"/>
            </a:ln>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38" name="椭圆 137"/>
            <p:cNvSpPr/>
            <p:nvPr/>
          </p:nvSpPr>
          <p:spPr>
            <a:xfrm>
              <a:off x="4544770" y="979692"/>
              <a:ext cx="84626" cy="84637"/>
            </a:xfrm>
            <a:prstGeom prst="ellipse">
              <a:avLst/>
            </a:prstGeom>
            <a:noFill/>
            <a:ln w="19050" cap="flat" cmpd="sng" algn="ctr">
              <a:solidFill>
                <a:srgbClr val="C00000"/>
              </a:solidFill>
              <a:prstDash val="solid"/>
              <a:miter lim="800000"/>
            </a:ln>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39" name="椭圆 138"/>
            <p:cNvSpPr/>
            <p:nvPr/>
          </p:nvSpPr>
          <p:spPr>
            <a:xfrm>
              <a:off x="5890967" y="979692"/>
              <a:ext cx="84626" cy="84637"/>
            </a:xfrm>
            <a:prstGeom prst="ellipse">
              <a:avLst/>
            </a:prstGeom>
            <a:noFill/>
            <a:ln w="19050" cap="flat" cmpd="sng" algn="ctr">
              <a:solidFill>
                <a:srgbClr val="C00000"/>
              </a:solidFill>
              <a:prstDash val="solid"/>
              <a:miter lim="800000"/>
            </a:ln>
            <a:effectLst/>
          </p:spPr>
          <p:txBody>
            <a:bodyPr lIns="68589" tIns="34295" rIns="68589" bIns="3429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cxnSp>
          <p:nvCxnSpPr>
            <p:cNvPr id="140" name="直接连接符 139"/>
            <p:cNvCxnSpPr/>
            <p:nvPr/>
          </p:nvCxnSpPr>
          <p:spPr>
            <a:xfrm>
              <a:off x="3313094" y="1025444"/>
              <a:ext cx="1170276" cy="0"/>
            </a:xfrm>
            <a:prstGeom prst="line">
              <a:avLst/>
            </a:prstGeom>
            <a:noFill/>
            <a:ln w="19050" cap="flat" cmpd="sng" algn="ctr">
              <a:solidFill>
                <a:srgbClr val="C00000"/>
              </a:solidFill>
              <a:prstDash val="sysDot"/>
              <a:miter lim="800000"/>
            </a:ln>
            <a:effectLst/>
          </p:spPr>
        </p:cxnSp>
        <p:cxnSp>
          <p:nvCxnSpPr>
            <p:cNvPr id="141" name="直接连接符 140"/>
            <p:cNvCxnSpPr/>
            <p:nvPr/>
          </p:nvCxnSpPr>
          <p:spPr>
            <a:xfrm>
              <a:off x="4675881" y="1025444"/>
              <a:ext cx="1170276" cy="0"/>
            </a:xfrm>
            <a:prstGeom prst="line">
              <a:avLst/>
            </a:prstGeom>
            <a:noFill/>
            <a:ln w="19050" cap="flat" cmpd="sng" algn="ctr">
              <a:solidFill>
                <a:srgbClr val="C00000"/>
              </a:solidFill>
              <a:prstDash val="sysDot"/>
              <a:miter lim="800000"/>
            </a:ln>
            <a:effectLst/>
          </p:spPr>
        </p:cxnSp>
        <p:grpSp>
          <p:nvGrpSpPr>
            <p:cNvPr id="142" name="Group 4"/>
            <p:cNvGrpSpPr>
              <a:grpSpLocks noChangeAspect="1"/>
            </p:cNvGrpSpPr>
            <p:nvPr/>
          </p:nvGrpSpPr>
          <p:grpSpPr bwMode="auto">
            <a:xfrm>
              <a:off x="1761032" y="1436564"/>
              <a:ext cx="231382" cy="271192"/>
              <a:chOff x="1776" y="1776"/>
              <a:chExt cx="64" cy="75"/>
            </a:xfrm>
            <a:solidFill>
              <a:sysClr val="window" lastClr="FFFFFF">
                <a:lumMod val="50000"/>
              </a:sysClr>
            </a:solidFill>
          </p:grpSpPr>
          <p:sp>
            <p:nvSpPr>
              <p:cNvPr id="15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43" name="Group 18"/>
            <p:cNvGrpSpPr>
              <a:grpSpLocks noChangeAspect="1"/>
            </p:cNvGrpSpPr>
            <p:nvPr/>
          </p:nvGrpSpPr>
          <p:grpSpPr bwMode="auto">
            <a:xfrm>
              <a:off x="3105703" y="1462612"/>
              <a:ext cx="234992" cy="218996"/>
              <a:chOff x="3802" y="2858"/>
              <a:chExt cx="616" cy="574"/>
            </a:xfrm>
            <a:solidFill>
              <a:sysClr val="window" lastClr="FFFFFF">
                <a:lumMod val="50000"/>
              </a:sysClr>
            </a:solidFill>
          </p:grpSpPr>
          <p:sp>
            <p:nvSpPr>
              <p:cNvPr id="15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44" name="Group 13"/>
            <p:cNvGrpSpPr>
              <a:grpSpLocks noChangeAspect="1"/>
            </p:cNvGrpSpPr>
            <p:nvPr/>
          </p:nvGrpSpPr>
          <p:grpSpPr bwMode="auto">
            <a:xfrm>
              <a:off x="4449972" y="1429344"/>
              <a:ext cx="282164" cy="285534"/>
              <a:chOff x="2426" y="2781"/>
              <a:chExt cx="593" cy="600"/>
            </a:xfrm>
            <a:solidFill>
              <a:sysClr val="window" lastClr="FFFFFF">
                <a:lumMod val="50000"/>
              </a:sysClr>
            </a:solidFill>
          </p:grpSpPr>
          <p:sp>
            <p:nvSpPr>
              <p:cNvPr id="151"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45" name="Freeform 108"/>
            <p:cNvSpPr>
              <a:spLocks noEditPoints="1"/>
            </p:cNvSpPr>
            <p:nvPr/>
          </p:nvSpPr>
          <p:spPr bwMode="auto">
            <a:xfrm>
              <a:off x="5796437" y="1423363"/>
              <a:ext cx="296391" cy="2974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ysClr val="window" lastClr="FFFFFF">
                <a:lumMod val="50000"/>
              </a:sysClr>
            </a:solidFill>
            <a:ln>
              <a:noFill/>
            </a:ln>
          </p:spPr>
          <p:txBody>
            <a:bodyPr vert="horz" wrap="square" lIns="68589" tIns="34295" rIns="68589" bIns="3429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46" name="Group 909"/>
            <p:cNvGrpSpPr>
              <a:grpSpLocks noChangeAspect="1"/>
            </p:cNvGrpSpPr>
            <p:nvPr/>
          </p:nvGrpSpPr>
          <p:grpSpPr bwMode="auto">
            <a:xfrm>
              <a:off x="7186545" y="1464644"/>
              <a:ext cx="252228" cy="215136"/>
              <a:chOff x="6090" y="1175"/>
              <a:chExt cx="265" cy="226"/>
            </a:xfrm>
            <a:solidFill>
              <a:sysClr val="window" lastClr="FFFFFF">
                <a:lumMod val="50000"/>
              </a:sysClr>
            </a:solidFill>
            <a:effectLst/>
          </p:grpSpPr>
          <p:sp>
            <p:nvSpPr>
              <p:cNvPr id="147"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48"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49"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50"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grpSp>
        <p:nvGrpSpPr>
          <p:cNvPr id="269" name="组合 268"/>
          <p:cNvGrpSpPr/>
          <p:nvPr/>
        </p:nvGrpSpPr>
        <p:grpSpPr>
          <a:xfrm>
            <a:off x="5489791" y="932724"/>
            <a:ext cx="1103498" cy="5856651"/>
            <a:chOff x="6164803" y="3629876"/>
            <a:chExt cx="708025" cy="3914775"/>
          </a:xfrm>
        </p:grpSpPr>
        <p:pic>
          <p:nvPicPr>
            <p:cNvPr id="27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4803" y="3629876"/>
              <a:ext cx="708025"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71" name="组合 270"/>
            <p:cNvGrpSpPr/>
            <p:nvPr/>
          </p:nvGrpSpPr>
          <p:grpSpPr>
            <a:xfrm>
              <a:off x="6193377" y="4632573"/>
              <a:ext cx="641351" cy="2460625"/>
              <a:chOff x="6119020" y="2401151"/>
              <a:chExt cx="641351" cy="2460625"/>
            </a:xfrm>
          </p:grpSpPr>
          <p:sp>
            <p:nvSpPr>
              <p:cNvPr id="272" name="Freeform 15"/>
              <p:cNvSpPr/>
              <p:nvPr/>
            </p:nvSpPr>
            <p:spPr bwMode="auto">
              <a:xfrm>
                <a:off x="6269833" y="2401151"/>
                <a:ext cx="336549" cy="2427288"/>
              </a:xfrm>
              <a:custGeom>
                <a:avLst/>
                <a:gdLst>
                  <a:gd name="T0" fmla="*/ 0 w 90"/>
                  <a:gd name="T1" fmla="*/ 0 h 647"/>
                  <a:gd name="T2" fmla="*/ 0 w 90"/>
                  <a:gd name="T3" fmla="*/ 615 h 647"/>
                  <a:gd name="T4" fmla="*/ 6 w 90"/>
                  <a:gd name="T5" fmla="*/ 615 h 647"/>
                  <a:gd name="T6" fmla="*/ 45 w 90"/>
                  <a:gd name="T7" fmla="*/ 647 h 647"/>
                  <a:gd name="T8" fmla="*/ 84 w 90"/>
                  <a:gd name="T9" fmla="*/ 615 h 647"/>
                  <a:gd name="T10" fmla="*/ 90 w 90"/>
                  <a:gd name="T11" fmla="*/ 615 h 647"/>
                  <a:gd name="T12" fmla="*/ 90 w 90"/>
                  <a:gd name="T13" fmla="*/ 0 h 647"/>
                  <a:gd name="T14" fmla="*/ 0 w 90"/>
                  <a:gd name="T15" fmla="*/ 0 h 6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647">
                    <a:moveTo>
                      <a:pt x="0" y="0"/>
                    </a:moveTo>
                    <a:cubicBezTo>
                      <a:pt x="0" y="615"/>
                      <a:pt x="0" y="615"/>
                      <a:pt x="0" y="615"/>
                    </a:cubicBezTo>
                    <a:cubicBezTo>
                      <a:pt x="2" y="613"/>
                      <a:pt x="5" y="613"/>
                      <a:pt x="6" y="615"/>
                    </a:cubicBezTo>
                    <a:cubicBezTo>
                      <a:pt x="6" y="615"/>
                      <a:pt x="41" y="647"/>
                      <a:pt x="45" y="647"/>
                    </a:cubicBezTo>
                    <a:cubicBezTo>
                      <a:pt x="49" y="647"/>
                      <a:pt x="84" y="615"/>
                      <a:pt x="84" y="615"/>
                    </a:cubicBezTo>
                    <a:cubicBezTo>
                      <a:pt x="86" y="613"/>
                      <a:pt x="89" y="613"/>
                      <a:pt x="90" y="615"/>
                    </a:cubicBezTo>
                    <a:cubicBezTo>
                      <a:pt x="90" y="0"/>
                      <a:pt x="90" y="0"/>
                      <a:pt x="90" y="0"/>
                    </a:cubicBezTo>
                    <a:lnTo>
                      <a:pt x="0"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Arial" panose="020B0604020202020204"/>
                  <a:ea typeface="微软雅黑" panose="020B0503020204020204" pitchFamily="34" charset="-122"/>
                </a:endParaRPr>
              </a:p>
            </p:txBody>
          </p:sp>
          <p:sp>
            <p:nvSpPr>
              <p:cNvPr id="273" name="Freeform 16"/>
              <p:cNvSpPr/>
              <p:nvPr/>
            </p:nvSpPr>
            <p:spPr bwMode="auto">
              <a:xfrm>
                <a:off x="6119020" y="2401151"/>
                <a:ext cx="150813" cy="2460625"/>
              </a:xfrm>
              <a:custGeom>
                <a:avLst/>
                <a:gdLst>
                  <a:gd name="T0" fmla="*/ 0 w 95"/>
                  <a:gd name="T1" fmla="*/ 0 h 1550"/>
                  <a:gd name="T2" fmla="*/ 0 w 95"/>
                  <a:gd name="T3" fmla="*/ 1550 h 1550"/>
                  <a:gd name="T4" fmla="*/ 95 w 95"/>
                  <a:gd name="T5" fmla="*/ 1453 h 1550"/>
                  <a:gd name="T6" fmla="*/ 95 w 95"/>
                  <a:gd name="T7" fmla="*/ 0 h 1550"/>
                  <a:gd name="T8" fmla="*/ 0 w 95"/>
                  <a:gd name="T9" fmla="*/ 0 h 1550"/>
                </a:gdLst>
                <a:ahLst/>
                <a:cxnLst>
                  <a:cxn ang="0">
                    <a:pos x="T0" y="T1"/>
                  </a:cxn>
                  <a:cxn ang="0">
                    <a:pos x="T2" y="T3"/>
                  </a:cxn>
                  <a:cxn ang="0">
                    <a:pos x="T4" y="T5"/>
                  </a:cxn>
                  <a:cxn ang="0">
                    <a:pos x="T6" y="T7"/>
                  </a:cxn>
                  <a:cxn ang="0">
                    <a:pos x="T8" y="T9"/>
                  </a:cxn>
                </a:cxnLst>
                <a:rect l="0" t="0" r="r" b="b"/>
                <a:pathLst>
                  <a:path w="95" h="1550">
                    <a:moveTo>
                      <a:pt x="0" y="0"/>
                    </a:moveTo>
                    <a:lnTo>
                      <a:pt x="0" y="1550"/>
                    </a:lnTo>
                    <a:lnTo>
                      <a:pt x="95" y="1453"/>
                    </a:lnTo>
                    <a:lnTo>
                      <a:pt x="95" y="0"/>
                    </a:lnTo>
                    <a:lnTo>
                      <a:pt x="0" y="0"/>
                    </a:lnTo>
                    <a:close/>
                  </a:path>
                </a:pathLst>
              </a:custGeom>
              <a:solidFill>
                <a:srgbClr val="C00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74" name="Freeform 17"/>
              <p:cNvSpPr/>
              <p:nvPr/>
            </p:nvSpPr>
            <p:spPr bwMode="auto">
              <a:xfrm>
                <a:off x="6606383" y="2401151"/>
                <a:ext cx="153988" cy="2460625"/>
              </a:xfrm>
              <a:custGeom>
                <a:avLst/>
                <a:gdLst>
                  <a:gd name="T0" fmla="*/ 0 w 97"/>
                  <a:gd name="T1" fmla="*/ 0 h 1550"/>
                  <a:gd name="T2" fmla="*/ 0 w 97"/>
                  <a:gd name="T3" fmla="*/ 1453 h 1550"/>
                  <a:gd name="T4" fmla="*/ 97 w 97"/>
                  <a:gd name="T5" fmla="*/ 1550 h 1550"/>
                  <a:gd name="T6" fmla="*/ 97 w 97"/>
                  <a:gd name="T7" fmla="*/ 0 h 1550"/>
                  <a:gd name="T8" fmla="*/ 0 w 97"/>
                  <a:gd name="T9" fmla="*/ 0 h 1550"/>
                </a:gdLst>
                <a:ahLst/>
                <a:cxnLst>
                  <a:cxn ang="0">
                    <a:pos x="T0" y="T1"/>
                  </a:cxn>
                  <a:cxn ang="0">
                    <a:pos x="T2" y="T3"/>
                  </a:cxn>
                  <a:cxn ang="0">
                    <a:pos x="T4" y="T5"/>
                  </a:cxn>
                  <a:cxn ang="0">
                    <a:pos x="T6" y="T7"/>
                  </a:cxn>
                  <a:cxn ang="0">
                    <a:pos x="T8" y="T9"/>
                  </a:cxn>
                </a:cxnLst>
                <a:rect l="0" t="0" r="r" b="b"/>
                <a:pathLst>
                  <a:path w="97" h="1550">
                    <a:moveTo>
                      <a:pt x="0" y="0"/>
                    </a:moveTo>
                    <a:lnTo>
                      <a:pt x="0" y="1453"/>
                    </a:lnTo>
                    <a:lnTo>
                      <a:pt x="97" y="1550"/>
                    </a:lnTo>
                    <a:lnTo>
                      <a:pt x="97" y="0"/>
                    </a:lnTo>
                    <a:lnTo>
                      <a:pt x="0" y="0"/>
                    </a:lnTo>
                    <a:close/>
                  </a:path>
                </a:pathLst>
              </a:custGeom>
              <a:solidFill>
                <a:srgbClr val="C00000">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grpSp>
        <p:nvGrpSpPr>
          <p:cNvPr id="275" name="Group 7"/>
          <p:cNvGrpSpPr/>
          <p:nvPr/>
        </p:nvGrpSpPr>
        <p:grpSpPr>
          <a:xfrm>
            <a:off x="4988123" y="4340337"/>
            <a:ext cx="1393277" cy="1338773"/>
            <a:chOff x="5013756" y="3958570"/>
            <a:chExt cx="1393459" cy="1338773"/>
          </a:xfrm>
        </p:grpSpPr>
        <p:sp>
          <p:nvSpPr>
            <p:cNvPr id="276" name="Diamond 8"/>
            <p:cNvSpPr/>
            <p:nvPr/>
          </p:nvSpPr>
          <p:spPr>
            <a:xfrm>
              <a:off x="5013756" y="3958570"/>
              <a:ext cx="1393459" cy="1338773"/>
            </a:xfrm>
            <a:prstGeom prst="diamond">
              <a:avLst/>
            </a:pr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277" name="Group 9"/>
            <p:cNvGrpSpPr/>
            <p:nvPr/>
          </p:nvGrpSpPr>
          <p:grpSpPr>
            <a:xfrm>
              <a:off x="5478313" y="4439043"/>
              <a:ext cx="464344" cy="377825"/>
              <a:chOff x="10074275" y="4479132"/>
              <a:chExt cx="464344" cy="377825"/>
            </a:xfrm>
            <a:solidFill>
              <a:sysClr val="window" lastClr="FFFFFF"/>
            </a:solidFill>
          </p:grpSpPr>
          <p:sp>
            <p:nvSpPr>
              <p:cNvPr id="278"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79"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grpSp>
      <p:grpSp>
        <p:nvGrpSpPr>
          <p:cNvPr id="280" name="Group 12"/>
          <p:cNvGrpSpPr/>
          <p:nvPr/>
        </p:nvGrpSpPr>
        <p:grpSpPr>
          <a:xfrm>
            <a:off x="5686034" y="1910532"/>
            <a:ext cx="1393277" cy="1338773"/>
            <a:chOff x="5711758" y="1528765"/>
            <a:chExt cx="1393459" cy="1338773"/>
          </a:xfrm>
        </p:grpSpPr>
        <p:sp>
          <p:nvSpPr>
            <p:cNvPr id="281" name="Diamond 13"/>
            <p:cNvSpPr/>
            <p:nvPr/>
          </p:nvSpPr>
          <p:spPr>
            <a:xfrm>
              <a:off x="5711758" y="1528765"/>
              <a:ext cx="1393459" cy="1338773"/>
            </a:xfrm>
            <a:prstGeom prst="diamond">
              <a:avLst/>
            </a:pr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82"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grpSp>
        <p:nvGrpSpPr>
          <p:cNvPr id="283" name="Group 15"/>
          <p:cNvGrpSpPr/>
          <p:nvPr/>
        </p:nvGrpSpPr>
        <p:grpSpPr>
          <a:xfrm>
            <a:off x="5684763" y="3542409"/>
            <a:ext cx="1393277" cy="1338773"/>
            <a:chOff x="5710487" y="3160643"/>
            <a:chExt cx="1393459" cy="1338773"/>
          </a:xfrm>
        </p:grpSpPr>
        <p:sp>
          <p:nvSpPr>
            <p:cNvPr id="284" name="Diamond 16"/>
            <p:cNvSpPr/>
            <p:nvPr/>
          </p:nvSpPr>
          <p:spPr>
            <a:xfrm>
              <a:off x="5710487" y="3160643"/>
              <a:ext cx="1393459" cy="1338773"/>
            </a:xfrm>
            <a:prstGeom prst="diamond">
              <a:avLst/>
            </a:pr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285" name="Group 17"/>
            <p:cNvGrpSpPr/>
            <p:nvPr/>
          </p:nvGrpSpPr>
          <p:grpSpPr>
            <a:xfrm>
              <a:off x="6175044" y="3597325"/>
              <a:ext cx="464344" cy="464344"/>
              <a:chOff x="4439443" y="2582069"/>
              <a:chExt cx="464344" cy="464344"/>
            </a:xfrm>
            <a:solidFill>
              <a:sysClr val="window" lastClr="FFFFFF"/>
            </a:solidFill>
          </p:grpSpPr>
          <p:sp>
            <p:nvSpPr>
              <p:cNvPr id="286" name="AutoShape 123"/>
              <p:cNvSpPr/>
              <p:nvPr/>
            </p:nvSpPr>
            <p:spPr bwMode="auto">
              <a:xfrm>
                <a:off x="4439443"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87" name="AutoShape 124"/>
              <p:cNvSpPr/>
              <p:nvPr/>
            </p:nvSpPr>
            <p:spPr bwMode="auto">
              <a:xfrm>
                <a:off x="4570414"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88" name="AutoShape 125"/>
              <p:cNvSpPr/>
              <p:nvPr/>
            </p:nvSpPr>
            <p:spPr bwMode="auto">
              <a:xfrm>
                <a:off x="4613275" y="2755900"/>
                <a:ext cx="116683" cy="1166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grpSp>
      <p:grpSp>
        <p:nvGrpSpPr>
          <p:cNvPr id="289" name="Group 21"/>
          <p:cNvGrpSpPr/>
          <p:nvPr/>
        </p:nvGrpSpPr>
        <p:grpSpPr>
          <a:xfrm>
            <a:off x="4988123" y="2726471"/>
            <a:ext cx="1393277" cy="1338773"/>
            <a:chOff x="5013757" y="2344704"/>
            <a:chExt cx="1393459" cy="1338773"/>
          </a:xfrm>
        </p:grpSpPr>
        <p:sp>
          <p:nvSpPr>
            <p:cNvPr id="290" name="Diamond 22"/>
            <p:cNvSpPr/>
            <p:nvPr/>
          </p:nvSpPr>
          <p:spPr>
            <a:xfrm>
              <a:off x="5013757" y="2344704"/>
              <a:ext cx="1393459" cy="1338773"/>
            </a:xfrm>
            <a:prstGeom prst="diamond">
              <a:avLst/>
            </a:pr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nvGrpSpPr>
            <p:cNvPr id="291" name="Group 23"/>
            <p:cNvGrpSpPr/>
            <p:nvPr/>
          </p:nvGrpSpPr>
          <p:grpSpPr>
            <a:xfrm>
              <a:off x="5478313" y="2752368"/>
              <a:ext cx="464344" cy="464344"/>
              <a:chOff x="4439444" y="1652588"/>
              <a:chExt cx="464344" cy="464344"/>
            </a:xfrm>
            <a:solidFill>
              <a:srgbClr val="E3DED1"/>
            </a:solidFill>
          </p:grpSpPr>
          <p:sp>
            <p:nvSpPr>
              <p:cNvPr id="29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9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sp>
            <p:nvSpPr>
              <p:cNvPr id="29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7965"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ea typeface="微软雅黑" panose="020B0503020204020204" pitchFamily="34" charset="-122"/>
                  <a:sym typeface="Gill Sans" charset="0"/>
                </a:endParaRPr>
              </a:p>
            </p:txBody>
          </p:sp>
        </p:grpSp>
      </p:grpSp>
      <p:sp>
        <p:nvSpPr>
          <p:cNvPr id="295" name="TextBox 77"/>
          <p:cNvSpPr txBox="1"/>
          <p:nvPr/>
        </p:nvSpPr>
        <p:spPr>
          <a:xfrm>
            <a:off x="2627428" y="3089280"/>
            <a:ext cx="1887450" cy="451405"/>
          </a:xfrm>
          <a:prstGeom prst="rect">
            <a:avLst/>
          </a:prstGeom>
          <a:noFill/>
        </p:spPr>
        <p:txBody>
          <a:bodyPr wrap="none" lIns="121908" tIns="60954" rIns="121908" bIns="60954" rtlCol="0">
            <a:spAutoFit/>
          </a:bodyPr>
          <a:lstStyle/>
          <a:p>
            <a:r>
              <a:rPr lang="zh-CN" altLang="en-US"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en-US" altLang="zh-CN"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6" name="TextBox 78"/>
          <p:cNvSpPr txBox="1"/>
          <p:nvPr/>
        </p:nvSpPr>
        <p:spPr>
          <a:xfrm>
            <a:off x="1417228" y="3487961"/>
            <a:ext cx="3288705" cy="492443"/>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点击输入简要文本内容，文字内容需概况精炼的说明该分项内容。点击输入简要文本。</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97" name="TextBox 79"/>
          <p:cNvSpPr txBox="1"/>
          <p:nvPr/>
        </p:nvSpPr>
        <p:spPr>
          <a:xfrm>
            <a:off x="2627428" y="4517928"/>
            <a:ext cx="1887450" cy="451405"/>
          </a:xfrm>
          <a:prstGeom prst="rect">
            <a:avLst/>
          </a:prstGeom>
          <a:noFill/>
        </p:spPr>
        <p:txBody>
          <a:bodyPr wrap="none" lIns="121908" tIns="60954" rIns="121908" bIns="60954" rtlCol="0">
            <a:spAutoFit/>
          </a:bodyPr>
          <a:lstStyle/>
          <a:p>
            <a:r>
              <a:rPr lang="zh-CN" altLang="en-US"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en-US" altLang="zh-CN"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8" name="TextBox 80"/>
          <p:cNvSpPr txBox="1"/>
          <p:nvPr/>
        </p:nvSpPr>
        <p:spPr>
          <a:xfrm>
            <a:off x="1417228" y="4916609"/>
            <a:ext cx="3288705" cy="492443"/>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点击输入简要文本内容，文字内容需概况精炼的说明该分项内容。点击输入简要文本。</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99" name="TextBox 81"/>
          <p:cNvSpPr txBox="1"/>
          <p:nvPr/>
        </p:nvSpPr>
        <p:spPr>
          <a:xfrm>
            <a:off x="7214280" y="2163069"/>
            <a:ext cx="1887450" cy="451405"/>
          </a:xfrm>
          <a:prstGeom prst="rect">
            <a:avLst/>
          </a:prstGeom>
          <a:noFill/>
        </p:spPr>
        <p:txBody>
          <a:bodyPr wrap="none" lIns="121908" tIns="60954" rIns="121908" bIns="60954" rtlCol="0">
            <a:spAutoFit/>
          </a:bodyPr>
          <a:lstStyle/>
          <a:p>
            <a:r>
              <a:rPr lang="zh-CN" altLang="en-US"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en-US" altLang="zh-CN"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0" name="TextBox 82"/>
          <p:cNvSpPr txBox="1"/>
          <p:nvPr/>
        </p:nvSpPr>
        <p:spPr>
          <a:xfrm>
            <a:off x="7214281" y="2561750"/>
            <a:ext cx="3288705" cy="492443"/>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点击输入简要文本内容，文字内容需概况精炼的说明该分项内容。点击输入简要文本。</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01" name="TextBox 83"/>
          <p:cNvSpPr txBox="1"/>
          <p:nvPr/>
        </p:nvSpPr>
        <p:spPr>
          <a:xfrm>
            <a:off x="7214280" y="3591717"/>
            <a:ext cx="1887450" cy="451405"/>
          </a:xfrm>
          <a:prstGeom prst="rect">
            <a:avLst/>
          </a:prstGeom>
          <a:noFill/>
        </p:spPr>
        <p:txBody>
          <a:bodyPr wrap="none" lIns="121908" tIns="60954" rIns="121908" bIns="60954" rtlCol="0">
            <a:spAutoFit/>
          </a:bodyPr>
          <a:lstStyle/>
          <a:p>
            <a:r>
              <a:rPr lang="zh-CN" altLang="en-US"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en-US" altLang="zh-CN" sz="2100" b="1" dirty="0">
              <a:solidFill>
                <a:prstClr val="black">
                  <a:lumMod val="65000"/>
                  <a:lumOff val="35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2" name="TextBox 84"/>
          <p:cNvSpPr txBox="1"/>
          <p:nvPr/>
        </p:nvSpPr>
        <p:spPr>
          <a:xfrm>
            <a:off x="7214281" y="3990398"/>
            <a:ext cx="3288705" cy="492443"/>
          </a:xfrm>
          <a:prstGeom prst="rect">
            <a:avLst/>
          </a:prstGeom>
          <a:noFill/>
        </p:spPr>
        <p:txBody>
          <a:bodyPr wrap="square" lIns="121908" tIns="60954" rIns="121908" bIns="60954" rtlCol="0">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点击输入简要文本内容，文字内容需概况精炼的说明该分项内容。点击输入简要文本。</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69"/>
                                        </p:tgtEl>
                                        <p:attrNameLst>
                                          <p:attrName>style.visibility</p:attrName>
                                        </p:attrNameLst>
                                      </p:cBhvr>
                                      <p:to>
                                        <p:strVal val="visible"/>
                                      </p:to>
                                    </p:set>
                                    <p:anim calcmode="lin" valueType="num">
                                      <p:cBhvr additive="base">
                                        <p:cTn id="7" dur="500" fill="hold"/>
                                        <p:tgtEl>
                                          <p:spTgt spid="269"/>
                                        </p:tgtEl>
                                        <p:attrNameLst>
                                          <p:attrName>ppt_x</p:attrName>
                                        </p:attrNameLst>
                                      </p:cBhvr>
                                      <p:tavLst>
                                        <p:tav tm="0">
                                          <p:val>
                                            <p:strVal val="#ppt_x"/>
                                          </p:val>
                                        </p:tav>
                                        <p:tav tm="100000">
                                          <p:val>
                                            <p:strVal val="#ppt_x"/>
                                          </p:val>
                                        </p:tav>
                                      </p:tavLst>
                                    </p:anim>
                                    <p:anim calcmode="lin" valueType="num">
                                      <p:cBhvr additive="base">
                                        <p:cTn id="8" dur="500" fill="hold"/>
                                        <p:tgtEl>
                                          <p:spTgt spid="26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80"/>
                                        </p:tgtEl>
                                        <p:attrNameLst>
                                          <p:attrName>style.visibility</p:attrName>
                                        </p:attrNameLst>
                                      </p:cBhvr>
                                      <p:to>
                                        <p:strVal val="visible"/>
                                      </p:to>
                                    </p:set>
                                    <p:anim calcmode="lin" valueType="num">
                                      <p:cBhvr>
                                        <p:cTn id="12" dur="500" fill="hold"/>
                                        <p:tgtEl>
                                          <p:spTgt spid="280"/>
                                        </p:tgtEl>
                                        <p:attrNameLst>
                                          <p:attrName>ppt_w</p:attrName>
                                        </p:attrNameLst>
                                      </p:cBhvr>
                                      <p:tavLst>
                                        <p:tav tm="0">
                                          <p:val>
                                            <p:fltVal val="0"/>
                                          </p:val>
                                        </p:tav>
                                        <p:tav tm="100000">
                                          <p:val>
                                            <p:strVal val="#ppt_w"/>
                                          </p:val>
                                        </p:tav>
                                      </p:tavLst>
                                    </p:anim>
                                    <p:anim calcmode="lin" valueType="num">
                                      <p:cBhvr>
                                        <p:cTn id="13" dur="500" fill="hold"/>
                                        <p:tgtEl>
                                          <p:spTgt spid="280"/>
                                        </p:tgtEl>
                                        <p:attrNameLst>
                                          <p:attrName>ppt_h</p:attrName>
                                        </p:attrNameLst>
                                      </p:cBhvr>
                                      <p:tavLst>
                                        <p:tav tm="0">
                                          <p:val>
                                            <p:fltVal val="0"/>
                                          </p:val>
                                        </p:tav>
                                        <p:tav tm="100000">
                                          <p:val>
                                            <p:strVal val="#ppt_h"/>
                                          </p:val>
                                        </p:tav>
                                      </p:tavLst>
                                    </p:anim>
                                    <p:anim calcmode="lin" valueType="num">
                                      <p:cBhvr>
                                        <p:cTn id="14" dur="500" fill="hold"/>
                                        <p:tgtEl>
                                          <p:spTgt spid="280"/>
                                        </p:tgtEl>
                                        <p:attrNameLst>
                                          <p:attrName>style.rotation</p:attrName>
                                        </p:attrNameLst>
                                      </p:cBhvr>
                                      <p:tavLst>
                                        <p:tav tm="0">
                                          <p:val>
                                            <p:fltVal val="360"/>
                                          </p:val>
                                        </p:tav>
                                        <p:tav tm="100000">
                                          <p:val>
                                            <p:fltVal val="0"/>
                                          </p:val>
                                        </p:tav>
                                      </p:tavLst>
                                    </p:anim>
                                    <p:animEffect transition="in" filter="fade">
                                      <p:cBhvr>
                                        <p:cTn id="15" dur="500"/>
                                        <p:tgtEl>
                                          <p:spTgt spid="280"/>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99"/>
                                        </p:tgtEl>
                                        <p:attrNameLst>
                                          <p:attrName>style.visibility</p:attrName>
                                        </p:attrNameLst>
                                      </p:cBhvr>
                                      <p:to>
                                        <p:strVal val="visible"/>
                                      </p:to>
                                    </p:set>
                                    <p:anim calcmode="lin" valueType="num">
                                      <p:cBhvr additive="base">
                                        <p:cTn id="19" dur="250" fill="hold"/>
                                        <p:tgtEl>
                                          <p:spTgt spid="299"/>
                                        </p:tgtEl>
                                        <p:attrNameLst>
                                          <p:attrName>ppt_x</p:attrName>
                                        </p:attrNameLst>
                                      </p:cBhvr>
                                      <p:tavLst>
                                        <p:tav tm="0">
                                          <p:val>
                                            <p:strVal val="1+#ppt_w/2"/>
                                          </p:val>
                                        </p:tav>
                                        <p:tav tm="100000">
                                          <p:val>
                                            <p:strVal val="#ppt_x"/>
                                          </p:val>
                                        </p:tav>
                                      </p:tavLst>
                                    </p:anim>
                                    <p:anim calcmode="lin" valueType="num">
                                      <p:cBhvr additive="base">
                                        <p:cTn id="20" dur="250" fill="hold"/>
                                        <p:tgtEl>
                                          <p:spTgt spid="299"/>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300"/>
                                        </p:tgtEl>
                                        <p:attrNameLst>
                                          <p:attrName>style.visibility</p:attrName>
                                        </p:attrNameLst>
                                      </p:cBhvr>
                                      <p:to>
                                        <p:strVal val="visible"/>
                                      </p:to>
                                    </p:set>
                                    <p:animEffect transition="in" filter="wipe(up)">
                                      <p:cBhvr>
                                        <p:cTn id="23" dur="500"/>
                                        <p:tgtEl>
                                          <p:spTgt spid="300"/>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89"/>
                                        </p:tgtEl>
                                        <p:attrNameLst>
                                          <p:attrName>style.visibility</p:attrName>
                                        </p:attrNameLst>
                                      </p:cBhvr>
                                      <p:to>
                                        <p:strVal val="visible"/>
                                      </p:to>
                                    </p:set>
                                    <p:anim calcmode="lin" valueType="num">
                                      <p:cBhvr>
                                        <p:cTn id="27" dur="500" fill="hold"/>
                                        <p:tgtEl>
                                          <p:spTgt spid="289"/>
                                        </p:tgtEl>
                                        <p:attrNameLst>
                                          <p:attrName>ppt_w</p:attrName>
                                        </p:attrNameLst>
                                      </p:cBhvr>
                                      <p:tavLst>
                                        <p:tav tm="0">
                                          <p:val>
                                            <p:fltVal val="0"/>
                                          </p:val>
                                        </p:tav>
                                        <p:tav tm="100000">
                                          <p:val>
                                            <p:strVal val="#ppt_w"/>
                                          </p:val>
                                        </p:tav>
                                      </p:tavLst>
                                    </p:anim>
                                    <p:anim calcmode="lin" valueType="num">
                                      <p:cBhvr>
                                        <p:cTn id="28" dur="500" fill="hold"/>
                                        <p:tgtEl>
                                          <p:spTgt spid="289"/>
                                        </p:tgtEl>
                                        <p:attrNameLst>
                                          <p:attrName>ppt_h</p:attrName>
                                        </p:attrNameLst>
                                      </p:cBhvr>
                                      <p:tavLst>
                                        <p:tav tm="0">
                                          <p:val>
                                            <p:fltVal val="0"/>
                                          </p:val>
                                        </p:tav>
                                        <p:tav tm="100000">
                                          <p:val>
                                            <p:strVal val="#ppt_h"/>
                                          </p:val>
                                        </p:tav>
                                      </p:tavLst>
                                    </p:anim>
                                    <p:anim calcmode="lin" valueType="num">
                                      <p:cBhvr>
                                        <p:cTn id="29" dur="500" fill="hold"/>
                                        <p:tgtEl>
                                          <p:spTgt spid="289"/>
                                        </p:tgtEl>
                                        <p:attrNameLst>
                                          <p:attrName>style.rotation</p:attrName>
                                        </p:attrNameLst>
                                      </p:cBhvr>
                                      <p:tavLst>
                                        <p:tav tm="0">
                                          <p:val>
                                            <p:fltVal val="360"/>
                                          </p:val>
                                        </p:tav>
                                        <p:tav tm="100000">
                                          <p:val>
                                            <p:fltVal val="0"/>
                                          </p:val>
                                        </p:tav>
                                      </p:tavLst>
                                    </p:anim>
                                    <p:animEffect transition="in" filter="fade">
                                      <p:cBhvr>
                                        <p:cTn id="30" dur="500"/>
                                        <p:tgtEl>
                                          <p:spTgt spid="289"/>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295"/>
                                        </p:tgtEl>
                                        <p:attrNameLst>
                                          <p:attrName>style.visibility</p:attrName>
                                        </p:attrNameLst>
                                      </p:cBhvr>
                                      <p:to>
                                        <p:strVal val="visible"/>
                                      </p:to>
                                    </p:set>
                                    <p:anim calcmode="lin" valueType="num">
                                      <p:cBhvr additive="base">
                                        <p:cTn id="34" dur="250" fill="hold"/>
                                        <p:tgtEl>
                                          <p:spTgt spid="295"/>
                                        </p:tgtEl>
                                        <p:attrNameLst>
                                          <p:attrName>ppt_x</p:attrName>
                                        </p:attrNameLst>
                                      </p:cBhvr>
                                      <p:tavLst>
                                        <p:tav tm="0">
                                          <p:val>
                                            <p:strVal val="0-#ppt_w/2"/>
                                          </p:val>
                                        </p:tav>
                                        <p:tav tm="100000">
                                          <p:val>
                                            <p:strVal val="#ppt_x"/>
                                          </p:val>
                                        </p:tav>
                                      </p:tavLst>
                                    </p:anim>
                                    <p:anim calcmode="lin" valueType="num">
                                      <p:cBhvr additive="base">
                                        <p:cTn id="35" dur="250" fill="hold"/>
                                        <p:tgtEl>
                                          <p:spTgt spid="295"/>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296"/>
                                        </p:tgtEl>
                                        <p:attrNameLst>
                                          <p:attrName>style.visibility</p:attrName>
                                        </p:attrNameLst>
                                      </p:cBhvr>
                                      <p:to>
                                        <p:strVal val="visible"/>
                                      </p:to>
                                    </p:set>
                                    <p:animEffect transition="in" filter="wipe(up)">
                                      <p:cBhvr>
                                        <p:cTn id="38" dur="500"/>
                                        <p:tgtEl>
                                          <p:spTgt spid="296"/>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283"/>
                                        </p:tgtEl>
                                        <p:attrNameLst>
                                          <p:attrName>style.visibility</p:attrName>
                                        </p:attrNameLst>
                                      </p:cBhvr>
                                      <p:to>
                                        <p:strVal val="visible"/>
                                      </p:to>
                                    </p:set>
                                    <p:anim calcmode="lin" valueType="num">
                                      <p:cBhvr>
                                        <p:cTn id="42" dur="500" fill="hold"/>
                                        <p:tgtEl>
                                          <p:spTgt spid="283"/>
                                        </p:tgtEl>
                                        <p:attrNameLst>
                                          <p:attrName>ppt_w</p:attrName>
                                        </p:attrNameLst>
                                      </p:cBhvr>
                                      <p:tavLst>
                                        <p:tav tm="0">
                                          <p:val>
                                            <p:fltVal val="0"/>
                                          </p:val>
                                        </p:tav>
                                        <p:tav tm="100000">
                                          <p:val>
                                            <p:strVal val="#ppt_w"/>
                                          </p:val>
                                        </p:tav>
                                      </p:tavLst>
                                    </p:anim>
                                    <p:anim calcmode="lin" valueType="num">
                                      <p:cBhvr>
                                        <p:cTn id="43" dur="500" fill="hold"/>
                                        <p:tgtEl>
                                          <p:spTgt spid="283"/>
                                        </p:tgtEl>
                                        <p:attrNameLst>
                                          <p:attrName>ppt_h</p:attrName>
                                        </p:attrNameLst>
                                      </p:cBhvr>
                                      <p:tavLst>
                                        <p:tav tm="0">
                                          <p:val>
                                            <p:fltVal val="0"/>
                                          </p:val>
                                        </p:tav>
                                        <p:tav tm="100000">
                                          <p:val>
                                            <p:strVal val="#ppt_h"/>
                                          </p:val>
                                        </p:tav>
                                      </p:tavLst>
                                    </p:anim>
                                    <p:anim calcmode="lin" valueType="num">
                                      <p:cBhvr>
                                        <p:cTn id="44" dur="500" fill="hold"/>
                                        <p:tgtEl>
                                          <p:spTgt spid="283"/>
                                        </p:tgtEl>
                                        <p:attrNameLst>
                                          <p:attrName>style.rotation</p:attrName>
                                        </p:attrNameLst>
                                      </p:cBhvr>
                                      <p:tavLst>
                                        <p:tav tm="0">
                                          <p:val>
                                            <p:fltVal val="360"/>
                                          </p:val>
                                        </p:tav>
                                        <p:tav tm="100000">
                                          <p:val>
                                            <p:fltVal val="0"/>
                                          </p:val>
                                        </p:tav>
                                      </p:tavLst>
                                    </p:anim>
                                    <p:animEffect transition="in" filter="fade">
                                      <p:cBhvr>
                                        <p:cTn id="45" dur="500"/>
                                        <p:tgtEl>
                                          <p:spTgt spid="283"/>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301"/>
                                        </p:tgtEl>
                                        <p:attrNameLst>
                                          <p:attrName>style.visibility</p:attrName>
                                        </p:attrNameLst>
                                      </p:cBhvr>
                                      <p:to>
                                        <p:strVal val="visible"/>
                                      </p:to>
                                    </p:set>
                                    <p:anim calcmode="lin" valueType="num">
                                      <p:cBhvr additive="base">
                                        <p:cTn id="49" dur="250" fill="hold"/>
                                        <p:tgtEl>
                                          <p:spTgt spid="301"/>
                                        </p:tgtEl>
                                        <p:attrNameLst>
                                          <p:attrName>ppt_x</p:attrName>
                                        </p:attrNameLst>
                                      </p:cBhvr>
                                      <p:tavLst>
                                        <p:tav tm="0">
                                          <p:val>
                                            <p:strVal val="1+#ppt_w/2"/>
                                          </p:val>
                                        </p:tav>
                                        <p:tav tm="100000">
                                          <p:val>
                                            <p:strVal val="#ppt_x"/>
                                          </p:val>
                                        </p:tav>
                                      </p:tavLst>
                                    </p:anim>
                                    <p:anim calcmode="lin" valueType="num">
                                      <p:cBhvr additive="base">
                                        <p:cTn id="50" dur="250" fill="hold"/>
                                        <p:tgtEl>
                                          <p:spTgt spid="301"/>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302"/>
                                        </p:tgtEl>
                                        <p:attrNameLst>
                                          <p:attrName>style.visibility</p:attrName>
                                        </p:attrNameLst>
                                      </p:cBhvr>
                                      <p:to>
                                        <p:strVal val="visible"/>
                                      </p:to>
                                    </p:set>
                                    <p:animEffect transition="in" filter="wipe(up)">
                                      <p:cBhvr>
                                        <p:cTn id="53" dur="500"/>
                                        <p:tgtEl>
                                          <p:spTgt spid="302"/>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275"/>
                                        </p:tgtEl>
                                        <p:attrNameLst>
                                          <p:attrName>style.visibility</p:attrName>
                                        </p:attrNameLst>
                                      </p:cBhvr>
                                      <p:to>
                                        <p:strVal val="visible"/>
                                      </p:to>
                                    </p:set>
                                    <p:anim calcmode="lin" valueType="num">
                                      <p:cBhvr>
                                        <p:cTn id="57" dur="500" fill="hold"/>
                                        <p:tgtEl>
                                          <p:spTgt spid="275"/>
                                        </p:tgtEl>
                                        <p:attrNameLst>
                                          <p:attrName>ppt_w</p:attrName>
                                        </p:attrNameLst>
                                      </p:cBhvr>
                                      <p:tavLst>
                                        <p:tav tm="0">
                                          <p:val>
                                            <p:fltVal val="0"/>
                                          </p:val>
                                        </p:tav>
                                        <p:tav tm="100000">
                                          <p:val>
                                            <p:strVal val="#ppt_w"/>
                                          </p:val>
                                        </p:tav>
                                      </p:tavLst>
                                    </p:anim>
                                    <p:anim calcmode="lin" valueType="num">
                                      <p:cBhvr>
                                        <p:cTn id="58" dur="500" fill="hold"/>
                                        <p:tgtEl>
                                          <p:spTgt spid="275"/>
                                        </p:tgtEl>
                                        <p:attrNameLst>
                                          <p:attrName>ppt_h</p:attrName>
                                        </p:attrNameLst>
                                      </p:cBhvr>
                                      <p:tavLst>
                                        <p:tav tm="0">
                                          <p:val>
                                            <p:fltVal val="0"/>
                                          </p:val>
                                        </p:tav>
                                        <p:tav tm="100000">
                                          <p:val>
                                            <p:strVal val="#ppt_h"/>
                                          </p:val>
                                        </p:tav>
                                      </p:tavLst>
                                    </p:anim>
                                    <p:anim calcmode="lin" valueType="num">
                                      <p:cBhvr>
                                        <p:cTn id="59" dur="500" fill="hold"/>
                                        <p:tgtEl>
                                          <p:spTgt spid="275"/>
                                        </p:tgtEl>
                                        <p:attrNameLst>
                                          <p:attrName>style.rotation</p:attrName>
                                        </p:attrNameLst>
                                      </p:cBhvr>
                                      <p:tavLst>
                                        <p:tav tm="0">
                                          <p:val>
                                            <p:fltVal val="360"/>
                                          </p:val>
                                        </p:tav>
                                        <p:tav tm="100000">
                                          <p:val>
                                            <p:fltVal val="0"/>
                                          </p:val>
                                        </p:tav>
                                      </p:tavLst>
                                    </p:anim>
                                    <p:animEffect transition="in" filter="fade">
                                      <p:cBhvr>
                                        <p:cTn id="60" dur="500"/>
                                        <p:tgtEl>
                                          <p:spTgt spid="275"/>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297"/>
                                        </p:tgtEl>
                                        <p:attrNameLst>
                                          <p:attrName>style.visibility</p:attrName>
                                        </p:attrNameLst>
                                      </p:cBhvr>
                                      <p:to>
                                        <p:strVal val="visible"/>
                                      </p:to>
                                    </p:set>
                                    <p:anim calcmode="lin" valueType="num">
                                      <p:cBhvr additive="base">
                                        <p:cTn id="64" dur="250" fill="hold"/>
                                        <p:tgtEl>
                                          <p:spTgt spid="297"/>
                                        </p:tgtEl>
                                        <p:attrNameLst>
                                          <p:attrName>ppt_x</p:attrName>
                                        </p:attrNameLst>
                                      </p:cBhvr>
                                      <p:tavLst>
                                        <p:tav tm="0">
                                          <p:val>
                                            <p:strVal val="0-#ppt_w/2"/>
                                          </p:val>
                                        </p:tav>
                                        <p:tav tm="100000">
                                          <p:val>
                                            <p:strVal val="#ppt_x"/>
                                          </p:val>
                                        </p:tav>
                                      </p:tavLst>
                                    </p:anim>
                                    <p:anim calcmode="lin" valueType="num">
                                      <p:cBhvr additive="base">
                                        <p:cTn id="65" dur="250" fill="hold"/>
                                        <p:tgtEl>
                                          <p:spTgt spid="297"/>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298"/>
                                        </p:tgtEl>
                                        <p:attrNameLst>
                                          <p:attrName>style.visibility</p:attrName>
                                        </p:attrNameLst>
                                      </p:cBhvr>
                                      <p:to>
                                        <p:strVal val="visible"/>
                                      </p:to>
                                    </p:set>
                                    <p:animEffect transition="in" filter="wipe(up)">
                                      <p:cBhvr>
                                        <p:cTn id="68" dur="5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 grpId="0"/>
      <p:bldP spid="296" grpId="0"/>
      <p:bldP spid="297" grpId="0"/>
      <p:bldP spid="298" grpId="0"/>
      <p:bldP spid="299" grpId="0"/>
      <p:bldP spid="300" grpId="0"/>
      <p:bldP spid="301" grpId="0"/>
      <p:bldP spid="3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grpSp>
        <p:nvGrpSpPr>
          <p:cNvPr id="39" name="组合 38"/>
          <p:cNvGrpSpPr/>
          <p:nvPr/>
        </p:nvGrpSpPr>
        <p:grpSpPr>
          <a:xfrm>
            <a:off x="4680607" y="1716957"/>
            <a:ext cx="1314092" cy="1513331"/>
            <a:chOff x="2301202" y="523979"/>
            <a:chExt cx="985697" cy="1134998"/>
          </a:xfrm>
        </p:grpSpPr>
        <p:sp>
          <p:nvSpPr>
            <p:cNvPr id="40" name="任意多边形 3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1" name="任意多边形 4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grpSp>
        <p:nvGrpSpPr>
          <p:cNvPr id="42" name="组合 41"/>
          <p:cNvGrpSpPr/>
          <p:nvPr/>
        </p:nvGrpSpPr>
        <p:grpSpPr>
          <a:xfrm>
            <a:off x="6138155" y="1734626"/>
            <a:ext cx="1314092" cy="1513331"/>
            <a:chOff x="2301202" y="523979"/>
            <a:chExt cx="985697" cy="1134998"/>
          </a:xfrm>
        </p:grpSpPr>
        <p:sp>
          <p:nvSpPr>
            <p:cNvPr id="43" name="任意多边形 4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4" name="任意多边形 4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grpSp>
        <p:nvGrpSpPr>
          <p:cNvPr id="45" name="组合 44"/>
          <p:cNvGrpSpPr/>
          <p:nvPr/>
        </p:nvGrpSpPr>
        <p:grpSpPr>
          <a:xfrm>
            <a:off x="6844846" y="3015670"/>
            <a:ext cx="1314092" cy="1513331"/>
            <a:chOff x="2301202" y="523979"/>
            <a:chExt cx="985697" cy="1134998"/>
          </a:xfrm>
        </p:grpSpPr>
        <p:sp>
          <p:nvSpPr>
            <p:cNvPr id="46" name="任意多边形 4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7" name="任意多边形 4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grpSp>
        <p:nvGrpSpPr>
          <p:cNvPr id="48" name="组合 47"/>
          <p:cNvGrpSpPr/>
          <p:nvPr/>
        </p:nvGrpSpPr>
        <p:grpSpPr>
          <a:xfrm>
            <a:off x="6129322" y="4296714"/>
            <a:ext cx="1314092" cy="1513331"/>
            <a:chOff x="2301202" y="523979"/>
            <a:chExt cx="985697" cy="1134998"/>
          </a:xfrm>
        </p:grpSpPr>
        <p:sp>
          <p:nvSpPr>
            <p:cNvPr id="49" name="任意多边形 4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0" name="任意多边形 4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grpSp>
        <p:nvGrpSpPr>
          <p:cNvPr id="51" name="组合 50"/>
          <p:cNvGrpSpPr/>
          <p:nvPr/>
        </p:nvGrpSpPr>
        <p:grpSpPr>
          <a:xfrm>
            <a:off x="4724774" y="4305549"/>
            <a:ext cx="1314092" cy="1513331"/>
            <a:chOff x="2301202" y="523979"/>
            <a:chExt cx="985697" cy="1134998"/>
          </a:xfrm>
        </p:grpSpPr>
        <p:sp>
          <p:nvSpPr>
            <p:cNvPr id="52" name="任意多边形 5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3" name="任意多边形 5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grpSp>
        <p:nvGrpSpPr>
          <p:cNvPr id="54" name="组合 53"/>
          <p:cNvGrpSpPr/>
          <p:nvPr/>
        </p:nvGrpSpPr>
        <p:grpSpPr>
          <a:xfrm>
            <a:off x="4000416" y="3024506"/>
            <a:ext cx="1314092" cy="1513331"/>
            <a:chOff x="2301202" y="523979"/>
            <a:chExt cx="985697" cy="1134998"/>
          </a:xfrm>
        </p:grpSpPr>
        <p:sp>
          <p:nvSpPr>
            <p:cNvPr id="55" name="任意多边形 54"/>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1000">
                  <a:sysClr val="window" lastClr="FFFFFF"/>
                </a:gs>
                <a:gs pos="70000">
                  <a:sysClr val="window" lastClr="FFFFFF">
                    <a:lumMod val="85000"/>
                  </a:sys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6" name="任意多边形 5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ysClr val="window" lastClr="FFFFFF">
                    <a:lumMod val="85000"/>
                  </a:sysClr>
                </a:gs>
                <a:gs pos="0">
                  <a:sysClr val="window" lastClr="FFFFFF"/>
                </a:gs>
                <a:gs pos="100000">
                  <a:sysClr val="window" lastClr="FFFFFF">
                    <a:lumMod val="75000"/>
                  </a:sysClr>
                </a:gs>
              </a:gsLst>
              <a:lin ang="16200000" scaled="1"/>
            </a:gradFill>
            <a:ln>
              <a:solidFill>
                <a:sysClr val="window" lastClr="FFFFFF">
                  <a:lumMod val="85000"/>
                </a:sysClr>
              </a:solid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sp>
        <p:nvSpPr>
          <p:cNvPr id="57" name="Freeform 193"/>
          <p:cNvSpPr>
            <a:spLocks noEditPoints="1"/>
          </p:cNvSpPr>
          <p:nvPr/>
        </p:nvSpPr>
        <p:spPr bwMode="auto">
          <a:xfrm>
            <a:off x="5136370" y="4828914"/>
            <a:ext cx="473237" cy="471267"/>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C00000"/>
          </a:solidFill>
          <a:ln>
            <a:noFill/>
          </a:ln>
        </p:spPr>
        <p:txBody>
          <a:bodyPr lIns="91431" tIns="45715" rIns="91431"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8" name="Freeform 221"/>
          <p:cNvSpPr>
            <a:spLocks noEditPoints="1"/>
          </p:cNvSpPr>
          <p:nvPr/>
        </p:nvSpPr>
        <p:spPr bwMode="auto">
          <a:xfrm>
            <a:off x="7264915" y="3567466"/>
            <a:ext cx="471205" cy="473299"/>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C00000"/>
          </a:solidFill>
          <a:ln>
            <a:noFill/>
          </a:ln>
        </p:spPr>
        <p:txBody>
          <a:bodyPr lIns="91431" tIns="45715" rIns="91431"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9" name="Freeform 223"/>
          <p:cNvSpPr>
            <a:spLocks noEditPoints="1"/>
          </p:cNvSpPr>
          <p:nvPr/>
        </p:nvSpPr>
        <p:spPr bwMode="auto">
          <a:xfrm>
            <a:off x="5136370" y="2277581"/>
            <a:ext cx="473237" cy="471267"/>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C00000"/>
          </a:solidFill>
          <a:ln>
            <a:noFill/>
          </a:ln>
        </p:spPr>
        <p:txBody>
          <a:bodyPr lIns="91431" tIns="45715" rIns="91431" bIns="4571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60" name="KSO_Shape"/>
          <p:cNvSpPr/>
          <p:nvPr/>
        </p:nvSpPr>
        <p:spPr>
          <a:xfrm>
            <a:off x="4470186" y="3561375"/>
            <a:ext cx="379808" cy="457047"/>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C00000"/>
          </a:solidFill>
          <a:ln w="12700" cap="flat" cmpd="sng" algn="ctr">
            <a:noFill/>
            <a:prstDash val="solid"/>
            <a:miter lim="800000"/>
          </a:ln>
          <a:effectLst/>
        </p:spPr>
        <p:txBody>
          <a:bodyPr lIns="91431" tIns="45715" rIns="91431" bIns="45715"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61" name="KSO_Shape"/>
          <p:cNvSpPr/>
          <p:nvPr/>
        </p:nvSpPr>
        <p:spPr bwMode="auto">
          <a:xfrm>
            <a:off x="6493114" y="2314145"/>
            <a:ext cx="589006" cy="436733"/>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C00000"/>
          </a:solidFill>
          <a:ln>
            <a:noFill/>
          </a:ln>
        </p:spPr>
        <p:txBody>
          <a:bodyPr lIns="68573" tIns="34287" rIns="68573" bIns="539946"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62" name="KSO_Shape"/>
          <p:cNvSpPr/>
          <p:nvPr/>
        </p:nvSpPr>
        <p:spPr bwMode="auto">
          <a:xfrm>
            <a:off x="6560142" y="4820790"/>
            <a:ext cx="454955" cy="47126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C00000"/>
          </a:solidFill>
          <a:ln>
            <a:noFill/>
          </a:ln>
        </p:spPr>
        <p:txBody>
          <a:bodyPr lIns="91431" tIns="45715" rIns="91431" bIns="45715"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nvGrpSpPr>
          <p:cNvPr id="63" name="组合 62"/>
          <p:cNvGrpSpPr/>
          <p:nvPr/>
        </p:nvGrpSpPr>
        <p:grpSpPr>
          <a:xfrm>
            <a:off x="5428843" y="3025108"/>
            <a:ext cx="1314093" cy="1513331"/>
            <a:chOff x="4006786" y="1929859"/>
            <a:chExt cx="985698" cy="1134998"/>
          </a:xfrm>
          <a:solidFill>
            <a:sysClr val="windowText" lastClr="000000">
              <a:lumMod val="50000"/>
              <a:lumOff val="50000"/>
            </a:sysClr>
          </a:solidFill>
        </p:grpSpPr>
        <p:sp>
          <p:nvSpPr>
            <p:cNvPr id="64" name="任意多边形 63"/>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C00000"/>
            </a:solid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65" name="KSO_Shape"/>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ysClr val="window" lastClr="FFFFFF"/>
            </a:solidFill>
            <a:ln>
              <a:noFill/>
            </a:ln>
          </p:spPr>
          <p:txBody>
            <a:bodyPr lIns="68580" tIns="34290" rIns="68580" bIns="34290" anchor="ctr">
              <a:scene3d>
                <a:camera prst="orthographicFront"/>
                <a:lightRig rig="threePt" dir="t"/>
              </a:scene3d>
              <a:sp3d>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sp>
        <p:nvSpPr>
          <p:cNvPr id="66" name="Content Placeholder 2"/>
          <p:cNvSpPr txBox="1"/>
          <p:nvPr/>
        </p:nvSpPr>
        <p:spPr bwMode="auto">
          <a:xfrm>
            <a:off x="1516655" y="182555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67" name="Content Placeholder 2"/>
          <p:cNvSpPr txBox="1"/>
          <p:nvPr/>
        </p:nvSpPr>
        <p:spPr bwMode="auto">
          <a:xfrm>
            <a:off x="791527" y="326038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68" name="Content Placeholder 2"/>
          <p:cNvSpPr txBox="1"/>
          <p:nvPr/>
        </p:nvSpPr>
        <p:spPr bwMode="auto">
          <a:xfrm>
            <a:off x="1528044" y="456770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algn="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69" name="Content Placeholder 2"/>
          <p:cNvSpPr txBox="1"/>
          <p:nvPr/>
        </p:nvSpPr>
        <p:spPr bwMode="auto">
          <a:xfrm>
            <a:off x="7465445" y="182555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70" name="Content Placeholder 2"/>
          <p:cNvSpPr txBox="1"/>
          <p:nvPr/>
        </p:nvSpPr>
        <p:spPr bwMode="auto">
          <a:xfrm>
            <a:off x="8135917" y="324795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
        <p:nvSpPr>
          <p:cNvPr id="71" name="Content Placeholder 2"/>
          <p:cNvSpPr txBox="1"/>
          <p:nvPr/>
        </p:nvSpPr>
        <p:spPr bwMode="auto">
          <a:xfrm>
            <a:off x="7495921" y="4629718"/>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3765">
              <a:spcBef>
                <a:spcPct val="20000"/>
              </a:spcBef>
              <a:defRPr/>
            </a:pPr>
            <a:r>
              <a:rPr lang="zh-CN" altLang="en-US"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600" b="1" kern="0" dirty="0">
              <a:solidFill>
                <a:prstClr val="black">
                  <a:lumMod val="50000"/>
                  <a:lumOff val="50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prstClr val="black">
                  <a:lumMod val="50000"/>
                  <a:lumOff val="50000"/>
                </a:prst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anim calcmode="lin" valueType="num">
                                      <p:cBhvr>
                                        <p:cTn id="10" dur="500" fill="hold"/>
                                        <p:tgtEl>
                                          <p:spTgt spid="39"/>
                                        </p:tgtEl>
                                        <p:attrNameLst>
                                          <p:attrName>ppt_x</p:attrName>
                                        </p:attrNameLst>
                                      </p:cBhvr>
                                      <p:tavLst>
                                        <p:tav tm="0">
                                          <p:val>
                                            <p:fltVal val="0.5"/>
                                          </p:val>
                                        </p:tav>
                                        <p:tav tm="100000">
                                          <p:val>
                                            <p:strVal val="#ppt_x"/>
                                          </p:val>
                                        </p:tav>
                                      </p:tavLst>
                                    </p:anim>
                                    <p:anim calcmode="lin" valueType="num">
                                      <p:cBhvr>
                                        <p:cTn id="11" dur="500" fill="hold"/>
                                        <p:tgtEl>
                                          <p:spTgt spid="3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fltVal val="0.5"/>
                                          </p:val>
                                        </p:tav>
                                        <p:tav tm="100000">
                                          <p:val>
                                            <p:strVal val="#ppt_x"/>
                                          </p:val>
                                        </p:tav>
                                      </p:tavLst>
                                    </p:anim>
                                    <p:anim calcmode="lin" valueType="num">
                                      <p:cBhvr>
                                        <p:cTn id="18" dur="500" fill="hold"/>
                                        <p:tgtEl>
                                          <p:spTgt spid="4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60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anim calcmode="lin" valueType="num">
                                      <p:cBhvr>
                                        <p:cTn id="24" dur="500" fill="hold"/>
                                        <p:tgtEl>
                                          <p:spTgt spid="45"/>
                                        </p:tgtEl>
                                        <p:attrNameLst>
                                          <p:attrName>ppt_x</p:attrName>
                                        </p:attrNameLst>
                                      </p:cBhvr>
                                      <p:tavLst>
                                        <p:tav tm="0">
                                          <p:val>
                                            <p:fltVal val="0.5"/>
                                          </p:val>
                                        </p:tav>
                                        <p:tav tm="100000">
                                          <p:val>
                                            <p:strVal val="#ppt_x"/>
                                          </p:val>
                                        </p:tav>
                                      </p:tavLst>
                                    </p:anim>
                                    <p:anim calcmode="lin" valueType="num">
                                      <p:cBhvr>
                                        <p:cTn id="25" dur="500" fill="hold"/>
                                        <p:tgtEl>
                                          <p:spTgt spid="4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9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anim calcmode="lin" valueType="num">
                                      <p:cBhvr>
                                        <p:cTn id="31" dur="500" fill="hold"/>
                                        <p:tgtEl>
                                          <p:spTgt spid="48"/>
                                        </p:tgtEl>
                                        <p:attrNameLst>
                                          <p:attrName>ppt_x</p:attrName>
                                        </p:attrNameLst>
                                      </p:cBhvr>
                                      <p:tavLst>
                                        <p:tav tm="0">
                                          <p:val>
                                            <p:fltVal val="0.5"/>
                                          </p:val>
                                        </p:tav>
                                        <p:tav tm="100000">
                                          <p:val>
                                            <p:strVal val="#ppt_x"/>
                                          </p:val>
                                        </p:tav>
                                      </p:tavLst>
                                    </p:anim>
                                    <p:anim calcmode="lin" valueType="num">
                                      <p:cBhvr>
                                        <p:cTn id="32" dur="500" fill="hold"/>
                                        <p:tgtEl>
                                          <p:spTgt spid="4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120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anim calcmode="lin" valueType="num">
                                      <p:cBhvr>
                                        <p:cTn id="38" dur="500" fill="hold"/>
                                        <p:tgtEl>
                                          <p:spTgt spid="51"/>
                                        </p:tgtEl>
                                        <p:attrNameLst>
                                          <p:attrName>ppt_x</p:attrName>
                                        </p:attrNameLst>
                                      </p:cBhvr>
                                      <p:tavLst>
                                        <p:tav tm="0">
                                          <p:val>
                                            <p:fltVal val="0.5"/>
                                          </p:val>
                                        </p:tav>
                                        <p:tav tm="100000">
                                          <p:val>
                                            <p:strVal val="#ppt_x"/>
                                          </p:val>
                                        </p:tav>
                                      </p:tavLst>
                                    </p:anim>
                                    <p:anim calcmode="lin" valueType="num">
                                      <p:cBhvr>
                                        <p:cTn id="39" dur="500" fill="hold"/>
                                        <p:tgtEl>
                                          <p:spTgt spid="51"/>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1500"/>
                                  </p:stCondLst>
                                  <p:childTnLst>
                                    <p:set>
                                      <p:cBhvr>
                                        <p:cTn id="41" dur="1" fill="hold">
                                          <p:stCondLst>
                                            <p:cond delay="0"/>
                                          </p:stCondLst>
                                        </p:cTn>
                                        <p:tgtEl>
                                          <p:spTgt spid="54"/>
                                        </p:tgtEl>
                                        <p:attrNameLst>
                                          <p:attrName>style.visibility</p:attrName>
                                        </p:attrNameLst>
                                      </p:cBhvr>
                                      <p:to>
                                        <p:strVal val="visible"/>
                                      </p:to>
                                    </p:set>
                                    <p:anim calcmode="lin" valueType="num">
                                      <p:cBhvr>
                                        <p:cTn id="42" dur="500" fill="hold"/>
                                        <p:tgtEl>
                                          <p:spTgt spid="54"/>
                                        </p:tgtEl>
                                        <p:attrNameLst>
                                          <p:attrName>ppt_w</p:attrName>
                                        </p:attrNameLst>
                                      </p:cBhvr>
                                      <p:tavLst>
                                        <p:tav tm="0">
                                          <p:val>
                                            <p:fltVal val="0"/>
                                          </p:val>
                                        </p:tav>
                                        <p:tav tm="100000">
                                          <p:val>
                                            <p:strVal val="#ppt_w"/>
                                          </p:val>
                                        </p:tav>
                                      </p:tavLst>
                                    </p:anim>
                                    <p:anim calcmode="lin" valueType="num">
                                      <p:cBhvr>
                                        <p:cTn id="43" dur="500" fill="hold"/>
                                        <p:tgtEl>
                                          <p:spTgt spid="54"/>
                                        </p:tgtEl>
                                        <p:attrNameLst>
                                          <p:attrName>ppt_h</p:attrName>
                                        </p:attrNameLst>
                                      </p:cBhvr>
                                      <p:tavLst>
                                        <p:tav tm="0">
                                          <p:val>
                                            <p:fltVal val="0"/>
                                          </p:val>
                                        </p:tav>
                                        <p:tav tm="100000">
                                          <p:val>
                                            <p:strVal val="#ppt_h"/>
                                          </p:val>
                                        </p:tav>
                                      </p:tavLst>
                                    </p:anim>
                                    <p:animEffect transition="in" filter="fade">
                                      <p:cBhvr>
                                        <p:cTn id="44" dur="500"/>
                                        <p:tgtEl>
                                          <p:spTgt spid="54"/>
                                        </p:tgtEl>
                                      </p:cBhvr>
                                    </p:animEffect>
                                    <p:anim calcmode="lin" valueType="num">
                                      <p:cBhvr>
                                        <p:cTn id="45" dur="500" fill="hold"/>
                                        <p:tgtEl>
                                          <p:spTgt spid="54"/>
                                        </p:tgtEl>
                                        <p:attrNameLst>
                                          <p:attrName>ppt_x</p:attrName>
                                        </p:attrNameLst>
                                      </p:cBhvr>
                                      <p:tavLst>
                                        <p:tav tm="0">
                                          <p:val>
                                            <p:fltVal val="0.5"/>
                                          </p:val>
                                        </p:tav>
                                        <p:tav tm="100000">
                                          <p:val>
                                            <p:strVal val="#ppt_x"/>
                                          </p:val>
                                        </p:tav>
                                      </p:tavLst>
                                    </p:anim>
                                    <p:anim calcmode="lin" valueType="num">
                                      <p:cBhvr>
                                        <p:cTn id="46" dur="500" fill="hold"/>
                                        <p:tgtEl>
                                          <p:spTgt spid="5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53" presetClass="entr" presetSubtype="16"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500" fill="hold"/>
                                        <p:tgtEl>
                                          <p:spTgt spid="63"/>
                                        </p:tgtEl>
                                        <p:attrNameLst>
                                          <p:attrName>ppt_w</p:attrName>
                                        </p:attrNameLst>
                                      </p:cBhvr>
                                      <p:tavLst>
                                        <p:tav tm="0">
                                          <p:val>
                                            <p:fltVal val="0"/>
                                          </p:val>
                                        </p:tav>
                                        <p:tav tm="100000">
                                          <p:val>
                                            <p:strVal val="#ppt_w"/>
                                          </p:val>
                                        </p:tav>
                                      </p:tavLst>
                                    </p:anim>
                                    <p:anim calcmode="lin" valueType="num">
                                      <p:cBhvr>
                                        <p:cTn id="51" dur="500" fill="hold"/>
                                        <p:tgtEl>
                                          <p:spTgt spid="63"/>
                                        </p:tgtEl>
                                        <p:attrNameLst>
                                          <p:attrName>ppt_h</p:attrName>
                                        </p:attrNameLst>
                                      </p:cBhvr>
                                      <p:tavLst>
                                        <p:tav tm="0">
                                          <p:val>
                                            <p:fltVal val="0"/>
                                          </p:val>
                                        </p:tav>
                                        <p:tav tm="100000">
                                          <p:val>
                                            <p:strVal val="#ppt_h"/>
                                          </p:val>
                                        </p:tav>
                                      </p:tavLst>
                                    </p:anim>
                                    <p:animEffect transition="in" filter="fade">
                                      <p:cBhvr>
                                        <p:cTn id="52" dur="500"/>
                                        <p:tgtEl>
                                          <p:spTgt spid="63"/>
                                        </p:tgtEl>
                                      </p:cBhvr>
                                    </p:animEffect>
                                  </p:childTnLst>
                                </p:cTn>
                              </p:par>
                            </p:childTnLst>
                          </p:cTn>
                        </p:par>
                        <p:par>
                          <p:cTn id="53" fill="hold">
                            <p:stCondLst>
                              <p:cond delay="1000"/>
                            </p:stCondLst>
                            <p:childTnLst>
                              <p:par>
                                <p:cTn id="54" presetID="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500"/>
                                        <p:tgtEl>
                                          <p:spTgt spid="66"/>
                                        </p:tgtEl>
                                      </p:cBhvr>
                                    </p:animEffect>
                                  </p:childTnLst>
                                </p:cTn>
                              </p:par>
                            </p:childTnLst>
                          </p:cTn>
                        </p:par>
                        <p:par>
                          <p:cTn id="60" fill="hold">
                            <p:stCondLst>
                              <p:cond delay="1500"/>
                            </p:stCondLst>
                            <p:childTnLst>
                              <p:par>
                                <p:cTn id="61" presetID="1" presetClass="entr" presetSubtype="0" fill="hold" grpId="0" nodeType="afterEffect">
                                  <p:stCondLst>
                                    <p:cond delay="0"/>
                                  </p:stCondLst>
                                  <p:childTnLst>
                                    <p:set>
                                      <p:cBhvr>
                                        <p:cTn id="62" dur="1" fill="hold">
                                          <p:stCondLst>
                                            <p:cond delay="0"/>
                                          </p:stCondLst>
                                        </p:cTn>
                                        <p:tgtEl>
                                          <p:spTgt spid="61"/>
                                        </p:tgtEl>
                                        <p:attrNameLst>
                                          <p:attrName>style.visibility</p:attrName>
                                        </p:attrNameLst>
                                      </p:cBhvr>
                                      <p:to>
                                        <p:strVal val="visible"/>
                                      </p:to>
                                    </p:set>
                                  </p:childTnLst>
                                </p:cTn>
                              </p:par>
                            </p:childTnLst>
                          </p:cTn>
                        </p:par>
                        <p:par>
                          <p:cTn id="63" fill="hold">
                            <p:stCondLst>
                              <p:cond delay="1500"/>
                            </p:stCondLst>
                            <p:childTnLst>
                              <p:par>
                                <p:cTn id="64" presetID="10" presetClass="entr" presetSubtype="0" fill="hold" grpId="0" nodeType="after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fade">
                                      <p:cBhvr>
                                        <p:cTn id="66" dur="500"/>
                                        <p:tgtEl>
                                          <p:spTgt spid="69"/>
                                        </p:tgtEl>
                                      </p:cBhvr>
                                    </p:animEffect>
                                  </p:childTnLst>
                                </p:cTn>
                              </p:par>
                            </p:childTnLst>
                          </p:cTn>
                        </p:par>
                        <p:par>
                          <p:cTn id="67" fill="hold">
                            <p:stCondLst>
                              <p:cond delay="2000"/>
                            </p:stCondLst>
                            <p:childTnLst>
                              <p:par>
                                <p:cTn id="68" presetID="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childTnLst>
                          </p:cTn>
                        </p:par>
                        <p:par>
                          <p:cTn id="74" fill="hold">
                            <p:stCondLst>
                              <p:cond delay="2500"/>
                            </p:stCondLst>
                            <p:childTnLst>
                              <p:par>
                                <p:cTn id="75" presetID="1" presetClass="entr" presetSubtype="0" fill="hold" grpId="0" nodeType="afterEffect">
                                  <p:stCondLst>
                                    <p:cond delay="0"/>
                                  </p:stCondLst>
                                  <p:childTnLst>
                                    <p:set>
                                      <p:cBhvr>
                                        <p:cTn id="76" dur="1" fill="hold">
                                          <p:stCondLst>
                                            <p:cond delay="0"/>
                                          </p:stCondLst>
                                        </p:cTn>
                                        <p:tgtEl>
                                          <p:spTgt spid="58"/>
                                        </p:tgtEl>
                                        <p:attrNameLst>
                                          <p:attrName>style.visibility</p:attrName>
                                        </p:attrNameLst>
                                      </p:cBhvr>
                                      <p:to>
                                        <p:strVal val="visible"/>
                                      </p:to>
                                    </p:se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childTnLst>
                          </p:cTn>
                        </p:par>
                        <p:par>
                          <p:cTn id="81" fill="hold">
                            <p:stCondLst>
                              <p:cond delay="3000"/>
                            </p:stCondLst>
                            <p:childTnLst>
                              <p:par>
                                <p:cTn id="82" presetID="1" presetClass="entr" presetSubtype="0" fill="hold" grpId="0" nodeType="afterEffect">
                                  <p:stCondLst>
                                    <p:cond delay="0"/>
                                  </p:stCondLst>
                                  <p:childTnLst>
                                    <p:set>
                                      <p:cBhvr>
                                        <p:cTn id="83" dur="1" fill="hold">
                                          <p:stCondLst>
                                            <p:cond delay="0"/>
                                          </p:stCondLst>
                                        </p:cTn>
                                        <p:tgtEl>
                                          <p:spTgt spid="57"/>
                                        </p:tgtEl>
                                        <p:attrNameLst>
                                          <p:attrName>style.visibility</p:attrName>
                                        </p:attrNameLst>
                                      </p:cBhvr>
                                      <p:to>
                                        <p:strVal val="visible"/>
                                      </p:to>
                                    </p:set>
                                  </p:childTnLst>
                                </p:cTn>
                              </p:par>
                            </p:childTnLst>
                          </p:cTn>
                        </p:par>
                        <p:par>
                          <p:cTn id="84" fill="hold">
                            <p:stCondLst>
                              <p:cond delay="3000"/>
                            </p:stCondLst>
                            <p:childTnLst>
                              <p:par>
                                <p:cTn id="85" presetID="10" presetClass="entr" presetSubtype="0"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500"/>
                                        <p:tgtEl>
                                          <p:spTgt spid="68"/>
                                        </p:tgtEl>
                                      </p:cBhvr>
                                    </p:animEffect>
                                  </p:childTnLst>
                                </p:cTn>
                              </p:par>
                            </p:childTnLst>
                          </p:cTn>
                        </p:par>
                        <p:par>
                          <p:cTn id="88" fill="hold">
                            <p:stCondLst>
                              <p:cond delay="3500"/>
                            </p:stCondLst>
                            <p:childTnLst>
                              <p:par>
                                <p:cTn id="89" presetID="1" presetClass="entr" presetSubtype="0"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childTnLst>
                                </p:cTn>
                              </p:par>
                            </p:childTnLst>
                          </p:cTn>
                        </p:par>
                        <p:par>
                          <p:cTn id="91" fill="hold">
                            <p:stCondLst>
                              <p:cond delay="3500"/>
                            </p:stCondLst>
                            <p:childTnLst>
                              <p:par>
                                <p:cTn id="92" presetID="10" presetClass="entr" presetSubtype="0" fill="hold" grpId="0" nodeType="after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6" grpId="0"/>
      <p:bldP spid="67" grpId="0"/>
      <p:bldP spid="68" grpId="0"/>
      <p:bldP spid="69" grpId="0"/>
      <p:bldP spid="70" grpId="0"/>
      <p:bldP spid="7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2840" y="156796"/>
            <a:ext cx="3775393" cy="523220"/>
          </a:xfrm>
          <a:prstGeom prst="rect">
            <a:avLst/>
          </a:prstGeom>
          <a:noFill/>
        </p:spPr>
        <p:txBody>
          <a:bodyPr wrap="none" rtlCol="0">
            <a:spAutoFit/>
          </a:bodyPr>
          <a:lstStyle/>
          <a:p>
            <a:r>
              <a:rPr lang="zh-CN" altLang="en-US" sz="2800" b="1" dirty="0">
                <a:solidFill>
                  <a:srgbClr val="FFFF00"/>
                </a:solidFill>
                <a:latin typeface="微软雅黑" panose="020B0503020204020204" pitchFamily="34" charset="-122"/>
                <a:ea typeface="微软雅黑" panose="020B0503020204020204" pitchFamily="34" charset="-122"/>
              </a:rPr>
              <a:t>一、过去五年工作回顾</a:t>
            </a:r>
          </a:p>
        </p:txBody>
      </p:sp>
      <p:grpSp>
        <p:nvGrpSpPr>
          <p:cNvPr id="3" name="组合 2"/>
          <p:cNvGrpSpPr/>
          <p:nvPr/>
        </p:nvGrpSpPr>
        <p:grpSpPr>
          <a:xfrm>
            <a:off x="1115055" y="2242093"/>
            <a:ext cx="1890398" cy="1890644"/>
            <a:chOff x="835804" y="1267524"/>
            <a:chExt cx="1417983" cy="1417983"/>
          </a:xfrm>
        </p:grpSpPr>
        <p:sp>
          <p:nvSpPr>
            <p:cNvPr id="4" name="矩形 3"/>
            <p:cNvSpPr/>
            <p:nvPr/>
          </p:nvSpPr>
          <p:spPr>
            <a:xfrm rot="18903551">
              <a:off x="835804" y="1267524"/>
              <a:ext cx="1417983" cy="1417983"/>
            </a:xfrm>
            <a:prstGeom prst="rect">
              <a:avLst/>
            </a:prstGeom>
            <a:gradFill>
              <a:gsLst>
                <a:gs pos="0">
                  <a:sysClr val="window" lastClr="FFFFFF">
                    <a:lumMod val="85000"/>
                  </a:sysClr>
                </a:gs>
                <a:gs pos="1000">
                  <a:sysClr val="window" lastClr="FFFFFF"/>
                </a:gs>
                <a:gs pos="70000">
                  <a:sysClr val="window" lastClr="FFFFFF">
                    <a:lumMod val="85000"/>
                  </a:sysClr>
                </a:gs>
              </a:gsLst>
              <a:lin ang="8400000" scaled="0"/>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 name="矩形 4"/>
            <p:cNvSpPr/>
            <p:nvPr/>
          </p:nvSpPr>
          <p:spPr>
            <a:xfrm rot="18903551">
              <a:off x="959002" y="1398131"/>
              <a:ext cx="1171585" cy="1171585"/>
            </a:xfrm>
            <a:prstGeom prst="rect">
              <a:avLst/>
            </a:prstGeom>
            <a:gradFill>
              <a:gsLst>
                <a:gs pos="0">
                  <a:sysClr val="window" lastClr="FFFFFF">
                    <a:lumMod val="85000"/>
                  </a:sysClr>
                </a:gs>
                <a:gs pos="0">
                  <a:sysClr val="window" lastClr="FFFFFF"/>
                </a:gs>
                <a:gs pos="100000">
                  <a:sysClr val="window" lastClr="FFFFFF">
                    <a:lumMod val="75000"/>
                  </a:sys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6" name="组合 5"/>
          <p:cNvGrpSpPr/>
          <p:nvPr/>
        </p:nvGrpSpPr>
        <p:grpSpPr>
          <a:xfrm>
            <a:off x="3818146" y="2206754"/>
            <a:ext cx="1890398" cy="1890644"/>
            <a:chOff x="2863386" y="1241020"/>
            <a:chExt cx="1417983" cy="1417983"/>
          </a:xfrm>
        </p:grpSpPr>
        <p:sp>
          <p:nvSpPr>
            <p:cNvPr id="7" name="矩形 6"/>
            <p:cNvSpPr/>
            <p:nvPr/>
          </p:nvSpPr>
          <p:spPr>
            <a:xfrm rot="18903551">
              <a:off x="2863386" y="1241020"/>
              <a:ext cx="1417983" cy="1417983"/>
            </a:xfrm>
            <a:prstGeom prst="rect">
              <a:avLst/>
            </a:prstGeom>
            <a:gradFill>
              <a:gsLst>
                <a:gs pos="0">
                  <a:sysClr val="window" lastClr="FFFFFF">
                    <a:lumMod val="85000"/>
                  </a:sysClr>
                </a:gs>
                <a:gs pos="1000">
                  <a:sysClr val="window" lastClr="FFFFFF"/>
                </a:gs>
                <a:gs pos="70000">
                  <a:sysClr val="window" lastClr="FFFFFF">
                    <a:lumMod val="85000"/>
                  </a:sysClr>
                </a:gs>
              </a:gsLst>
              <a:lin ang="8400000" scaled="0"/>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矩形 7"/>
            <p:cNvSpPr/>
            <p:nvPr/>
          </p:nvSpPr>
          <p:spPr>
            <a:xfrm rot="18903551">
              <a:off x="2986584" y="1371627"/>
              <a:ext cx="1171585" cy="1171585"/>
            </a:xfrm>
            <a:prstGeom prst="rect">
              <a:avLst/>
            </a:prstGeom>
            <a:gradFill>
              <a:gsLst>
                <a:gs pos="0">
                  <a:sysClr val="window" lastClr="FFFFFF">
                    <a:lumMod val="85000"/>
                  </a:sysClr>
                </a:gs>
                <a:gs pos="0">
                  <a:sysClr val="window" lastClr="FFFFFF"/>
                </a:gs>
                <a:gs pos="100000">
                  <a:sysClr val="window" lastClr="FFFFFF">
                    <a:lumMod val="75000"/>
                  </a:sys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9" name="组合 8"/>
          <p:cNvGrpSpPr/>
          <p:nvPr/>
        </p:nvGrpSpPr>
        <p:grpSpPr>
          <a:xfrm>
            <a:off x="6503569" y="2286267"/>
            <a:ext cx="1890398" cy="1890644"/>
            <a:chOff x="4877716" y="1300655"/>
            <a:chExt cx="1417983" cy="1417983"/>
          </a:xfrm>
        </p:grpSpPr>
        <p:sp>
          <p:nvSpPr>
            <p:cNvPr id="10" name="矩形 9"/>
            <p:cNvSpPr/>
            <p:nvPr/>
          </p:nvSpPr>
          <p:spPr>
            <a:xfrm rot="18903551">
              <a:off x="4877716" y="1300655"/>
              <a:ext cx="1417983" cy="1417983"/>
            </a:xfrm>
            <a:prstGeom prst="rect">
              <a:avLst/>
            </a:prstGeom>
            <a:gradFill>
              <a:gsLst>
                <a:gs pos="0">
                  <a:sysClr val="window" lastClr="FFFFFF">
                    <a:lumMod val="85000"/>
                  </a:sysClr>
                </a:gs>
                <a:gs pos="1000">
                  <a:sysClr val="window" lastClr="FFFFFF"/>
                </a:gs>
                <a:gs pos="70000">
                  <a:sysClr val="window" lastClr="FFFFFF">
                    <a:lumMod val="85000"/>
                  </a:sysClr>
                </a:gs>
              </a:gsLst>
              <a:lin ang="8400000" scaled="0"/>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1" name="矩形 10"/>
            <p:cNvSpPr/>
            <p:nvPr/>
          </p:nvSpPr>
          <p:spPr>
            <a:xfrm rot="18903551">
              <a:off x="5000914" y="1431262"/>
              <a:ext cx="1171585" cy="1171585"/>
            </a:xfrm>
            <a:prstGeom prst="rect">
              <a:avLst/>
            </a:prstGeom>
            <a:gradFill>
              <a:gsLst>
                <a:gs pos="0">
                  <a:sysClr val="window" lastClr="FFFFFF">
                    <a:lumMod val="85000"/>
                  </a:sysClr>
                </a:gs>
                <a:gs pos="0">
                  <a:sysClr val="window" lastClr="FFFFFF"/>
                </a:gs>
                <a:gs pos="100000">
                  <a:sysClr val="window" lastClr="FFFFFF">
                    <a:lumMod val="75000"/>
                  </a:sys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12" name="组合 11"/>
          <p:cNvGrpSpPr/>
          <p:nvPr/>
        </p:nvGrpSpPr>
        <p:grpSpPr>
          <a:xfrm>
            <a:off x="9215495" y="2215589"/>
            <a:ext cx="1890398" cy="1890644"/>
            <a:chOff x="6911925" y="1247646"/>
            <a:chExt cx="1417983" cy="1417983"/>
          </a:xfrm>
        </p:grpSpPr>
        <p:sp>
          <p:nvSpPr>
            <p:cNvPr id="13" name="矩形 12"/>
            <p:cNvSpPr/>
            <p:nvPr/>
          </p:nvSpPr>
          <p:spPr>
            <a:xfrm rot="18903551">
              <a:off x="6911925" y="1247646"/>
              <a:ext cx="1417983" cy="1417983"/>
            </a:xfrm>
            <a:prstGeom prst="rect">
              <a:avLst/>
            </a:prstGeom>
            <a:gradFill>
              <a:gsLst>
                <a:gs pos="0">
                  <a:sysClr val="window" lastClr="FFFFFF">
                    <a:lumMod val="85000"/>
                  </a:sysClr>
                </a:gs>
                <a:gs pos="1000">
                  <a:sysClr val="window" lastClr="FFFFFF"/>
                </a:gs>
                <a:gs pos="70000">
                  <a:sysClr val="window" lastClr="FFFFFF">
                    <a:lumMod val="85000"/>
                  </a:sysClr>
                </a:gs>
              </a:gsLst>
              <a:lin ang="8400000" scaled="0"/>
            </a:gra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14" name="矩形 13"/>
            <p:cNvSpPr/>
            <p:nvPr/>
          </p:nvSpPr>
          <p:spPr>
            <a:xfrm rot="18903551">
              <a:off x="7035123" y="1378253"/>
              <a:ext cx="1171585" cy="1171585"/>
            </a:xfrm>
            <a:prstGeom prst="rect">
              <a:avLst/>
            </a:prstGeom>
            <a:gradFill>
              <a:gsLst>
                <a:gs pos="0">
                  <a:sysClr val="window" lastClr="FFFFFF">
                    <a:lumMod val="85000"/>
                  </a:sysClr>
                </a:gs>
                <a:gs pos="0">
                  <a:sysClr val="window" lastClr="FFFFFF"/>
                </a:gs>
                <a:gs pos="100000">
                  <a:sysClr val="window" lastClr="FFFFFF">
                    <a:lumMod val="75000"/>
                  </a:sysClr>
                </a:gs>
              </a:gsLst>
              <a:lin ang="162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grpSp>
      <p:grpSp>
        <p:nvGrpSpPr>
          <p:cNvPr id="15" name="组合 14"/>
          <p:cNvGrpSpPr/>
          <p:nvPr/>
        </p:nvGrpSpPr>
        <p:grpSpPr>
          <a:xfrm rot="2700000">
            <a:off x="1393897" y="2536125"/>
            <a:ext cx="1367245" cy="1367067"/>
            <a:chOff x="1915886" y="2098767"/>
            <a:chExt cx="1367245" cy="1367245"/>
          </a:xfrm>
          <a:solidFill>
            <a:sysClr val="windowText" lastClr="000000">
              <a:lumMod val="65000"/>
              <a:lumOff val="35000"/>
            </a:sysClr>
          </a:solidFill>
        </p:grpSpPr>
        <p:cxnSp>
          <p:nvCxnSpPr>
            <p:cNvPr id="16" name="直接连接符 15"/>
            <p:cNvCxnSpPr/>
            <p:nvPr/>
          </p:nvCxnSpPr>
          <p:spPr>
            <a:xfrm>
              <a:off x="1915886" y="2220686"/>
              <a:ext cx="1367245" cy="0"/>
            </a:xfrm>
            <a:prstGeom prst="line">
              <a:avLst/>
            </a:prstGeom>
            <a:grpFill/>
            <a:ln w="19050" cap="flat" cmpd="sng" algn="ctr">
              <a:solidFill>
                <a:srgbClr val="C00000"/>
              </a:solidFill>
              <a:prstDash val="solid"/>
              <a:miter lim="800000"/>
            </a:ln>
            <a:effectLst/>
          </p:spPr>
        </p:cxnSp>
        <p:cxnSp>
          <p:nvCxnSpPr>
            <p:cNvPr id="17" name="直接连接符 16"/>
            <p:cNvCxnSpPr/>
            <p:nvPr/>
          </p:nvCxnSpPr>
          <p:spPr>
            <a:xfrm rot="5400000">
              <a:off x="2468880" y="2782390"/>
              <a:ext cx="1367245" cy="0"/>
            </a:xfrm>
            <a:prstGeom prst="line">
              <a:avLst/>
            </a:prstGeom>
            <a:grpFill/>
            <a:ln w="19050" cap="flat" cmpd="sng" algn="ctr">
              <a:solidFill>
                <a:srgbClr val="C00000"/>
              </a:solidFill>
              <a:prstDash val="solid"/>
              <a:miter lim="800000"/>
            </a:ln>
            <a:effectLst/>
          </p:spPr>
        </p:cxnSp>
        <p:cxnSp>
          <p:nvCxnSpPr>
            <p:cNvPr id="18" name="直接连接符 17"/>
            <p:cNvCxnSpPr/>
            <p:nvPr/>
          </p:nvCxnSpPr>
          <p:spPr>
            <a:xfrm rot="5400000">
              <a:off x="1358537" y="2782390"/>
              <a:ext cx="1367245" cy="0"/>
            </a:xfrm>
            <a:prstGeom prst="line">
              <a:avLst/>
            </a:prstGeom>
            <a:grpFill/>
            <a:ln w="19050" cap="flat" cmpd="sng" algn="ctr">
              <a:solidFill>
                <a:srgbClr val="C00000"/>
              </a:solidFill>
              <a:prstDash val="solid"/>
              <a:miter lim="800000"/>
            </a:ln>
            <a:effectLst/>
          </p:spPr>
        </p:cxnSp>
        <p:cxnSp>
          <p:nvCxnSpPr>
            <p:cNvPr id="19" name="直接连接符 18"/>
            <p:cNvCxnSpPr/>
            <p:nvPr/>
          </p:nvCxnSpPr>
          <p:spPr>
            <a:xfrm>
              <a:off x="1915886" y="3331029"/>
              <a:ext cx="1367245" cy="0"/>
            </a:xfrm>
            <a:prstGeom prst="line">
              <a:avLst/>
            </a:prstGeom>
            <a:grpFill/>
            <a:ln w="19050" cap="flat" cmpd="sng" algn="ctr">
              <a:solidFill>
                <a:srgbClr val="C00000"/>
              </a:solidFill>
              <a:prstDash val="solid"/>
              <a:miter lim="800000"/>
            </a:ln>
            <a:effectLst/>
          </p:spPr>
        </p:cxnSp>
      </p:grpSp>
      <p:grpSp>
        <p:nvGrpSpPr>
          <p:cNvPr id="20" name="组合 19"/>
          <p:cNvGrpSpPr/>
          <p:nvPr/>
        </p:nvGrpSpPr>
        <p:grpSpPr>
          <a:xfrm>
            <a:off x="1825370" y="3111119"/>
            <a:ext cx="455051" cy="437679"/>
            <a:chOff x="9791183" y="5224427"/>
            <a:chExt cx="645684" cy="620952"/>
          </a:xfrm>
          <a:solidFill>
            <a:srgbClr val="C00000"/>
          </a:solidFill>
        </p:grpSpPr>
        <p:sp>
          <p:nvSpPr>
            <p:cNvPr id="21"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22"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sp>
        <p:nvSpPr>
          <p:cNvPr id="23" name="矩形 22"/>
          <p:cNvSpPr/>
          <p:nvPr/>
        </p:nvSpPr>
        <p:spPr>
          <a:xfrm>
            <a:off x="1834248" y="2636951"/>
            <a:ext cx="434678" cy="523220"/>
          </a:xfrm>
          <a:prstGeom prst="rect">
            <a:avLst/>
          </a:prstGeom>
          <a:noFill/>
        </p:spPr>
        <p:txBody>
          <a:bodyPr wrap="none" lIns="91431" tIns="45715" rIns="91431" bIns="45715">
            <a:spAutoFit/>
          </a:bodyPr>
          <a:lstStyle/>
          <a:p>
            <a:r>
              <a:rPr lang="en-US" altLang="zh-CN" sz="2800" b="1" dirty="0">
                <a:solidFill>
                  <a:srgbClr val="C00000"/>
                </a:solidFill>
                <a:latin typeface="Agency FB" panose="020B0503020202020204" pitchFamily="34" charset="0"/>
                <a:ea typeface="微软雅黑" panose="020B0503020204020204" pitchFamily="34" charset="-122"/>
              </a:rPr>
              <a:t>01</a:t>
            </a:r>
            <a:endParaRPr lang="zh-CN" altLang="en-US" sz="2800" b="1" dirty="0">
              <a:solidFill>
                <a:srgbClr val="C00000"/>
              </a:solidFill>
              <a:latin typeface="Arial" panose="020B0604020202020204"/>
              <a:ea typeface="微软雅黑" panose="020B0503020204020204" pitchFamily="34" charset="-122"/>
            </a:endParaRPr>
          </a:p>
        </p:txBody>
      </p:sp>
      <p:grpSp>
        <p:nvGrpSpPr>
          <p:cNvPr id="24" name="组合 23"/>
          <p:cNvGrpSpPr/>
          <p:nvPr/>
        </p:nvGrpSpPr>
        <p:grpSpPr>
          <a:xfrm rot="2700000">
            <a:off x="4087030" y="2536125"/>
            <a:ext cx="1367245" cy="1367067"/>
            <a:chOff x="1915886" y="2098767"/>
            <a:chExt cx="1367245" cy="1367245"/>
          </a:xfrm>
          <a:solidFill>
            <a:sysClr val="windowText" lastClr="000000">
              <a:lumMod val="65000"/>
              <a:lumOff val="35000"/>
            </a:sysClr>
          </a:solidFill>
        </p:grpSpPr>
        <p:cxnSp>
          <p:nvCxnSpPr>
            <p:cNvPr id="25" name="直接连接符 24"/>
            <p:cNvCxnSpPr/>
            <p:nvPr/>
          </p:nvCxnSpPr>
          <p:spPr>
            <a:xfrm>
              <a:off x="1915886" y="2220686"/>
              <a:ext cx="1367245" cy="0"/>
            </a:xfrm>
            <a:prstGeom prst="line">
              <a:avLst/>
            </a:prstGeom>
            <a:grpFill/>
            <a:ln w="19050" cap="flat" cmpd="sng" algn="ctr">
              <a:solidFill>
                <a:srgbClr val="C00000"/>
              </a:solidFill>
              <a:prstDash val="solid"/>
              <a:miter lim="800000"/>
            </a:ln>
            <a:effectLst/>
          </p:spPr>
        </p:cxnSp>
        <p:cxnSp>
          <p:nvCxnSpPr>
            <p:cNvPr id="26" name="直接连接符 25"/>
            <p:cNvCxnSpPr/>
            <p:nvPr/>
          </p:nvCxnSpPr>
          <p:spPr>
            <a:xfrm rot="5400000">
              <a:off x="2468880" y="2782390"/>
              <a:ext cx="1367245" cy="0"/>
            </a:xfrm>
            <a:prstGeom prst="line">
              <a:avLst/>
            </a:prstGeom>
            <a:grpFill/>
            <a:ln w="19050" cap="flat" cmpd="sng" algn="ctr">
              <a:solidFill>
                <a:srgbClr val="C00000"/>
              </a:solidFill>
              <a:prstDash val="solid"/>
              <a:miter lim="800000"/>
            </a:ln>
            <a:effectLst/>
          </p:spPr>
        </p:cxnSp>
        <p:cxnSp>
          <p:nvCxnSpPr>
            <p:cNvPr id="27" name="直接连接符 26"/>
            <p:cNvCxnSpPr/>
            <p:nvPr/>
          </p:nvCxnSpPr>
          <p:spPr>
            <a:xfrm rot="5400000">
              <a:off x="1358537" y="2782390"/>
              <a:ext cx="1367245" cy="0"/>
            </a:xfrm>
            <a:prstGeom prst="line">
              <a:avLst/>
            </a:prstGeom>
            <a:grpFill/>
            <a:ln w="19050" cap="flat" cmpd="sng" algn="ctr">
              <a:solidFill>
                <a:srgbClr val="C00000"/>
              </a:solidFill>
              <a:prstDash val="solid"/>
              <a:miter lim="800000"/>
            </a:ln>
            <a:effectLst/>
          </p:spPr>
        </p:cxnSp>
        <p:cxnSp>
          <p:nvCxnSpPr>
            <p:cNvPr id="28" name="直接连接符 27"/>
            <p:cNvCxnSpPr/>
            <p:nvPr/>
          </p:nvCxnSpPr>
          <p:spPr>
            <a:xfrm>
              <a:off x="1915886" y="3331029"/>
              <a:ext cx="1367245" cy="0"/>
            </a:xfrm>
            <a:prstGeom prst="line">
              <a:avLst/>
            </a:prstGeom>
            <a:grpFill/>
            <a:ln w="19050" cap="flat" cmpd="sng" algn="ctr">
              <a:solidFill>
                <a:srgbClr val="C00000"/>
              </a:solidFill>
              <a:prstDash val="solid"/>
              <a:miter lim="800000"/>
            </a:ln>
            <a:effectLst/>
          </p:spPr>
        </p:cxnSp>
      </p:grpSp>
      <p:grpSp>
        <p:nvGrpSpPr>
          <p:cNvPr id="29" name="组合 28"/>
          <p:cNvGrpSpPr/>
          <p:nvPr/>
        </p:nvGrpSpPr>
        <p:grpSpPr>
          <a:xfrm>
            <a:off x="4592983" y="3179057"/>
            <a:ext cx="365390" cy="541496"/>
            <a:chOff x="1788812" y="2276750"/>
            <a:chExt cx="392114" cy="581025"/>
          </a:xfrm>
          <a:solidFill>
            <a:srgbClr val="C00000"/>
          </a:solidFill>
        </p:grpSpPr>
        <p:sp>
          <p:nvSpPr>
            <p:cNvPr id="30"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31"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sp>
          <p:nvSpPr>
            <p:cNvPr id="32"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cs typeface="+mn-cs"/>
              </a:endParaRPr>
            </a:p>
          </p:txBody>
        </p:sp>
      </p:grpSp>
      <p:sp>
        <p:nvSpPr>
          <p:cNvPr id="33" name="矩形 32"/>
          <p:cNvSpPr/>
          <p:nvPr/>
        </p:nvSpPr>
        <p:spPr>
          <a:xfrm>
            <a:off x="4545975" y="2651642"/>
            <a:ext cx="509475" cy="523220"/>
          </a:xfrm>
          <a:prstGeom prst="rect">
            <a:avLst/>
          </a:prstGeom>
          <a:noFill/>
        </p:spPr>
        <p:txBody>
          <a:bodyPr wrap="none" lIns="91431" tIns="45715" rIns="91431" bIns="45715">
            <a:spAutoFit/>
          </a:bodyPr>
          <a:lstStyle/>
          <a:p>
            <a:r>
              <a:rPr lang="en-US" altLang="zh-CN" sz="2800" b="1" dirty="0">
                <a:solidFill>
                  <a:srgbClr val="C00000"/>
                </a:solidFill>
                <a:latin typeface="Agency FB" panose="020B0503020202020204" pitchFamily="34" charset="0"/>
                <a:ea typeface="微软雅黑" panose="020B0503020204020204" pitchFamily="34" charset="-122"/>
              </a:rPr>
              <a:t>02</a:t>
            </a:r>
            <a:endParaRPr lang="zh-CN" altLang="en-US" sz="2800" b="1" dirty="0">
              <a:solidFill>
                <a:srgbClr val="C00000"/>
              </a:solidFill>
              <a:latin typeface="Arial" panose="020B0604020202020204"/>
              <a:ea typeface="微软雅黑" panose="020B0503020204020204" pitchFamily="34" charset="-122"/>
            </a:endParaRPr>
          </a:p>
        </p:txBody>
      </p:sp>
      <p:grpSp>
        <p:nvGrpSpPr>
          <p:cNvPr id="34" name="组合 33"/>
          <p:cNvGrpSpPr/>
          <p:nvPr/>
        </p:nvGrpSpPr>
        <p:grpSpPr>
          <a:xfrm rot="2700000">
            <a:off x="6780164" y="2536125"/>
            <a:ext cx="1367245" cy="1367067"/>
            <a:chOff x="1915886" y="2098767"/>
            <a:chExt cx="1367245" cy="1367245"/>
          </a:xfrm>
          <a:solidFill>
            <a:sysClr val="windowText" lastClr="000000">
              <a:lumMod val="65000"/>
              <a:lumOff val="35000"/>
            </a:sysClr>
          </a:solidFill>
        </p:grpSpPr>
        <p:cxnSp>
          <p:nvCxnSpPr>
            <p:cNvPr id="35" name="直接连接符 34"/>
            <p:cNvCxnSpPr/>
            <p:nvPr/>
          </p:nvCxnSpPr>
          <p:spPr>
            <a:xfrm>
              <a:off x="1915886" y="2220686"/>
              <a:ext cx="1367245" cy="0"/>
            </a:xfrm>
            <a:prstGeom prst="line">
              <a:avLst/>
            </a:prstGeom>
            <a:grpFill/>
            <a:ln w="19050" cap="flat" cmpd="sng" algn="ctr">
              <a:solidFill>
                <a:srgbClr val="C00000"/>
              </a:solidFill>
              <a:prstDash val="solid"/>
              <a:miter lim="800000"/>
            </a:ln>
            <a:effectLst/>
          </p:spPr>
        </p:cxnSp>
        <p:cxnSp>
          <p:nvCxnSpPr>
            <p:cNvPr id="36" name="直接连接符 35"/>
            <p:cNvCxnSpPr/>
            <p:nvPr/>
          </p:nvCxnSpPr>
          <p:spPr>
            <a:xfrm rot="5400000">
              <a:off x="2468880" y="2782390"/>
              <a:ext cx="1367245" cy="0"/>
            </a:xfrm>
            <a:prstGeom prst="line">
              <a:avLst/>
            </a:prstGeom>
            <a:grpFill/>
            <a:ln w="19050" cap="flat" cmpd="sng" algn="ctr">
              <a:solidFill>
                <a:srgbClr val="C00000"/>
              </a:solidFill>
              <a:prstDash val="solid"/>
              <a:miter lim="800000"/>
            </a:ln>
            <a:effectLst/>
          </p:spPr>
        </p:cxnSp>
        <p:cxnSp>
          <p:nvCxnSpPr>
            <p:cNvPr id="37" name="直接连接符 36"/>
            <p:cNvCxnSpPr/>
            <p:nvPr/>
          </p:nvCxnSpPr>
          <p:spPr>
            <a:xfrm rot="5400000">
              <a:off x="1358537" y="2782390"/>
              <a:ext cx="1367245" cy="0"/>
            </a:xfrm>
            <a:prstGeom prst="line">
              <a:avLst/>
            </a:prstGeom>
            <a:grpFill/>
            <a:ln w="19050" cap="flat" cmpd="sng" algn="ctr">
              <a:solidFill>
                <a:srgbClr val="C00000"/>
              </a:solidFill>
              <a:prstDash val="solid"/>
              <a:miter lim="800000"/>
            </a:ln>
            <a:effectLst/>
          </p:spPr>
        </p:cxnSp>
        <p:cxnSp>
          <p:nvCxnSpPr>
            <p:cNvPr id="38" name="直接连接符 37"/>
            <p:cNvCxnSpPr/>
            <p:nvPr/>
          </p:nvCxnSpPr>
          <p:spPr>
            <a:xfrm>
              <a:off x="1915886" y="3331029"/>
              <a:ext cx="1367245" cy="0"/>
            </a:xfrm>
            <a:prstGeom prst="line">
              <a:avLst/>
            </a:prstGeom>
            <a:grpFill/>
            <a:ln w="19050" cap="flat" cmpd="sng" algn="ctr">
              <a:solidFill>
                <a:srgbClr val="C00000"/>
              </a:solidFill>
              <a:prstDash val="solid"/>
              <a:miter lim="800000"/>
            </a:ln>
            <a:effectLst/>
          </p:spPr>
        </p:cxnSp>
      </p:grpSp>
      <p:sp>
        <p:nvSpPr>
          <p:cNvPr id="39" name="Freeform 223"/>
          <p:cNvSpPr/>
          <p:nvPr/>
        </p:nvSpPr>
        <p:spPr bwMode="auto">
          <a:xfrm>
            <a:off x="7282417" y="3351656"/>
            <a:ext cx="444160" cy="3602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C00000"/>
          </a:solidFill>
          <a:ln>
            <a:noFill/>
          </a:ln>
        </p:spPr>
        <p:txBody>
          <a:bodyPr vert="horz" wrap="square" lIns="91431" tIns="45715" rIns="91431" bIns="4571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0" name="矩形 39"/>
          <p:cNvSpPr/>
          <p:nvPr/>
        </p:nvSpPr>
        <p:spPr>
          <a:xfrm>
            <a:off x="7258307" y="2635129"/>
            <a:ext cx="515886" cy="523220"/>
          </a:xfrm>
          <a:prstGeom prst="rect">
            <a:avLst/>
          </a:prstGeom>
          <a:noFill/>
        </p:spPr>
        <p:txBody>
          <a:bodyPr wrap="none" lIns="91431" tIns="45715" rIns="91431" bIns="45715">
            <a:spAutoFit/>
          </a:bodyPr>
          <a:lstStyle/>
          <a:p>
            <a:r>
              <a:rPr lang="en-US" altLang="zh-CN" sz="2800" b="1" dirty="0">
                <a:solidFill>
                  <a:srgbClr val="C00000"/>
                </a:solidFill>
                <a:latin typeface="Agency FB" panose="020B0503020202020204" pitchFamily="34" charset="0"/>
                <a:ea typeface="微软雅黑" panose="020B0503020204020204" pitchFamily="34" charset="-122"/>
              </a:rPr>
              <a:t>03</a:t>
            </a:r>
            <a:endParaRPr lang="zh-CN" altLang="en-US" sz="2800" b="1" dirty="0">
              <a:solidFill>
                <a:srgbClr val="C00000"/>
              </a:solidFill>
              <a:latin typeface="Arial" panose="020B0604020202020204"/>
              <a:ea typeface="微软雅黑" panose="020B0503020204020204" pitchFamily="34" charset="-122"/>
            </a:endParaRPr>
          </a:p>
        </p:txBody>
      </p:sp>
      <p:grpSp>
        <p:nvGrpSpPr>
          <p:cNvPr id="41" name="组合 40"/>
          <p:cNvGrpSpPr/>
          <p:nvPr/>
        </p:nvGrpSpPr>
        <p:grpSpPr>
          <a:xfrm rot="2700000">
            <a:off x="9473298" y="2536125"/>
            <a:ext cx="1367245" cy="1367067"/>
            <a:chOff x="1915886" y="2098767"/>
            <a:chExt cx="1367245" cy="1367245"/>
          </a:xfrm>
          <a:solidFill>
            <a:sysClr val="windowText" lastClr="000000">
              <a:lumMod val="65000"/>
              <a:lumOff val="35000"/>
            </a:sysClr>
          </a:solidFill>
        </p:grpSpPr>
        <p:cxnSp>
          <p:nvCxnSpPr>
            <p:cNvPr id="42" name="直接连接符 41"/>
            <p:cNvCxnSpPr/>
            <p:nvPr/>
          </p:nvCxnSpPr>
          <p:spPr>
            <a:xfrm>
              <a:off x="1915886" y="2220686"/>
              <a:ext cx="1367245" cy="0"/>
            </a:xfrm>
            <a:prstGeom prst="line">
              <a:avLst/>
            </a:prstGeom>
            <a:grpFill/>
            <a:ln w="19050" cap="flat" cmpd="sng" algn="ctr">
              <a:solidFill>
                <a:srgbClr val="C00000"/>
              </a:solidFill>
              <a:prstDash val="solid"/>
              <a:miter lim="800000"/>
            </a:ln>
            <a:effectLst/>
          </p:spPr>
        </p:cxnSp>
        <p:cxnSp>
          <p:nvCxnSpPr>
            <p:cNvPr id="43" name="直接连接符 42"/>
            <p:cNvCxnSpPr/>
            <p:nvPr/>
          </p:nvCxnSpPr>
          <p:spPr>
            <a:xfrm rot="5400000">
              <a:off x="2468880" y="2782390"/>
              <a:ext cx="1367245" cy="0"/>
            </a:xfrm>
            <a:prstGeom prst="line">
              <a:avLst/>
            </a:prstGeom>
            <a:grpFill/>
            <a:ln w="19050" cap="flat" cmpd="sng" algn="ctr">
              <a:solidFill>
                <a:srgbClr val="C00000"/>
              </a:solidFill>
              <a:prstDash val="solid"/>
              <a:miter lim="800000"/>
            </a:ln>
            <a:effectLst/>
          </p:spPr>
        </p:cxnSp>
        <p:cxnSp>
          <p:nvCxnSpPr>
            <p:cNvPr id="44" name="直接连接符 43"/>
            <p:cNvCxnSpPr/>
            <p:nvPr/>
          </p:nvCxnSpPr>
          <p:spPr>
            <a:xfrm rot="5400000">
              <a:off x="1358537" y="2782390"/>
              <a:ext cx="1367245" cy="0"/>
            </a:xfrm>
            <a:prstGeom prst="line">
              <a:avLst/>
            </a:prstGeom>
            <a:grpFill/>
            <a:ln w="19050" cap="flat" cmpd="sng" algn="ctr">
              <a:solidFill>
                <a:srgbClr val="C00000"/>
              </a:solidFill>
              <a:prstDash val="solid"/>
              <a:miter lim="800000"/>
            </a:ln>
            <a:effectLst/>
          </p:spPr>
        </p:cxnSp>
        <p:cxnSp>
          <p:nvCxnSpPr>
            <p:cNvPr id="45" name="直接连接符 44"/>
            <p:cNvCxnSpPr/>
            <p:nvPr/>
          </p:nvCxnSpPr>
          <p:spPr>
            <a:xfrm>
              <a:off x="1915886" y="3331029"/>
              <a:ext cx="1367245" cy="0"/>
            </a:xfrm>
            <a:prstGeom prst="line">
              <a:avLst/>
            </a:prstGeom>
            <a:grpFill/>
            <a:ln w="19050" cap="flat" cmpd="sng" algn="ctr">
              <a:solidFill>
                <a:srgbClr val="C00000"/>
              </a:solidFill>
              <a:prstDash val="solid"/>
              <a:miter lim="800000"/>
            </a:ln>
            <a:effectLst/>
          </p:spPr>
        </p:cxnSp>
      </p:grpSp>
      <p:grpSp>
        <p:nvGrpSpPr>
          <p:cNvPr id="46" name="组合 45"/>
          <p:cNvGrpSpPr/>
          <p:nvPr/>
        </p:nvGrpSpPr>
        <p:grpSpPr>
          <a:xfrm>
            <a:off x="9962016" y="3111119"/>
            <a:ext cx="567391" cy="594885"/>
            <a:chOff x="7002627" y="828237"/>
            <a:chExt cx="444697" cy="466185"/>
          </a:xfrm>
          <a:solidFill>
            <a:srgbClr val="C00000"/>
          </a:solidFill>
        </p:grpSpPr>
        <p:sp>
          <p:nvSpPr>
            <p:cNvPr id="47"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8"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49"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0"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1"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2"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3"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sp>
          <p:nvSpPr>
            <p:cNvPr id="54"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50000"/>
                    <a:lumOff val="50000"/>
                  </a:prstClr>
                </a:solidFill>
                <a:effectLst/>
                <a:uLnTx/>
                <a:uFillTx/>
                <a:latin typeface="Arial" panose="020B0604020202020204"/>
                <a:ea typeface="微软雅黑" panose="020B0503020204020204" pitchFamily="34" charset="-122"/>
              </a:endParaRPr>
            </a:p>
          </p:txBody>
        </p:sp>
      </p:grpSp>
      <p:sp>
        <p:nvSpPr>
          <p:cNvPr id="55" name="矩形 54"/>
          <p:cNvSpPr/>
          <p:nvPr/>
        </p:nvSpPr>
        <p:spPr>
          <a:xfrm>
            <a:off x="9913715" y="2626046"/>
            <a:ext cx="513749" cy="523220"/>
          </a:xfrm>
          <a:prstGeom prst="rect">
            <a:avLst/>
          </a:prstGeom>
          <a:noFill/>
        </p:spPr>
        <p:txBody>
          <a:bodyPr wrap="none" lIns="91431" tIns="45715" rIns="91431" bIns="45715">
            <a:spAutoFit/>
          </a:bodyPr>
          <a:lstStyle/>
          <a:p>
            <a:r>
              <a:rPr lang="en-US" altLang="zh-CN" sz="2800" b="1" dirty="0">
                <a:solidFill>
                  <a:srgbClr val="C00000"/>
                </a:solidFill>
                <a:latin typeface="Agency FB" panose="020B0503020202020204" pitchFamily="34" charset="0"/>
                <a:ea typeface="微软雅黑" panose="020B0503020204020204" pitchFamily="34" charset="-122"/>
              </a:rPr>
              <a:t>04</a:t>
            </a:r>
            <a:endParaRPr lang="zh-CN" altLang="en-US" sz="2800" b="1" dirty="0">
              <a:solidFill>
                <a:srgbClr val="C00000"/>
              </a:solidFill>
              <a:latin typeface="Arial" panose="020B0604020202020204"/>
              <a:ea typeface="微软雅黑" panose="020B0503020204020204" pitchFamily="34" charset="-122"/>
            </a:endParaRPr>
          </a:p>
        </p:txBody>
      </p:sp>
      <p:sp>
        <p:nvSpPr>
          <p:cNvPr id="56" name="Content Placeholder 2"/>
          <p:cNvSpPr txBox="1"/>
          <p:nvPr/>
        </p:nvSpPr>
        <p:spPr bwMode="auto">
          <a:xfrm>
            <a:off x="59480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57" name="Content Placeholder 2"/>
          <p:cNvSpPr txBox="1"/>
          <p:nvPr/>
        </p:nvSpPr>
        <p:spPr bwMode="auto">
          <a:xfrm>
            <a:off x="3383822"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58" name="Content Placeholder 2"/>
          <p:cNvSpPr txBox="1"/>
          <p:nvPr/>
        </p:nvSpPr>
        <p:spPr bwMode="auto">
          <a:xfrm>
            <a:off x="6172841"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
        <p:nvSpPr>
          <p:cNvPr id="59" name="Content Placeholder 2"/>
          <p:cNvSpPr txBox="1"/>
          <p:nvPr/>
        </p:nvSpPr>
        <p:spPr bwMode="auto">
          <a:xfrm>
            <a:off x="8971094" y="4605714"/>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defTabSz="913765">
              <a:spcBef>
                <a:spcPct val="20000"/>
              </a:spcBef>
              <a:defRPr/>
            </a:pPr>
            <a:r>
              <a:rPr lang="zh-CN" altLang="en-US"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900" b="1" kern="0" dirty="0">
              <a:solidFill>
                <a:prstClr val="black">
                  <a:lumMod val="65000"/>
                  <a:lumOff val="35000"/>
                </a:prstClr>
              </a:solidFill>
              <a:latin typeface="微软雅黑" panose="020B0503020204020204" pitchFamily="34" charset="-122"/>
              <a:ea typeface="微软雅黑" panose="020B0503020204020204" pitchFamily="34" charset="-122"/>
              <a:cs typeface="Raleway" panose="020B0003030101060003"/>
            </a:endParaRPr>
          </a:p>
          <a:p>
            <a:pPr defTabSz="913765">
              <a:spcBef>
                <a:spcPct val="20000"/>
              </a:spcBef>
              <a:defRPr/>
            </a:pPr>
            <a:r>
              <a:rPr lang="zh-CN" altLang="en-US"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prstClr val="black">
                  <a:lumMod val="65000"/>
                  <a:lumOff val="35000"/>
                </a:prstClr>
              </a:solidFill>
              <a:latin typeface="微软雅黑" panose="020B0503020204020204" pitchFamily="34" charset="-122"/>
              <a:ea typeface="微软雅黑" panose="020B0503020204020204" pitchFamily="34" charset="-122"/>
              <a:cs typeface="Raleway Light"/>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1000" fill="hold"/>
                                        <p:tgtEl>
                                          <p:spTgt spid="9"/>
                                        </p:tgtEl>
                                        <p:attrNameLst>
                                          <p:attrName>ppt_w</p:attrName>
                                        </p:attrNameLst>
                                      </p:cBhvr>
                                      <p:tavLst>
                                        <p:tav tm="0">
                                          <p:val>
                                            <p:fltVal val="0"/>
                                          </p:val>
                                        </p:tav>
                                        <p:tav tm="100000">
                                          <p:val>
                                            <p:strVal val="#ppt_w"/>
                                          </p:val>
                                        </p:tav>
                                      </p:tavLst>
                                    </p:anim>
                                    <p:anim calcmode="lin" valueType="num">
                                      <p:cBhvr>
                                        <p:cTn id="48" dur="1000" fill="hold"/>
                                        <p:tgtEl>
                                          <p:spTgt spid="9"/>
                                        </p:tgtEl>
                                        <p:attrNameLst>
                                          <p:attrName>ppt_h</p:attrName>
                                        </p:attrNameLst>
                                      </p:cBhvr>
                                      <p:tavLst>
                                        <p:tav tm="0">
                                          <p:val>
                                            <p:fltVal val="0"/>
                                          </p:val>
                                        </p:tav>
                                        <p:tav tm="100000">
                                          <p:val>
                                            <p:strVal val="#ppt_h"/>
                                          </p:val>
                                        </p:tav>
                                      </p:tavLst>
                                    </p:anim>
                                    <p:anim calcmode="lin" valueType="num">
                                      <p:cBhvr>
                                        <p:cTn id="49" dur="1000" fill="hold"/>
                                        <p:tgtEl>
                                          <p:spTgt spid="9"/>
                                        </p:tgtEl>
                                        <p:attrNameLst>
                                          <p:attrName>style.rotation</p:attrName>
                                        </p:attrNameLst>
                                      </p:cBhvr>
                                      <p:tavLst>
                                        <p:tav tm="0">
                                          <p:val>
                                            <p:fltVal val="90"/>
                                          </p:val>
                                        </p:tav>
                                        <p:tav tm="100000">
                                          <p:val>
                                            <p:fltVal val="0"/>
                                          </p:val>
                                        </p:tav>
                                      </p:tavLst>
                                    </p:anim>
                                    <p:animEffect transition="in" filter="fade">
                                      <p:cBhvr>
                                        <p:cTn id="50" dur="1000"/>
                                        <p:tgtEl>
                                          <p:spTgt spid="9"/>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1000" fill="hold"/>
                                        <p:tgtEl>
                                          <p:spTgt spid="12"/>
                                        </p:tgtEl>
                                        <p:attrNameLst>
                                          <p:attrName>ppt_w</p:attrName>
                                        </p:attrNameLst>
                                      </p:cBhvr>
                                      <p:tavLst>
                                        <p:tav tm="0">
                                          <p:val>
                                            <p:fltVal val="0"/>
                                          </p:val>
                                        </p:tav>
                                        <p:tav tm="100000">
                                          <p:val>
                                            <p:strVal val="#ppt_w"/>
                                          </p:val>
                                        </p:tav>
                                      </p:tavLst>
                                    </p:anim>
                                    <p:anim calcmode="lin" valueType="num">
                                      <p:cBhvr>
                                        <p:cTn id="68" dur="1000" fill="hold"/>
                                        <p:tgtEl>
                                          <p:spTgt spid="12"/>
                                        </p:tgtEl>
                                        <p:attrNameLst>
                                          <p:attrName>ppt_h</p:attrName>
                                        </p:attrNameLst>
                                      </p:cBhvr>
                                      <p:tavLst>
                                        <p:tav tm="0">
                                          <p:val>
                                            <p:fltVal val="0"/>
                                          </p:val>
                                        </p:tav>
                                        <p:tav tm="100000">
                                          <p:val>
                                            <p:strVal val="#ppt_h"/>
                                          </p:val>
                                        </p:tav>
                                      </p:tavLst>
                                    </p:anim>
                                    <p:anim calcmode="lin" valueType="num">
                                      <p:cBhvr>
                                        <p:cTn id="69" dur="1000" fill="hold"/>
                                        <p:tgtEl>
                                          <p:spTgt spid="12"/>
                                        </p:tgtEl>
                                        <p:attrNameLst>
                                          <p:attrName>style.rotation</p:attrName>
                                        </p:attrNameLst>
                                      </p:cBhvr>
                                      <p:tavLst>
                                        <p:tav tm="0">
                                          <p:val>
                                            <p:fltVal val="90"/>
                                          </p:val>
                                        </p:tav>
                                        <p:tav tm="100000">
                                          <p:val>
                                            <p:fltVal val="0"/>
                                          </p:val>
                                        </p:tav>
                                      </p:tavLst>
                                    </p:anim>
                                    <p:animEffect transition="in" filter="fade">
                                      <p:cBhvr>
                                        <p:cTn id="70" dur="1000"/>
                                        <p:tgtEl>
                                          <p:spTgt spid="1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3" grpId="0"/>
      <p:bldP spid="39" grpId="0" animBg="1"/>
      <p:bldP spid="40" grpId="0"/>
      <p:bldP spid="55" grpId="0"/>
      <p:bldP spid="56" grpId="0"/>
      <p:bldP spid="57" grpId="0"/>
      <p:bldP spid="58" grpId="0"/>
      <p:bldP spid="5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千图网拥有20W+精美PPT模板 更多PPT模板下载至：www.58pic.com/office/ppt">
  <a:themeElements>
    <a:clrScheme name="红色">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2481</Words>
  <Application>Microsoft Office PowerPoint</Application>
  <PresentationFormat>宽屏</PresentationFormat>
  <Paragraphs>276</Paragraphs>
  <Slides>24</Slides>
  <Notes>24</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24</vt:i4>
      </vt:variant>
    </vt:vector>
  </HeadingPairs>
  <TitlesOfParts>
    <vt:vector size="45" baseType="lpstr">
      <vt:lpstr>Gill Sans</vt:lpstr>
      <vt:lpstr>Impact MT Std</vt:lpstr>
      <vt:lpstr>Lato Light</vt:lpstr>
      <vt:lpstr>LiHei Pro</vt:lpstr>
      <vt:lpstr>MS PGothic</vt:lpstr>
      <vt:lpstr>Open Sans</vt:lpstr>
      <vt:lpstr>Raleway</vt:lpstr>
      <vt:lpstr>Raleway Light</vt:lpstr>
      <vt:lpstr>等线</vt:lpstr>
      <vt:lpstr>方正兰亭黑简体</vt:lpstr>
      <vt:lpstr>方正小标宋简体</vt:lpstr>
      <vt:lpstr>宋体</vt:lpstr>
      <vt:lpstr>微软雅黑</vt:lpstr>
      <vt:lpstr>造字工房悦黑（非商用）常规体</vt:lpstr>
      <vt:lpstr>Agency FB</vt:lpstr>
      <vt:lpstr>Arial</vt:lpstr>
      <vt:lpstr>BrowalliaUPC</vt:lpstr>
      <vt:lpstr>Calibri</vt:lpstr>
      <vt:lpstr>Impact</vt:lpstr>
      <vt:lpstr>Times New Roman</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dc:title>
  <dc:creator>sujun</dc:creator>
  <cp:lastModifiedBy>hgfhfhg</cp:lastModifiedBy>
  <cp:revision>39</cp:revision>
  <dcterms:created xsi:type="dcterms:W3CDTF">2018-03-07T07:43:00Z</dcterms:created>
  <dcterms:modified xsi:type="dcterms:W3CDTF">2018-03-17T10:53:37Z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2052-10.1.0.6924</vt:lpwstr>
  </property>
</Properties>
</file>