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7" r:id="rId9"/>
    <p:sldId id="263" r:id="rId10"/>
    <p:sldId id="264" r:id="rId11"/>
    <p:sldId id="265" r:id="rId12"/>
    <p:sldId id="266" r:id="rId13"/>
    <p:sldId id="267" r:id="rId14"/>
    <p:sldId id="278" r:id="rId15"/>
    <p:sldId id="268" r:id="rId16"/>
    <p:sldId id="270" r:id="rId17"/>
    <p:sldId id="271" r:id="rId18"/>
    <p:sldId id="272" r:id="rId19"/>
    <p:sldId id="279" r:id="rId20"/>
    <p:sldId id="273" r:id="rId21"/>
    <p:sldId id="280" r:id="rId22"/>
    <p:sldId id="274" r:id="rId23"/>
    <p:sldId id="275" r:id="rId24"/>
    <p:sldId id="269" r:id="rId25"/>
  </p:sldIdLst>
  <p:sldSz cx="9144000" cy="52197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0D0D"/>
    <a:srgbClr val="DA9E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/>
          <a:lstStyle/>
          <a:p>
            <a:endParaRPr lang="en-US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13305900000000001"/>
          <c:y val="7.7328099999999997E-2"/>
          <c:w val="0.86694099999999996"/>
          <c:h val="0.797830999999999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Result A</c:v>
                </c:pt>
              </c:strCache>
            </c:strRef>
          </c:tx>
          <c:spPr>
            <a:solidFill>
              <a:sysClr val="window" lastClr="FFFFFF">
                <a:lumMod val="50000"/>
              </a:sysClr>
            </a:solidFill>
          </c:spPr>
          <c:invertIfNegative val="0"/>
          <c:cat>
            <c:strRef>
              <c:f>Sheet1!$B$1:$D$1</c:f>
              <c:strCache>
                <c:ptCount val="3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10</c:v>
                </c:pt>
                <c:pt idx="1">
                  <c:v>14</c:v>
                </c:pt>
                <c:pt idx="2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EA-4ED0-B67E-84CBEC705E38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Result B</c:v>
                </c:pt>
              </c:strCache>
            </c:strRef>
          </c:tx>
          <c:spPr>
            <a:solidFill>
              <a:srgbClr val="0D0D0D"/>
            </a:solidFill>
          </c:spPr>
          <c:invertIfNegative val="0"/>
          <c:cat>
            <c:strRef>
              <c:f>Sheet1!$B$1:$D$1</c:f>
              <c:strCache>
                <c:ptCount val="3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20</c:v>
                </c:pt>
                <c:pt idx="1">
                  <c:v>28</c:v>
                </c:pt>
                <c:pt idx="2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EEA-4ED0-B67E-84CBEC705E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30"/>
        <c:axId val="-2052026072"/>
        <c:axId val="1766757448"/>
      </c:barChart>
      <c:catAx>
        <c:axId val="-20520260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txPr>
          <a:bodyPr rot="0"/>
          <a:lstStyle/>
          <a:p>
            <a:pPr>
              <a:defRPr/>
            </a:pPr>
            <a:endParaRPr lang="zh-CN"/>
          </a:p>
        </c:txPr>
        <c:crossAx val="1766757448"/>
        <c:crosses val="autoZero"/>
        <c:auto val="1"/>
        <c:lblAlgn val="ctr"/>
        <c:lblOffset val="100"/>
        <c:noMultiLvlLbl val="1"/>
      </c:catAx>
      <c:valAx>
        <c:axId val="1766757448"/>
        <c:scaling>
          <c:orientation val="minMax"/>
        </c:scaling>
        <c:delete val="0"/>
        <c:axPos val="l"/>
        <c:majorGridlines/>
        <c:numFmt formatCode="General" sourceLinked="0"/>
        <c:majorTickMark val="none"/>
        <c:minorTickMark val="none"/>
        <c:tickLblPos val="nextTo"/>
        <c:txPr>
          <a:bodyPr rot="0"/>
          <a:lstStyle/>
          <a:p>
            <a:pPr>
              <a:defRPr/>
            </a:pPr>
            <a:endParaRPr lang="zh-CN"/>
          </a:p>
        </c:txPr>
        <c:crossAx val="-2052026072"/>
        <c:crosses val="autoZero"/>
        <c:crossBetween val="between"/>
        <c:majorUnit val="20"/>
        <c:minorUnit val="10"/>
      </c:valAx>
    </c:plotArea>
    <c:plotVisOnly val="1"/>
    <c:dispBlanksAs val="gap"/>
    <c:showDLblsOverMax val="1"/>
  </c:chart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0421A7-3688-46C3-96D4-C365DDA63E79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1143000"/>
            <a:ext cx="54070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D3E716-A2F5-45AD-B2D2-942463C546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570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2544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9832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6531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3868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9278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9486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6448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8933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3568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9676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379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3036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5122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4918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1478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3503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40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882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89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2259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1349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5880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212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3E716-A2F5-45AD-B2D2-942463C5469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686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54243"/>
            <a:ext cx="6858000" cy="1817229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41551"/>
            <a:ext cx="6858000" cy="126021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83B2C-90A8-4A20-98D6-A099384F4F8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A0C40-B730-4292-9BA7-CAD3001571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983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83B2C-90A8-4A20-98D6-A099384F4F8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A0C40-B730-4292-9BA7-CAD3001571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728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7901"/>
            <a:ext cx="1971675" cy="442345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7901"/>
            <a:ext cx="5800725" cy="442345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83B2C-90A8-4A20-98D6-A099384F4F8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A0C40-B730-4292-9BA7-CAD3001571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498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83B2C-90A8-4A20-98D6-A099384F4F8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A0C40-B730-4292-9BA7-CAD3001571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260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301301"/>
            <a:ext cx="7886700" cy="217125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93092"/>
            <a:ext cx="7886700" cy="114180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83B2C-90A8-4A20-98D6-A099384F4F8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A0C40-B730-4292-9BA7-CAD3001571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032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83B2C-90A8-4A20-98D6-A099384F4F8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A0C40-B730-4292-9BA7-CAD3001571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581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7901"/>
            <a:ext cx="7886700" cy="100890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79552"/>
            <a:ext cx="3868340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906640"/>
            <a:ext cx="3868340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9552"/>
            <a:ext cx="3887391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906640"/>
            <a:ext cx="3887391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83B2C-90A8-4A20-98D6-A099384F4F8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A0C40-B730-4292-9BA7-CAD3001571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835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83B2C-90A8-4A20-98D6-A099384F4F8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A0C40-B730-4292-9BA7-CAD3001571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527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83B2C-90A8-4A20-98D6-A099384F4F8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A0C40-B730-4292-9BA7-CAD3001571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317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51541"/>
            <a:ext cx="4629150" cy="370937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83B2C-90A8-4A20-98D6-A099384F4F8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A0C40-B730-4292-9BA7-CAD3001571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316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51541"/>
            <a:ext cx="4629150" cy="370937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83B2C-90A8-4A20-98D6-A099384F4F8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A0C40-B730-4292-9BA7-CAD3001571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725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7901"/>
            <a:ext cx="7886700" cy="1008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89503"/>
            <a:ext cx="7886700" cy="3311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83B2C-90A8-4A20-98D6-A099384F4F81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837889"/>
            <a:ext cx="30861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A0C40-B730-4292-9BA7-CAD3001571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006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g"/><Relationship Id="rId4" Type="http://schemas.openxmlformats.org/officeDocument/2006/relationships/image" Target="../media/image7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9C96A8D8-3798-4602-9695-AD2A8F0D395B}"/>
              </a:ext>
            </a:extLst>
          </p:cNvPr>
          <p:cNvSpPr txBox="1"/>
          <p:nvPr/>
        </p:nvSpPr>
        <p:spPr>
          <a:xfrm>
            <a:off x="1002552" y="3737715"/>
            <a:ext cx="242659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latin typeface="Impact" panose="020B0806030902050204" pitchFamily="34" charset="0"/>
                <a:ea typeface="Microsoft YaHei" charset="0"/>
                <a:cs typeface="Microsoft YaHei" charset="0"/>
              </a:rPr>
              <a:t>2019</a:t>
            </a:r>
            <a:endParaRPr lang="zh-CN" altLang="en-US" sz="6600" dirty="0">
              <a:latin typeface="Impact" panose="020B0806030902050204" pitchFamily="34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61CF41-5F5B-4E8F-97E9-796BB54657F6}"/>
              </a:ext>
            </a:extLst>
          </p:cNvPr>
          <p:cNvSpPr txBox="1"/>
          <p:nvPr/>
        </p:nvSpPr>
        <p:spPr>
          <a:xfrm>
            <a:off x="4281971" y="3583600"/>
            <a:ext cx="2031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Segoe UI" panose="020B0502040204020203" pitchFamily="34" charset="0"/>
                <a:cs typeface="Segoe UI" panose="020B0502040204020203" pitchFamily="34" charset="0"/>
              </a:rPr>
              <a:t>Business Template</a:t>
            </a:r>
            <a:endParaRPr lang="zh-CN" alt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B8585BB-C2CB-43B6-809B-68E388228666}"/>
              </a:ext>
            </a:extLst>
          </p:cNvPr>
          <p:cNvSpPr/>
          <p:nvPr/>
        </p:nvSpPr>
        <p:spPr>
          <a:xfrm>
            <a:off x="3292946" y="3990693"/>
            <a:ext cx="46976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effectLst>
                  <a:outerShdw sx="1000" sy="1000" algn="tl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欧美大气商务工作</a:t>
            </a:r>
            <a:r>
              <a:rPr lang="en-US" altLang="zh-CN" sz="2800" dirty="0">
                <a:effectLst>
                  <a:outerShdw sx="1000" sy="1000" algn="tl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>
                <a:effectLst>
                  <a:outerShdw sx="1000" sy="1000" algn="tl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EA82D50-C064-467B-9382-6BCB31DCE376}"/>
              </a:ext>
            </a:extLst>
          </p:cNvPr>
          <p:cNvSpPr txBox="1"/>
          <p:nvPr/>
        </p:nvSpPr>
        <p:spPr>
          <a:xfrm>
            <a:off x="4270396" y="4564631"/>
            <a:ext cx="38564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 dirty="0">
                <a:latin typeface="Yuanti SC" charset="-122"/>
                <a:ea typeface="Yuanti SC" charset="-122"/>
                <a:cs typeface="Yuanti SC" charset="-122"/>
              </a:rPr>
              <a:t>部门：生产部   汇报人</a:t>
            </a:r>
            <a:r>
              <a:rPr kumimoji="1" lang="zh-CN" altLang="en-US" sz="1200" dirty="0" smtClean="0">
                <a:latin typeface="Yuanti SC" charset="-122"/>
                <a:ea typeface="Yuanti SC" charset="-122"/>
                <a:cs typeface="Yuanti SC" charset="-122"/>
              </a:rPr>
              <a:t>：猪七爷</a:t>
            </a:r>
            <a:endParaRPr kumimoji="1" lang="zh-CN" altLang="en-US" sz="1200" dirty="0">
              <a:latin typeface="Yuanti SC" charset="-122"/>
              <a:ea typeface="Yuanti SC" charset="-122"/>
              <a:cs typeface="Yuanti SC" charset="-122"/>
            </a:endParaRPr>
          </a:p>
        </p:txBody>
      </p:sp>
      <p:pic>
        <p:nvPicPr>
          <p:cNvPr id="10" name="Dirty Dropouts - Unity">
            <a:hlinkClick r:id="" action="ppaction://media"/>
            <a:extLst>
              <a:ext uri="{FF2B5EF4-FFF2-40B4-BE49-F238E27FC236}">
                <a16:creationId xmlns:a16="http://schemas.microsoft.com/office/drawing/2014/main" id="{49675536-7E94-4A53-9A04-FD92F2F060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62712" y="243068"/>
            <a:ext cx="355256" cy="35525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48DB236-D144-44D7-BED9-295F980142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251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68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AutoShape 17">
            <a:extLst>
              <a:ext uri="{FF2B5EF4-FFF2-40B4-BE49-F238E27FC236}">
                <a16:creationId xmlns:a16="http://schemas.microsoft.com/office/drawing/2014/main" id="{291C04C0-72EF-46AE-8AAF-CBCB289390C9}"/>
              </a:ext>
            </a:extLst>
          </p:cNvPr>
          <p:cNvCxnSpPr>
            <a:cxnSpLocks noChangeShapeType="1"/>
          </p:cNvCxnSpPr>
          <p:nvPr/>
        </p:nvCxnSpPr>
        <p:spPr bwMode="gray">
          <a:xfrm>
            <a:off x="246957" y="305235"/>
            <a:ext cx="2565691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AutoShape 13">
            <a:extLst>
              <a:ext uri="{FF2B5EF4-FFF2-40B4-BE49-F238E27FC236}">
                <a16:creationId xmlns:a16="http://schemas.microsoft.com/office/drawing/2014/main" id="{B0D65B6E-7FBB-41EC-9036-52F2086E5250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1770" y="85502"/>
            <a:ext cx="193864" cy="193864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endParaRPr lang="zh-CN" altLang="en-US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91510A-6FC8-43BD-BC13-3081D4C8F175}"/>
              </a:ext>
            </a:extLst>
          </p:cNvPr>
          <p:cNvSpPr txBox="1"/>
          <p:nvPr/>
        </p:nvSpPr>
        <p:spPr>
          <a:xfrm>
            <a:off x="558661" y="33145"/>
            <a:ext cx="1937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产品展示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3475750-B892-4ADE-A2F7-BAC0D3B2D114}"/>
              </a:ext>
            </a:extLst>
          </p:cNvPr>
          <p:cNvSpPr/>
          <p:nvPr/>
        </p:nvSpPr>
        <p:spPr>
          <a:xfrm>
            <a:off x="1112782" y="33144"/>
            <a:ext cx="113364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Product display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11E758D-EA53-40A3-8C19-78A9C155D5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492" y="1264725"/>
            <a:ext cx="2412726" cy="2946883"/>
          </a:xfrm>
          <a:prstGeom prst="rect">
            <a:avLst/>
          </a:prstGeom>
        </p:spPr>
      </p:pic>
      <p:sp>
        <p:nvSpPr>
          <p:cNvPr id="7" name="Shape 25970">
            <a:extLst>
              <a:ext uri="{FF2B5EF4-FFF2-40B4-BE49-F238E27FC236}">
                <a16:creationId xmlns:a16="http://schemas.microsoft.com/office/drawing/2014/main" id="{A7FDEB6E-5D06-440E-8D82-9025698D0506}"/>
              </a:ext>
            </a:extLst>
          </p:cNvPr>
          <p:cNvSpPr/>
          <p:nvPr/>
        </p:nvSpPr>
        <p:spPr>
          <a:xfrm>
            <a:off x="2968882" y="3110703"/>
            <a:ext cx="1751821" cy="53770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 algn="ctr"/>
            <a:endParaRPr sz="2000">
              <a:cs typeface="+mn-ea"/>
              <a:sym typeface="+mn-lt"/>
            </a:endParaRPr>
          </a:p>
        </p:txBody>
      </p:sp>
      <p:graphicFrame>
        <p:nvGraphicFramePr>
          <p:cNvPr id="8" name="Chart 25537">
            <a:extLst>
              <a:ext uri="{FF2B5EF4-FFF2-40B4-BE49-F238E27FC236}">
                <a16:creationId xmlns:a16="http://schemas.microsoft.com/office/drawing/2014/main" id="{20FAA91F-0BAB-4C27-92A5-2F51B1D1DB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5929319"/>
              </p:ext>
            </p:extLst>
          </p:nvPr>
        </p:nvGraphicFramePr>
        <p:xfrm>
          <a:off x="1109178" y="2694453"/>
          <a:ext cx="1725257" cy="1566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Shape 25539">
            <a:extLst>
              <a:ext uri="{FF2B5EF4-FFF2-40B4-BE49-F238E27FC236}">
                <a16:creationId xmlns:a16="http://schemas.microsoft.com/office/drawing/2014/main" id="{A898E5C2-CDF0-458E-BFD3-9EB4346939F8}"/>
              </a:ext>
            </a:extLst>
          </p:cNvPr>
          <p:cNvSpPr/>
          <p:nvPr/>
        </p:nvSpPr>
        <p:spPr>
          <a:xfrm>
            <a:off x="3106833" y="3213266"/>
            <a:ext cx="276316" cy="2763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D0D0D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sz="2400">
              <a:cs typeface="+mn-ea"/>
              <a:sym typeface="+mn-lt"/>
            </a:endParaRPr>
          </a:p>
        </p:txBody>
      </p:sp>
      <p:sp>
        <p:nvSpPr>
          <p:cNvPr id="10" name="Shape 25544">
            <a:extLst>
              <a:ext uri="{FF2B5EF4-FFF2-40B4-BE49-F238E27FC236}">
                <a16:creationId xmlns:a16="http://schemas.microsoft.com/office/drawing/2014/main" id="{74737CD0-A0D0-4199-82F3-62B2F52D0DDB}"/>
              </a:ext>
            </a:extLst>
          </p:cNvPr>
          <p:cNvSpPr/>
          <p:nvPr/>
        </p:nvSpPr>
        <p:spPr>
          <a:xfrm>
            <a:off x="3106833" y="3727779"/>
            <a:ext cx="276316" cy="2763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sz="2400">
              <a:cs typeface="+mn-ea"/>
              <a:sym typeface="+mn-lt"/>
            </a:endParaRPr>
          </a:p>
        </p:txBody>
      </p:sp>
      <p:grpSp>
        <p:nvGrpSpPr>
          <p:cNvPr id="11" name="Group 86">
            <a:extLst>
              <a:ext uri="{FF2B5EF4-FFF2-40B4-BE49-F238E27FC236}">
                <a16:creationId xmlns:a16="http://schemas.microsoft.com/office/drawing/2014/main" id="{B3B01530-1E25-44CF-B914-ADB84E445502}"/>
              </a:ext>
            </a:extLst>
          </p:cNvPr>
          <p:cNvGrpSpPr/>
          <p:nvPr/>
        </p:nvGrpSpPr>
        <p:grpSpPr>
          <a:xfrm>
            <a:off x="1066514" y="1057212"/>
            <a:ext cx="1347999" cy="994737"/>
            <a:chOff x="36062" y="2273094"/>
            <a:chExt cx="1451713" cy="1464319"/>
          </a:xfrm>
        </p:grpSpPr>
        <p:sp>
          <p:nvSpPr>
            <p:cNvPr id="12" name="TextBox 102">
              <a:extLst>
                <a:ext uri="{FF2B5EF4-FFF2-40B4-BE49-F238E27FC236}">
                  <a16:creationId xmlns:a16="http://schemas.microsoft.com/office/drawing/2014/main" id="{8D0993D9-A934-4216-B5FC-7E7844B42BB2}"/>
                </a:ext>
              </a:extLst>
            </p:cNvPr>
            <p:cNvSpPr txBox="1"/>
            <p:nvPr/>
          </p:nvSpPr>
          <p:spPr>
            <a:xfrm>
              <a:off x="36062" y="2273094"/>
              <a:ext cx="11952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000" b="1" dirty="0">
                  <a:cs typeface="+mn-ea"/>
                  <a:sym typeface="+mn-lt"/>
                </a:rPr>
                <a:t>Our Analysis</a:t>
              </a:r>
            </a:p>
          </p:txBody>
        </p:sp>
        <p:sp>
          <p:nvSpPr>
            <p:cNvPr id="13" name="TextBox 104">
              <a:extLst>
                <a:ext uri="{FF2B5EF4-FFF2-40B4-BE49-F238E27FC236}">
                  <a16:creationId xmlns:a16="http://schemas.microsoft.com/office/drawing/2014/main" id="{0F75B06A-A62B-4ECC-8E8E-3AB25120B50A}"/>
                </a:ext>
              </a:extLst>
            </p:cNvPr>
            <p:cNvSpPr txBox="1"/>
            <p:nvPr/>
          </p:nvSpPr>
          <p:spPr>
            <a:xfrm>
              <a:off x="44212" y="2604745"/>
              <a:ext cx="1443563" cy="11326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-15</a:t>
              </a:r>
              <a:r>
                <a:rPr lang="id-ID" sz="44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%</a:t>
              </a:r>
            </a:p>
          </p:txBody>
        </p:sp>
      </p:grpSp>
      <p:grpSp>
        <p:nvGrpSpPr>
          <p:cNvPr id="14" name="Group 3929">
            <a:extLst>
              <a:ext uri="{FF2B5EF4-FFF2-40B4-BE49-F238E27FC236}">
                <a16:creationId xmlns:a16="http://schemas.microsoft.com/office/drawing/2014/main" id="{841C3DF0-D426-4720-B9A8-4001380A428A}"/>
              </a:ext>
            </a:extLst>
          </p:cNvPr>
          <p:cNvGrpSpPr/>
          <p:nvPr/>
        </p:nvGrpSpPr>
        <p:grpSpPr>
          <a:xfrm>
            <a:off x="3216995" y="3786232"/>
            <a:ext cx="66203" cy="167161"/>
            <a:chOff x="0" y="0"/>
            <a:chExt cx="1037079" cy="2617920"/>
          </a:xfrm>
        </p:grpSpPr>
        <p:sp>
          <p:nvSpPr>
            <p:cNvPr id="15" name="Shape 3927">
              <a:extLst>
                <a:ext uri="{FF2B5EF4-FFF2-40B4-BE49-F238E27FC236}">
                  <a16:creationId xmlns:a16="http://schemas.microsoft.com/office/drawing/2014/main" id="{09BD32AA-1AD0-4E08-ADBD-FED75D77CD75}"/>
                </a:ext>
              </a:extLst>
            </p:cNvPr>
            <p:cNvSpPr/>
            <p:nvPr/>
          </p:nvSpPr>
          <p:spPr>
            <a:xfrm>
              <a:off x="0" y="448465"/>
              <a:ext cx="1037080" cy="21694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1550">
                <a:cs typeface="+mn-ea"/>
                <a:sym typeface="+mn-lt"/>
              </a:endParaRPr>
            </a:p>
          </p:txBody>
        </p:sp>
        <p:sp>
          <p:nvSpPr>
            <p:cNvPr id="16" name="Shape 3928">
              <a:extLst>
                <a:ext uri="{FF2B5EF4-FFF2-40B4-BE49-F238E27FC236}">
                  <a16:creationId xmlns:a16="http://schemas.microsoft.com/office/drawing/2014/main" id="{7C9F8784-88C3-4A90-BDC1-407BCCC03041}"/>
                </a:ext>
              </a:extLst>
            </p:cNvPr>
            <p:cNvSpPr/>
            <p:nvPr/>
          </p:nvSpPr>
          <p:spPr>
            <a:xfrm>
              <a:off x="319533" y="0"/>
              <a:ext cx="414836" cy="409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1550">
                <a:cs typeface="+mn-ea"/>
                <a:sym typeface="+mn-lt"/>
              </a:endParaRPr>
            </a:p>
          </p:txBody>
        </p:sp>
      </p:grpSp>
      <p:grpSp>
        <p:nvGrpSpPr>
          <p:cNvPr id="17" name="Group 3932">
            <a:extLst>
              <a:ext uri="{FF2B5EF4-FFF2-40B4-BE49-F238E27FC236}">
                <a16:creationId xmlns:a16="http://schemas.microsoft.com/office/drawing/2014/main" id="{F95250F5-83F7-4B23-9C14-701B14631B12}"/>
              </a:ext>
            </a:extLst>
          </p:cNvPr>
          <p:cNvGrpSpPr/>
          <p:nvPr/>
        </p:nvGrpSpPr>
        <p:grpSpPr>
          <a:xfrm>
            <a:off x="3208531" y="3262718"/>
            <a:ext cx="76842" cy="166803"/>
            <a:chOff x="0" y="0"/>
            <a:chExt cx="1203747" cy="2612311"/>
          </a:xfrm>
        </p:grpSpPr>
        <p:sp>
          <p:nvSpPr>
            <p:cNvPr id="18" name="Shape 3930">
              <a:extLst>
                <a:ext uri="{FF2B5EF4-FFF2-40B4-BE49-F238E27FC236}">
                  <a16:creationId xmlns:a16="http://schemas.microsoft.com/office/drawing/2014/main" id="{557C0138-EE82-45D6-B945-C2C48925C28A}"/>
                </a:ext>
              </a:extLst>
            </p:cNvPr>
            <p:cNvSpPr/>
            <p:nvPr/>
          </p:nvSpPr>
          <p:spPr>
            <a:xfrm>
              <a:off x="399397" y="0"/>
              <a:ext cx="386804" cy="386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1550">
                <a:cs typeface="+mn-ea"/>
                <a:sym typeface="+mn-lt"/>
              </a:endParaRPr>
            </a:p>
          </p:txBody>
        </p:sp>
        <p:sp>
          <p:nvSpPr>
            <p:cNvPr id="19" name="Shape 3931">
              <a:extLst>
                <a:ext uri="{FF2B5EF4-FFF2-40B4-BE49-F238E27FC236}">
                  <a16:creationId xmlns:a16="http://schemas.microsoft.com/office/drawing/2014/main" id="{A7828CF8-8A86-47EB-961F-5FE2EA091269}"/>
                </a:ext>
              </a:extLst>
            </p:cNvPr>
            <p:cNvSpPr/>
            <p:nvPr/>
          </p:nvSpPr>
          <p:spPr>
            <a:xfrm>
              <a:off x="-1" y="465283"/>
              <a:ext cx="1203749" cy="214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1550">
                <a:cs typeface="+mn-ea"/>
                <a:sym typeface="+mn-lt"/>
              </a:endParaRPr>
            </a:p>
          </p:txBody>
        </p:sp>
      </p:grpSp>
      <p:cxnSp>
        <p:nvCxnSpPr>
          <p:cNvPr id="20" name="Straight Connector 518">
            <a:extLst>
              <a:ext uri="{FF2B5EF4-FFF2-40B4-BE49-F238E27FC236}">
                <a16:creationId xmlns:a16="http://schemas.microsoft.com/office/drawing/2014/main" id="{A942B16B-20FA-4CFB-92FB-AFAE2ADDC8EF}"/>
              </a:ext>
            </a:extLst>
          </p:cNvPr>
          <p:cNvCxnSpPr/>
          <p:nvPr/>
        </p:nvCxnSpPr>
        <p:spPr>
          <a:xfrm>
            <a:off x="4895587" y="1469848"/>
            <a:ext cx="0" cy="2813414"/>
          </a:xfrm>
          <a:prstGeom prst="line">
            <a:avLst/>
          </a:prstGeom>
          <a:ln w="12700" cmpd="sng">
            <a:solidFill>
              <a:srgbClr val="A3A3A3"/>
            </a:solidFill>
            <a:prstDash val="lg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4">
            <a:extLst>
              <a:ext uri="{FF2B5EF4-FFF2-40B4-BE49-F238E27FC236}">
                <a16:creationId xmlns:a16="http://schemas.microsoft.com/office/drawing/2014/main" id="{1C02CEB0-0A7F-48CD-B318-E06B3E970B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4035" y="3270027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/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D500B267-E06B-41B1-B4A4-2B26FB9F2D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8489" y="3762767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ACF1FEB-4F0B-4812-82F5-CA0164FD2821}"/>
              </a:ext>
            </a:extLst>
          </p:cNvPr>
          <p:cNvSpPr txBox="1"/>
          <p:nvPr/>
        </p:nvSpPr>
        <p:spPr>
          <a:xfrm>
            <a:off x="1354972" y="1973062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032627B-BEE9-4AF7-A9B5-553494B3C3E3}"/>
              </a:ext>
            </a:extLst>
          </p:cNvPr>
          <p:cNvSpPr txBox="1"/>
          <p:nvPr/>
        </p:nvSpPr>
        <p:spPr>
          <a:xfrm>
            <a:off x="1356307" y="2191429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0FD3C98-831B-49A0-A3C9-E48B7352FF17}"/>
              </a:ext>
            </a:extLst>
          </p:cNvPr>
          <p:cNvSpPr txBox="1"/>
          <p:nvPr/>
        </p:nvSpPr>
        <p:spPr>
          <a:xfrm>
            <a:off x="1357642" y="2391752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45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5" presetClass="path" presetSubtype="0" accel="10000" decel="9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33333E-6 4.9635E-6 L -0.0007 0.05018 " pathEditMode="relative" rAng="0" ptsTypes="AA">
                                      <p:cBhvr>
                                        <p:cTn id="37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24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AutoShape 17">
            <a:extLst>
              <a:ext uri="{FF2B5EF4-FFF2-40B4-BE49-F238E27FC236}">
                <a16:creationId xmlns:a16="http://schemas.microsoft.com/office/drawing/2014/main" id="{2B5D9CB5-5332-46F8-8393-C0E71EE75336}"/>
              </a:ext>
            </a:extLst>
          </p:cNvPr>
          <p:cNvCxnSpPr>
            <a:cxnSpLocks noChangeShapeType="1"/>
          </p:cNvCxnSpPr>
          <p:nvPr/>
        </p:nvCxnSpPr>
        <p:spPr bwMode="gray">
          <a:xfrm>
            <a:off x="246957" y="305235"/>
            <a:ext cx="2565691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AutoShape 13">
            <a:extLst>
              <a:ext uri="{FF2B5EF4-FFF2-40B4-BE49-F238E27FC236}">
                <a16:creationId xmlns:a16="http://schemas.microsoft.com/office/drawing/2014/main" id="{8C809D6B-AB37-4D4D-A11F-3CECBF554264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1770" y="85502"/>
            <a:ext cx="193864" cy="193864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endParaRPr lang="zh-CN" altLang="en-US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D116A3-9D43-4FC8-994A-13D0DFAB771E}"/>
              </a:ext>
            </a:extLst>
          </p:cNvPr>
          <p:cNvSpPr txBox="1"/>
          <p:nvPr/>
        </p:nvSpPr>
        <p:spPr>
          <a:xfrm>
            <a:off x="558661" y="33145"/>
            <a:ext cx="1937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产品展示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865EB41-B537-43D5-ACE2-6A9D120724BB}"/>
              </a:ext>
            </a:extLst>
          </p:cNvPr>
          <p:cNvSpPr/>
          <p:nvPr/>
        </p:nvSpPr>
        <p:spPr>
          <a:xfrm>
            <a:off x="1112782" y="33144"/>
            <a:ext cx="113364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Product display</a:t>
            </a:r>
          </a:p>
        </p:txBody>
      </p:sp>
      <p:sp>
        <p:nvSpPr>
          <p:cNvPr id="6" name="ïšḻïďê-Oval 2">
            <a:extLst>
              <a:ext uri="{FF2B5EF4-FFF2-40B4-BE49-F238E27FC236}">
                <a16:creationId xmlns:a16="http://schemas.microsoft.com/office/drawing/2014/main" id="{48852BA1-ED98-4A94-8259-DF77365254F0}"/>
              </a:ext>
            </a:extLst>
          </p:cNvPr>
          <p:cNvSpPr/>
          <p:nvPr/>
        </p:nvSpPr>
        <p:spPr>
          <a:xfrm>
            <a:off x="953599" y="1635756"/>
            <a:ext cx="2864304" cy="2864304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7" name="ïšḻïďê-Oval 3">
            <a:extLst>
              <a:ext uri="{FF2B5EF4-FFF2-40B4-BE49-F238E27FC236}">
                <a16:creationId xmlns:a16="http://schemas.microsoft.com/office/drawing/2014/main" id="{86EFFBE7-B771-403C-B4FD-B665C2A3869A}"/>
              </a:ext>
            </a:extLst>
          </p:cNvPr>
          <p:cNvSpPr/>
          <p:nvPr/>
        </p:nvSpPr>
        <p:spPr>
          <a:xfrm>
            <a:off x="1543116" y="2225273"/>
            <a:ext cx="1685271" cy="168527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3479B40-DDDC-4F6D-A616-351A754BC531}"/>
              </a:ext>
            </a:extLst>
          </p:cNvPr>
          <p:cNvGrpSpPr/>
          <p:nvPr/>
        </p:nvGrpSpPr>
        <p:grpSpPr>
          <a:xfrm>
            <a:off x="2536630" y="1271591"/>
            <a:ext cx="1569419" cy="2593648"/>
            <a:chOff x="2536629" y="1233491"/>
            <a:chExt cx="1569419" cy="2593648"/>
          </a:xfrm>
        </p:grpSpPr>
        <p:sp>
          <p:nvSpPr>
            <p:cNvPr id="9" name="ïšḻïďê-Oval 4">
              <a:extLst>
                <a:ext uri="{FF2B5EF4-FFF2-40B4-BE49-F238E27FC236}">
                  <a16:creationId xmlns:a16="http://schemas.microsoft.com/office/drawing/2014/main" id="{87C879F1-B004-4F68-BC7E-7F6E5310CFA1}"/>
                </a:ext>
              </a:extLst>
            </p:cNvPr>
            <p:cNvSpPr/>
            <p:nvPr/>
          </p:nvSpPr>
          <p:spPr>
            <a:xfrm>
              <a:off x="2536629" y="1233491"/>
              <a:ext cx="728329" cy="72833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šḻïďê-Oval 5">
              <a:extLst>
                <a:ext uri="{FF2B5EF4-FFF2-40B4-BE49-F238E27FC236}">
                  <a16:creationId xmlns:a16="http://schemas.microsoft.com/office/drawing/2014/main" id="{F32F72AB-7883-43B8-AE34-7944323757D6}"/>
                </a:ext>
              </a:extLst>
            </p:cNvPr>
            <p:cNvSpPr/>
            <p:nvPr/>
          </p:nvSpPr>
          <p:spPr>
            <a:xfrm>
              <a:off x="3287727" y="1916521"/>
              <a:ext cx="577276" cy="57727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šḻïďê-Oval 6">
              <a:extLst>
                <a:ext uri="{FF2B5EF4-FFF2-40B4-BE49-F238E27FC236}">
                  <a16:creationId xmlns:a16="http://schemas.microsoft.com/office/drawing/2014/main" id="{B71302AD-3CC0-4B8E-BD55-0EDFF019C6C9}"/>
                </a:ext>
              </a:extLst>
            </p:cNvPr>
            <p:cNvSpPr/>
            <p:nvPr/>
          </p:nvSpPr>
          <p:spPr>
            <a:xfrm>
              <a:off x="3622730" y="2702079"/>
              <a:ext cx="483318" cy="48331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šḻïďê-Oval 7">
              <a:extLst>
                <a:ext uri="{FF2B5EF4-FFF2-40B4-BE49-F238E27FC236}">
                  <a16:creationId xmlns:a16="http://schemas.microsoft.com/office/drawing/2014/main" id="{BC412888-EC6B-45F1-AEB2-DBCCAC8F6141}"/>
                </a:ext>
              </a:extLst>
            </p:cNvPr>
            <p:cNvSpPr/>
            <p:nvPr/>
          </p:nvSpPr>
          <p:spPr>
            <a:xfrm>
              <a:off x="3545110" y="3425512"/>
              <a:ext cx="401626" cy="40162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$liḋe-Oval 12">
              <a:extLst>
                <a:ext uri="{FF2B5EF4-FFF2-40B4-BE49-F238E27FC236}">
                  <a16:creationId xmlns:a16="http://schemas.microsoft.com/office/drawing/2014/main" id="{5247AF38-E9EB-46EC-A2D2-8A068FB27156}"/>
                </a:ext>
              </a:extLst>
            </p:cNvPr>
            <p:cNvSpPr/>
            <p:nvPr/>
          </p:nvSpPr>
          <p:spPr>
            <a:xfrm>
              <a:off x="2656225" y="1355099"/>
              <a:ext cx="485113" cy="48511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en-US" altLang="zh-CN" sz="2800" dirty="0"/>
                <a:t>1</a:t>
              </a:r>
            </a:p>
          </p:txBody>
        </p:sp>
        <p:sp>
          <p:nvSpPr>
            <p:cNvPr id="14" name="i$liḋe-Oval 13">
              <a:extLst>
                <a:ext uri="{FF2B5EF4-FFF2-40B4-BE49-F238E27FC236}">
                  <a16:creationId xmlns:a16="http://schemas.microsoft.com/office/drawing/2014/main" id="{952218D9-710E-4FE2-A2DB-A31E5C403B50}"/>
                </a:ext>
              </a:extLst>
            </p:cNvPr>
            <p:cNvSpPr/>
            <p:nvPr/>
          </p:nvSpPr>
          <p:spPr>
            <a:xfrm>
              <a:off x="3384023" y="2012817"/>
              <a:ext cx="384684" cy="384684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7500" lnSpcReduction="20000"/>
            </a:bodyPr>
            <a:lstStyle/>
            <a:p>
              <a:pPr algn="ctr"/>
              <a:r>
                <a:rPr lang="en-US" altLang="zh-CN" sz="2800" dirty="0"/>
                <a:t>2</a:t>
              </a:r>
            </a:p>
          </p:txBody>
        </p:sp>
        <p:sp>
          <p:nvSpPr>
            <p:cNvPr id="15" name="i$liḋe-Oval 14">
              <a:extLst>
                <a:ext uri="{FF2B5EF4-FFF2-40B4-BE49-F238E27FC236}">
                  <a16:creationId xmlns:a16="http://schemas.microsoft.com/office/drawing/2014/main" id="{82DA8323-8ACD-49AF-BD40-B25382F58D02}"/>
                </a:ext>
              </a:extLst>
            </p:cNvPr>
            <p:cNvSpPr/>
            <p:nvPr/>
          </p:nvSpPr>
          <p:spPr>
            <a:xfrm>
              <a:off x="3687072" y="2766421"/>
              <a:ext cx="354634" cy="35463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7500" lnSpcReduction="20000"/>
            </a:bodyPr>
            <a:lstStyle/>
            <a:p>
              <a:pPr algn="ctr"/>
              <a:r>
                <a:rPr lang="en-US" altLang="zh-CN" sz="2800" dirty="0"/>
                <a:t>3</a:t>
              </a:r>
            </a:p>
          </p:txBody>
        </p:sp>
        <p:sp>
          <p:nvSpPr>
            <p:cNvPr id="16" name="i$liḋe-Oval 15">
              <a:extLst>
                <a:ext uri="{FF2B5EF4-FFF2-40B4-BE49-F238E27FC236}">
                  <a16:creationId xmlns:a16="http://schemas.microsoft.com/office/drawing/2014/main" id="{D7DCC8F4-F181-4611-819C-BC85F88E2ACF}"/>
                </a:ext>
              </a:extLst>
            </p:cNvPr>
            <p:cNvSpPr/>
            <p:nvPr/>
          </p:nvSpPr>
          <p:spPr>
            <a:xfrm>
              <a:off x="3589154" y="3469555"/>
              <a:ext cx="313539" cy="313539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32500" lnSpcReduction="20000"/>
            </a:bodyPr>
            <a:lstStyle/>
            <a:p>
              <a:pPr algn="ctr"/>
              <a:r>
                <a:rPr lang="en-US" altLang="zh-CN" sz="2800"/>
                <a:t>4</a:t>
              </a:r>
              <a:endParaRPr lang="en-US" altLang="zh-CN" sz="2800" dirty="0"/>
            </a:p>
          </p:txBody>
        </p:sp>
      </p:grpSp>
      <p:cxnSp>
        <p:nvCxnSpPr>
          <p:cNvPr id="17" name="i$liḋe-Straight Connector 16">
            <a:extLst>
              <a:ext uri="{FF2B5EF4-FFF2-40B4-BE49-F238E27FC236}">
                <a16:creationId xmlns:a16="http://schemas.microsoft.com/office/drawing/2014/main" id="{6D001827-6610-4522-A33C-EDCFB34A0EFB}"/>
              </a:ext>
            </a:extLst>
          </p:cNvPr>
          <p:cNvCxnSpPr/>
          <p:nvPr/>
        </p:nvCxnSpPr>
        <p:spPr>
          <a:xfrm>
            <a:off x="4424845" y="2205974"/>
            <a:ext cx="359728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i$liḋe-Straight Connector 17">
            <a:extLst>
              <a:ext uri="{FF2B5EF4-FFF2-40B4-BE49-F238E27FC236}">
                <a16:creationId xmlns:a16="http://schemas.microsoft.com/office/drawing/2014/main" id="{87474183-8F0B-40C2-AABE-9B2BB2708019}"/>
              </a:ext>
            </a:extLst>
          </p:cNvPr>
          <p:cNvCxnSpPr>
            <a:cxnSpLocks/>
          </p:cNvCxnSpPr>
          <p:nvPr/>
        </p:nvCxnSpPr>
        <p:spPr>
          <a:xfrm>
            <a:off x="4424845" y="2765285"/>
            <a:ext cx="359728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i$liḋe-Straight Connector 18">
            <a:extLst>
              <a:ext uri="{FF2B5EF4-FFF2-40B4-BE49-F238E27FC236}">
                <a16:creationId xmlns:a16="http://schemas.microsoft.com/office/drawing/2014/main" id="{8B2F8D70-08EE-4D1F-8B72-0C2A990F81DD}"/>
              </a:ext>
            </a:extLst>
          </p:cNvPr>
          <p:cNvCxnSpPr/>
          <p:nvPr/>
        </p:nvCxnSpPr>
        <p:spPr>
          <a:xfrm>
            <a:off x="4424845" y="3994108"/>
            <a:ext cx="359728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id="{B9B78E9E-DE5B-4F5D-9184-9397FF50032B}"/>
              </a:ext>
            </a:extLst>
          </p:cNvPr>
          <p:cNvSpPr/>
          <p:nvPr/>
        </p:nvSpPr>
        <p:spPr>
          <a:xfrm>
            <a:off x="6922700" y="1691286"/>
            <a:ext cx="963725" cy="248209"/>
          </a:xfrm>
          <a:prstGeom prst="rect">
            <a:avLst/>
          </a:prstGeom>
          <a:solidFill>
            <a:srgbClr val="0D0D0D"/>
          </a:solidFill>
        </p:spPr>
        <p:txBody>
          <a:bodyPr wrap="none">
            <a:spAutoFit/>
          </a:bodyPr>
          <a:lstStyle/>
          <a:p>
            <a:r>
              <a:rPr lang="zh-CN" altLang="en-US" sz="1013">
                <a:solidFill>
                  <a:schemeClr val="bg1"/>
                </a:solidFill>
                <a:latin typeface="华文黑体" pitchFamily="2" charset="-122"/>
                <a:ea typeface="华文黑体" pitchFamily="2" charset="-122"/>
                <a:cs typeface="华文黑体" pitchFamily="2" charset="-122"/>
              </a:rPr>
              <a:t>单击添加标题</a:t>
            </a:r>
            <a:endParaRPr lang="zh-CN" altLang="en-US" sz="1013">
              <a:solidFill>
                <a:schemeClr val="bg1"/>
              </a:solidFill>
              <a:latin typeface="华文细黑" pitchFamily="2" charset="-122"/>
              <a:ea typeface="华文细黑" pitchFamily="2" charset="-122"/>
              <a:cs typeface="华文黑体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2CCEB24-CCA9-4921-A960-248564C35391}"/>
              </a:ext>
            </a:extLst>
          </p:cNvPr>
          <p:cNvSpPr/>
          <p:nvPr/>
        </p:nvSpPr>
        <p:spPr>
          <a:xfrm>
            <a:off x="6922700" y="2289583"/>
            <a:ext cx="963725" cy="24820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1013" dirty="0">
                <a:solidFill>
                  <a:schemeClr val="bg1"/>
                </a:solidFill>
                <a:latin typeface="华文黑体" pitchFamily="2" charset="-122"/>
                <a:ea typeface="华文黑体" pitchFamily="2" charset="-122"/>
                <a:cs typeface="华文黑体" pitchFamily="2" charset="-122"/>
              </a:rPr>
              <a:t>单击添加标题</a:t>
            </a:r>
            <a:endParaRPr lang="zh-CN" altLang="en-US" sz="1013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  <a:cs typeface="华文黑体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1EA0FAD5-D430-4A84-BA95-B6F9A3893CEA}"/>
              </a:ext>
            </a:extLst>
          </p:cNvPr>
          <p:cNvSpPr/>
          <p:nvPr/>
        </p:nvSpPr>
        <p:spPr>
          <a:xfrm>
            <a:off x="6922700" y="2907456"/>
            <a:ext cx="963725" cy="248209"/>
          </a:xfrm>
          <a:prstGeom prst="rect">
            <a:avLst/>
          </a:prstGeom>
          <a:solidFill>
            <a:srgbClr val="0D0D0D"/>
          </a:solidFill>
        </p:spPr>
        <p:txBody>
          <a:bodyPr wrap="none">
            <a:spAutoFit/>
          </a:bodyPr>
          <a:lstStyle/>
          <a:p>
            <a:r>
              <a:rPr lang="zh-CN" altLang="en-US" sz="1013">
                <a:solidFill>
                  <a:schemeClr val="bg1"/>
                </a:solidFill>
                <a:latin typeface="华文黑体" pitchFamily="2" charset="-122"/>
                <a:ea typeface="华文黑体" pitchFamily="2" charset="-122"/>
                <a:cs typeface="华文黑体" pitchFamily="2" charset="-122"/>
              </a:rPr>
              <a:t>单击添加标题</a:t>
            </a:r>
            <a:endParaRPr lang="zh-CN" altLang="en-US" sz="1013">
              <a:solidFill>
                <a:schemeClr val="bg1"/>
              </a:solidFill>
              <a:latin typeface="华文细黑" pitchFamily="2" charset="-122"/>
              <a:ea typeface="华文细黑" pitchFamily="2" charset="-122"/>
              <a:cs typeface="华文黑体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FE58234-E3D5-48A0-B692-049259EB3950}"/>
              </a:ext>
            </a:extLst>
          </p:cNvPr>
          <p:cNvSpPr/>
          <p:nvPr/>
        </p:nvSpPr>
        <p:spPr>
          <a:xfrm>
            <a:off x="6922700" y="3514174"/>
            <a:ext cx="963725" cy="24820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1013">
                <a:solidFill>
                  <a:schemeClr val="bg1"/>
                </a:solidFill>
                <a:latin typeface="华文黑体" pitchFamily="2" charset="-122"/>
                <a:ea typeface="华文黑体" pitchFamily="2" charset="-122"/>
                <a:cs typeface="华文黑体" pitchFamily="2" charset="-122"/>
              </a:rPr>
              <a:t>单击添加标题</a:t>
            </a:r>
            <a:endParaRPr lang="zh-CN" altLang="en-US" sz="1013">
              <a:solidFill>
                <a:schemeClr val="bg1"/>
              </a:solidFill>
              <a:latin typeface="华文细黑" pitchFamily="2" charset="-122"/>
              <a:ea typeface="华文细黑" pitchFamily="2" charset="-122"/>
              <a:cs typeface="华文黑体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CE2EB8E-CCF4-486E-87BB-1EB093F55BA3}"/>
              </a:ext>
            </a:extLst>
          </p:cNvPr>
          <p:cNvSpPr txBox="1"/>
          <p:nvPr/>
        </p:nvSpPr>
        <p:spPr>
          <a:xfrm>
            <a:off x="4500393" y="1671844"/>
            <a:ext cx="2711566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EBDA5B4-9FEE-4954-B6CA-3F063EF89564}"/>
              </a:ext>
            </a:extLst>
          </p:cNvPr>
          <p:cNvSpPr txBox="1"/>
          <p:nvPr/>
        </p:nvSpPr>
        <p:spPr>
          <a:xfrm>
            <a:off x="4503313" y="2321506"/>
            <a:ext cx="2711566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930A84D-BC24-43D1-9B6E-C63D754FAF4A}"/>
              </a:ext>
            </a:extLst>
          </p:cNvPr>
          <p:cNvSpPr txBox="1"/>
          <p:nvPr/>
        </p:nvSpPr>
        <p:spPr>
          <a:xfrm>
            <a:off x="4501787" y="2855853"/>
            <a:ext cx="2711566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F1F0489-A956-4FB2-9109-DAC7B19F4F00}"/>
              </a:ext>
            </a:extLst>
          </p:cNvPr>
          <p:cNvSpPr txBox="1"/>
          <p:nvPr/>
        </p:nvSpPr>
        <p:spPr>
          <a:xfrm>
            <a:off x="4504707" y="3514174"/>
            <a:ext cx="2711566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cxnSp>
        <p:nvCxnSpPr>
          <p:cNvPr id="28" name="i$liḋe-Straight Connector 18">
            <a:extLst>
              <a:ext uri="{FF2B5EF4-FFF2-40B4-BE49-F238E27FC236}">
                <a16:creationId xmlns:a16="http://schemas.microsoft.com/office/drawing/2014/main" id="{4EFF8895-DADB-4443-B0B8-7013300F4BE5}"/>
              </a:ext>
            </a:extLst>
          </p:cNvPr>
          <p:cNvCxnSpPr/>
          <p:nvPr/>
        </p:nvCxnSpPr>
        <p:spPr>
          <a:xfrm>
            <a:off x="4424845" y="3389799"/>
            <a:ext cx="359728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331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AutoShape 17">
            <a:extLst>
              <a:ext uri="{FF2B5EF4-FFF2-40B4-BE49-F238E27FC236}">
                <a16:creationId xmlns:a16="http://schemas.microsoft.com/office/drawing/2014/main" id="{F2F32F59-314F-4D5B-9CDC-84A3EE66EA18}"/>
              </a:ext>
            </a:extLst>
          </p:cNvPr>
          <p:cNvCxnSpPr>
            <a:cxnSpLocks noChangeShapeType="1"/>
          </p:cNvCxnSpPr>
          <p:nvPr/>
        </p:nvCxnSpPr>
        <p:spPr bwMode="gray">
          <a:xfrm>
            <a:off x="246957" y="305235"/>
            <a:ext cx="2565691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AutoShape 13">
            <a:extLst>
              <a:ext uri="{FF2B5EF4-FFF2-40B4-BE49-F238E27FC236}">
                <a16:creationId xmlns:a16="http://schemas.microsoft.com/office/drawing/2014/main" id="{64210BB2-25FD-4937-B64B-4FF31A79596E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1770" y="85502"/>
            <a:ext cx="193864" cy="193864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endParaRPr lang="zh-CN" altLang="en-US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8125E5-C1E2-41AC-A1F6-0A7F5D8B975B}"/>
              </a:ext>
            </a:extLst>
          </p:cNvPr>
          <p:cNvSpPr txBox="1"/>
          <p:nvPr/>
        </p:nvSpPr>
        <p:spPr>
          <a:xfrm>
            <a:off x="558661" y="33145"/>
            <a:ext cx="1937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产品展示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3A91DDB-3036-40BA-876A-B65EF8D263FB}"/>
              </a:ext>
            </a:extLst>
          </p:cNvPr>
          <p:cNvSpPr/>
          <p:nvPr/>
        </p:nvSpPr>
        <p:spPr>
          <a:xfrm>
            <a:off x="1112782" y="33144"/>
            <a:ext cx="113364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Product display</a:t>
            </a:r>
          </a:p>
        </p:txBody>
      </p:sp>
      <p:sp>
        <p:nvSpPr>
          <p:cNvPr id="6" name="圆角矩形 2">
            <a:extLst>
              <a:ext uri="{FF2B5EF4-FFF2-40B4-BE49-F238E27FC236}">
                <a16:creationId xmlns:a16="http://schemas.microsoft.com/office/drawing/2014/main" id="{40F53041-15C7-4759-98A7-2E812250BA94}"/>
              </a:ext>
            </a:extLst>
          </p:cNvPr>
          <p:cNvSpPr/>
          <p:nvPr/>
        </p:nvSpPr>
        <p:spPr>
          <a:xfrm>
            <a:off x="953370" y="1800949"/>
            <a:ext cx="533470" cy="53347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9C1A636-3742-4A63-9F68-1038D01FB051}"/>
              </a:ext>
            </a:extLst>
          </p:cNvPr>
          <p:cNvCxnSpPr/>
          <p:nvPr/>
        </p:nvCxnSpPr>
        <p:spPr>
          <a:xfrm>
            <a:off x="1733817" y="1800949"/>
            <a:ext cx="0" cy="53347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28136426-C39E-49E0-9FD7-8E1C402CCE15}"/>
              </a:ext>
            </a:extLst>
          </p:cNvPr>
          <p:cNvGrpSpPr>
            <a:grpSpLocks noChangeAspect="1"/>
          </p:cNvGrpSpPr>
          <p:nvPr/>
        </p:nvGrpSpPr>
        <p:grpSpPr>
          <a:xfrm>
            <a:off x="1068524" y="1916104"/>
            <a:ext cx="303162" cy="303161"/>
            <a:chOff x="5578476" y="3629026"/>
            <a:chExt cx="271463" cy="271462"/>
          </a:xfrm>
          <a:solidFill>
            <a:schemeClr val="bg1"/>
          </a:solidFill>
        </p:grpSpPr>
        <p:sp>
          <p:nvSpPr>
            <p:cNvPr id="9" name="Freeform 15">
              <a:extLst>
                <a:ext uri="{FF2B5EF4-FFF2-40B4-BE49-F238E27FC236}">
                  <a16:creationId xmlns:a16="http://schemas.microsoft.com/office/drawing/2014/main" id="{2648909D-BD29-47FA-8516-562065C736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8476" y="3629026"/>
              <a:ext cx="271463" cy="195263"/>
            </a:xfrm>
            <a:custGeom>
              <a:avLst/>
              <a:gdLst>
                <a:gd name="T0" fmla="*/ 177 w 186"/>
                <a:gd name="T1" fmla="*/ 0 h 134"/>
                <a:gd name="T2" fmla="*/ 185 w 186"/>
                <a:gd name="T3" fmla="*/ 6 h 134"/>
                <a:gd name="T4" fmla="*/ 186 w 186"/>
                <a:gd name="T5" fmla="*/ 12 h 134"/>
                <a:gd name="T6" fmla="*/ 186 w 186"/>
                <a:gd name="T7" fmla="*/ 122 h 134"/>
                <a:gd name="T8" fmla="*/ 174 w 186"/>
                <a:gd name="T9" fmla="*/ 134 h 134"/>
                <a:gd name="T10" fmla="*/ 13 w 186"/>
                <a:gd name="T11" fmla="*/ 134 h 134"/>
                <a:gd name="T12" fmla="*/ 1 w 186"/>
                <a:gd name="T13" fmla="*/ 125 h 134"/>
                <a:gd name="T14" fmla="*/ 0 w 186"/>
                <a:gd name="T15" fmla="*/ 125 h 134"/>
                <a:gd name="T16" fmla="*/ 0 w 186"/>
                <a:gd name="T17" fmla="*/ 9 h 134"/>
                <a:gd name="T18" fmla="*/ 1 w 186"/>
                <a:gd name="T19" fmla="*/ 7 h 134"/>
                <a:gd name="T20" fmla="*/ 9 w 186"/>
                <a:gd name="T21" fmla="*/ 0 h 134"/>
                <a:gd name="T22" fmla="*/ 177 w 186"/>
                <a:gd name="T23" fmla="*/ 0 h 134"/>
                <a:gd name="T24" fmla="*/ 174 w 186"/>
                <a:gd name="T25" fmla="*/ 122 h 134"/>
                <a:gd name="T26" fmla="*/ 174 w 186"/>
                <a:gd name="T27" fmla="*/ 12 h 134"/>
                <a:gd name="T28" fmla="*/ 12 w 186"/>
                <a:gd name="T29" fmla="*/ 12 h 134"/>
                <a:gd name="T30" fmla="*/ 12 w 186"/>
                <a:gd name="T31" fmla="*/ 122 h 134"/>
                <a:gd name="T32" fmla="*/ 174 w 186"/>
                <a:gd name="T33" fmla="*/ 12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6" h="134">
                  <a:moveTo>
                    <a:pt x="177" y="0"/>
                  </a:moveTo>
                  <a:cubicBezTo>
                    <a:pt x="180" y="1"/>
                    <a:pt x="183" y="3"/>
                    <a:pt x="185" y="6"/>
                  </a:cubicBezTo>
                  <a:cubicBezTo>
                    <a:pt x="185" y="8"/>
                    <a:pt x="186" y="10"/>
                    <a:pt x="186" y="12"/>
                  </a:cubicBezTo>
                  <a:cubicBezTo>
                    <a:pt x="186" y="49"/>
                    <a:pt x="186" y="86"/>
                    <a:pt x="186" y="122"/>
                  </a:cubicBezTo>
                  <a:cubicBezTo>
                    <a:pt x="186" y="129"/>
                    <a:pt x="181" y="134"/>
                    <a:pt x="174" y="134"/>
                  </a:cubicBezTo>
                  <a:cubicBezTo>
                    <a:pt x="120" y="134"/>
                    <a:pt x="66" y="134"/>
                    <a:pt x="13" y="134"/>
                  </a:cubicBezTo>
                  <a:cubicBezTo>
                    <a:pt x="6" y="134"/>
                    <a:pt x="3" y="132"/>
                    <a:pt x="1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86"/>
                    <a:pt x="0" y="48"/>
                    <a:pt x="0" y="9"/>
                  </a:cubicBezTo>
                  <a:cubicBezTo>
                    <a:pt x="1" y="9"/>
                    <a:pt x="1" y="8"/>
                    <a:pt x="1" y="7"/>
                  </a:cubicBezTo>
                  <a:cubicBezTo>
                    <a:pt x="3" y="3"/>
                    <a:pt x="5" y="2"/>
                    <a:pt x="9" y="0"/>
                  </a:cubicBezTo>
                  <a:cubicBezTo>
                    <a:pt x="65" y="0"/>
                    <a:pt x="121" y="0"/>
                    <a:pt x="177" y="0"/>
                  </a:cubicBezTo>
                  <a:close/>
                  <a:moveTo>
                    <a:pt x="174" y="122"/>
                  </a:moveTo>
                  <a:cubicBezTo>
                    <a:pt x="174" y="85"/>
                    <a:pt x="174" y="49"/>
                    <a:pt x="174" y="12"/>
                  </a:cubicBezTo>
                  <a:cubicBezTo>
                    <a:pt x="120" y="12"/>
                    <a:pt x="66" y="12"/>
                    <a:pt x="12" y="12"/>
                  </a:cubicBezTo>
                  <a:cubicBezTo>
                    <a:pt x="12" y="49"/>
                    <a:pt x="12" y="85"/>
                    <a:pt x="12" y="122"/>
                  </a:cubicBezTo>
                  <a:cubicBezTo>
                    <a:pt x="66" y="122"/>
                    <a:pt x="120" y="122"/>
                    <a:pt x="174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Freeform 16">
              <a:extLst>
                <a:ext uri="{FF2B5EF4-FFF2-40B4-BE49-F238E27FC236}">
                  <a16:creationId xmlns:a16="http://schemas.microsoft.com/office/drawing/2014/main" id="{923ECEBF-8FEA-43DC-8FA7-07A1D7E3F9C3}"/>
                </a:ext>
              </a:extLst>
            </p:cNvPr>
            <p:cNvSpPr/>
            <p:nvPr/>
          </p:nvSpPr>
          <p:spPr bwMode="auto">
            <a:xfrm>
              <a:off x="5646738" y="3840163"/>
              <a:ext cx="134938" cy="60325"/>
            </a:xfrm>
            <a:custGeom>
              <a:avLst/>
              <a:gdLst>
                <a:gd name="T0" fmla="*/ 29 w 92"/>
                <a:gd name="T1" fmla="*/ 0 h 41"/>
                <a:gd name="T2" fmla="*/ 63 w 92"/>
                <a:gd name="T3" fmla="*/ 0 h 41"/>
                <a:gd name="T4" fmla="*/ 63 w 92"/>
                <a:gd name="T5" fmla="*/ 2 h 41"/>
                <a:gd name="T6" fmla="*/ 63 w 92"/>
                <a:gd name="T7" fmla="*/ 17 h 41"/>
                <a:gd name="T8" fmla="*/ 76 w 92"/>
                <a:gd name="T9" fmla="*/ 29 h 41"/>
                <a:gd name="T10" fmla="*/ 86 w 92"/>
                <a:gd name="T11" fmla="*/ 29 h 41"/>
                <a:gd name="T12" fmla="*/ 92 w 92"/>
                <a:gd name="T13" fmla="*/ 35 h 41"/>
                <a:gd name="T14" fmla="*/ 86 w 92"/>
                <a:gd name="T15" fmla="*/ 41 h 41"/>
                <a:gd name="T16" fmla="*/ 6 w 92"/>
                <a:gd name="T17" fmla="*/ 41 h 41"/>
                <a:gd name="T18" fmla="*/ 0 w 92"/>
                <a:gd name="T19" fmla="*/ 35 h 41"/>
                <a:gd name="T20" fmla="*/ 6 w 92"/>
                <a:gd name="T21" fmla="*/ 29 h 41"/>
                <a:gd name="T22" fmla="*/ 17 w 92"/>
                <a:gd name="T23" fmla="*/ 29 h 41"/>
                <a:gd name="T24" fmla="*/ 29 w 92"/>
                <a:gd name="T25" fmla="*/ 17 h 41"/>
                <a:gd name="T26" fmla="*/ 29 w 92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41">
                  <a:moveTo>
                    <a:pt x="29" y="0"/>
                  </a:moveTo>
                  <a:cubicBezTo>
                    <a:pt x="40" y="0"/>
                    <a:pt x="52" y="0"/>
                    <a:pt x="63" y="0"/>
                  </a:cubicBezTo>
                  <a:cubicBezTo>
                    <a:pt x="63" y="1"/>
                    <a:pt x="63" y="2"/>
                    <a:pt x="63" y="2"/>
                  </a:cubicBezTo>
                  <a:cubicBezTo>
                    <a:pt x="63" y="7"/>
                    <a:pt x="63" y="12"/>
                    <a:pt x="63" y="17"/>
                  </a:cubicBezTo>
                  <a:cubicBezTo>
                    <a:pt x="64" y="24"/>
                    <a:pt x="68" y="29"/>
                    <a:pt x="76" y="29"/>
                  </a:cubicBezTo>
                  <a:cubicBezTo>
                    <a:pt x="79" y="29"/>
                    <a:pt x="83" y="29"/>
                    <a:pt x="86" y="29"/>
                  </a:cubicBezTo>
                  <a:cubicBezTo>
                    <a:pt x="90" y="29"/>
                    <a:pt x="92" y="32"/>
                    <a:pt x="92" y="35"/>
                  </a:cubicBezTo>
                  <a:cubicBezTo>
                    <a:pt x="92" y="38"/>
                    <a:pt x="90" y="41"/>
                    <a:pt x="86" y="41"/>
                  </a:cubicBezTo>
                  <a:cubicBezTo>
                    <a:pt x="59" y="41"/>
                    <a:pt x="33" y="41"/>
                    <a:pt x="6" y="41"/>
                  </a:cubicBezTo>
                  <a:cubicBezTo>
                    <a:pt x="2" y="41"/>
                    <a:pt x="0" y="38"/>
                    <a:pt x="0" y="35"/>
                  </a:cubicBezTo>
                  <a:cubicBezTo>
                    <a:pt x="0" y="32"/>
                    <a:pt x="2" y="29"/>
                    <a:pt x="6" y="29"/>
                  </a:cubicBezTo>
                  <a:cubicBezTo>
                    <a:pt x="10" y="29"/>
                    <a:pt x="13" y="29"/>
                    <a:pt x="17" y="29"/>
                  </a:cubicBezTo>
                  <a:cubicBezTo>
                    <a:pt x="24" y="29"/>
                    <a:pt x="29" y="24"/>
                    <a:pt x="29" y="17"/>
                  </a:cubicBezTo>
                  <a:cubicBezTo>
                    <a:pt x="29" y="12"/>
                    <a:pt x="29" y="6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圆角矩形 10">
            <a:extLst>
              <a:ext uri="{FF2B5EF4-FFF2-40B4-BE49-F238E27FC236}">
                <a16:creationId xmlns:a16="http://schemas.microsoft.com/office/drawing/2014/main" id="{0D33C1BA-FEA7-4AFF-A375-59299D22152A}"/>
              </a:ext>
            </a:extLst>
          </p:cNvPr>
          <p:cNvSpPr/>
          <p:nvPr/>
        </p:nvSpPr>
        <p:spPr>
          <a:xfrm>
            <a:off x="953370" y="3196112"/>
            <a:ext cx="533470" cy="53347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2007170-B972-4CAF-B607-768FF9C87641}"/>
              </a:ext>
            </a:extLst>
          </p:cNvPr>
          <p:cNvCxnSpPr/>
          <p:nvPr/>
        </p:nvCxnSpPr>
        <p:spPr>
          <a:xfrm>
            <a:off x="1733817" y="3196112"/>
            <a:ext cx="0" cy="53347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reeform 17">
            <a:extLst>
              <a:ext uri="{FF2B5EF4-FFF2-40B4-BE49-F238E27FC236}">
                <a16:creationId xmlns:a16="http://schemas.microsoft.com/office/drawing/2014/main" id="{F33D99C8-C305-45CC-8383-5874F93FBDF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122419" y="3305424"/>
            <a:ext cx="195372" cy="314845"/>
          </a:xfrm>
          <a:custGeom>
            <a:avLst/>
            <a:gdLst>
              <a:gd name="T0" fmla="*/ 139 w 152"/>
              <a:gd name="T1" fmla="*/ 0 h 244"/>
              <a:gd name="T2" fmla="*/ 150 w 152"/>
              <a:gd name="T3" fmla="*/ 9 h 244"/>
              <a:gd name="T4" fmla="*/ 152 w 152"/>
              <a:gd name="T5" fmla="*/ 17 h 244"/>
              <a:gd name="T6" fmla="*/ 152 w 152"/>
              <a:gd name="T7" fmla="*/ 141 h 244"/>
              <a:gd name="T8" fmla="*/ 152 w 152"/>
              <a:gd name="T9" fmla="*/ 227 h 244"/>
              <a:gd name="T10" fmla="*/ 135 w 152"/>
              <a:gd name="T11" fmla="*/ 244 h 244"/>
              <a:gd name="T12" fmla="*/ 17 w 152"/>
              <a:gd name="T13" fmla="*/ 244 h 244"/>
              <a:gd name="T14" fmla="*/ 0 w 152"/>
              <a:gd name="T15" fmla="*/ 227 h 244"/>
              <a:gd name="T16" fmla="*/ 0 w 152"/>
              <a:gd name="T17" fmla="*/ 19 h 244"/>
              <a:gd name="T18" fmla="*/ 12 w 152"/>
              <a:gd name="T19" fmla="*/ 0 h 244"/>
              <a:gd name="T20" fmla="*/ 139 w 152"/>
              <a:gd name="T21" fmla="*/ 0 h 244"/>
              <a:gd name="T22" fmla="*/ 137 w 152"/>
              <a:gd name="T23" fmla="*/ 206 h 244"/>
              <a:gd name="T24" fmla="*/ 137 w 152"/>
              <a:gd name="T25" fmla="*/ 39 h 244"/>
              <a:gd name="T26" fmla="*/ 15 w 152"/>
              <a:gd name="T27" fmla="*/ 39 h 244"/>
              <a:gd name="T28" fmla="*/ 15 w 152"/>
              <a:gd name="T29" fmla="*/ 206 h 244"/>
              <a:gd name="T30" fmla="*/ 137 w 152"/>
              <a:gd name="T31" fmla="*/ 206 h 244"/>
              <a:gd name="T32" fmla="*/ 76 w 152"/>
              <a:gd name="T33" fmla="*/ 16 h 244"/>
              <a:gd name="T34" fmla="*/ 52 w 152"/>
              <a:gd name="T35" fmla="*/ 16 h 244"/>
              <a:gd name="T36" fmla="*/ 49 w 152"/>
              <a:gd name="T37" fmla="*/ 16 h 244"/>
              <a:gd name="T38" fmla="*/ 45 w 152"/>
              <a:gd name="T39" fmla="*/ 19 h 244"/>
              <a:gd name="T40" fmla="*/ 49 w 152"/>
              <a:gd name="T41" fmla="*/ 23 h 244"/>
              <a:gd name="T42" fmla="*/ 51 w 152"/>
              <a:gd name="T43" fmla="*/ 23 h 244"/>
              <a:gd name="T44" fmla="*/ 101 w 152"/>
              <a:gd name="T45" fmla="*/ 23 h 244"/>
              <a:gd name="T46" fmla="*/ 103 w 152"/>
              <a:gd name="T47" fmla="*/ 23 h 244"/>
              <a:gd name="T48" fmla="*/ 106 w 152"/>
              <a:gd name="T49" fmla="*/ 19 h 244"/>
              <a:gd name="T50" fmla="*/ 103 w 152"/>
              <a:gd name="T51" fmla="*/ 16 h 244"/>
              <a:gd name="T52" fmla="*/ 101 w 152"/>
              <a:gd name="T53" fmla="*/ 16 h 244"/>
              <a:gd name="T54" fmla="*/ 76 w 152"/>
              <a:gd name="T55" fmla="*/ 16 h 244"/>
              <a:gd name="T56" fmla="*/ 87 w 152"/>
              <a:gd name="T57" fmla="*/ 225 h 244"/>
              <a:gd name="T58" fmla="*/ 76 w 152"/>
              <a:gd name="T59" fmla="*/ 214 h 244"/>
              <a:gd name="T60" fmla="*/ 64 w 152"/>
              <a:gd name="T61" fmla="*/ 225 h 244"/>
              <a:gd name="T62" fmla="*/ 76 w 152"/>
              <a:gd name="T63" fmla="*/ 237 h 244"/>
              <a:gd name="T64" fmla="*/ 87 w 152"/>
              <a:gd name="T65" fmla="*/ 225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2" h="244">
                <a:moveTo>
                  <a:pt x="139" y="0"/>
                </a:moveTo>
                <a:cubicBezTo>
                  <a:pt x="144" y="2"/>
                  <a:pt x="148" y="4"/>
                  <a:pt x="150" y="9"/>
                </a:cubicBezTo>
                <a:cubicBezTo>
                  <a:pt x="151" y="11"/>
                  <a:pt x="152" y="14"/>
                  <a:pt x="152" y="17"/>
                </a:cubicBezTo>
                <a:cubicBezTo>
                  <a:pt x="152" y="58"/>
                  <a:pt x="152" y="100"/>
                  <a:pt x="152" y="141"/>
                </a:cubicBezTo>
                <a:cubicBezTo>
                  <a:pt x="152" y="170"/>
                  <a:pt x="152" y="198"/>
                  <a:pt x="152" y="227"/>
                </a:cubicBezTo>
                <a:cubicBezTo>
                  <a:pt x="152" y="238"/>
                  <a:pt x="146" y="244"/>
                  <a:pt x="135" y="244"/>
                </a:cubicBezTo>
                <a:cubicBezTo>
                  <a:pt x="96" y="244"/>
                  <a:pt x="56" y="244"/>
                  <a:pt x="17" y="244"/>
                </a:cubicBezTo>
                <a:cubicBezTo>
                  <a:pt x="6" y="244"/>
                  <a:pt x="0" y="238"/>
                  <a:pt x="0" y="227"/>
                </a:cubicBezTo>
                <a:cubicBezTo>
                  <a:pt x="0" y="158"/>
                  <a:pt x="0" y="89"/>
                  <a:pt x="0" y="19"/>
                </a:cubicBezTo>
                <a:cubicBezTo>
                  <a:pt x="0" y="8"/>
                  <a:pt x="2" y="4"/>
                  <a:pt x="12" y="0"/>
                </a:cubicBezTo>
                <a:cubicBezTo>
                  <a:pt x="55" y="0"/>
                  <a:pt x="97" y="0"/>
                  <a:pt x="139" y="0"/>
                </a:cubicBezTo>
                <a:close/>
                <a:moveTo>
                  <a:pt x="137" y="206"/>
                </a:moveTo>
                <a:cubicBezTo>
                  <a:pt x="137" y="150"/>
                  <a:pt x="137" y="94"/>
                  <a:pt x="137" y="39"/>
                </a:cubicBezTo>
                <a:cubicBezTo>
                  <a:pt x="96" y="39"/>
                  <a:pt x="55" y="39"/>
                  <a:pt x="15" y="39"/>
                </a:cubicBezTo>
                <a:cubicBezTo>
                  <a:pt x="15" y="95"/>
                  <a:pt x="15" y="150"/>
                  <a:pt x="15" y="206"/>
                </a:cubicBezTo>
                <a:cubicBezTo>
                  <a:pt x="56" y="206"/>
                  <a:pt x="96" y="206"/>
                  <a:pt x="137" y="206"/>
                </a:cubicBezTo>
                <a:close/>
                <a:moveTo>
                  <a:pt x="76" y="16"/>
                </a:moveTo>
                <a:cubicBezTo>
                  <a:pt x="68" y="16"/>
                  <a:pt x="60" y="16"/>
                  <a:pt x="52" y="16"/>
                </a:cubicBezTo>
                <a:cubicBezTo>
                  <a:pt x="51" y="16"/>
                  <a:pt x="50" y="16"/>
                  <a:pt x="49" y="16"/>
                </a:cubicBezTo>
                <a:cubicBezTo>
                  <a:pt x="47" y="16"/>
                  <a:pt x="45" y="17"/>
                  <a:pt x="45" y="19"/>
                </a:cubicBezTo>
                <a:cubicBezTo>
                  <a:pt x="45" y="21"/>
                  <a:pt x="47" y="23"/>
                  <a:pt x="49" y="23"/>
                </a:cubicBezTo>
                <a:cubicBezTo>
                  <a:pt x="50" y="23"/>
                  <a:pt x="50" y="23"/>
                  <a:pt x="51" y="23"/>
                </a:cubicBezTo>
                <a:cubicBezTo>
                  <a:pt x="68" y="23"/>
                  <a:pt x="84" y="23"/>
                  <a:pt x="101" y="23"/>
                </a:cubicBezTo>
                <a:cubicBezTo>
                  <a:pt x="102" y="23"/>
                  <a:pt x="103" y="23"/>
                  <a:pt x="103" y="23"/>
                </a:cubicBezTo>
                <a:cubicBezTo>
                  <a:pt x="105" y="23"/>
                  <a:pt x="106" y="21"/>
                  <a:pt x="106" y="19"/>
                </a:cubicBezTo>
                <a:cubicBezTo>
                  <a:pt x="106" y="18"/>
                  <a:pt x="105" y="16"/>
                  <a:pt x="103" y="16"/>
                </a:cubicBezTo>
                <a:cubicBezTo>
                  <a:pt x="103" y="16"/>
                  <a:pt x="102" y="16"/>
                  <a:pt x="101" y="16"/>
                </a:cubicBezTo>
                <a:cubicBezTo>
                  <a:pt x="92" y="16"/>
                  <a:pt x="84" y="16"/>
                  <a:pt x="76" y="16"/>
                </a:cubicBezTo>
                <a:close/>
                <a:moveTo>
                  <a:pt x="87" y="225"/>
                </a:moveTo>
                <a:cubicBezTo>
                  <a:pt x="87" y="219"/>
                  <a:pt x="82" y="214"/>
                  <a:pt x="76" y="214"/>
                </a:cubicBezTo>
                <a:cubicBezTo>
                  <a:pt x="70" y="214"/>
                  <a:pt x="65" y="219"/>
                  <a:pt x="64" y="225"/>
                </a:cubicBezTo>
                <a:cubicBezTo>
                  <a:pt x="64" y="231"/>
                  <a:pt x="70" y="237"/>
                  <a:pt x="76" y="237"/>
                </a:cubicBezTo>
                <a:cubicBezTo>
                  <a:pt x="82" y="237"/>
                  <a:pt x="87" y="231"/>
                  <a:pt x="87" y="2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3DBFCDC-9506-4861-94E5-88091D5694BE}"/>
              </a:ext>
            </a:extLst>
          </p:cNvPr>
          <p:cNvSpPr txBox="1"/>
          <p:nvPr/>
        </p:nvSpPr>
        <p:spPr>
          <a:xfrm>
            <a:off x="1935265" y="1843322"/>
            <a:ext cx="271156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Rectangle 24">
            <a:extLst>
              <a:ext uri="{FF2B5EF4-FFF2-40B4-BE49-F238E27FC236}">
                <a16:creationId xmlns:a16="http://schemas.microsoft.com/office/drawing/2014/main" id="{86E8080B-8202-4C1F-833A-2A4B25E68A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8321" y="164757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1FDBD7F-5EB1-48DB-80A2-C17E646F41E5}"/>
              </a:ext>
            </a:extLst>
          </p:cNvPr>
          <p:cNvSpPr txBox="1"/>
          <p:nvPr/>
        </p:nvSpPr>
        <p:spPr>
          <a:xfrm>
            <a:off x="1935265" y="3305424"/>
            <a:ext cx="271156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7" name="Rectangle 24">
            <a:extLst>
              <a:ext uri="{FF2B5EF4-FFF2-40B4-BE49-F238E27FC236}">
                <a16:creationId xmlns:a16="http://schemas.microsoft.com/office/drawing/2014/main" id="{276310E2-1E83-4212-9454-F94C970C4D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8321" y="3109680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754B7CA-CC13-492E-A3FF-0B0F7112BF65}"/>
              </a:ext>
            </a:extLst>
          </p:cNvPr>
          <p:cNvGrpSpPr/>
          <p:nvPr/>
        </p:nvGrpSpPr>
        <p:grpSpPr>
          <a:xfrm>
            <a:off x="4825384" y="3173087"/>
            <a:ext cx="847811" cy="579517"/>
            <a:chOff x="4700817" y="2680989"/>
            <a:chExt cx="1003300" cy="685800"/>
          </a:xfrm>
        </p:grpSpPr>
        <p:sp>
          <p:nvSpPr>
            <p:cNvPr id="19" name="圆角矩形 17">
              <a:extLst>
                <a:ext uri="{FF2B5EF4-FFF2-40B4-BE49-F238E27FC236}">
                  <a16:creationId xmlns:a16="http://schemas.microsoft.com/office/drawing/2014/main" id="{5C6BB8EE-5655-4E89-8F6B-FE32D6653FDD}"/>
                </a:ext>
              </a:extLst>
            </p:cNvPr>
            <p:cNvSpPr/>
            <p:nvPr/>
          </p:nvSpPr>
          <p:spPr>
            <a:xfrm>
              <a:off x="4700817" y="2680989"/>
              <a:ext cx="685800" cy="685800"/>
            </a:xfrm>
            <a:prstGeom prst="roundRect">
              <a:avLst/>
            </a:prstGeom>
            <a:solidFill>
              <a:srgbClr val="0A01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B739F99E-70E0-4DF5-A38A-3BECAEBC6096}"/>
                </a:ext>
              </a:extLst>
            </p:cNvPr>
            <p:cNvCxnSpPr/>
            <p:nvPr/>
          </p:nvCxnSpPr>
          <p:spPr>
            <a:xfrm>
              <a:off x="5704117" y="2680989"/>
              <a:ext cx="0" cy="68580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21" name="KSO_Shape">
              <a:extLst>
                <a:ext uri="{FF2B5EF4-FFF2-40B4-BE49-F238E27FC236}">
                  <a16:creationId xmlns:a16="http://schemas.microsoft.com/office/drawing/2014/main" id="{097FD54A-D11A-4D18-A18C-8A0BD7BFF5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24181" y="2825451"/>
              <a:ext cx="430211" cy="400812"/>
            </a:xfrm>
            <a:custGeom>
              <a:avLst/>
              <a:gdLst/>
              <a:ahLst/>
              <a:cxnLst/>
              <a:rect l="l" t="t" r="r" b="b"/>
              <a:pathLst>
                <a:path w="969654" h="903534">
                  <a:moveTo>
                    <a:pt x="813088" y="487443"/>
                  </a:moveTo>
                  <a:cubicBezTo>
                    <a:pt x="793206" y="487443"/>
                    <a:pt x="777088" y="503561"/>
                    <a:pt x="777088" y="523443"/>
                  </a:cubicBezTo>
                  <a:cubicBezTo>
                    <a:pt x="777088" y="543325"/>
                    <a:pt x="793206" y="559443"/>
                    <a:pt x="813088" y="559443"/>
                  </a:cubicBezTo>
                  <a:cubicBezTo>
                    <a:pt x="832970" y="559443"/>
                    <a:pt x="849088" y="543325"/>
                    <a:pt x="849088" y="523443"/>
                  </a:cubicBezTo>
                  <a:cubicBezTo>
                    <a:pt x="849088" y="503561"/>
                    <a:pt x="832970" y="487443"/>
                    <a:pt x="813088" y="487443"/>
                  </a:cubicBezTo>
                  <a:close/>
                  <a:moveTo>
                    <a:pt x="606961" y="487443"/>
                  </a:moveTo>
                  <a:cubicBezTo>
                    <a:pt x="587079" y="487443"/>
                    <a:pt x="570961" y="503561"/>
                    <a:pt x="570961" y="523443"/>
                  </a:cubicBezTo>
                  <a:cubicBezTo>
                    <a:pt x="570961" y="543325"/>
                    <a:pt x="587079" y="559443"/>
                    <a:pt x="606961" y="559443"/>
                  </a:cubicBezTo>
                  <a:cubicBezTo>
                    <a:pt x="626843" y="559443"/>
                    <a:pt x="642961" y="543325"/>
                    <a:pt x="642961" y="523443"/>
                  </a:cubicBezTo>
                  <a:cubicBezTo>
                    <a:pt x="642961" y="503561"/>
                    <a:pt x="626843" y="487443"/>
                    <a:pt x="606961" y="487443"/>
                  </a:cubicBezTo>
                  <a:close/>
                  <a:moveTo>
                    <a:pt x="691345" y="336511"/>
                  </a:moveTo>
                  <a:cubicBezTo>
                    <a:pt x="769490" y="335080"/>
                    <a:pt x="847112" y="364668"/>
                    <a:pt x="901758" y="422110"/>
                  </a:cubicBezTo>
                  <a:cubicBezTo>
                    <a:pt x="999759" y="525126"/>
                    <a:pt x="990612" y="681640"/>
                    <a:pt x="881173" y="774306"/>
                  </a:cubicBezTo>
                  <a:lnTo>
                    <a:pt x="905846" y="903534"/>
                  </a:lnTo>
                  <a:lnTo>
                    <a:pt x="792422" y="824563"/>
                  </a:lnTo>
                  <a:cubicBezTo>
                    <a:pt x="666952" y="867914"/>
                    <a:pt x="525982" y="820668"/>
                    <a:pt x="459770" y="713074"/>
                  </a:cubicBezTo>
                  <a:cubicBezTo>
                    <a:pt x="386891" y="594648"/>
                    <a:pt x="429055" y="444146"/>
                    <a:pt x="554971" y="373268"/>
                  </a:cubicBezTo>
                  <a:cubicBezTo>
                    <a:pt x="597384" y="349394"/>
                    <a:pt x="644458" y="337369"/>
                    <a:pt x="691345" y="336511"/>
                  </a:cubicBezTo>
                  <a:close/>
                  <a:moveTo>
                    <a:pt x="547874" y="187267"/>
                  </a:moveTo>
                  <a:cubicBezTo>
                    <a:pt x="518051" y="187267"/>
                    <a:pt x="493874" y="211444"/>
                    <a:pt x="493874" y="241267"/>
                  </a:cubicBezTo>
                  <a:cubicBezTo>
                    <a:pt x="493874" y="271090"/>
                    <a:pt x="518051" y="295267"/>
                    <a:pt x="547874" y="295267"/>
                  </a:cubicBezTo>
                  <a:cubicBezTo>
                    <a:pt x="577697" y="295267"/>
                    <a:pt x="601874" y="271090"/>
                    <a:pt x="601874" y="241267"/>
                  </a:cubicBezTo>
                  <a:cubicBezTo>
                    <a:pt x="601874" y="211444"/>
                    <a:pt x="577697" y="187267"/>
                    <a:pt x="547874" y="187267"/>
                  </a:cubicBezTo>
                  <a:close/>
                  <a:moveTo>
                    <a:pt x="294449" y="187267"/>
                  </a:moveTo>
                  <a:cubicBezTo>
                    <a:pt x="264626" y="187267"/>
                    <a:pt x="240449" y="211444"/>
                    <a:pt x="240449" y="241267"/>
                  </a:cubicBezTo>
                  <a:cubicBezTo>
                    <a:pt x="240449" y="271090"/>
                    <a:pt x="264626" y="295267"/>
                    <a:pt x="294449" y="295267"/>
                  </a:cubicBezTo>
                  <a:cubicBezTo>
                    <a:pt x="324272" y="295267"/>
                    <a:pt x="348449" y="271090"/>
                    <a:pt x="348449" y="241267"/>
                  </a:cubicBezTo>
                  <a:cubicBezTo>
                    <a:pt x="348449" y="211444"/>
                    <a:pt x="324272" y="187267"/>
                    <a:pt x="294449" y="187267"/>
                  </a:cubicBezTo>
                  <a:close/>
                  <a:moveTo>
                    <a:pt x="408549" y="168"/>
                  </a:moveTo>
                  <a:cubicBezTo>
                    <a:pt x="456533" y="-1113"/>
                    <a:pt x="505397" y="4870"/>
                    <a:pt x="553141" y="18800"/>
                  </a:cubicBezTo>
                  <a:cubicBezTo>
                    <a:pt x="730896" y="70663"/>
                    <a:pt x="843952" y="217556"/>
                    <a:pt x="840274" y="375462"/>
                  </a:cubicBezTo>
                  <a:cubicBezTo>
                    <a:pt x="754752" y="310337"/>
                    <a:pt x="632797" y="302687"/>
                    <a:pt x="535419" y="357502"/>
                  </a:cubicBezTo>
                  <a:cubicBezTo>
                    <a:pt x="409503" y="428380"/>
                    <a:pt x="367339" y="578882"/>
                    <a:pt x="440218" y="697308"/>
                  </a:cubicBezTo>
                  <a:cubicBezTo>
                    <a:pt x="450352" y="713775"/>
                    <a:pt x="462237" y="728829"/>
                    <a:pt x="478397" y="739559"/>
                  </a:cubicBezTo>
                  <a:cubicBezTo>
                    <a:pt x="442192" y="745523"/>
                    <a:pt x="404623" y="745773"/>
                    <a:pt x="366675" y="741395"/>
                  </a:cubicBezTo>
                  <a:lnTo>
                    <a:pt x="245711" y="837584"/>
                  </a:lnTo>
                  <a:lnTo>
                    <a:pt x="214226" y="696474"/>
                  </a:lnTo>
                  <a:cubicBezTo>
                    <a:pt x="11680" y="595442"/>
                    <a:pt x="-59861" y="368389"/>
                    <a:pt x="54436" y="189343"/>
                  </a:cubicBezTo>
                  <a:cubicBezTo>
                    <a:pt x="128564" y="73222"/>
                    <a:pt x="264598" y="4010"/>
                    <a:pt x="408549" y="168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2" name="圆角矩形 14">
            <a:extLst>
              <a:ext uri="{FF2B5EF4-FFF2-40B4-BE49-F238E27FC236}">
                <a16:creationId xmlns:a16="http://schemas.microsoft.com/office/drawing/2014/main" id="{AE55C874-36E9-4BDE-A2C5-FA07EA9EBA9E}"/>
              </a:ext>
            </a:extLst>
          </p:cNvPr>
          <p:cNvSpPr/>
          <p:nvPr/>
        </p:nvSpPr>
        <p:spPr>
          <a:xfrm>
            <a:off x="4852789" y="1787292"/>
            <a:ext cx="560784" cy="560784"/>
          </a:xfrm>
          <a:prstGeom prst="roundRect">
            <a:avLst/>
          </a:prstGeom>
          <a:solidFill>
            <a:srgbClr val="0A0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EAC273F4-1BC4-4620-BBD0-9F570FBCD968}"/>
              </a:ext>
            </a:extLst>
          </p:cNvPr>
          <p:cNvCxnSpPr/>
          <p:nvPr/>
        </p:nvCxnSpPr>
        <p:spPr>
          <a:xfrm>
            <a:off x="5673195" y="1787292"/>
            <a:ext cx="0" cy="560784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sp>
        <p:nvSpPr>
          <p:cNvPr id="24" name="KSO_Shape">
            <a:extLst>
              <a:ext uri="{FF2B5EF4-FFF2-40B4-BE49-F238E27FC236}">
                <a16:creationId xmlns:a16="http://schemas.microsoft.com/office/drawing/2014/main" id="{4FBC0D6E-5285-4D83-B2B3-6031093CE176}"/>
              </a:ext>
            </a:extLst>
          </p:cNvPr>
          <p:cNvSpPr>
            <a:spLocks noChangeAspect="1"/>
          </p:cNvSpPr>
          <p:nvPr/>
        </p:nvSpPr>
        <p:spPr bwMode="auto">
          <a:xfrm>
            <a:off x="4984864" y="1908343"/>
            <a:ext cx="302864" cy="313307"/>
          </a:xfrm>
          <a:custGeom>
            <a:avLst/>
            <a:gdLst>
              <a:gd name="T0" fmla="*/ 2147483646 w 90"/>
              <a:gd name="T1" fmla="*/ 2147483646 h 93"/>
              <a:gd name="T2" fmla="*/ 2147483646 w 90"/>
              <a:gd name="T3" fmla="*/ 2147483646 h 93"/>
              <a:gd name="T4" fmla="*/ 2147483646 w 90"/>
              <a:gd name="T5" fmla="*/ 2147483646 h 93"/>
              <a:gd name="T6" fmla="*/ 2147483646 w 90"/>
              <a:gd name="T7" fmla="*/ 2147483646 h 93"/>
              <a:gd name="T8" fmla="*/ 2147483646 w 90"/>
              <a:gd name="T9" fmla="*/ 2147483646 h 93"/>
              <a:gd name="T10" fmla="*/ 0 w 90"/>
              <a:gd name="T11" fmla="*/ 2147483646 h 93"/>
              <a:gd name="T12" fmla="*/ 0 w 90"/>
              <a:gd name="T13" fmla="*/ 2147483646 h 93"/>
              <a:gd name="T14" fmla="*/ 2147483646 w 90"/>
              <a:gd name="T15" fmla="*/ 2147483646 h 93"/>
              <a:gd name="T16" fmla="*/ 2147483646 w 90"/>
              <a:gd name="T17" fmla="*/ 2147483646 h 93"/>
              <a:gd name="T18" fmla="*/ 2147483646 w 90"/>
              <a:gd name="T19" fmla="*/ 2147483646 h 93"/>
              <a:gd name="T20" fmla="*/ 2147483646 w 90"/>
              <a:gd name="T21" fmla="*/ 2147483646 h 93"/>
              <a:gd name="T22" fmla="*/ 2147483646 w 90"/>
              <a:gd name="T23" fmla="*/ 2147483646 h 93"/>
              <a:gd name="T24" fmla="*/ 2147483646 w 90"/>
              <a:gd name="T25" fmla="*/ 2147483646 h 93"/>
              <a:gd name="T26" fmla="*/ 2147483646 w 90"/>
              <a:gd name="T27" fmla="*/ 2147483646 h 93"/>
              <a:gd name="T28" fmla="*/ 2147483646 w 90"/>
              <a:gd name="T29" fmla="*/ 2147483646 h 93"/>
              <a:gd name="T30" fmla="*/ 2147483646 w 90"/>
              <a:gd name="T31" fmla="*/ 2147483646 h 93"/>
              <a:gd name="T32" fmla="*/ 2147483646 w 90"/>
              <a:gd name="T33" fmla="*/ 2147483646 h 93"/>
              <a:gd name="T34" fmla="*/ 2147483646 w 90"/>
              <a:gd name="T35" fmla="*/ 2147483646 h 93"/>
              <a:gd name="T36" fmla="*/ 2147483646 w 90"/>
              <a:gd name="T37" fmla="*/ 2147483646 h 93"/>
              <a:gd name="T38" fmla="*/ 2147483646 w 90"/>
              <a:gd name="T39" fmla="*/ 2147483646 h 93"/>
              <a:gd name="T40" fmla="*/ 2147483646 w 90"/>
              <a:gd name="T41" fmla="*/ 2147483646 h 93"/>
              <a:gd name="T42" fmla="*/ 2147483646 w 90"/>
              <a:gd name="T43" fmla="*/ 2147483646 h 93"/>
              <a:gd name="T44" fmla="*/ 2147483646 w 90"/>
              <a:gd name="T45" fmla="*/ 2147483646 h 93"/>
              <a:gd name="T46" fmla="*/ 2147483646 w 90"/>
              <a:gd name="T47" fmla="*/ 2147483646 h 93"/>
              <a:gd name="T48" fmla="*/ 2147483646 w 90"/>
              <a:gd name="T49" fmla="*/ 2147483646 h 93"/>
              <a:gd name="T50" fmla="*/ 2147483646 w 90"/>
              <a:gd name="T51" fmla="*/ 2147483646 h 93"/>
              <a:gd name="T52" fmla="*/ 2147483646 w 90"/>
              <a:gd name="T53" fmla="*/ 2147483646 h 93"/>
              <a:gd name="T54" fmla="*/ 2147483646 w 90"/>
              <a:gd name="T55" fmla="*/ 2147483646 h 93"/>
              <a:gd name="T56" fmla="*/ 2147483646 w 90"/>
              <a:gd name="T57" fmla="*/ 2147483646 h 93"/>
              <a:gd name="T58" fmla="*/ 2147483646 w 90"/>
              <a:gd name="T59" fmla="*/ 2147483646 h 93"/>
              <a:gd name="T60" fmla="*/ 2147483646 w 90"/>
              <a:gd name="T61" fmla="*/ 2147483646 h 93"/>
              <a:gd name="T62" fmla="*/ 2147483646 w 90"/>
              <a:gd name="T63" fmla="*/ 2147483646 h 93"/>
              <a:gd name="T64" fmla="*/ 2147483646 w 90"/>
              <a:gd name="T65" fmla="*/ 2147483646 h 93"/>
              <a:gd name="T66" fmla="*/ 2147483646 w 90"/>
              <a:gd name="T67" fmla="*/ 2147483646 h 93"/>
              <a:gd name="T68" fmla="*/ 2147483646 w 90"/>
              <a:gd name="T69" fmla="*/ 2147483646 h 93"/>
              <a:gd name="T70" fmla="*/ 2147483646 w 90"/>
              <a:gd name="T71" fmla="*/ 2147483646 h 93"/>
              <a:gd name="T72" fmla="*/ 2147483646 w 90"/>
              <a:gd name="T73" fmla="*/ 2147483646 h 93"/>
              <a:gd name="T74" fmla="*/ 2147483646 w 90"/>
              <a:gd name="T75" fmla="*/ 2147483646 h 93"/>
              <a:gd name="T76" fmla="*/ 2147483646 w 90"/>
              <a:gd name="T77" fmla="*/ 2147483646 h 93"/>
              <a:gd name="T78" fmla="*/ 2147483646 w 90"/>
              <a:gd name="T79" fmla="*/ 2147483646 h 93"/>
              <a:gd name="T80" fmla="*/ 2147483646 w 90"/>
              <a:gd name="T81" fmla="*/ 2147483646 h 93"/>
              <a:gd name="T82" fmla="*/ 2147483646 w 90"/>
              <a:gd name="T83" fmla="*/ 2147483646 h 93"/>
              <a:gd name="T84" fmla="*/ 2147483646 w 90"/>
              <a:gd name="T85" fmla="*/ 2147483646 h 93"/>
              <a:gd name="T86" fmla="*/ 2147483646 w 90"/>
              <a:gd name="T87" fmla="*/ 2147483646 h 93"/>
              <a:gd name="T88" fmla="*/ 2147483646 w 90"/>
              <a:gd name="T89" fmla="*/ 2147483646 h 93"/>
              <a:gd name="T90" fmla="*/ 2147483646 w 90"/>
              <a:gd name="T91" fmla="*/ 2147483646 h 93"/>
              <a:gd name="T92" fmla="*/ 2147483646 w 90"/>
              <a:gd name="T93" fmla="*/ 2147483646 h 93"/>
              <a:gd name="T94" fmla="*/ 2147483646 w 90"/>
              <a:gd name="T95" fmla="*/ 2147483646 h 93"/>
              <a:gd name="T96" fmla="*/ 2147483646 w 90"/>
              <a:gd name="T97" fmla="*/ 2147483646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38C1726-332A-44F2-99B4-CC5E63676FC2}"/>
              </a:ext>
            </a:extLst>
          </p:cNvPr>
          <p:cNvSpPr txBox="1"/>
          <p:nvPr/>
        </p:nvSpPr>
        <p:spPr>
          <a:xfrm>
            <a:off x="5932818" y="1843322"/>
            <a:ext cx="271156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7EA18F93-04D7-4BC5-A152-43757ED948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5874" y="164757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ABB0BC6-8E9F-488A-9328-0443AAC10099}"/>
              </a:ext>
            </a:extLst>
          </p:cNvPr>
          <p:cNvSpPr txBox="1"/>
          <p:nvPr/>
        </p:nvSpPr>
        <p:spPr>
          <a:xfrm>
            <a:off x="5979762" y="3305424"/>
            <a:ext cx="271156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Rectangle 24">
            <a:extLst>
              <a:ext uri="{FF2B5EF4-FFF2-40B4-BE49-F238E27FC236}">
                <a16:creationId xmlns:a16="http://schemas.microsoft.com/office/drawing/2014/main" id="{EF8EB319-1214-481E-B1E6-1B41F305FB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2818" y="3109680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97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5" grpId="0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AutoShape 17">
            <a:extLst>
              <a:ext uri="{FF2B5EF4-FFF2-40B4-BE49-F238E27FC236}">
                <a16:creationId xmlns:a16="http://schemas.microsoft.com/office/drawing/2014/main" id="{8EA4A3B8-4A4F-4B93-90D2-C164E7BB33DB}"/>
              </a:ext>
            </a:extLst>
          </p:cNvPr>
          <p:cNvCxnSpPr>
            <a:cxnSpLocks noChangeShapeType="1"/>
          </p:cNvCxnSpPr>
          <p:nvPr/>
        </p:nvCxnSpPr>
        <p:spPr bwMode="gray">
          <a:xfrm>
            <a:off x="246957" y="305235"/>
            <a:ext cx="2565691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AutoShape 13">
            <a:extLst>
              <a:ext uri="{FF2B5EF4-FFF2-40B4-BE49-F238E27FC236}">
                <a16:creationId xmlns:a16="http://schemas.microsoft.com/office/drawing/2014/main" id="{6D14AC8E-6E8A-4C8F-A7FA-5580DC2A47A0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1770" y="85502"/>
            <a:ext cx="193864" cy="193864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endParaRPr lang="zh-CN" altLang="en-US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CDFE8A-C195-480E-AA3C-DE5F372C4469}"/>
              </a:ext>
            </a:extLst>
          </p:cNvPr>
          <p:cNvSpPr txBox="1"/>
          <p:nvPr/>
        </p:nvSpPr>
        <p:spPr>
          <a:xfrm>
            <a:off x="558661" y="33145"/>
            <a:ext cx="1937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产品展示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23EBEBC-8E3D-45AD-BC19-490F6D22A0A4}"/>
              </a:ext>
            </a:extLst>
          </p:cNvPr>
          <p:cNvSpPr/>
          <p:nvPr/>
        </p:nvSpPr>
        <p:spPr>
          <a:xfrm>
            <a:off x="1112782" y="33144"/>
            <a:ext cx="113364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Product display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20799AE-CE3A-4BB6-8F17-79F2B6002E64}"/>
              </a:ext>
            </a:extLst>
          </p:cNvPr>
          <p:cNvSpPr/>
          <p:nvPr/>
        </p:nvSpPr>
        <p:spPr>
          <a:xfrm rot="2400000">
            <a:off x="5001521" y="2574873"/>
            <a:ext cx="1501389" cy="1399867"/>
          </a:xfrm>
          <a:prstGeom prst="rect">
            <a:avLst/>
          </a:prstGeom>
          <a:gradFill flip="none" rotWithShape="0">
            <a:gsLst>
              <a:gs pos="0">
                <a:schemeClr val="tx1">
                  <a:alpha val="20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 sz="619">
              <a:solidFill>
                <a:schemeClr val="tx1">
                  <a:lumMod val="95000"/>
                  <a:lumOff val="5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AB1F305-B51D-4F47-B74F-85F55CA2F418}"/>
              </a:ext>
            </a:extLst>
          </p:cNvPr>
          <p:cNvSpPr/>
          <p:nvPr/>
        </p:nvSpPr>
        <p:spPr>
          <a:xfrm rot="2400000">
            <a:off x="4004050" y="1607757"/>
            <a:ext cx="1501389" cy="1399867"/>
          </a:xfrm>
          <a:prstGeom prst="rect">
            <a:avLst/>
          </a:prstGeom>
          <a:gradFill flip="none" rotWithShape="0">
            <a:gsLst>
              <a:gs pos="0">
                <a:schemeClr val="tx1">
                  <a:alpha val="20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 sz="619">
              <a:solidFill>
                <a:schemeClr val="tx1">
                  <a:lumMod val="95000"/>
                  <a:lumOff val="5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7776EE4-7ADE-4668-A12E-75B364375E86}"/>
              </a:ext>
            </a:extLst>
          </p:cNvPr>
          <p:cNvSpPr/>
          <p:nvPr/>
        </p:nvSpPr>
        <p:spPr>
          <a:xfrm rot="2400000">
            <a:off x="3820805" y="2794154"/>
            <a:ext cx="1501389" cy="1399867"/>
          </a:xfrm>
          <a:prstGeom prst="rect">
            <a:avLst/>
          </a:prstGeom>
          <a:gradFill flip="none" rotWithShape="0">
            <a:gsLst>
              <a:gs pos="0">
                <a:schemeClr val="tx1">
                  <a:alpha val="20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 sz="619">
              <a:solidFill>
                <a:schemeClr val="tx1">
                  <a:lumMod val="95000"/>
                  <a:lumOff val="5000"/>
                </a:schemeClr>
              </a:solidFill>
              <a:latin typeface="Arial"/>
              <a:ea typeface="微软雅黑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8205484-463A-4397-9F6D-162E753EECC0}"/>
              </a:ext>
            </a:extLst>
          </p:cNvPr>
          <p:cNvGrpSpPr/>
          <p:nvPr/>
        </p:nvGrpSpPr>
        <p:grpSpPr>
          <a:xfrm>
            <a:off x="2701450" y="1361752"/>
            <a:ext cx="3742049" cy="3036740"/>
            <a:chOff x="3601933" y="1764870"/>
            <a:chExt cx="4989398" cy="4048986"/>
          </a:xfrm>
        </p:grpSpPr>
        <p:sp>
          <p:nvSpPr>
            <p:cNvPr id="10" name="圆角矩形 44">
              <a:extLst>
                <a:ext uri="{FF2B5EF4-FFF2-40B4-BE49-F238E27FC236}">
                  <a16:creationId xmlns:a16="http://schemas.microsoft.com/office/drawing/2014/main" id="{0D1920AF-16F2-43FC-B622-7984C3D80242}"/>
                </a:ext>
              </a:extLst>
            </p:cNvPr>
            <p:cNvSpPr/>
            <p:nvPr/>
          </p:nvSpPr>
          <p:spPr>
            <a:xfrm rot="18900000">
              <a:off x="4629680" y="2074821"/>
              <a:ext cx="1909664" cy="631414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10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" tIns="27000" rIns="27000" bIns="27000" rtlCol="0" anchor="ctr"/>
            <a:lstStyle/>
            <a:p>
              <a:pPr algn="ctr"/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D3B01538-EFD6-409E-8DEB-2159CADBCF03}"/>
                </a:ext>
              </a:extLst>
            </p:cNvPr>
            <p:cNvSpPr/>
            <p:nvPr/>
          </p:nvSpPr>
          <p:spPr>
            <a:xfrm flipH="1">
              <a:off x="4883546" y="2569037"/>
              <a:ext cx="528842" cy="529105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" tIns="27000" rIns="27000" bIns="27000" rtlCol="0" anchor="ctr"/>
            <a:lstStyle/>
            <a:p>
              <a:pPr algn="ctr"/>
              <a:endParaRPr lang="zh-CN" altLang="en-US" sz="15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EE4D79D-16CD-472D-B37D-7947A27619E7}"/>
                </a:ext>
              </a:extLst>
            </p:cNvPr>
            <p:cNvSpPr/>
            <p:nvPr/>
          </p:nvSpPr>
          <p:spPr>
            <a:xfrm rot="18900000">
              <a:off x="4954486" y="2584426"/>
              <a:ext cx="402248" cy="49244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74">
                <a:defRPr/>
              </a:pPr>
              <a:r>
                <a:rPr lang="en-US" altLang="zh-CN" kern="0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微软雅黑" pitchFamily="34" charset="-122"/>
                  <a:cs typeface="Arial" pitchFamily="34" charset="0"/>
                </a:rPr>
                <a:t>1</a:t>
              </a:r>
              <a:endParaRPr lang="zh-CN" altLang="en-US" kern="0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3" name="KSO_Shape">
              <a:extLst>
                <a:ext uri="{FF2B5EF4-FFF2-40B4-BE49-F238E27FC236}">
                  <a16:creationId xmlns:a16="http://schemas.microsoft.com/office/drawing/2014/main" id="{39606A6A-D563-4463-9867-67BFC3E26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2490" y="1764870"/>
              <a:ext cx="308317" cy="296644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35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圆角矩形 57">
              <a:extLst>
                <a:ext uri="{FF2B5EF4-FFF2-40B4-BE49-F238E27FC236}">
                  <a16:creationId xmlns:a16="http://schemas.microsoft.com/office/drawing/2014/main" id="{3B880D7A-AE18-497B-96A7-F88B86B911E6}"/>
                </a:ext>
              </a:extLst>
            </p:cNvPr>
            <p:cNvSpPr/>
            <p:nvPr/>
          </p:nvSpPr>
          <p:spPr>
            <a:xfrm rot="18900000">
              <a:off x="4347181" y="3629458"/>
              <a:ext cx="1909664" cy="63141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" tIns="27000" rIns="27000" bIns="27000" rtlCol="0" anchor="ctr"/>
            <a:lstStyle/>
            <a:p>
              <a:pPr algn="ctr"/>
              <a:endParaRPr lang="zh-CN" altLang="en-US" sz="15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D1FBABA-1AB1-4D76-860A-CE6257C051E4}"/>
                </a:ext>
              </a:extLst>
            </p:cNvPr>
            <p:cNvGrpSpPr/>
            <p:nvPr/>
          </p:nvGrpSpPr>
          <p:grpSpPr>
            <a:xfrm>
              <a:off x="5483138" y="3234938"/>
              <a:ext cx="528842" cy="529105"/>
              <a:chOff x="798773" y="5020276"/>
              <a:chExt cx="625187" cy="625187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B3075A82-E6FB-41D0-8F03-FA8A0AE0F0A3}"/>
                  </a:ext>
                </a:extLst>
              </p:cNvPr>
              <p:cNvSpPr/>
              <p:nvPr/>
            </p:nvSpPr>
            <p:spPr>
              <a:xfrm flipH="1">
                <a:off x="798773" y="5020276"/>
                <a:ext cx="625187" cy="625187"/>
              </a:xfrm>
              <a:prstGeom prst="ellipse">
                <a:avLst/>
              </a:prstGeom>
              <a:solidFill>
                <a:schemeClr val="bg1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7000" tIns="27000" rIns="27000" bIns="27000" rtlCol="0" anchor="ctr"/>
              <a:lstStyle/>
              <a:p>
                <a:pPr algn="ctr"/>
                <a:endParaRPr lang="zh-CN" altLang="en-US" sz="15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0AD52452-B12F-4B9E-BC99-F00AFE0EB849}"/>
                  </a:ext>
                </a:extLst>
              </p:cNvPr>
              <p:cNvSpPr/>
              <p:nvPr/>
            </p:nvSpPr>
            <p:spPr>
              <a:xfrm rot="18900000">
                <a:off x="952840" y="5087273"/>
                <a:ext cx="373805" cy="461416"/>
              </a:xfrm>
              <a:prstGeom prst="rect">
                <a:avLst/>
              </a:prstGeom>
              <a:noFill/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7000" tIns="27000" rIns="27000" bIns="27000" rtlCol="0" anchor="ctr"/>
              <a:lstStyle/>
              <a:p>
                <a:pPr algn="ctr"/>
                <a:r>
                  <a:rPr lang="en-US" altLang="zh-CN" sz="15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2</a:t>
                </a:r>
                <a:endParaRPr lang="zh-CN" altLang="en-US" sz="1500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16" name="KSO_Shape">
              <a:extLst>
                <a:ext uri="{FF2B5EF4-FFF2-40B4-BE49-F238E27FC236}">
                  <a16:creationId xmlns:a16="http://schemas.microsoft.com/office/drawing/2014/main" id="{F7AE48C4-0CA9-4FE5-BF36-D8F24B3871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7403" y="4315608"/>
              <a:ext cx="315679" cy="256791"/>
            </a:xfrm>
            <a:custGeom>
              <a:avLst/>
              <a:gdLst>
                <a:gd name="T0" fmla="*/ 651924 w 6442393"/>
                <a:gd name="T1" fmla="*/ 577512 h 5234968"/>
                <a:gd name="T2" fmla="*/ 900199 w 6442393"/>
                <a:gd name="T3" fmla="*/ 1116181 h 5234968"/>
                <a:gd name="T4" fmla="*/ 1148473 w 6442393"/>
                <a:gd name="T5" fmla="*/ 577512 h 5234968"/>
                <a:gd name="T6" fmla="*/ 900199 w 6442393"/>
                <a:gd name="T7" fmla="*/ 618930 h 5234968"/>
                <a:gd name="T8" fmla="*/ 1518895 w 6442393"/>
                <a:gd name="T9" fmla="*/ 516204 h 5234968"/>
                <a:gd name="T10" fmla="*/ 1270621 w 6442393"/>
                <a:gd name="T11" fmla="*/ 556920 h 5234968"/>
                <a:gd name="T12" fmla="*/ 1021879 w 6442393"/>
                <a:gd name="T13" fmla="*/ 1095823 h 5234968"/>
                <a:gd name="T14" fmla="*/ 281502 w 6442393"/>
                <a:gd name="T15" fmla="*/ 516204 h 5234968"/>
                <a:gd name="T16" fmla="*/ 778519 w 6442393"/>
                <a:gd name="T17" fmla="*/ 1095823 h 5234968"/>
                <a:gd name="T18" fmla="*/ 529776 w 6442393"/>
                <a:gd name="T19" fmla="*/ 556920 h 5234968"/>
                <a:gd name="T20" fmla="*/ 900199 w 6442393"/>
                <a:gd name="T21" fmla="*/ 253422 h 5234968"/>
                <a:gd name="T22" fmla="*/ 748098 w 6442393"/>
                <a:gd name="T23" fmla="*/ 481338 h 5234968"/>
                <a:gd name="T24" fmla="*/ 900199 w 6442393"/>
                <a:gd name="T25" fmla="*/ 506142 h 5234968"/>
                <a:gd name="T26" fmla="*/ 1052299 w 6442393"/>
                <a:gd name="T27" fmla="*/ 481338 h 5234968"/>
                <a:gd name="T28" fmla="*/ 1382473 w 6442393"/>
                <a:gd name="T29" fmla="*/ 209196 h 5234968"/>
                <a:gd name="T30" fmla="*/ 1237777 w 6442393"/>
                <a:gd name="T31" fmla="*/ 449966 h 5234968"/>
                <a:gd name="T32" fmla="*/ 1236274 w 6442393"/>
                <a:gd name="T33" fmla="*/ 450216 h 5234968"/>
                <a:gd name="T34" fmla="*/ 1236102 w 6442393"/>
                <a:gd name="T35" fmla="*/ 450216 h 5234968"/>
                <a:gd name="T36" fmla="*/ 1236105 w 6442393"/>
                <a:gd name="T37" fmla="*/ 450245 h 5234968"/>
                <a:gd name="T38" fmla="*/ 1236274 w 6442393"/>
                <a:gd name="T39" fmla="*/ 450216 h 5234968"/>
                <a:gd name="T40" fmla="*/ 1237627 w 6442393"/>
                <a:gd name="T41" fmla="*/ 450216 h 5234968"/>
                <a:gd name="T42" fmla="*/ 1237777 w 6442393"/>
                <a:gd name="T43" fmla="*/ 449966 h 5234968"/>
                <a:gd name="T44" fmla="*/ 1535509 w 6442393"/>
                <a:gd name="T45" fmla="*/ 400374 h 5234968"/>
                <a:gd name="T46" fmla="*/ 418158 w 6442393"/>
                <a:gd name="T47" fmla="*/ 209196 h 5234968"/>
                <a:gd name="T48" fmla="*/ 264888 w 6442393"/>
                <a:gd name="T49" fmla="*/ 400374 h 5234968"/>
                <a:gd name="T50" fmla="*/ 562361 w 6442393"/>
                <a:gd name="T51" fmla="*/ 449923 h 5234968"/>
                <a:gd name="T52" fmla="*/ 562536 w 6442393"/>
                <a:gd name="T53" fmla="*/ 450216 h 5234968"/>
                <a:gd name="T54" fmla="*/ 563962 w 6442393"/>
                <a:gd name="T55" fmla="*/ 450216 h 5234968"/>
                <a:gd name="T56" fmla="*/ 563956 w 6442393"/>
                <a:gd name="T57" fmla="*/ 450189 h 5234968"/>
                <a:gd name="T58" fmla="*/ 562361 w 6442393"/>
                <a:gd name="T59" fmla="*/ 449923 h 5234968"/>
                <a:gd name="T60" fmla="*/ 956592 w 6442393"/>
                <a:gd name="T61" fmla="*/ 168714 h 5234968"/>
                <a:gd name="T62" fmla="*/ 1134199 w 6442393"/>
                <a:gd name="T63" fmla="*/ 435240 h 5234968"/>
                <a:gd name="T64" fmla="*/ 1294021 w 6442393"/>
                <a:gd name="T65" fmla="*/ 168714 h 5234968"/>
                <a:gd name="T66" fmla="*/ 506610 w 6442393"/>
                <a:gd name="T67" fmla="*/ 168714 h 5234968"/>
                <a:gd name="T68" fmla="*/ 666432 w 6442393"/>
                <a:gd name="T69" fmla="*/ 435240 h 5234968"/>
                <a:gd name="T70" fmla="*/ 843805 w 6442393"/>
                <a:gd name="T71" fmla="*/ 168714 h 5234968"/>
                <a:gd name="T72" fmla="*/ 337428 w 6442393"/>
                <a:gd name="T73" fmla="*/ 0 h 5234968"/>
                <a:gd name="T74" fmla="*/ 1463203 w 6442393"/>
                <a:gd name="T75" fmla="*/ 0 h 5234968"/>
                <a:gd name="T76" fmla="*/ 1800397 w 6442393"/>
                <a:gd name="T77" fmla="*/ 450216 h 5234968"/>
                <a:gd name="T78" fmla="*/ 900199 w 6442393"/>
                <a:gd name="T79" fmla="*/ 1462969 h 5234968"/>
                <a:gd name="T80" fmla="*/ 0 w 6442393"/>
                <a:gd name="T81" fmla="*/ 450216 h 52349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6442393" h="5234968">
                  <a:moveTo>
                    <a:pt x="2332793" y="2066523"/>
                  </a:moveTo>
                  <a:lnTo>
                    <a:pt x="3221197" y="3994050"/>
                  </a:lnTo>
                  <a:lnTo>
                    <a:pt x="4109600" y="2066523"/>
                  </a:lnTo>
                  <a:lnTo>
                    <a:pt x="3221197" y="2214730"/>
                  </a:lnTo>
                  <a:lnTo>
                    <a:pt x="2332793" y="2066523"/>
                  </a:lnTo>
                  <a:close/>
                  <a:moveTo>
                    <a:pt x="5435089" y="1847143"/>
                  </a:moveTo>
                  <a:lnTo>
                    <a:pt x="4546685" y="1992838"/>
                  </a:lnTo>
                  <a:lnTo>
                    <a:pt x="3656607" y="3921202"/>
                  </a:lnTo>
                  <a:lnTo>
                    <a:pt x="5435089" y="1847143"/>
                  </a:lnTo>
                  <a:close/>
                  <a:moveTo>
                    <a:pt x="1007304" y="1847143"/>
                  </a:moveTo>
                  <a:lnTo>
                    <a:pt x="2785787" y="3921202"/>
                  </a:lnTo>
                  <a:lnTo>
                    <a:pt x="1895708" y="1992838"/>
                  </a:lnTo>
                  <a:lnTo>
                    <a:pt x="1007304" y="1847143"/>
                  </a:lnTo>
                  <a:close/>
                  <a:moveTo>
                    <a:pt x="3221197" y="906825"/>
                  </a:moveTo>
                  <a:lnTo>
                    <a:pt x="2676934" y="1722382"/>
                  </a:lnTo>
                  <a:lnTo>
                    <a:pt x="3221197" y="1811138"/>
                  </a:lnTo>
                  <a:lnTo>
                    <a:pt x="3765459" y="1722382"/>
                  </a:lnTo>
                  <a:lnTo>
                    <a:pt x="3221197" y="906825"/>
                  </a:lnTo>
                  <a:close/>
                  <a:moveTo>
                    <a:pt x="4946927" y="748570"/>
                  </a:moveTo>
                  <a:lnTo>
                    <a:pt x="4429161" y="1610121"/>
                  </a:lnTo>
                  <a:lnTo>
                    <a:pt x="4423781" y="1611017"/>
                  </a:lnTo>
                  <a:lnTo>
                    <a:pt x="4423167" y="1611017"/>
                  </a:lnTo>
                  <a:lnTo>
                    <a:pt x="4423178" y="1611118"/>
                  </a:lnTo>
                  <a:lnTo>
                    <a:pt x="4423781" y="1611017"/>
                  </a:lnTo>
                  <a:lnTo>
                    <a:pt x="4428622" y="1611017"/>
                  </a:lnTo>
                  <a:lnTo>
                    <a:pt x="4429161" y="1610121"/>
                  </a:lnTo>
                  <a:lnTo>
                    <a:pt x="5494539" y="1432667"/>
                  </a:lnTo>
                  <a:lnTo>
                    <a:pt x="4946927" y="748570"/>
                  </a:lnTo>
                  <a:close/>
                  <a:moveTo>
                    <a:pt x="1496303" y="748570"/>
                  </a:moveTo>
                  <a:lnTo>
                    <a:pt x="947854" y="1432667"/>
                  </a:lnTo>
                  <a:lnTo>
                    <a:pt x="2012305" y="1609967"/>
                  </a:lnTo>
                  <a:lnTo>
                    <a:pt x="2012934" y="1611017"/>
                  </a:lnTo>
                  <a:lnTo>
                    <a:pt x="2018036" y="1611017"/>
                  </a:lnTo>
                  <a:lnTo>
                    <a:pt x="2018015" y="1610918"/>
                  </a:lnTo>
                  <a:lnTo>
                    <a:pt x="2012305" y="1609967"/>
                  </a:lnTo>
                  <a:lnTo>
                    <a:pt x="1496303" y="748570"/>
                  </a:lnTo>
                  <a:close/>
                  <a:moveTo>
                    <a:pt x="3422992" y="603713"/>
                  </a:moveTo>
                  <a:lnTo>
                    <a:pt x="4058524" y="1557428"/>
                  </a:lnTo>
                  <a:lnTo>
                    <a:pt x="4630418" y="603713"/>
                  </a:lnTo>
                  <a:lnTo>
                    <a:pt x="3422992" y="603713"/>
                  </a:lnTo>
                  <a:close/>
                  <a:moveTo>
                    <a:pt x="1812813" y="603713"/>
                  </a:moveTo>
                  <a:lnTo>
                    <a:pt x="2384707" y="1557428"/>
                  </a:lnTo>
                  <a:lnTo>
                    <a:pt x="3019401" y="603713"/>
                  </a:lnTo>
                  <a:lnTo>
                    <a:pt x="1812813" y="603713"/>
                  </a:lnTo>
                  <a:close/>
                  <a:moveTo>
                    <a:pt x="1207426" y="0"/>
                  </a:moveTo>
                  <a:lnTo>
                    <a:pt x="5235805" y="0"/>
                  </a:lnTo>
                  <a:lnTo>
                    <a:pt x="6442393" y="1611017"/>
                  </a:lnTo>
                  <a:lnTo>
                    <a:pt x="3221197" y="5234968"/>
                  </a:lnTo>
                  <a:lnTo>
                    <a:pt x="0" y="1611017"/>
                  </a:lnTo>
                  <a:lnTo>
                    <a:pt x="120742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任意多边形 63">
              <a:extLst>
                <a:ext uri="{FF2B5EF4-FFF2-40B4-BE49-F238E27FC236}">
                  <a16:creationId xmlns:a16="http://schemas.microsoft.com/office/drawing/2014/main" id="{E5D222F8-80F2-492A-BCF1-C132B21464BE}"/>
                </a:ext>
              </a:extLst>
            </p:cNvPr>
            <p:cNvSpPr/>
            <p:nvPr/>
          </p:nvSpPr>
          <p:spPr>
            <a:xfrm rot="2250102">
              <a:off x="3601933" y="3256539"/>
              <a:ext cx="4989398" cy="1082388"/>
            </a:xfrm>
            <a:custGeom>
              <a:avLst/>
              <a:gdLst>
                <a:gd name="connsiteX0" fmla="*/ 0 w 5390588"/>
                <a:gd name="connsiteY0" fmla="*/ 203650 h 1278942"/>
                <a:gd name="connsiteX1" fmla="*/ 529391 w 5390588"/>
                <a:gd name="connsiteY1" fmla="*/ 203650 h 1278942"/>
                <a:gd name="connsiteX2" fmla="*/ 529391 w 5390588"/>
                <a:gd name="connsiteY2" fmla="*/ 206916 h 1278942"/>
                <a:gd name="connsiteX3" fmla="*/ 666642 w 5390588"/>
                <a:gd name="connsiteY3" fmla="*/ 207797 h 1278942"/>
                <a:gd name="connsiteX4" fmla="*/ 829333 w 5390588"/>
                <a:gd name="connsiteY4" fmla="*/ 372586 h 1278942"/>
                <a:gd name="connsiteX5" fmla="*/ 823477 w 5390588"/>
                <a:gd name="connsiteY5" fmla="*/ 529189 h 1278942"/>
                <a:gd name="connsiteX6" fmla="*/ 1039160 w 5390588"/>
                <a:gd name="connsiteY6" fmla="*/ 892787 h 1278942"/>
                <a:gd name="connsiteX7" fmla="*/ 1590345 w 5390588"/>
                <a:gd name="connsiteY7" fmla="*/ 935139 h 1278942"/>
                <a:gd name="connsiteX8" fmla="*/ 1874201 w 5390588"/>
                <a:gd name="connsiteY8" fmla="*/ 537589 h 1278942"/>
                <a:gd name="connsiteX9" fmla="*/ 1877625 w 5390588"/>
                <a:gd name="connsiteY9" fmla="*/ 489658 h 1278942"/>
                <a:gd name="connsiteX10" fmla="*/ 1876158 w 5390588"/>
                <a:gd name="connsiteY10" fmla="*/ 489476 h 1278942"/>
                <a:gd name="connsiteX11" fmla="*/ 1878497 w 5390588"/>
                <a:gd name="connsiteY11" fmla="*/ 477447 h 1278942"/>
                <a:gd name="connsiteX12" fmla="*/ 1879461 w 5390588"/>
                <a:gd name="connsiteY12" fmla="*/ 463957 h 1278942"/>
                <a:gd name="connsiteX13" fmla="*/ 1881121 w 5390588"/>
                <a:gd name="connsiteY13" fmla="*/ 463960 h 1278942"/>
                <a:gd name="connsiteX14" fmla="*/ 1890813 w 5390588"/>
                <a:gd name="connsiteY14" fmla="*/ 414129 h 1278942"/>
                <a:gd name="connsiteX15" fmla="*/ 2231559 w 5390588"/>
                <a:gd name="connsiteY15" fmla="*/ 36516 h 1278942"/>
                <a:gd name="connsiteX16" fmla="*/ 2798190 w 5390588"/>
                <a:gd name="connsiteY16" fmla="*/ 138559 h 1278942"/>
                <a:gd name="connsiteX17" fmla="*/ 2985795 w 5390588"/>
                <a:gd name="connsiteY17" fmla="*/ 611320 h 1278942"/>
                <a:gd name="connsiteX18" fmla="*/ 2973287 w 5390588"/>
                <a:gd name="connsiteY18" fmla="*/ 686789 h 1278942"/>
                <a:gd name="connsiteX19" fmla="*/ 2971841 w 5390588"/>
                <a:gd name="connsiteY19" fmla="*/ 743454 h 1278942"/>
                <a:gd name="connsiteX20" fmla="*/ 3206765 w 5390588"/>
                <a:gd name="connsiteY20" fmla="*/ 1161349 h 1278942"/>
                <a:gd name="connsiteX21" fmla="*/ 3748785 w 5390588"/>
                <a:gd name="connsiteY21" fmla="*/ 1189539 h 1278942"/>
                <a:gd name="connsiteX22" fmla="*/ 4025791 w 5390588"/>
                <a:gd name="connsiteY22" fmla="*/ 798268 h 1278942"/>
                <a:gd name="connsiteX23" fmla="*/ 4030339 w 5390588"/>
                <a:gd name="connsiteY23" fmla="*/ 740379 h 1278942"/>
                <a:gd name="connsiteX24" fmla="*/ 4025977 w 5390588"/>
                <a:gd name="connsiteY24" fmla="*/ 739554 h 1278942"/>
                <a:gd name="connsiteX25" fmla="*/ 4232166 w 5390588"/>
                <a:gd name="connsiteY25" fmla="*/ 402536 h 1278942"/>
                <a:gd name="connsiteX26" fmla="*/ 4609810 w 5390588"/>
                <a:gd name="connsiteY26" fmla="*/ 286427 h 1278942"/>
                <a:gd name="connsiteX27" fmla="*/ 5115824 w 5390588"/>
                <a:gd name="connsiteY27" fmla="*/ 707333 h 1278942"/>
                <a:gd name="connsiteX28" fmla="*/ 5131067 w 5390588"/>
                <a:gd name="connsiteY28" fmla="*/ 806333 h 1278942"/>
                <a:gd name="connsiteX29" fmla="*/ 5135113 w 5390588"/>
                <a:gd name="connsiteY29" fmla="*/ 806564 h 1278942"/>
                <a:gd name="connsiteX30" fmla="*/ 5126192 w 5390588"/>
                <a:gd name="connsiteY30" fmla="*/ 913040 h 1278942"/>
                <a:gd name="connsiteX31" fmla="*/ 5236410 w 5390588"/>
                <a:gd name="connsiteY31" fmla="*/ 1043417 h 1278942"/>
                <a:gd name="connsiteX32" fmla="*/ 5390588 w 5390588"/>
                <a:gd name="connsiteY32" fmla="*/ 1056335 h 1278942"/>
                <a:gd name="connsiteX33" fmla="*/ 5388416 w 5390588"/>
                <a:gd name="connsiteY33" fmla="*/ 1096439 h 1278942"/>
                <a:gd name="connsiteX34" fmla="*/ 5237261 w 5390588"/>
                <a:gd name="connsiteY34" fmla="*/ 1083708 h 1278942"/>
                <a:gd name="connsiteX35" fmla="*/ 5087837 w 5390588"/>
                <a:gd name="connsiteY35" fmla="*/ 906801 h 1278942"/>
                <a:gd name="connsiteX36" fmla="*/ 5096462 w 5390588"/>
                <a:gd name="connsiteY36" fmla="*/ 804356 h 1278942"/>
                <a:gd name="connsiteX37" fmla="*/ 5098635 w 5390588"/>
                <a:gd name="connsiteY37" fmla="*/ 804481 h 1278942"/>
                <a:gd name="connsiteX38" fmla="*/ 5084876 w 5390588"/>
                <a:gd name="connsiteY38" fmla="*/ 715118 h 1278942"/>
                <a:gd name="connsiteX39" fmla="*/ 4607786 w 5390588"/>
                <a:gd name="connsiteY39" fmla="*/ 318272 h 1278942"/>
                <a:gd name="connsiteX40" fmla="*/ 4084307 w 5390588"/>
                <a:gd name="connsiteY40" fmla="*/ 651549 h 1278942"/>
                <a:gd name="connsiteX41" fmla="*/ 4058397 w 5390588"/>
                <a:gd name="connsiteY41" fmla="*/ 741768 h 1278942"/>
                <a:gd name="connsiteX42" fmla="*/ 4053635 w 5390588"/>
                <a:gd name="connsiteY42" fmla="*/ 802385 h 1278942"/>
                <a:gd name="connsiteX43" fmla="*/ 3761921 w 5390588"/>
                <a:gd name="connsiteY43" fmla="*/ 1214432 h 1278942"/>
                <a:gd name="connsiteX44" fmla="*/ 3191121 w 5390588"/>
                <a:gd name="connsiteY44" fmla="*/ 1184745 h 1278942"/>
                <a:gd name="connsiteX45" fmla="*/ 2945665 w 5390588"/>
                <a:gd name="connsiteY45" fmla="*/ 668562 h 1278942"/>
                <a:gd name="connsiteX46" fmla="*/ 2947591 w 5390588"/>
                <a:gd name="connsiteY46" fmla="*/ 668744 h 1278942"/>
                <a:gd name="connsiteX47" fmla="*/ 2957555 w 5390588"/>
                <a:gd name="connsiteY47" fmla="*/ 608620 h 1278942"/>
                <a:gd name="connsiteX48" fmla="*/ 2779484 w 5390588"/>
                <a:gd name="connsiteY48" fmla="*/ 159884 h 1278942"/>
                <a:gd name="connsiteX49" fmla="*/ 2241650 w 5390588"/>
                <a:gd name="connsiteY49" fmla="*/ 63029 h 1278942"/>
                <a:gd name="connsiteX50" fmla="*/ 1918221 w 5390588"/>
                <a:gd name="connsiteY50" fmla="*/ 421451 h 1278942"/>
                <a:gd name="connsiteX51" fmla="*/ 1906250 w 5390588"/>
                <a:gd name="connsiteY51" fmla="*/ 482996 h 1278942"/>
                <a:gd name="connsiteX52" fmla="*/ 1902067 w 5390588"/>
                <a:gd name="connsiteY52" fmla="*/ 541550 h 1278942"/>
                <a:gd name="connsiteX53" fmla="*/ 1603140 w 5390588"/>
                <a:gd name="connsiteY53" fmla="*/ 960209 h 1278942"/>
                <a:gd name="connsiteX54" fmla="*/ 1022686 w 5390588"/>
                <a:gd name="connsiteY54" fmla="*/ 915607 h 1278942"/>
                <a:gd name="connsiteX55" fmla="*/ 795552 w 5390588"/>
                <a:gd name="connsiteY55" fmla="*/ 532703 h 1278942"/>
                <a:gd name="connsiteX56" fmla="*/ 792356 w 5390588"/>
                <a:gd name="connsiteY56" fmla="*/ 476139 h 1278942"/>
                <a:gd name="connsiteX57" fmla="*/ 789967 w 5390588"/>
                <a:gd name="connsiteY57" fmla="*/ 476188 h 1278942"/>
                <a:gd name="connsiteX58" fmla="*/ 790607 w 5390588"/>
                <a:gd name="connsiteY58" fmla="*/ 369340 h 1278942"/>
                <a:gd name="connsiteX59" fmla="*/ 670615 w 5390588"/>
                <a:gd name="connsiteY59" fmla="*/ 247901 h 1278942"/>
                <a:gd name="connsiteX60" fmla="*/ 529391 w 5390588"/>
                <a:gd name="connsiteY60" fmla="*/ 247056 h 1278942"/>
                <a:gd name="connsiteX61" fmla="*/ 529391 w 5390588"/>
                <a:gd name="connsiteY61" fmla="*/ 252293 h 1278942"/>
                <a:gd name="connsiteX62" fmla="*/ 0 w 5390588"/>
                <a:gd name="connsiteY62" fmla="*/ 252293 h 1278942"/>
                <a:gd name="connsiteX0" fmla="*/ 0 w 5390588"/>
                <a:gd name="connsiteY0" fmla="*/ 203650 h 1278942"/>
                <a:gd name="connsiteX1" fmla="*/ 529391 w 5390588"/>
                <a:gd name="connsiteY1" fmla="*/ 203650 h 1278942"/>
                <a:gd name="connsiteX2" fmla="*/ 529391 w 5390588"/>
                <a:gd name="connsiteY2" fmla="*/ 206916 h 1278942"/>
                <a:gd name="connsiteX3" fmla="*/ 666642 w 5390588"/>
                <a:gd name="connsiteY3" fmla="*/ 207797 h 1278942"/>
                <a:gd name="connsiteX4" fmla="*/ 829333 w 5390588"/>
                <a:gd name="connsiteY4" fmla="*/ 372586 h 1278942"/>
                <a:gd name="connsiteX5" fmla="*/ 823477 w 5390588"/>
                <a:gd name="connsiteY5" fmla="*/ 529189 h 1278942"/>
                <a:gd name="connsiteX6" fmla="*/ 1039160 w 5390588"/>
                <a:gd name="connsiteY6" fmla="*/ 892787 h 1278942"/>
                <a:gd name="connsiteX7" fmla="*/ 1590345 w 5390588"/>
                <a:gd name="connsiteY7" fmla="*/ 935139 h 1278942"/>
                <a:gd name="connsiteX8" fmla="*/ 1874201 w 5390588"/>
                <a:gd name="connsiteY8" fmla="*/ 537589 h 1278942"/>
                <a:gd name="connsiteX9" fmla="*/ 1877625 w 5390588"/>
                <a:gd name="connsiteY9" fmla="*/ 489658 h 1278942"/>
                <a:gd name="connsiteX10" fmla="*/ 1876158 w 5390588"/>
                <a:gd name="connsiteY10" fmla="*/ 489476 h 1278942"/>
                <a:gd name="connsiteX11" fmla="*/ 1878497 w 5390588"/>
                <a:gd name="connsiteY11" fmla="*/ 477447 h 1278942"/>
                <a:gd name="connsiteX12" fmla="*/ 1879461 w 5390588"/>
                <a:gd name="connsiteY12" fmla="*/ 463957 h 1278942"/>
                <a:gd name="connsiteX13" fmla="*/ 1881121 w 5390588"/>
                <a:gd name="connsiteY13" fmla="*/ 463960 h 1278942"/>
                <a:gd name="connsiteX14" fmla="*/ 1890813 w 5390588"/>
                <a:gd name="connsiteY14" fmla="*/ 414129 h 1278942"/>
                <a:gd name="connsiteX15" fmla="*/ 2231559 w 5390588"/>
                <a:gd name="connsiteY15" fmla="*/ 36516 h 1278942"/>
                <a:gd name="connsiteX16" fmla="*/ 2798190 w 5390588"/>
                <a:gd name="connsiteY16" fmla="*/ 138559 h 1278942"/>
                <a:gd name="connsiteX17" fmla="*/ 2985795 w 5390588"/>
                <a:gd name="connsiteY17" fmla="*/ 611320 h 1278942"/>
                <a:gd name="connsiteX18" fmla="*/ 2973287 w 5390588"/>
                <a:gd name="connsiteY18" fmla="*/ 686789 h 1278942"/>
                <a:gd name="connsiteX19" fmla="*/ 2971841 w 5390588"/>
                <a:gd name="connsiteY19" fmla="*/ 743454 h 1278942"/>
                <a:gd name="connsiteX20" fmla="*/ 3206765 w 5390588"/>
                <a:gd name="connsiteY20" fmla="*/ 1161349 h 1278942"/>
                <a:gd name="connsiteX21" fmla="*/ 3748785 w 5390588"/>
                <a:gd name="connsiteY21" fmla="*/ 1189539 h 1278942"/>
                <a:gd name="connsiteX22" fmla="*/ 4025791 w 5390588"/>
                <a:gd name="connsiteY22" fmla="*/ 798268 h 1278942"/>
                <a:gd name="connsiteX23" fmla="*/ 4030339 w 5390588"/>
                <a:gd name="connsiteY23" fmla="*/ 740379 h 1278942"/>
                <a:gd name="connsiteX24" fmla="*/ 4025977 w 5390588"/>
                <a:gd name="connsiteY24" fmla="*/ 739554 h 1278942"/>
                <a:gd name="connsiteX25" fmla="*/ 4232166 w 5390588"/>
                <a:gd name="connsiteY25" fmla="*/ 402536 h 1278942"/>
                <a:gd name="connsiteX26" fmla="*/ 4609810 w 5390588"/>
                <a:gd name="connsiteY26" fmla="*/ 286427 h 1278942"/>
                <a:gd name="connsiteX27" fmla="*/ 5115824 w 5390588"/>
                <a:gd name="connsiteY27" fmla="*/ 707333 h 1278942"/>
                <a:gd name="connsiteX28" fmla="*/ 5131067 w 5390588"/>
                <a:gd name="connsiteY28" fmla="*/ 806333 h 1278942"/>
                <a:gd name="connsiteX29" fmla="*/ 5135113 w 5390588"/>
                <a:gd name="connsiteY29" fmla="*/ 806564 h 1278942"/>
                <a:gd name="connsiteX30" fmla="*/ 5126192 w 5390588"/>
                <a:gd name="connsiteY30" fmla="*/ 913040 h 1278942"/>
                <a:gd name="connsiteX31" fmla="*/ 5236410 w 5390588"/>
                <a:gd name="connsiteY31" fmla="*/ 1043417 h 1278942"/>
                <a:gd name="connsiteX32" fmla="*/ 5390588 w 5390588"/>
                <a:gd name="connsiteY32" fmla="*/ 1056335 h 1278942"/>
                <a:gd name="connsiteX33" fmla="*/ 5388416 w 5390588"/>
                <a:gd name="connsiteY33" fmla="*/ 1096439 h 1278942"/>
                <a:gd name="connsiteX34" fmla="*/ 5237261 w 5390588"/>
                <a:gd name="connsiteY34" fmla="*/ 1083708 h 1278942"/>
                <a:gd name="connsiteX35" fmla="*/ 5087837 w 5390588"/>
                <a:gd name="connsiteY35" fmla="*/ 906801 h 1278942"/>
                <a:gd name="connsiteX36" fmla="*/ 5096462 w 5390588"/>
                <a:gd name="connsiteY36" fmla="*/ 804356 h 1278942"/>
                <a:gd name="connsiteX37" fmla="*/ 5098635 w 5390588"/>
                <a:gd name="connsiteY37" fmla="*/ 804481 h 1278942"/>
                <a:gd name="connsiteX38" fmla="*/ 5084876 w 5390588"/>
                <a:gd name="connsiteY38" fmla="*/ 715118 h 1278942"/>
                <a:gd name="connsiteX39" fmla="*/ 4607786 w 5390588"/>
                <a:gd name="connsiteY39" fmla="*/ 318272 h 1278942"/>
                <a:gd name="connsiteX40" fmla="*/ 4084307 w 5390588"/>
                <a:gd name="connsiteY40" fmla="*/ 651549 h 1278942"/>
                <a:gd name="connsiteX41" fmla="*/ 4058397 w 5390588"/>
                <a:gd name="connsiteY41" fmla="*/ 741768 h 1278942"/>
                <a:gd name="connsiteX42" fmla="*/ 4053635 w 5390588"/>
                <a:gd name="connsiteY42" fmla="*/ 802385 h 1278942"/>
                <a:gd name="connsiteX43" fmla="*/ 3761921 w 5390588"/>
                <a:gd name="connsiteY43" fmla="*/ 1214432 h 1278942"/>
                <a:gd name="connsiteX44" fmla="*/ 3191121 w 5390588"/>
                <a:gd name="connsiteY44" fmla="*/ 1184745 h 1278942"/>
                <a:gd name="connsiteX45" fmla="*/ 2945665 w 5390588"/>
                <a:gd name="connsiteY45" fmla="*/ 668562 h 1278942"/>
                <a:gd name="connsiteX46" fmla="*/ 2947591 w 5390588"/>
                <a:gd name="connsiteY46" fmla="*/ 668744 h 1278942"/>
                <a:gd name="connsiteX47" fmla="*/ 2957555 w 5390588"/>
                <a:gd name="connsiteY47" fmla="*/ 608620 h 1278942"/>
                <a:gd name="connsiteX48" fmla="*/ 2779484 w 5390588"/>
                <a:gd name="connsiteY48" fmla="*/ 159884 h 1278942"/>
                <a:gd name="connsiteX49" fmla="*/ 2241650 w 5390588"/>
                <a:gd name="connsiteY49" fmla="*/ 63029 h 1278942"/>
                <a:gd name="connsiteX50" fmla="*/ 1918221 w 5390588"/>
                <a:gd name="connsiteY50" fmla="*/ 421451 h 1278942"/>
                <a:gd name="connsiteX51" fmla="*/ 1906250 w 5390588"/>
                <a:gd name="connsiteY51" fmla="*/ 482996 h 1278942"/>
                <a:gd name="connsiteX52" fmla="*/ 1902067 w 5390588"/>
                <a:gd name="connsiteY52" fmla="*/ 541550 h 1278942"/>
                <a:gd name="connsiteX53" fmla="*/ 1603140 w 5390588"/>
                <a:gd name="connsiteY53" fmla="*/ 960209 h 1278942"/>
                <a:gd name="connsiteX54" fmla="*/ 1022686 w 5390588"/>
                <a:gd name="connsiteY54" fmla="*/ 915607 h 1278942"/>
                <a:gd name="connsiteX55" fmla="*/ 795552 w 5390588"/>
                <a:gd name="connsiteY55" fmla="*/ 532703 h 1278942"/>
                <a:gd name="connsiteX56" fmla="*/ 792356 w 5390588"/>
                <a:gd name="connsiteY56" fmla="*/ 476139 h 1278942"/>
                <a:gd name="connsiteX57" fmla="*/ 789967 w 5390588"/>
                <a:gd name="connsiteY57" fmla="*/ 476188 h 1278942"/>
                <a:gd name="connsiteX58" fmla="*/ 790607 w 5390588"/>
                <a:gd name="connsiteY58" fmla="*/ 369340 h 1278942"/>
                <a:gd name="connsiteX59" fmla="*/ 670615 w 5390588"/>
                <a:gd name="connsiteY59" fmla="*/ 247901 h 1278942"/>
                <a:gd name="connsiteX60" fmla="*/ 529391 w 5390588"/>
                <a:gd name="connsiteY60" fmla="*/ 247056 h 1278942"/>
                <a:gd name="connsiteX61" fmla="*/ 0 w 5390588"/>
                <a:gd name="connsiteY61" fmla="*/ 252293 h 1278942"/>
                <a:gd name="connsiteX62" fmla="*/ 0 w 5390588"/>
                <a:gd name="connsiteY62" fmla="*/ 203650 h 1278942"/>
                <a:gd name="connsiteX0" fmla="*/ 0 w 5390588"/>
                <a:gd name="connsiteY0" fmla="*/ 203650 h 1278942"/>
                <a:gd name="connsiteX1" fmla="*/ 529391 w 5390588"/>
                <a:gd name="connsiteY1" fmla="*/ 203650 h 1278942"/>
                <a:gd name="connsiteX2" fmla="*/ 529391 w 5390588"/>
                <a:gd name="connsiteY2" fmla="*/ 206916 h 1278942"/>
                <a:gd name="connsiteX3" fmla="*/ 666642 w 5390588"/>
                <a:gd name="connsiteY3" fmla="*/ 207797 h 1278942"/>
                <a:gd name="connsiteX4" fmla="*/ 829333 w 5390588"/>
                <a:gd name="connsiteY4" fmla="*/ 372586 h 1278942"/>
                <a:gd name="connsiteX5" fmla="*/ 823477 w 5390588"/>
                <a:gd name="connsiteY5" fmla="*/ 529189 h 1278942"/>
                <a:gd name="connsiteX6" fmla="*/ 1039160 w 5390588"/>
                <a:gd name="connsiteY6" fmla="*/ 892787 h 1278942"/>
                <a:gd name="connsiteX7" fmla="*/ 1590345 w 5390588"/>
                <a:gd name="connsiteY7" fmla="*/ 935139 h 1278942"/>
                <a:gd name="connsiteX8" fmla="*/ 1874201 w 5390588"/>
                <a:gd name="connsiteY8" fmla="*/ 537589 h 1278942"/>
                <a:gd name="connsiteX9" fmla="*/ 1877625 w 5390588"/>
                <a:gd name="connsiteY9" fmla="*/ 489658 h 1278942"/>
                <a:gd name="connsiteX10" fmla="*/ 1876158 w 5390588"/>
                <a:gd name="connsiteY10" fmla="*/ 489476 h 1278942"/>
                <a:gd name="connsiteX11" fmla="*/ 1878497 w 5390588"/>
                <a:gd name="connsiteY11" fmla="*/ 477447 h 1278942"/>
                <a:gd name="connsiteX12" fmla="*/ 1879461 w 5390588"/>
                <a:gd name="connsiteY12" fmla="*/ 463957 h 1278942"/>
                <a:gd name="connsiteX13" fmla="*/ 1881121 w 5390588"/>
                <a:gd name="connsiteY13" fmla="*/ 463960 h 1278942"/>
                <a:gd name="connsiteX14" fmla="*/ 1890813 w 5390588"/>
                <a:gd name="connsiteY14" fmla="*/ 414129 h 1278942"/>
                <a:gd name="connsiteX15" fmla="*/ 2231559 w 5390588"/>
                <a:gd name="connsiteY15" fmla="*/ 36516 h 1278942"/>
                <a:gd name="connsiteX16" fmla="*/ 2798190 w 5390588"/>
                <a:gd name="connsiteY16" fmla="*/ 138559 h 1278942"/>
                <a:gd name="connsiteX17" fmla="*/ 2985795 w 5390588"/>
                <a:gd name="connsiteY17" fmla="*/ 611320 h 1278942"/>
                <a:gd name="connsiteX18" fmla="*/ 2973287 w 5390588"/>
                <a:gd name="connsiteY18" fmla="*/ 686789 h 1278942"/>
                <a:gd name="connsiteX19" fmla="*/ 2971841 w 5390588"/>
                <a:gd name="connsiteY19" fmla="*/ 743454 h 1278942"/>
                <a:gd name="connsiteX20" fmla="*/ 3206765 w 5390588"/>
                <a:gd name="connsiteY20" fmla="*/ 1161349 h 1278942"/>
                <a:gd name="connsiteX21" fmla="*/ 3748785 w 5390588"/>
                <a:gd name="connsiteY21" fmla="*/ 1189539 h 1278942"/>
                <a:gd name="connsiteX22" fmla="*/ 4025791 w 5390588"/>
                <a:gd name="connsiteY22" fmla="*/ 798268 h 1278942"/>
                <a:gd name="connsiteX23" fmla="*/ 4030339 w 5390588"/>
                <a:gd name="connsiteY23" fmla="*/ 740379 h 1278942"/>
                <a:gd name="connsiteX24" fmla="*/ 4025977 w 5390588"/>
                <a:gd name="connsiteY24" fmla="*/ 739554 h 1278942"/>
                <a:gd name="connsiteX25" fmla="*/ 4232166 w 5390588"/>
                <a:gd name="connsiteY25" fmla="*/ 402536 h 1278942"/>
                <a:gd name="connsiteX26" fmla="*/ 4609810 w 5390588"/>
                <a:gd name="connsiteY26" fmla="*/ 286427 h 1278942"/>
                <a:gd name="connsiteX27" fmla="*/ 5115824 w 5390588"/>
                <a:gd name="connsiteY27" fmla="*/ 707333 h 1278942"/>
                <a:gd name="connsiteX28" fmla="*/ 5131067 w 5390588"/>
                <a:gd name="connsiteY28" fmla="*/ 806333 h 1278942"/>
                <a:gd name="connsiteX29" fmla="*/ 5135113 w 5390588"/>
                <a:gd name="connsiteY29" fmla="*/ 806564 h 1278942"/>
                <a:gd name="connsiteX30" fmla="*/ 5126192 w 5390588"/>
                <a:gd name="connsiteY30" fmla="*/ 913040 h 1278942"/>
                <a:gd name="connsiteX31" fmla="*/ 5236410 w 5390588"/>
                <a:gd name="connsiteY31" fmla="*/ 1043417 h 1278942"/>
                <a:gd name="connsiteX32" fmla="*/ 5390588 w 5390588"/>
                <a:gd name="connsiteY32" fmla="*/ 1056335 h 1278942"/>
                <a:gd name="connsiteX33" fmla="*/ 5388416 w 5390588"/>
                <a:gd name="connsiteY33" fmla="*/ 1096439 h 1278942"/>
                <a:gd name="connsiteX34" fmla="*/ 5237261 w 5390588"/>
                <a:gd name="connsiteY34" fmla="*/ 1083708 h 1278942"/>
                <a:gd name="connsiteX35" fmla="*/ 5087837 w 5390588"/>
                <a:gd name="connsiteY35" fmla="*/ 906801 h 1278942"/>
                <a:gd name="connsiteX36" fmla="*/ 5096462 w 5390588"/>
                <a:gd name="connsiteY36" fmla="*/ 804356 h 1278942"/>
                <a:gd name="connsiteX37" fmla="*/ 5098635 w 5390588"/>
                <a:gd name="connsiteY37" fmla="*/ 804481 h 1278942"/>
                <a:gd name="connsiteX38" fmla="*/ 5084876 w 5390588"/>
                <a:gd name="connsiteY38" fmla="*/ 715118 h 1278942"/>
                <a:gd name="connsiteX39" fmla="*/ 4607786 w 5390588"/>
                <a:gd name="connsiteY39" fmla="*/ 318272 h 1278942"/>
                <a:gd name="connsiteX40" fmla="*/ 4084307 w 5390588"/>
                <a:gd name="connsiteY40" fmla="*/ 651549 h 1278942"/>
                <a:gd name="connsiteX41" fmla="*/ 4058397 w 5390588"/>
                <a:gd name="connsiteY41" fmla="*/ 741768 h 1278942"/>
                <a:gd name="connsiteX42" fmla="*/ 4053635 w 5390588"/>
                <a:gd name="connsiteY42" fmla="*/ 802385 h 1278942"/>
                <a:gd name="connsiteX43" fmla="*/ 3761921 w 5390588"/>
                <a:gd name="connsiteY43" fmla="*/ 1214432 h 1278942"/>
                <a:gd name="connsiteX44" fmla="*/ 3191121 w 5390588"/>
                <a:gd name="connsiteY44" fmla="*/ 1184745 h 1278942"/>
                <a:gd name="connsiteX45" fmla="*/ 2945665 w 5390588"/>
                <a:gd name="connsiteY45" fmla="*/ 668562 h 1278942"/>
                <a:gd name="connsiteX46" fmla="*/ 2947591 w 5390588"/>
                <a:gd name="connsiteY46" fmla="*/ 668744 h 1278942"/>
                <a:gd name="connsiteX47" fmla="*/ 2957555 w 5390588"/>
                <a:gd name="connsiteY47" fmla="*/ 608620 h 1278942"/>
                <a:gd name="connsiteX48" fmla="*/ 2779484 w 5390588"/>
                <a:gd name="connsiteY48" fmla="*/ 159884 h 1278942"/>
                <a:gd name="connsiteX49" fmla="*/ 2241650 w 5390588"/>
                <a:gd name="connsiteY49" fmla="*/ 63029 h 1278942"/>
                <a:gd name="connsiteX50" fmla="*/ 1918221 w 5390588"/>
                <a:gd name="connsiteY50" fmla="*/ 421451 h 1278942"/>
                <a:gd name="connsiteX51" fmla="*/ 1906250 w 5390588"/>
                <a:gd name="connsiteY51" fmla="*/ 482996 h 1278942"/>
                <a:gd name="connsiteX52" fmla="*/ 1902067 w 5390588"/>
                <a:gd name="connsiteY52" fmla="*/ 541550 h 1278942"/>
                <a:gd name="connsiteX53" fmla="*/ 1603140 w 5390588"/>
                <a:gd name="connsiteY53" fmla="*/ 960209 h 1278942"/>
                <a:gd name="connsiteX54" fmla="*/ 1022686 w 5390588"/>
                <a:gd name="connsiteY54" fmla="*/ 915607 h 1278942"/>
                <a:gd name="connsiteX55" fmla="*/ 795552 w 5390588"/>
                <a:gd name="connsiteY55" fmla="*/ 532703 h 1278942"/>
                <a:gd name="connsiteX56" fmla="*/ 792356 w 5390588"/>
                <a:gd name="connsiteY56" fmla="*/ 476139 h 1278942"/>
                <a:gd name="connsiteX57" fmla="*/ 789967 w 5390588"/>
                <a:gd name="connsiteY57" fmla="*/ 476188 h 1278942"/>
                <a:gd name="connsiteX58" fmla="*/ 790607 w 5390588"/>
                <a:gd name="connsiteY58" fmla="*/ 369340 h 1278942"/>
                <a:gd name="connsiteX59" fmla="*/ 670615 w 5390588"/>
                <a:gd name="connsiteY59" fmla="*/ 247901 h 1278942"/>
                <a:gd name="connsiteX60" fmla="*/ 0 w 5390588"/>
                <a:gd name="connsiteY60" fmla="*/ 252293 h 1278942"/>
                <a:gd name="connsiteX61" fmla="*/ 0 w 5390588"/>
                <a:gd name="connsiteY61" fmla="*/ 203650 h 1278942"/>
                <a:gd name="connsiteX0" fmla="*/ 0 w 5390588"/>
                <a:gd name="connsiteY0" fmla="*/ 203650 h 1278942"/>
                <a:gd name="connsiteX1" fmla="*/ 529391 w 5390588"/>
                <a:gd name="connsiteY1" fmla="*/ 203650 h 1278942"/>
                <a:gd name="connsiteX2" fmla="*/ 666642 w 5390588"/>
                <a:gd name="connsiteY2" fmla="*/ 207797 h 1278942"/>
                <a:gd name="connsiteX3" fmla="*/ 829333 w 5390588"/>
                <a:gd name="connsiteY3" fmla="*/ 372586 h 1278942"/>
                <a:gd name="connsiteX4" fmla="*/ 823477 w 5390588"/>
                <a:gd name="connsiteY4" fmla="*/ 529189 h 1278942"/>
                <a:gd name="connsiteX5" fmla="*/ 1039160 w 5390588"/>
                <a:gd name="connsiteY5" fmla="*/ 892787 h 1278942"/>
                <a:gd name="connsiteX6" fmla="*/ 1590345 w 5390588"/>
                <a:gd name="connsiteY6" fmla="*/ 935139 h 1278942"/>
                <a:gd name="connsiteX7" fmla="*/ 1874201 w 5390588"/>
                <a:gd name="connsiteY7" fmla="*/ 537589 h 1278942"/>
                <a:gd name="connsiteX8" fmla="*/ 1877625 w 5390588"/>
                <a:gd name="connsiteY8" fmla="*/ 489658 h 1278942"/>
                <a:gd name="connsiteX9" fmla="*/ 1876158 w 5390588"/>
                <a:gd name="connsiteY9" fmla="*/ 489476 h 1278942"/>
                <a:gd name="connsiteX10" fmla="*/ 1878497 w 5390588"/>
                <a:gd name="connsiteY10" fmla="*/ 477447 h 1278942"/>
                <a:gd name="connsiteX11" fmla="*/ 1879461 w 5390588"/>
                <a:gd name="connsiteY11" fmla="*/ 463957 h 1278942"/>
                <a:gd name="connsiteX12" fmla="*/ 1881121 w 5390588"/>
                <a:gd name="connsiteY12" fmla="*/ 463960 h 1278942"/>
                <a:gd name="connsiteX13" fmla="*/ 1890813 w 5390588"/>
                <a:gd name="connsiteY13" fmla="*/ 414129 h 1278942"/>
                <a:gd name="connsiteX14" fmla="*/ 2231559 w 5390588"/>
                <a:gd name="connsiteY14" fmla="*/ 36516 h 1278942"/>
                <a:gd name="connsiteX15" fmla="*/ 2798190 w 5390588"/>
                <a:gd name="connsiteY15" fmla="*/ 138559 h 1278942"/>
                <a:gd name="connsiteX16" fmla="*/ 2985795 w 5390588"/>
                <a:gd name="connsiteY16" fmla="*/ 611320 h 1278942"/>
                <a:gd name="connsiteX17" fmla="*/ 2973287 w 5390588"/>
                <a:gd name="connsiteY17" fmla="*/ 686789 h 1278942"/>
                <a:gd name="connsiteX18" fmla="*/ 2971841 w 5390588"/>
                <a:gd name="connsiteY18" fmla="*/ 743454 h 1278942"/>
                <a:gd name="connsiteX19" fmla="*/ 3206765 w 5390588"/>
                <a:gd name="connsiteY19" fmla="*/ 1161349 h 1278942"/>
                <a:gd name="connsiteX20" fmla="*/ 3748785 w 5390588"/>
                <a:gd name="connsiteY20" fmla="*/ 1189539 h 1278942"/>
                <a:gd name="connsiteX21" fmla="*/ 4025791 w 5390588"/>
                <a:gd name="connsiteY21" fmla="*/ 798268 h 1278942"/>
                <a:gd name="connsiteX22" fmla="*/ 4030339 w 5390588"/>
                <a:gd name="connsiteY22" fmla="*/ 740379 h 1278942"/>
                <a:gd name="connsiteX23" fmla="*/ 4025977 w 5390588"/>
                <a:gd name="connsiteY23" fmla="*/ 739554 h 1278942"/>
                <a:gd name="connsiteX24" fmla="*/ 4232166 w 5390588"/>
                <a:gd name="connsiteY24" fmla="*/ 402536 h 1278942"/>
                <a:gd name="connsiteX25" fmla="*/ 4609810 w 5390588"/>
                <a:gd name="connsiteY25" fmla="*/ 286427 h 1278942"/>
                <a:gd name="connsiteX26" fmla="*/ 5115824 w 5390588"/>
                <a:gd name="connsiteY26" fmla="*/ 707333 h 1278942"/>
                <a:gd name="connsiteX27" fmla="*/ 5131067 w 5390588"/>
                <a:gd name="connsiteY27" fmla="*/ 806333 h 1278942"/>
                <a:gd name="connsiteX28" fmla="*/ 5135113 w 5390588"/>
                <a:gd name="connsiteY28" fmla="*/ 806564 h 1278942"/>
                <a:gd name="connsiteX29" fmla="*/ 5126192 w 5390588"/>
                <a:gd name="connsiteY29" fmla="*/ 913040 h 1278942"/>
                <a:gd name="connsiteX30" fmla="*/ 5236410 w 5390588"/>
                <a:gd name="connsiteY30" fmla="*/ 1043417 h 1278942"/>
                <a:gd name="connsiteX31" fmla="*/ 5390588 w 5390588"/>
                <a:gd name="connsiteY31" fmla="*/ 1056335 h 1278942"/>
                <a:gd name="connsiteX32" fmla="*/ 5388416 w 5390588"/>
                <a:gd name="connsiteY32" fmla="*/ 1096439 h 1278942"/>
                <a:gd name="connsiteX33" fmla="*/ 5237261 w 5390588"/>
                <a:gd name="connsiteY33" fmla="*/ 1083708 h 1278942"/>
                <a:gd name="connsiteX34" fmla="*/ 5087837 w 5390588"/>
                <a:gd name="connsiteY34" fmla="*/ 906801 h 1278942"/>
                <a:gd name="connsiteX35" fmla="*/ 5096462 w 5390588"/>
                <a:gd name="connsiteY35" fmla="*/ 804356 h 1278942"/>
                <a:gd name="connsiteX36" fmla="*/ 5098635 w 5390588"/>
                <a:gd name="connsiteY36" fmla="*/ 804481 h 1278942"/>
                <a:gd name="connsiteX37" fmla="*/ 5084876 w 5390588"/>
                <a:gd name="connsiteY37" fmla="*/ 715118 h 1278942"/>
                <a:gd name="connsiteX38" fmla="*/ 4607786 w 5390588"/>
                <a:gd name="connsiteY38" fmla="*/ 318272 h 1278942"/>
                <a:gd name="connsiteX39" fmla="*/ 4084307 w 5390588"/>
                <a:gd name="connsiteY39" fmla="*/ 651549 h 1278942"/>
                <a:gd name="connsiteX40" fmla="*/ 4058397 w 5390588"/>
                <a:gd name="connsiteY40" fmla="*/ 741768 h 1278942"/>
                <a:gd name="connsiteX41" fmla="*/ 4053635 w 5390588"/>
                <a:gd name="connsiteY41" fmla="*/ 802385 h 1278942"/>
                <a:gd name="connsiteX42" fmla="*/ 3761921 w 5390588"/>
                <a:gd name="connsiteY42" fmla="*/ 1214432 h 1278942"/>
                <a:gd name="connsiteX43" fmla="*/ 3191121 w 5390588"/>
                <a:gd name="connsiteY43" fmla="*/ 1184745 h 1278942"/>
                <a:gd name="connsiteX44" fmla="*/ 2945665 w 5390588"/>
                <a:gd name="connsiteY44" fmla="*/ 668562 h 1278942"/>
                <a:gd name="connsiteX45" fmla="*/ 2947591 w 5390588"/>
                <a:gd name="connsiteY45" fmla="*/ 668744 h 1278942"/>
                <a:gd name="connsiteX46" fmla="*/ 2957555 w 5390588"/>
                <a:gd name="connsiteY46" fmla="*/ 608620 h 1278942"/>
                <a:gd name="connsiteX47" fmla="*/ 2779484 w 5390588"/>
                <a:gd name="connsiteY47" fmla="*/ 159884 h 1278942"/>
                <a:gd name="connsiteX48" fmla="*/ 2241650 w 5390588"/>
                <a:gd name="connsiteY48" fmla="*/ 63029 h 1278942"/>
                <a:gd name="connsiteX49" fmla="*/ 1918221 w 5390588"/>
                <a:gd name="connsiteY49" fmla="*/ 421451 h 1278942"/>
                <a:gd name="connsiteX50" fmla="*/ 1906250 w 5390588"/>
                <a:gd name="connsiteY50" fmla="*/ 482996 h 1278942"/>
                <a:gd name="connsiteX51" fmla="*/ 1902067 w 5390588"/>
                <a:gd name="connsiteY51" fmla="*/ 541550 h 1278942"/>
                <a:gd name="connsiteX52" fmla="*/ 1603140 w 5390588"/>
                <a:gd name="connsiteY52" fmla="*/ 960209 h 1278942"/>
                <a:gd name="connsiteX53" fmla="*/ 1022686 w 5390588"/>
                <a:gd name="connsiteY53" fmla="*/ 915607 h 1278942"/>
                <a:gd name="connsiteX54" fmla="*/ 795552 w 5390588"/>
                <a:gd name="connsiteY54" fmla="*/ 532703 h 1278942"/>
                <a:gd name="connsiteX55" fmla="*/ 792356 w 5390588"/>
                <a:gd name="connsiteY55" fmla="*/ 476139 h 1278942"/>
                <a:gd name="connsiteX56" fmla="*/ 789967 w 5390588"/>
                <a:gd name="connsiteY56" fmla="*/ 476188 h 1278942"/>
                <a:gd name="connsiteX57" fmla="*/ 790607 w 5390588"/>
                <a:gd name="connsiteY57" fmla="*/ 369340 h 1278942"/>
                <a:gd name="connsiteX58" fmla="*/ 670615 w 5390588"/>
                <a:gd name="connsiteY58" fmla="*/ 247901 h 1278942"/>
                <a:gd name="connsiteX59" fmla="*/ 0 w 5390588"/>
                <a:gd name="connsiteY59" fmla="*/ 252293 h 1278942"/>
                <a:gd name="connsiteX60" fmla="*/ 0 w 5390588"/>
                <a:gd name="connsiteY60" fmla="*/ 203650 h 1278942"/>
                <a:gd name="connsiteX0" fmla="*/ 0 w 5390588"/>
                <a:gd name="connsiteY0" fmla="*/ 203650 h 1278942"/>
                <a:gd name="connsiteX1" fmla="*/ 666642 w 5390588"/>
                <a:gd name="connsiteY1" fmla="*/ 207797 h 1278942"/>
                <a:gd name="connsiteX2" fmla="*/ 829333 w 5390588"/>
                <a:gd name="connsiteY2" fmla="*/ 372586 h 1278942"/>
                <a:gd name="connsiteX3" fmla="*/ 823477 w 5390588"/>
                <a:gd name="connsiteY3" fmla="*/ 529189 h 1278942"/>
                <a:gd name="connsiteX4" fmla="*/ 1039160 w 5390588"/>
                <a:gd name="connsiteY4" fmla="*/ 892787 h 1278942"/>
                <a:gd name="connsiteX5" fmla="*/ 1590345 w 5390588"/>
                <a:gd name="connsiteY5" fmla="*/ 935139 h 1278942"/>
                <a:gd name="connsiteX6" fmla="*/ 1874201 w 5390588"/>
                <a:gd name="connsiteY6" fmla="*/ 537589 h 1278942"/>
                <a:gd name="connsiteX7" fmla="*/ 1877625 w 5390588"/>
                <a:gd name="connsiteY7" fmla="*/ 489658 h 1278942"/>
                <a:gd name="connsiteX8" fmla="*/ 1876158 w 5390588"/>
                <a:gd name="connsiteY8" fmla="*/ 489476 h 1278942"/>
                <a:gd name="connsiteX9" fmla="*/ 1878497 w 5390588"/>
                <a:gd name="connsiteY9" fmla="*/ 477447 h 1278942"/>
                <a:gd name="connsiteX10" fmla="*/ 1879461 w 5390588"/>
                <a:gd name="connsiteY10" fmla="*/ 463957 h 1278942"/>
                <a:gd name="connsiteX11" fmla="*/ 1881121 w 5390588"/>
                <a:gd name="connsiteY11" fmla="*/ 463960 h 1278942"/>
                <a:gd name="connsiteX12" fmla="*/ 1890813 w 5390588"/>
                <a:gd name="connsiteY12" fmla="*/ 414129 h 1278942"/>
                <a:gd name="connsiteX13" fmla="*/ 2231559 w 5390588"/>
                <a:gd name="connsiteY13" fmla="*/ 36516 h 1278942"/>
                <a:gd name="connsiteX14" fmla="*/ 2798190 w 5390588"/>
                <a:gd name="connsiteY14" fmla="*/ 138559 h 1278942"/>
                <a:gd name="connsiteX15" fmla="*/ 2985795 w 5390588"/>
                <a:gd name="connsiteY15" fmla="*/ 611320 h 1278942"/>
                <a:gd name="connsiteX16" fmla="*/ 2973287 w 5390588"/>
                <a:gd name="connsiteY16" fmla="*/ 686789 h 1278942"/>
                <a:gd name="connsiteX17" fmla="*/ 2971841 w 5390588"/>
                <a:gd name="connsiteY17" fmla="*/ 743454 h 1278942"/>
                <a:gd name="connsiteX18" fmla="*/ 3206765 w 5390588"/>
                <a:gd name="connsiteY18" fmla="*/ 1161349 h 1278942"/>
                <a:gd name="connsiteX19" fmla="*/ 3748785 w 5390588"/>
                <a:gd name="connsiteY19" fmla="*/ 1189539 h 1278942"/>
                <a:gd name="connsiteX20" fmla="*/ 4025791 w 5390588"/>
                <a:gd name="connsiteY20" fmla="*/ 798268 h 1278942"/>
                <a:gd name="connsiteX21" fmla="*/ 4030339 w 5390588"/>
                <a:gd name="connsiteY21" fmla="*/ 740379 h 1278942"/>
                <a:gd name="connsiteX22" fmla="*/ 4025977 w 5390588"/>
                <a:gd name="connsiteY22" fmla="*/ 739554 h 1278942"/>
                <a:gd name="connsiteX23" fmla="*/ 4232166 w 5390588"/>
                <a:gd name="connsiteY23" fmla="*/ 402536 h 1278942"/>
                <a:gd name="connsiteX24" fmla="*/ 4609810 w 5390588"/>
                <a:gd name="connsiteY24" fmla="*/ 286427 h 1278942"/>
                <a:gd name="connsiteX25" fmla="*/ 5115824 w 5390588"/>
                <a:gd name="connsiteY25" fmla="*/ 707333 h 1278942"/>
                <a:gd name="connsiteX26" fmla="*/ 5131067 w 5390588"/>
                <a:gd name="connsiteY26" fmla="*/ 806333 h 1278942"/>
                <a:gd name="connsiteX27" fmla="*/ 5135113 w 5390588"/>
                <a:gd name="connsiteY27" fmla="*/ 806564 h 1278942"/>
                <a:gd name="connsiteX28" fmla="*/ 5126192 w 5390588"/>
                <a:gd name="connsiteY28" fmla="*/ 913040 h 1278942"/>
                <a:gd name="connsiteX29" fmla="*/ 5236410 w 5390588"/>
                <a:gd name="connsiteY29" fmla="*/ 1043417 h 1278942"/>
                <a:gd name="connsiteX30" fmla="*/ 5390588 w 5390588"/>
                <a:gd name="connsiteY30" fmla="*/ 1056335 h 1278942"/>
                <a:gd name="connsiteX31" fmla="*/ 5388416 w 5390588"/>
                <a:gd name="connsiteY31" fmla="*/ 1096439 h 1278942"/>
                <a:gd name="connsiteX32" fmla="*/ 5237261 w 5390588"/>
                <a:gd name="connsiteY32" fmla="*/ 1083708 h 1278942"/>
                <a:gd name="connsiteX33" fmla="*/ 5087837 w 5390588"/>
                <a:gd name="connsiteY33" fmla="*/ 906801 h 1278942"/>
                <a:gd name="connsiteX34" fmla="*/ 5096462 w 5390588"/>
                <a:gd name="connsiteY34" fmla="*/ 804356 h 1278942"/>
                <a:gd name="connsiteX35" fmla="*/ 5098635 w 5390588"/>
                <a:gd name="connsiteY35" fmla="*/ 804481 h 1278942"/>
                <a:gd name="connsiteX36" fmla="*/ 5084876 w 5390588"/>
                <a:gd name="connsiteY36" fmla="*/ 715118 h 1278942"/>
                <a:gd name="connsiteX37" fmla="*/ 4607786 w 5390588"/>
                <a:gd name="connsiteY37" fmla="*/ 318272 h 1278942"/>
                <a:gd name="connsiteX38" fmla="*/ 4084307 w 5390588"/>
                <a:gd name="connsiteY38" fmla="*/ 651549 h 1278942"/>
                <a:gd name="connsiteX39" fmla="*/ 4058397 w 5390588"/>
                <a:gd name="connsiteY39" fmla="*/ 741768 h 1278942"/>
                <a:gd name="connsiteX40" fmla="*/ 4053635 w 5390588"/>
                <a:gd name="connsiteY40" fmla="*/ 802385 h 1278942"/>
                <a:gd name="connsiteX41" fmla="*/ 3761921 w 5390588"/>
                <a:gd name="connsiteY41" fmla="*/ 1214432 h 1278942"/>
                <a:gd name="connsiteX42" fmla="*/ 3191121 w 5390588"/>
                <a:gd name="connsiteY42" fmla="*/ 1184745 h 1278942"/>
                <a:gd name="connsiteX43" fmla="*/ 2945665 w 5390588"/>
                <a:gd name="connsiteY43" fmla="*/ 668562 h 1278942"/>
                <a:gd name="connsiteX44" fmla="*/ 2947591 w 5390588"/>
                <a:gd name="connsiteY44" fmla="*/ 668744 h 1278942"/>
                <a:gd name="connsiteX45" fmla="*/ 2957555 w 5390588"/>
                <a:gd name="connsiteY45" fmla="*/ 608620 h 1278942"/>
                <a:gd name="connsiteX46" fmla="*/ 2779484 w 5390588"/>
                <a:gd name="connsiteY46" fmla="*/ 159884 h 1278942"/>
                <a:gd name="connsiteX47" fmla="*/ 2241650 w 5390588"/>
                <a:gd name="connsiteY47" fmla="*/ 63029 h 1278942"/>
                <a:gd name="connsiteX48" fmla="*/ 1918221 w 5390588"/>
                <a:gd name="connsiteY48" fmla="*/ 421451 h 1278942"/>
                <a:gd name="connsiteX49" fmla="*/ 1906250 w 5390588"/>
                <a:gd name="connsiteY49" fmla="*/ 482996 h 1278942"/>
                <a:gd name="connsiteX50" fmla="*/ 1902067 w 5390588"/>
                <a:gd name="connsiteY50" fmla="*/ 541550 h 1278942"/>
                <a:gd name="connsiteX51" fmla="*/ 1603140 w 5390588"/>
                <a:gd name="connsiteY51" fmla="*/ 960209 h 1278942"/>
                <a:gd name="connsiteX52" fmla="*/ 1022686 w 5390588"/>
                <a:gd name="connsiteY52" fmla="*/ 915607 h 1278942"/>
                <a:gd name="connsiteX53" fmla="*/ 795552 w 5390588"/>
                <a:gd name="connsiteY53" fmla="*/ 532703 h 1278942"/>
                <a:gd name="connsiteX54" fmla="*/ 792356 w 5390588"/>
                <a:gd name="connsiteY54" fmla="*/ 476139 h 1278942"/>
                <a:gd name="connsiteX55" fmla="*/ 789967 w 5390588"/>
                <a:gd name="connsiteY55" fmla="*/ 476188 h 1278942"/>
                <a:gd name="connsiteX56" fmla="*/ 790607 w 5390588"/>
                <a:gd name="connsiteY56" fmla="*/ 369340 h 1278942"/>
                <a:gd name="connsiteX57" fmla="*/ 670615 w 5390588"/>
                <a:gd name="connsiteY57" fmla="*/ 247901 h 1278942"/>
                <a:gd name="connsiteX58" fmla="*/ 0 w 5390588"/>
                <a:gd name="connsiteY58" fmla="*/ 252293 h 1278942"/>
                <a:gd name="connsiteX59" fmla="*/ 0 w 5390588"/>
                <a:gd name="connsiteY59" fmla="*/ 203650 h 1278942"/>
                <a:gd name="connsiteX0" fmla="*/ 0 w 5898369"/>
                <a:gd name="connsiteY0" fmla="*/ 203650 h 1278942"/>
                <a:gd name="connsiteX1" fmla="*/ 666642 w 5898369"/>
                <a:gd name="connsiteY1" fmla="*/ 207797 h 1278942"/>
                <a:gd name="connsiteX2" fmla="*/ 829333 w 5898369"/>
                <a:gd name="connsiteY2" fmla="*/ 372586 h 1278942"/>
                <a:gd name="connsiteX3" fmla="*/ 823477 w 5898369"/>
                <a:gd name="connsiteY3" fmla="*/ 529189 h 1278942"/>
                <a:gd name="connsiteX4" fmla="*/ 1039160 w 5898369"/>
                <a:gd name="connsiteY4" fmla="*/ 892787 h 1278942"/>
                <a:gd name="connsiteX5" fmla="*/ 1590345 w 5898369"/>
                <a:gd name="connsiteY5" fmla="*/ 935139 h 1278942"/>
                <a:gd name="connsiteX6" fmla="*/ 1874201 w 5898369"/>
                <a:gd name="connsiteY6" fmla="*/ 537589 h 1278942"/>
                <a:gd name="connsiteX7" fmla="*/ 1877625 w 5898369"/>
                <a:gd name="connsiteY7" fmla="*/ 489658 h 1278942"/>
                <a:gd name="connsiteX8" fmla="*/ 1876158 w 5898369"/>
                <a:gd name="connsiteY8" fmla="*/ 489476 h 1278942"/>
                <a:gd name="connsiteX9" fmla="*/ 1878497 w 5898369"/>
                <a:gd name="connsiteY9" fmla="*/ 477447 h 1278942"/>
                <a:gd name="connsiteX10" fmla="*/ 1879461 w 5898369"/>
                <a:gd name="connsiteY10" fmla="*/ 463957 h 1278942"/>
                <a:gd name="connsiteX11" fmla="*/ 1881121 w 5898369"/>
                <a:gd name="connsiteY11" fmla="*/ 463960 h 1278942"/>
                <a:gd name="connsiteX12" fmla="*/ 1890813 w 5898369"/>
                <a:gd name="connsiteY12" fmla="*/ 414129 h 1278942"/>
                <a:gd name="connsiteX13" fmla="*/ 2231559 w 5898369"/>
                <a:gd name="connsiteY13" fmla="*/ 36516 h 1278942"/>
                <a:gd name="connsiteX14" fmla="*/ 2798190 w 5898369"/>
                <a:gd name="connsiteY14" fmla="*/ 138559 h 1278942"/>
                <a:gd name="connsiteX15" fmla="*/ 2985795 w 5898369"/>
                <a:gd name="connsiteY15" fmla="*/ 611320 h 1278942"/>
                <a:gd name="connsiteX16" fmla="*/ 2973287 w 5898369"/>
                <a:gd name="connsiteY16" fmla="*/ 686789 h 1278942"/>
                <a:gd name="connsiteX17" fmla="*/ 2971841 w 5898369"/>
                <a:gd name="connsiteY17" fmla="*/ 743454 h 1278942"/>
                <a:gd name="connsiteX18" fmla="*/ 3206765 w 5898369"/>
                <a:gd name="connsiteY18" fmla="*/ 1161349 h 1278942"/>
                <a:gd name="connsiteX19" fmla="*/ 3748785 w 5898369"/>
                <a:gd name="connsiteY19" fmla="*/ 1189539 h 1278942"/>
                <a:gd name="connsiteX20" fmla="*/ 4025791 w 5898369"/>
                <a:gd name="connsiteY20" fmla="*/ 798268 h 1278942"/>
                <a:gd name="connsiteX21" fmla="*/ 4030339 w 5898369"/>
                <a:gd name="connsiteY21" fmla="*/ 740379 h 1278942"/>
                <a:gd name="connsiteX22" fmla="*/ 4025977 w 5898369"/>
                <a:gd name="connsiteY22" fmla="*/ 739554 h 1278942"/>
                <a:gd name="connsiteX23" fmla="*/ 4232166 w 5898369"/>
                <a:gd name="connsiteY23" fmla="*/ 402536 h 1278942"/>
                <a:gd name="connsiteX24" fmla="*/ 4609810 w 5898369"/>
                <a:gd name="connsiteY24" fmla="*/ 286427 h 1278942"/>
                <a:gd name="connsiteX25" fmla="*/ 5115824 w 5898369"/>
                <a:gd name="connsiteY25" fmla="*/ 707333 h 1278942"/>
                <a:gd name="connsiteX26" fmla="*/ 5131067 w 5898369"/>
                <a:gd name="connsiteY26" fmla="*/ 806333 h 1278942"/>
                <a:gd name="connsiteX27" fmla="*/ 5135113 w 5898369"/>
                <a:gd name="connsiteY27" fmla="*/ 806564 h 1278942"/>
                <a:gd name="connsiteX28" fmla="*/ 5126192 w 5898369"/>
                <a:gd name="connsiteY28" fmla="*/ 913040 h 1278942"/>
                <a:gd name="connsiteX29" fmla="*/ 5236410 w 5898369"/>
                <a:gd name="connsiteY29" fmla="*/ 1043417 h 1278942"/>
                <a:gd name="connsiteX30" fmla="*/ 5898369 w 5898369"/>
                <a:gd name="connsiteY30" fmla="*/ 1079693 h 1278942"/>
                <a:gd name="connsiteX31" fmla="*/ 5388416 w 5898369"/>
                <a:gd name="connsiteY31" fmla="*/ 1096439 h 1278942"/>
                <a:gd name="connsiteX32" fmla="*/ 5237261 w 5898369"/>
                <a:gd name="connsiteY32" fmla="*/ 1083708 h 1278942"/>
                <a:gd name="connsiteX33" fmla="*/ 5087837 w 5898369"/>
                <a:gd name="connsiteY33" fmla="*/ 906801 h 1278942"/>
                <a:gd name="connsiteX34" fmla="*/ 5096462 w 5898369"/>
                <a:gd name="connsiteY34" fmla="*/ 804356 h 1278942"/>
                <a:gd name="connsiteX35" fmla="*/ 5098635 w 5898369"/>
                <a:gd name="connsiteY35" fmla="*/ 804481 h 1278942"/>
                <a:gd name="connsiteX36" fmla="*/ 5084876 w 5898369"/>
                <a:gd name="connsiteY36" fmla="*/ 715118 h 1278942"/>
                <a:gd name="connsiteX37" fmla="*/ 4607786 w 5898369"/>
                <a:gd name="connsiteY37" fmla="*/ 318272 h 1278942"/>
                <a:gd name="connsiteX38" fmla="*/ 4084307 w 5898369"/>
                <a:gd name="connsiteY38" fmla="*/ 651549 h 1278942"/>
                <a:gd name="connsiteX39" fmla="*/ 4058397 w 5898369"/>
                <a:gd name="connsiteY39" fmla="*/ 741768 h 1278942"/>
                <a:gd name="connsiteX40" fmla="*/ 4053635 w 5898369"/>
                <a:gd name="connsiteY40" fmla="*/ 802385 h 1278942"/>
                <a:gd name="connsiteX41" fmla="*/ 3761921 w 5898369"/>
                <a:gd name="connsiteY41" fmla="*/ 1214432 h 1278942"/>
                <a:gd name="connsiteX42" fmla="*/ 3191121 w 5898369"/>
                <a:gd name="connsiteY42" fmla="*/ 1184745 h 1278942"/>
                <a:gd name="connsiteX43" fmla="*/ 2945665 w 5898369"/>
                <a:gd name="connsiteY43" fmla="*/ 668562 h 1278942"/>
                <a:gd name="connsiteX44" fmla="*/ 2947591 w 5898369"/>
                <a:gd name="connsiteY44" fmla="*/ 668744 h 1278942"/>
                <a:gd name="connsiteX45" fmla="*/ 2957555 w 5898369"/>
                <a:gd name="connsiteY45" fmla="*/ 608620 h 1278942"/>
                <a:gd name="connsiteX46" fmla="*/ 2779484 w 5898369"/>
                <a:gd name="connsiteY46" fmla="*/ 159884 h 1278942"/>
                <a:gd name="connsiteX47" fmla="*/ 2241650 w 5898369"/>
                <a:gd name="connsiteY47" fmla="*/ 63029 h 1278942"/>
                <a:gd name="connsiteX48" fmla="*/ 1918221 w 5898369"/>
                <a:gd name="connsiteY48" fmla="*/ 421451 h 1278942"/>
                <a:gd name="connsiteX49" fmla="*/ 1906250 w 5898369"/>
                <a:gd name="connsiteY49" fmla="*/ 482996 h 1278942"/>
                <a:gd name="connsiteX50" fmla="*/ 1902067 w 5898369"/>
                <a:gd name="connsiteY50" fmla="*/ 541550 h 1278942"/>
                <a:gd name="connsiteX51" fmla="*/ 1603140 w 5898369"/>
                <a:gd name="connsiteY51" fmla="*/ 960209 h 1278942"/>
                <a:gd name="connsiteX52" fmla="*/ 1022686 w 5898369"/>
                <a:gd name="connsiteY52" fmla="*/ 915607 h 1278942"/>
                <a:gd name="connsiteX53" fmla="*/ 795552 w 5898369"/>
                <a:gd name="connsiteY53" fmla="*/ 532703 h 1278942"/>
                <a:gd name="connsiteX54" fmla="*/ 792356 w 5898369"/>
                <a:gd name="connsiteY54" fmla="*/ 476139 h 1278942"/>
                <a:gd name="connsiteX55" fmla="*/ 789967 w 5898369"/>
                <a:gd name="connsiteY55" fmla="*/ 476188 h 1278942"/>
                <a:gd name="connsiteX56" fmla="*/ 790607 w 5898369"/>
                <a:gd name="connsiteY56" fmla="*/ 369340 h 1278942"/>
                <a:gd name="connsiteX57" fmla="*/ 670615 w 5898369"/>
                <a:gd name="connsiteY57" fmla="*/ 247901 h 1278942"/>
                <a:gd name="connsiteX58" fmla="*/ 0 w 5898369"/>
                <a:gd name="connsiteY58" fmla="*/ 252293 h 1278942"/>
                <a:gd name="connsiteX59" fmla="*/ 0 w 5898369"/>
                <a:gd name="connsiteY59" fmla="*/ 203650 h 1278942"/>
                <a:gd name="connsiteX0" fmla="*/ 0 w 5898369"/>
                <a:gd name="connsiteY0" fmla="*/ 203650 h 1278942"/>
                <a:gd name="connsiteX1" fmla="*/ 666642 w 5898369"/>
                <a:gd name="connsiteY1" fmla="*/ 207797 h 1278942"/>
                <a:gd name="connsiteX2" fmla="*/ 829333 w 5898369"/>
                <a:gd name="connsiteY2" fmla="*/ 372586 h 1278942"/>
                <a:gd name="connsiteX3" fmla="*/ 823477 w 5898369"/>
                <a:gd name="connsiteY3" fmla="*/ 529189 h 1278942"/>
                <a:gd name="connsiteX4" fmla="*/ 1039160 w 5898369"/>
                <a:gd name="connsiteY4" fmla="*/ 892787 h 1278942"/>
                <a:gd name="connsiteX5" fmla="*/ 1590345 w 5898369"/>
                <a:gd name="connsiteY5" fmla="*/ 935139 h 1278942"/>
                <a:gd name="connsiteX6" fmla="*/ 1874201 w 5898369"/>
                <a:gd name="connsiteY6" fmla="*/ 537589 h 1278942"/>
                <a:gd name="connsiteX7" fmla="*/ 1877625 w 5898369"/>
                <a:gd name="connsiteY7" fmla="*/ 489658 h 1278942"/>
                <a:gd name="connsiteX8" fmla="*/ 1876158 w 5898369"/>
                <a:gd name="connsiteY8" fmla="*/ 489476 h 1278942"/>
                <a:gd name="connsiteX9" fmla="*/ 1878497 w 5898369"/>
                <a:gd name="connsiteY9" fmla="*/ 477447 h 1278942"/>
                <a:gd name="connsiteX10" fmla="*/ 1879461 w 5898369"/>
                <a:gd name="connsiteY10" fmla="*/ 463957 h 1278942"/>
                <a:gd name="connsiteX11" fmla="*/ 1881121 w 5898369"/>
                <a:gd name="connsiteY11" fmla="*/ 463960 h 1278942"/>
                <a:gd name="connsiteX12" fmla="*/ 1890813 w 5898369"/>
                <a:gd name="connsiteY12" fmla="*/ 414129 h 1278942"/>
                <a:gd name="connsiteX13" fmla="*/ 2231559 w 5898369"/>
                <a:gd name="connsiteY13" fmla="*/ 36516 h 1278942"/>
                <a:gd name="connsiteX14" fmla="*/ 2798190 w 5898369"/>
                <a:gd name="connsiteY14" fmla="*/ 138559 h 1278942"/>
                <a:gd name="connsiteX15" fmla="*/ 2985795 w 5898369"/>
                <a:gd name="connsiteY15" fmla="*/ 611320 h 1278942"/>
                <a:gd name="connsiteX16" fmla="*/ 2973287 w 5898369"/>
                <a:gd name="connsiteY16" fmla="*/ 686789 h 1278942"/>
                <a:gd name="connsiteX17" fmla="*/ 2971841 w 5898369"/>
                <a:gd name="connsiteY17" fmla="*/ 743454 h 1278942"/>
                <a:gd name="connsiteX18" fmla="*/ 3206765 w 5898369"/>
                <a:gd name="connsiteY18" fmla="*/ 1161349 h 1278942"/>
                <a:gd name="connsiteX19" fmla="*/ 3748785 w 5898369"/>
                <a:gd name="connsiteY19" fmla="*/ 1189539 h 1278942"/>
                <a:gd name="connsiteX20" fmla="*/ 4025791 w 5898369"/>
                <a:gd name="connsiteY20" fmla="*/ 798268 h 1278942"/>
                <a:gd name="connsiteX21" fmla="*/ 4030339 w 5898369"/>
                <a:gd name="connsiteY21" fmla="*/ 740379 h 1278942"/>
                <a:gd name="connsiteX22" fmla="*/ 4025977 w 5898369"/>
                <a:gd name="connsiteY22" fmla="*/ 739554 h 1278942"/>
                <a:gd name="connsiteX23" fmla="*/ 4232166 w 5898369"/>
                <a:gd name="connsiteY23" fmla="*/ 402536 h 1278942"/>
                <a:gd name="connsiteX24" fmla="*/ 4609810 w 5898369"/>
                <a:gd name="connsiteY24" fmla="*/ 286427 h 1278942"/>
                <a:gd name="connsiteX25" fmla="*/ 5115824 w 5898369"/>
                <a:gd name="connsiteY25" fmla="*/ 707333 h 1278942"/>
                <a:gd name="connsiteX26" fmla="*/ 5131067 w 5898369"/>
                <a:gd name="connsiteY26" fmla="*/ 806333 h 1278942"/>
                <a:gd name="connsiteX27" fmla="*/ 5135113 w 5898369"/>
                <a:gd name="connsiteY27" fmla="*/ 806564 h 1278942"/>
                <a:gd name="connsiteX28" fmla="*/ 5126192 w 5898369"/>
                <a:gd name="connsiteY28" fmla="*/ 913040 h 1278942"/>
                <a:gd name="connsiteX29" fmla="*/ 5236410 w 5898369"/>
                <a:gd name="connsiteY29" fmla="*/ 1043417 h 1278942"/>
                <a:gd name="connsiteX30" fmla="*/ 5898369 w 5898369"/>
                <a:gd name="connsiteY30" fmla="*/ 1079693 h 1278942"/>
                <a:gd name="connsiteX31" fmla="*/ 5891039 w 5898369"/>
                <a:gd name="connsiteY31" fmla="*/ 1109947 h 1278942"/>
                <a:gd name="connsiteX32" fmla="*/ 5237261 w 5898369"/>
                <a:gd name="connsiteY32" fmla="*/ 1083708 h 1278942"/>
                <a:gd name="connsiteX33" fmla="*/ 5087837 w 5898369"/>
                <a:gd name="connsiteY33" fmla="*/ 906801 h 1278942"/>
                <a:gd name="connsiteX34" fmla="*/ 5096462 w 5898369"/>
                <a:gd name="connsiteY34" fmla="*/ 804356 h 1278942"/>
                <a:gd name="connsiteX35" fmla="*/ 5098635 w 5898369"/>
                <a:gd name="connsiteY35" fmla="*/ 804481 h 1278942"/>
                <a:gd name="connsiteX36" fmla="*/ 5084876 w 5898369"/>
                <a:gd name="connsiteY36" fmla="*/ 715118 h 1278942"/>
                <a:gd name="connsiteX37" fmla="*/ 4607786 w 5898369"/>
                <a:gd name="connsiteY37" fmla="*/ 318272 h 1278942"/>
                <a:gd name="connsiteX38" fmla="*/ 4084307 w 5898369"/>
                <a:gd name="connsiteY38" fmla="*/ 651549 h 1278942"/>
                <a:gd name="connsiteX39" fmla="*/ 4058397 w 5898369"/>
                <a:gd name="connsiteY39" fmla="*/ 741768 h 1278942"/>
                <a:gd name="connsiteX40" fmla="*/ 4053635 w 5898369"/>
                <a:gd name="connsiteY40" fmla="*/ 802385 h 1278942"/>
                <a:gd name="connsiteX41" fmla="*/ 3761921 w 5898369"/>
                <a:gd name="connsiteY41" fmla="*/ 1214432 h 1278942"/>
                <a:gd name="connsiteX42" fmla="*/ 3191121 w 5898369"/>
                <a:gd name="connsiteY42" fmla="*/ 1184745 h 1278942"/>
                <a:gd name="connsiteX43" fmla="*/ 2945665 w 5898369"/>
                <a:gd name="connsiteY43" fmla="*/ 668562 h 1278942"/>
                <a:gd name="connsiteX44" fmla="*/ 2947591 w 5898369"/>
                <a:gd name="connsiteY44" fmla="*/ 668744 h 1278942"/>
                <a:gd name="connsiteX45" fmla="*/ 2957555 w 5898369"/>
                <a:gd name="connsiteY45" fmla="*/ 608620 h 1278942"/>
                <a:gd name="connsiteX46" fmla="*/ 2779484 w 5898369"/>
                <a:gd name="connsiteY46" fmla="*/ 159884 h 1278942"/>
                <a:gd name="connsiteX47" fmla="*/ 2241650 w 5898369"/>
                <a:gd name="connsiteY47" fmla="*/ 63029 h 1278942"/>
                <a:gd name="connsiteX48" fmla="*/ 1918221 w 5898369"/>
                <a:gd name="connsiteY48" fmla="*/ 421451 h 1278942"/>
                <a:gd name="connsiteX49" fmla="*/ 1906250 w 5898369"/>
                <a:gd name="connsiteY49" fmla="*/ 482996 h 1278942"/>
                <a:gd name="connsiteX50" fmla="*/ 1902067 w 5898369"/>
                <a:gd name="connsiteY50" fmla="*/ 541550 h 1278942"/>
                <a:gd name="connsiteX51" fmla="*/ 1603140 w 5898369"/>
                <a:gd name="connsiteY51" fmla="*/ 960209 h 1278942"/>
                <a:gd name="connsiteX52" fmla="*/ 1022686 w 5898369"/>
                <a:gd name="connsiteY52" fmla="*/ 915607 h 1278942"/>
                <a:gd name="connsiteX53" fmla="*/ 795552 w 5898369"/>
                <a:gd name="connsiteY53" fmla="*/ 532703 h 1278942"/>
                <a:gd name="connsiteX54" fmla="*/ 792356 w 5898369"/>
                <a:gd name="connsiteY54" fmla="*/ 476139 h 1278942"/>
                <a:gd name="connsiteX55" fmla="*/ 789967 w 5898369"/>
                <a:gd name="connsiteY55" fmla="*/ 476188 h 1278942"/>
                <a:gd name="connsiteX56" fmla="*/ 790607 w 5898369"/>
                <a:gd name="connsiteY56" fmla="*/ 369340 h 1278942"/>
                <a:gd name="connsiteX57" fmla="*/ 670615 w 5898369"/>
                <a:gd name="connsiteY57" fmla="*/ 247901 h 1278942"/>
                <a:gd name="connsiteX58" fmla="*/ 0 w 5898369"/>
                <a:gd name="connsiteY58" fmla="*/ 252293 h 1278942"/>
                <a:gd name="connsiteX59" fmla="*/ 0 w 5898369"/>
                <a:gd name="connsiteY59" fmla="*/ 203650 h 1278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898369" h="1278942">
                  <a:moveTo>
                    <a:pt x="0" y="203650"/>
                  </a:moveTo>
                  <a:lnTo>
                    <a:pt x="666642" y="207797"/>
                  </a:lnTo>
                  <a:cubicBezTo>
                    <a:pt x="757073" y="208376"/>
                    <a:pt x="829912" y="282156"/>
                    <a:pt x="829333" y="372586"/>
                  </a:cubicBezTo>
                  <a:lnTo>
                    <a:pt x="823477" y="529189"/>
                  </a:lnTo>
                  <a:cubicBezTo>
                    <a:pt x="841578" y="672941"/>
                    <a:pt x="918231" y="805492"/>
                    <a:pt x="1039160" y="892787"/>
                  </a:cubicBezTo>
                  <a:cubicBezTo>
                    <a:pt x="1200398" y="1009179"/>
                    <a:pt x="1413218" y="1025532"/>
                    <a:pt x="1590345" y="935139"/>
                  </a:cubicBezTo>
                  <a:cubicBezTo>
                    <a:pt x="1745332" y="856044"/>
                    <a:pt x="1850173" y="706867"/>
                    <a:pt x="1874201" y="537589"/>
                  </a:cubicBezTo>
                  <a:lnTo>
                    <a:pt x="1877625" y="489658"/>
                  </a:lnTo>
                  <a:lnTo>
                    <a:pt x="1876158" y="489476"/>
                  </a:lnTo>
                  <a:lnTo>
                    <a:pt x="1878497" y="477447"/>
                  </a:lnTo>
                  <a:cubicBezTo>
                    <a:pt x="1878818" y="472950"/>
                    <a:pt x="1879140" y="468454"/>
                    <a:pt x="1879461" y="463957"/>
                  </a:cubicBezTo>
                  <a:lnTo>
                    <a:pt x="1881121" y="463960"/>
                  </a:lnTo>
                  <a:lnTo>
                    <a:pt x="1890813" y="414129"/>
                  </a:lnTo>
                  <a:cubicBezTo>
                    <a:pt x="1936682" y="242333"/>
                    <a:pt x="2062509" y="100856"/>
                    <a:pt x="2231559" y="36516"/>
                  </a:cubicBezTo>
                  <a:cubicBezTo>
                    <a:pt x="2424760" y="-37015"/>
                    <a:pt x="2642778" y="2247"/>
                    <a:pt x="2798190" y="138559"/>
                  </a:cubicBezTo>
                  <a:cubicBezTo>
                    <a:pt x="2934174" y="257831"/>
                    <a:pt x="3002741" y="434314"/>
                    <a:pt x="2985795" y="611320"/>
                  </a:cubicBezTo>
                  <a:lnTo>
                    <a:pt x="2973287" y="686789"/>
                  </a:lnTo>
                  <a:lnTo>
                    <a:pt x="2971841" y="743454"/>
                  </a:lnTo>
                  <a:cubicBezTo>
                    <a:pt x="2978991" y="910773"/>
                    <a:pt x="3065197" y="1066676"/>
                    <a:pt x="3206765" y="1161349"/>
                  </a:cubicBezTo>
                  <a:cubicBezTo>
                    <a:pt x="3368559" y="1269550"/>
                    <a:pt x="3576639" y="1280372"/>
                    <a:pt x="3748785" y="1189539"/>
                  </a:cubicBezTo>
                  <a:cubicBezTo>
                    <a:pt x="3899411" y="1110062"/>
                    <a:pt x="4001322" y="963942"/>
                    <a:pt x="4025791" y="798268"/>
                  </a:cubicBezTo>
                  <a:lnTo>
                    <a:pt x="4030339" y="740379"/>
                  </a:lnTo>
                  <a:lnTo>
                    <a:pt x="4025977" y="739554"/>
                  </a:lnTo>
                  <a:cubicBezTo>
                    <a:pt x="4052200" y="601208"/>
                    <a:pt x="4127895" y="483462"/>
                    <a:pt x="4232166" y="402536"/>
                  </a:cubicBezTo>
                  <a:cubicBezTo>
                    <a:pt x="4336437" y="321608"/>
                    <a:pt x="4469284" y="277499"/>
                    <a:pt x="4609810" y="286427"/>
                  </a:cubicBezTo>
                  <a:cubicBezTo>
                    <a:pt x="4855728" y="302052"/>
                    <a:pt x="5057764" y="475820"/>
                    <a:pt x="5115824" y="707333"/>
                  </a:cubicBezTo>
                  <a:lnTo>
                    <a:pt x="5131067" y="806333"/>
                  </a:lnTo>
                  <a:lnTo>
                    <a:pt x="5135113" y="806564"/>
                  </a:lnTo>
                  <a:lnTo>
                    <a:pt x="5126192" y="913040"/>
                  </a:lnTo>
                  <a:cubicBezTo>
                    <a:pt x="5120625" y="979477"/>
                    <a:pt x="5169972" y="1037850"/>
                    <a:pt x="5236410" y="1043417"/>
                  </a:cubicBezTo>
                  <a:lnTo>
                    <a:pt x="5898369" y="1079693"/>
                  </a:lnTo>
                  <a:lnTo>
                    <a:pt x="5891039" y="1109947"/>
                  </a:lnTo>
                  <a:lnTo>
                    <a:pt x="5237261" y="1083708"/>
                  </a:lnTo>
                  <a:cubicBezTo>
                    <a:pt x="5147147" y="1076120"/>
                    <a:pt x="5080247" y="996917"/>
                    <a:pt x="5087837" y="906801"/>
                  </a:cubicBezTo>
                  <a:lnTo>
                    <a:pt x="5096462" y="804356"/>
                  </a:lnTo>
                  <a:lnTo>
                    <a:pt x="5098635" y="804481"/>
                  </a:lnTo>
                  <a:lnTo>
                    <a:pt x="5084876" y="715118"/>
                  </a:lnTo>
                  <a:cubicBezTo>
                    <a:pt x="5030135" y="496837"/>
                    <a:pt x="4839647" y="333001"/>
                    <a:pt x="4607786" y="318272"/>
                  </a:cubicBezTo>
                  <a:cubicBezTo>
                    <a:pt x="4375925" y="303539"/>
                    <a:pt x="4166234" y="441950"/>
                    <a:pt x="4084307" y="651549"/>
                  </a:cubicBezTo>
                  <a:lnTo>
                    <a:pt x="4058397" y="741768"/>
                  </a:lnTo>
                  <a:lnTo>
                    <a:pt x="4053635" y="802385"/>
                  </a:lnTo>
                  <a:cubicBezTo>
                    <a:pt x="4027867" y="976856"/>
                    <a:pt x="3920545" y="1130733"/>
                    <a:pt x="3761921" y="1214432"/>
                  </a:cubicBezTo>
                  <a:cubicBezTo>
                    <a:pt x="3580635" y="1310086"/>
                    <a:pt x="3361506" y="1298691"/>
                    <a:pt x="3191121" y="1184745"/>
                  </a:cubicBezTo>
                  <a:cubicBezTo>
                    <a:pt x="3020736" y="1070801"/>
                    <a:pt x="2926505" y="872639"/>
                    <a:pt x="2945665" y="668562"/>
                  </a:cubicBezTo>
                  <a:lnTo>
                    <a:pt x="2947591" y="668744"/>
                  </a:lnTo>
                  <a:lnTo>
                    <a:pt x="2957555" y="608620"/>
                  </a:lnTo>
                  <a:cubicBezTo>
                    <a:pt x="2973639" y="440610"/>
                    <a:pt x="2908558" y="273096"/>
                    <a:pt x="2779484" y="159884"/>
                  </a:cubicBezTo>
                  <a:cubicBezTo>
                    <a:pt x="2631971" y="30501"/>
                    <a:pt x="2425032" y="-6765"/>
                    <a:pt x="2241650" y="63029"/>
                  </a:cubicBezTo>
                  <a:cubicBezTo>
                    <a:pt x="2081191" y="124098"/>
                    <a:pt x="1961759" y="258385"/>
                    <a:pt x="1918221" y="421451"/>
                  </a:cubicBezTo>
                  <a:lnTo>
                    <a:pt x="1906250" y="482996"/>
                  </a:lnTo>
                  <a:lnTo>
                    <a:pt x="1902067" y="541550"/>
                  </a:lnTo>
                  <a:cubicBezTo>
                    <a:pt x="1876764" y="719818"/>
                    <a:pt x="1766355" y="876915"/>
                    <a:pt x="1603140" y="960209"/>
                  </a:cubicBezTo>
                  <a:cubicBezTo>
                    <a:pt x="1416607" y="1055401"/>
                    <a:pt x="1192485" y="1038180"/>
                    <a:pt x="1022686" y="915607"/>
                  </a:cubicBezTo>
                  <a:cubicBezTo>
                    <a:pt x="895336" y="823677"/>
                    <a:pt x="814613" y="684087"/>
                    <a:pt x="795552" y="532703"/>
                  </a:cubicBezTo>
                  <a:lnTo>
                    <a:pt x="792356" y="476139"/>
                  </a:lnTo>
                  <a:lnTo>
                    <a:pt x="789967" y="476188"/>
                  </a:lnTo>
                  <a:cubicBezTo>
                    <a:pt x="790180" y="440572"/>
                    <a:pt x="790394" y="404956"/>
                    <a:pt x="790607" y="369340"/>
                  </a:cubicBezTo>
                  <a:cubicBezTo>
                    <a:pt x="791008" y="302671"/>
                    <a:pt x="737284" y="248300"/>
                    <a:pt x="670615" y="247901"/>
                  </a:cubicBezTo>
                  <a:lnTo>
                    <a:pt x="0" y="252293"/>
                  </a:lnTo>
                  <a:lnTo>
                    <a:pt x="0" y="20365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" tIns="27000" rIns="27000" bIns="27000" rtlCol="0" anchor="ctr"/>
            <a:lstStyle/>
            <a:p>
              <a:pPr algn="ctr"/>
              <a:endParaRPr lang="zh-CN" altLang="en-US" sz="15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sp>
          <p:nvSpPr>
            <p:cNvPr id="18" name="圆角矩形 67">
              <a:extLst>
                <a:ext uri="{FF2B5EF4-FFF2-40B4-BE49-F238E27FC236}">
                  <a16:creationId xmlns:a16="http://schemas.microsoft.com/office/drawing/2014/main" id="{C93E5E9C-FB1B-4A98-B793-7523ED7E1368}"/>
                </a:ext>
              </a:extLst>
            </p:cNvPr>
            <p:cNvSpPr/>
            <p:nvPr/>
          </p:nvSpPr>
          <p:spPr>
            <a:xfrm rot="18900000">
              <a:off x="5952673" y="3356372"/>
              <a:ext cx="1909664" cy="631414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10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" tIns="27000" rIns="27000" bIns="27000" rtlCol="0" anchor="ctr"/>
            <a:lstStyle/>
            <a:p>
              <a:pPr algn="ctr"/>
              <a:endParaRPr lang="zh-CN" altLang="en-US" sz="15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9267DCDE-AF1E-4ECF-8CE4-0D3F68987A5F}"/>
                </a:ext>
              </a:extLst>
            </p:cNvPr>
            <p:cNvSpPr/>
            <p:nvPr/>
          </p:nvSpPr>
          <p:spPr>
            <a:xfrm flipH="1">
              <a:off x="6206539" y="3850588"/>
              <a:ext cx="528842" cy="529105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" tIns="27000" rIns="27000" bIns="27000" rtlCol="0" anchor="ctr"/>
            <a:lstStyle/>
            <a:p>
              <a:pPr algn="ctr"/>
              <a:endParaRPr lang="zh-CN" altLang="en-US" sz="15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DAEB0B81-F3C8-46BF-B732-7A7DEB63DAAB}"/>
                </a:ext>
              </a:extLst>
            </p:cNvPr>
            <p:cNvSpPr/>
            <p:nvPr/>
          </p:nvSpPr>
          <p:spPr>
            <a:xfrm rot="18900000">
              <a:off x="6287683" y="3854515"/>
              <a:ext cx="402248" cy="49244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74">
                <a:defRPr/>
              </a:pPr>
              <a:r>
                <a:rPr lang="en-US" altLang="zh-CN" kern="0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微软雅黑" pitchFamily="34" charset="-122"/>
                  <a:cs typeface="Arial" pitchFamily="34" charset="0"/>
                </a:rPr>
                <a:t>3</a:t>
              </a:r>
              <a:endParaRPr lang="zh-CN" altLang="en-US" kern="0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1" name="KSO_Shape">
              <a:extLst>
                <a:ext uri="{FF2B5EF4-FFF2-40B4-BE49-F238E27FC236}">
                  <a16:creationId xmlns:a16="http://schemas.microsoft.com/office/drawing/2014/main" id="{D7C6C881-BBE8-4F7C-8684-33ABBFC0C8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6036" y="3019566"/>
              <a:ext cx="252288" cy="320186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35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圆角矩形 73">
              <a:extLst>
                <a:ext uri="{FF2B5EF4-FFF2-40B4-BE49-F238E27FC236}">
                  <a16:creationId xmlns:a16="http://schemas.microsoft.com/office/drawing/2014/main" id="{9CB303A1-1DCC-4221-B15A-3D2BC0EA3929}"/>
                </a:ext>
              </a:extLst>
            </p:cNvPr>
            <p:cNvSpPr/>
            <p:nvPr/>
          </p:nvSpPr>
          <p:spPr>
            <a:xfrm rot="18900000">
              <a:off x="5715058" y="4900439"/>
              <a:ext cx="1909664" cy="63141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" tIns="27000" rIns="27000" bIns="27000" rtlCol="0" anchor="ctr"/>
            <a:lstStyle/>
            <a:p>
              <a:pPr algn="ctr"/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3C98984D-1ADC-4E5E-99A2-0952D7BDA645}"/>
                </a:ext>
              </a:extLst>
            </p:cNvPr>
            <p:cNvSpPr/>
            <p:nvPr/>
          </p:nvSpPr>
          <p:spPr>
            <a:xfrm flipH="1">
              <a:off x="6851015" y="4505919"/>
              <a:ext cx="528842" cy="529105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" tIns="27000" rIns="27000" bIns="27000" rtlCol="0" anchor="ctr"/>
            <a:lstStyle/>
            <a:p>
              <a:pPr algn="ctr"/>
              <a:endParaRPr lang="zh-CN" altLang="en-US" sz="15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F1A548FA-6671-4C52-A5D1-A69E9F874710}"/>
                </a:ext>
              </a:extLst>
            </p:cNvPr>
            <p:cNvSpPr/>
            <p:nvPr/>
          </p:nvSpPr>
          <p:spPr>
            <a:xfrm rot="18900000">
              <a:off x="6957335" y="4575220"/>
              <a:ext cx="316199" cy="390503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" tIns="27000" rIns="27000" bIns="27000" rtlCol="0" anchor="ctr"/>
            <a:lstStyle/>
            <a:p>
              <a:pPr algn="ctr"/>
              <a:r>
                <a:rPr lang="en-US" altLang="zh-CN" sz="15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4</a:t>
              </a:r>
              <a:endParaRPr lang="zh-CN" altLang="en-US" sz="15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5" name="KSO_Shape">
              <a:extLst>
                <a:ext uri="{FF2B5EF4-FFF2-40B4-BE49-F238E27FC236}">
                  <a16:creationId xmlns:a16="http://schemas.microsoft.com/office/drawing/2014/main" id="{B791FFE7-0429-44F9-BE2D-DF8670BCC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1743" y="5473387"/>
              <a:ext cx="343161" cy="340469"/>
            </a:xfrm>
            <a:custGeom>
              <a:avLst/>
              <a:gdLst>
                <a:gd name="T0" fmla="*/ 435344 w 2268537"/>
                <a:gd name="T1" fmla="*/ 1538932 h 2247901"/>
                <a:gd name="T2" fmla="*/ 495462 w 2268537"/>
                <a:gd name="T3" fmla="*/ 1635063 h 2247901"/>
                <a:gd name="T4" fmla="*/ 599590 w 2268537"/>
                <a:gd name="T5" fmla="*/ 1589945 h 2247901"/>
                <a:gd name="T6" fmla="*/ 569645 w 2268537"/>
                <a:gd name="T7" fmla="*/ 1480210 h 2247901"/>
                <a:gd name="T8" fmla="*/ 1569477 w 2268537"/>
                <a:gd name="T9" fmla="*/ 1473664 h 2247901"/>
                <a:gd name="T10" fmla="*/ 1631626 w 2268537"/>
                <a:gd name="T11" fmla="*/ 1599219 h 2247901"/>
                <a:gd name="T12" fmla="*/ 1169820 w 2268537"/>
                <a:gd name="T13" fmla="*/ 1679820 h 2247901"/>
                <a:gd name="T14" fmla="*/ 2218183 w 2268537"/>
                <a:gd name="T15" fmla="*/ 1620107 h 2247901"/>
                <a:gd name="T16" fmla="*/ 2265361 w 2268537"/>
                <a:gd name="T17" fmla="*/ 1739305 h 2247901"/>
                <a:gd name="T18" fmla="*/ 1398682 w 2268537"/>
                <a:gd name="T19" fmla="*/ 2039003 h 2247901"/>
                <a:gd name="T20" fmla="*/ 0 w 2268537"/>
                <a:gd name="T21" fmla="*/ 1401763 h 2247901"/>
                <a:gd name="T22" fmla="*/ 1802845 w 2268537"/>
                <a:gd name="T23" fmla="*/ 1254543 h 2247901"/>
                <a:gd name="T24" fmla="*/ 1896694 w 2268537"/>
                <a:gd name="T25" fmla="*/ 1346722 h 2247901"/>
                <a:gd name="T26" fmla="*/ 1801262 w 2268537"/>
                <a:gd name="T27" fmla="*/ 1343544 h 2247901"/>
                <a:gd name="T28" fmla="*/ 1952551 w 2268537"/>
                <a:gd name="T29" fmla="*/ 1373286 h 2247901"/>
                <a:gd name="T30" fmla="*/ 1959109 w 2268537"/>
                <a:gd name="T31" fmla="*/ 1284967 h 2247901"/>
                <a:gd name="T32" fmla="*/ 1883577 w 2268537"/>
                <a:gd name="T33" fmla="*/ 1210951 h 2247901"/>
                <a:gd name="T34" fmla="*/ 1924735 w 2268537"/>
                <a:gd name="T35" fmla="*/ 1183705 h 2247901"/>
                <a:gd name="T36" fmla="*/ 2066527 w 2268537"/>
                <a:gd name="T37" fmla="*/ 1199371 h 2247901"/>
                <a:gd name="T38" fmla="*/ 1998232 w 2268537"/>
                <a:gd name="T39" fmla="*/ 1451844 h 2247901"/>
                <a:gd name="T40" fmla="*/ 1739299 w 2268537"/>
                <a:gd name="T41" fmla="*/ 1420285 h 2247901"/>
                <a:gd name="T42" fmla="*/ 1733193 w 2268537"/>
                <a:gd name="T43" fmla="*/ 1158731 h 2247901"/>
                <a:gd name="T44" fmla="*/ 1233862 w 2268537"/>
                <a:gd name="T45" fmla="*/ 780369 h 2247901"/>
                <a:gd name="T46" fmla="*/ 1208472 w 2268537"/>
                <a:gd name="T47" fmla="*/ 887639 h 2247901"/>
                <a:gd name="T48" fmla="*/ 1337010 w 2268537"/>
                <a:gd name="T49" fmla="*/ 1007835 h 2247901"/>
                <a:gd name="T50" fmla="*/ 1297791 w 2268537"/>
                <a:gd name="T51" fmla="*/ 959984 h 2247901"/>
                <a:gd name="T52" fmla="*/ 1297791 w 2268537"/>
                <a:gd name="T53" fmla="*/ 1067934 h 2247901"/>
                <a:gd name="T54" fmla="*/ 1447865 w 2268537"/>
                <a:gd name="T55" fmla="*/ 1005568 h 2247901"/>
                <a:gd name="T56" fmla="*/ 1326808 w 2268537"/>
                <a:gd name="T57" fmla="*/ 866548 h 2247901"/>
                <a:gd name="T58" fmla="*/ 1320234 w 2268537"/>
                <a:gd name="T59" fmla="*/ 810532 h 2247901"/>
                <a:gd name="T60" fmla="*/ 1427235 w 2268537"/>
                <a:gd name="T61" fmla="*/ 798966 h 2247901"/>
                <a:gd name="T62" fmla="*/ 1388017 w 2268537"/>
                <a:gd name="T63" fmla="*/ 636134 h 2247901"/>
                <a:gd name="T64" fmla="*/ 1555092 w 2268537"/>
                <a:gd name="T65" fmla="*/ 745444 h 2247901"/>
                <a:gd name="T66" fmla="*/ 1611993 w 2268537"/>
                <a:gd name="T67" fmla="*/ 941614 h 2247901"/>
                <a:gd name="T68" fmla="*/ 1527662 w 2268537"/>
                <a:gd name="T69" fmla="*/ 1124630 h 2247901"/>
                <a:gd name="T70" fmla="*/ 1344717 w 2268537"/>
                <a:gd name="T71" fmla="*/ 1208994 h 2247901"/>
                <a:gd name="T72" fmla="*/ 1148398 w 2268537"/>
                <a:gd name="T73" fmla="*/ 1151844 h 2247901"/>
                <a:gd name="T74" fmla="*/ 1039356 w 2268537"/>
                <a:gd name="T75" fmla="*/ 984930 h 2247901"/>
                <a:gd name="T76" fmla="*/ 1067013 w 2268537"/>
                <a:gd name="T77" fmla="*/ 780823 h 2247901"/>
                <a:gd name="T78" fmla="*/ 1215727 w 2268537"/>
                <a:gd name="T79" fmla="*/ 648834 h 2247901"/>
                <a:gd name="T80" fmla="*/ 1814840 w 2268537"/>
                <a:gd name="T81" fmla="*/ 491075 h 2247901"/>
                <a:gd name="T82" fmla="*/ 1888564 w 2268537"/>
                <a:gd name="T83" fmla="*/ 577139 h 2247901"/>
                <a:gd name="T84" fmla="*/ 1872408 w 2268537"/>
                <a:gd name="T85" fmla="*/ 577818 h 2247901"/>
                <a:gd name="T86" fmla="*/ 1907905 w 2268537"/>
                <a:gd name="T87" fmla="*/ 640554 h 2247901"/>
                <a:gd name="T88" fmla="*/ 1942719 w 2268537"/>
                <a:gd name="T89" fmla="*/ 548375 h 2247901"/>
                <a:gd name="T90" fmla="*/ 1892432 w 2268537"/>
                <a:gd name="T91" fmla="*/ 493113 h 2247901"/>
                <a:gd name="T92" fmla="*/ 1895390 w 2268537"/>
                <a:gd name="T93" fmla="*/ 384401 h 2247901"/>
                <a:gd name="T94" fmla="*/ 2056717 w 2268537"/>
                <a:gd name="T95" fmla="*/ 536598 h 2247901"/>
                <a:gd name="T96" fmla="*/ 1929294 w 2268537"/>
                <a:gd name="T97" fmla="*/ 718464 h 2247901"/>
                <a:gd name="T98" fmla="*/ 1729512 w 2268537"/>
                <a:gd name="T99" fmla="*/ 619944 h 2247901"/>
                <a:gd name="T100" fmla="*/ 1798230 w 2268537"/>
                <a:gd name="T101" fmla="*/ 408635 h 2247901"/>
                <a:gd name="T102" fmla="*/ 1438439 w 2268537"/>
                <a:gd name="T103" fmla="*/ 111042 h 2247901"/>
                <a:gd name="T104" fmla="*/ 1512769 w 2268537"/>
                <a:gd name="T105" fmla="*/ 199876 h 2247901"/>
                <a:gd name="T106" fmla="*/ 1448183 w 2268537"/>
                <a:gd name="T107" fmla="*/ 210980 h 2247901"/>
                <a:gd name="T108" fmla="*/ 1572596 w 2268537"/>
                <a:gd name="T109" fmla="*/ 192171 h 2247901"/>
                <a:gd name="T110" fmla="*/ 1493506 w 2268537"/>
                <a:gd name="T111" fmla="*/ 107869 h 2247901"/>
                <a:gd name="T112" fmla="*/ 1558092 w 2268537"/>
                <a:gd name="T113" fmla="*/ 86114 h 2247901"/>
                <a:gd name="T114" fmla="*/ 1618146 w 2268537"/>
                <a:gd name="T115" fmla="*/ 49629 h 2247901"/>
                <a:gd name="T116" fmla="*/ 1622905 w 2268537"/>
                <a:gd name="T117" fmla="*/ 248145 h 2247901"/>
                <a:gd name="T118" fmla="*/ 1427334 w 2268537"/>
                <a:gd name="T119" fmla="*/ 281231 h 2247901"/>
                <a:gd name="T120" fmla="*/ 1366148 w 2268537"/>
                <a:gd name="T121" fmla="*/ 92686 h 2247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8537" h="2247901">
                  <a:moveTo>
                    <a:pt x="516787" y="1465473"/>
                  </a:moveTo>
                  <a:lnTo>
                    <a:pt x="512476" y="1465700"/>
                  </a:lnTo>
                  <a:lnTo>
                    <a:pt x="507939" y="1466607"/>
                  </a:lnTo>
                  <a:lnTo>
                    <a:pt x="503629" y="1467060"/>
                  </a:lnTo>
                  <a:lnTo>
                    <a:pt x="499545" y="1468194"/>
                  </a:lnTo>
                  <a:lnTo>
                    <a:pt x="495462" y="1469327"/>
                  </a:lnTo>
                  <a:lnTo>
                    <a:pt x="491151" y="1470688"/>
                  </a:lnTo>
                  <a:lnTo>
                    <a:pt x="487295" y="1472275"/>
                  </a:lnTo>
                  <a:lnTo>
                    <a:pt x="483438" y="1474089"/>
                  </a:lnTo>
                  <a:lnTo>
                    <a:pt x="479582" y="1475902"/>
                  </a:lnTo>
                  <a:lnTo>
                    <a:pt x="475952" y="1477943"/>
                  </a:lnTo>
                  <a:lnTo>
                    <a:pt x="472776" y="1480210"/>
                  </a:lnTo>
                  <a:lnTo>
                    <a:pt x="469146" y="1482704"/>
                  </a:lnTo>
                  <a:lnTo>
                    <a:pt x="465970" y="1485425"/>
                  </a:lnTo>
                  <a:lnTo>
                    <a:pt x="462794" y="1487919"/>
                  </a:lnTo>
                  <a:lnTo>
                    <a:pt x="459845" y="1490866"/>
                  </a:lnTo>
                  <a:lnTo>
                    <a:pt x="456896" y="1493814"/>
                  </a:lnTo>
                  <a:lnTo>
                    <a:pt x="454173" y="1496988"/>
                  </a:lnTo>
                  <a:lnTo>
                    <a:pt x="451451" y="1500389"/>
                  </a:lnTo>
                  <a:lnTo>
                    <a:pt x="449182" y="1503563"/>
                  </a:lnTo>
                  <a:lnTo>
                    <a:pt x="446914" y="1507190"/>
                  </a:lnTo>
                  <a:lnTo>
                    <a:pt x="444872" y="1510818"/>
                  </a:lnTo>
                  <a:lnTo>
                    <a:pt x="442830" y="1514446"/>
                  </a:lnTo>
                  <a:lnTo>
                    <a:pt x="441242" y="1518300"/>
                  </a:lnTo>
                  <a:lnTo>
                    <a:pt x="439654" y="1522381"/>
                  </a:lnTo>
                  <a:lnTo>
                    <a:pt x="438066" y="1526462"/>
                  </a:lnTo>
                  <a:lnTo>
                    <a:pt x="437159" y="1530543"/>
                  </a:lnTo>
                  <a:lnTo>
                    <a:pt x="436025" y="1534851"/>
                  </a:lnTo>
                  <a:lnTo>
                    <a:pt x="435344" y="1538932"/>
                  </a:lnTo>
                  <a:lnTo>
                    <a:pt x="434663" y="1543466"/>
                  </a:lnTo>
                  <a:lnTo>
                    <a:pt x="434437" y="1547774"/>
                  </a:lnTo>
                  <a:lnTo>
                    <a:pt x="434210" y="1552309"/>
                  </a:lnTo>
                  <a:lnTo>
                    <a:pt x="434437" y="1556843"/>
                  </a:lnTo>
                  <a:lnTo>
                    <a:pt x="434663" y="1561151"/>
                  </a:lnTo>
                  <a:lnTo>
                    <a:pt x="435344" y="1565459"/>
                  </a:lnTo>
                  <a:lnTo>
                    <a:pt x="436025" y="1569767"/>
                  </a:lnTo>
                  <a:lnTo>
                    <a:pt x="437159" y="1574074"/>
                  </a:lnTo>
                  <a:lnTo>
                    <a:pt x="438066" y="1578155"/>
                  </a:lnTo>
                  <a:lnTo>
                    <a:pt x="439654" y="1582010"/>
                  </a:lnTo>
                  <a:lnTo>
                    <a:pt x="441242" y="1586091"/>
                  </a:lnTo>
                  <a:lnTo>
                    <a:pt x="442830" y="1589945"/>
                  </a:lnTo>
                  <a:lnTo>
                    <a:pt x="444872" y="1593573"/>
                  </a:lnTo>
                  <a:lnTo>
                    <a:pt x="446914" y="1597200"/>
                  </a:lnTo>
                  <a:lnTo>
                    <a:pt x="449182" y="1600828"/>
                  </a:lnTo>
                  <a:lnTo>
                    <a:pt x="451451" y="1604229"/>
                  </a:lnTo>
                  <a:lnTo>
                    <a:pt x="454173" y="1607630"/>
                  </a:lnTo>
                  <a:lnTo>
                    <a:pt x="456896" y="1610577"/>
                  </a:lnTo>
                  <a:lnTo>
                    <a:pt x="459845" y="1613751"/>
                  </a:lnTo>
                  <a:lnTo>
                    <a:pt x="462794" y="1616472"/>
                  </a:lnTo>
                  <a:lnTo>
                    <a:pt x="465970" y="1619193"/>
                  </a:lnTo>
                  <a:lnTo>
                    <a:pt x="469146" y="1621687"/>
                  </a:lnTo>
                  <a:lnTo>
                    <a:pt x="472776" y="1624407"/>
                  </a:lnTo>
                  <a:lnTo>
                    <a:pt x="475952" y="1626675"/>
                  </a:lnTo>
                  <a:lnTo>
                    <a:pt x="479582" y="1628715"/>
                  </a:lnTo>
                  <a:lnTo>
                    <a:pt x="483438" y="1630529"/>
                  </a:lnTo>
                  <a:lnTo>
                    <a:pt x="487295" y="1632343"/>
                  </a:lnTo>
                  <a:lnTo>
                    <a:pt x="491151" y="1633930"/>
                  </a:lnTo>
                  <a:lnTo>
                    <a:pt x="495462" y="1635063"/>
                  </a:lnTo>
                  <a:lnTo>
                    <a:pt x="499545" y="1636424"/>
                  </a:lnTo>
                  <a:lnTo>
                    <a:pt x="503629" y="1637557"/>
                  </a:lnTo>
                  <a:lnTo>
                    <a:pt x="507939" y="1638011"/>
                  </a:lnTo>
                  <a:lnTo>
                    <a:pt x="512476" y="1638691"/>
                  </a:lnTo>
                  <a:lnTo>
                    <a:pt x="516787" y="1638918"/>
                  </a:lnTo>
                  <a:lnTo>
                    <a:pt x="521097" y="1638918"/>
                  </a:lnTo>
                  <a:lnTo>
                    <a:pt x="525634" y="1638918"/>
                  </a:lnTo>
                  <a:lnTo>
                    <a:pt x="529944" y="1638691"/>
                  </a:lnTo>
                  <a:lnTo>
                    <a:pt x="534255" y="1638011"/>
                  </a:lnTo>
                  <a:lnTo>
                    <a:pt x="538792" y="1637557"/>
                  </a:lnTo>
                  <a:lnTo>
                    <a:pt x="542875" y="1636424"/>
                  </a:lnTo>
                  <a:lnTo>
                    <a:pt x="546959" y="1635063"/>
                  </a:lnTo>
                  <a:lnTo>
                    <a:pt x="551042" y="1633930"/>
                  </a:lnTo>
                  <a:lnTo>
                    <a:pt x="554899" y="1632343"/>
                  </a:lnTo>
                  <a:lnTo>
                    <a:pt x="558756" y="1630529"/>
                  </a:lnTo>
                  <a:lnTo>
                    <a:pt x="562839" y="1628715"/>
                  </a:lnTo>
                  <a:lnTo>
                    <a:pt x="566242" y="1626675"/>
                  </a:lnTo>
                  <a:lnTo>
                    <a:pt x="569645" y="1624407"/>
                  </a:lnTo>
                  <a:lnTo>
                    <a:pt x="573275" y="1621687"/>
                  </a:lnTo>
                  <a:lnTo>
                    <a:pt x="576451" y="1619193"/>
                  </a:lnTo>
                  <a:lnTo>
                    <a:pt x="579854" y="1616472"/>
                  </a:lnTo>
                  <a:lnTo>
                    <a:pt x="582576" y="1613751"/>
                  </a:lnTo>
                  <a:lnTo>
                    <a:pt x="585525" y="1610577"/>
                  </a:lnTo>
                  <a:lnTo>
                    <a:pt x="588247" y="1607630"/>
                  </a:lnTo>
                  <a:lnTo>
                    <a:pt x="590743" y="1604229"/>
                  </a:lnTo>
                  <a:lnTo>
                    <a:pt x="593238" y="1600828"/>
                  </a:lnTo>
                  <a:lnTo>
                    <a:pt x="595507" y="1597200"/>
                  </a:lnTo>
                  <a:lnTo>
                    <a:pt x="597549" y="1593573"/>
                  </a:lnTo>
                  <a:lnTo>
                    <a:pt x="599590" y="1589945"/>
                  </a:lnTo>
                  <a:lnTo>
                    <a:pt x="601178" y="1586091"/>
                  </a:lnTo>
                  <a:lnTo>
                    <a:pt x="602766" y="1582010"/>
                  </a:lnTo>
                  <a:lnTo>
                    <a:pt x="604354" y="1578155"/>
                  </a:lnTo>
                  <a:lnTo>
                    <a:pt x="605262" y="1574074"/>
                  </a:lnTo>
                  <a:lnTo>
                    <a:pt x="606396" y="1569767"/>
                  </a:lnTo>
                  <a:lnTo>
                    <a:pt x="607077" y="1565459"/>
                  </a:lnTo>
                  <a:lnTo>
                    <a:pt x="607531" y="1561151"/>
                  </a:lnTo>
                  <a:lnTo>
                    <a:pt x="607984" y="1556843"/>
                  </a:lnTo>
                  <a:lnTo>
                    <a:pt x="608211" y="1552309"/>
                  </a:lnTo>
                  <a:lnTo>
                    <a:pt x="607984" y="1547774"/>
                  </a:lnTo>
                  <a:lnTo>
                    <a:pt x="607531" y="1543466"/>
                  </a:lnTo>
                  <a:lnTo>
                    <a:pt x="607077" y="1538932"/>
                  </a:lnTo>
                  <a:lnTo>
                    <a:pt x="606396" y="1534851"/>
                  </a:lnTo>
                  <a:lnTo>
                    <a:pt x="605262" y="1530543"/>
                  </a:lnTo>
                  <a:lnTo>
                    <a:pt x="604354" y="1526462"/>
                  </a:lnTo>
                  <a:lnTo>
                    <a:pt x="602766" y="1522381"/>
                  </a:lnTo>
                  <a:lnTo>
                    <a:pt x="601178" y="1518300"/>
                  </a:lnTo>
                  <a:lnTo>
                    <a:pt x="599590" y="1514446"/>
                  </a:lnTo>
                  <a:lnTo>
                    <a:pt x="597549" y="1510818"/>
                  </a:lnTo>
                  <a:lnTo>
                    <a:pt x="595507" y="1507190"/>
                  </a:lnTo>
                  <a:lnTo>
                    <a:pt x="593238" y="1503563"/>
                  </a:lnTo>
                  <a:lnTo>
                    <a:pt x="590743" y="1500389"/>
                  </a:lnTo>
                  <a:lnTo>
                    <a:pt x="588247" y="1496988"/>
                  </a:lnTo>
                  <a:lnTo>
                    <a:pt x="585525" y="1493814"/>
                  </a:lnTo>
                  <a:lnTo>
                    <a:pt x="582576" y="1490866"/>
                  </a:lnTo>
                  <a:lnTo>
                    <a:pt x="579854" y="1487919"/>
                  </a:lnTo>
                  <a:lnTo>
                    <a:pt x="576451" y="1485425"/>
                  </a:lnTo>
                  <a:lnTo>
                    <a:pt x="573275" y="1482704"/>
                  </a:lnTo>
                  <a:lnTo>
                    <a:pt x="569645" y="1480210"/>
                  </a:lnTo>
                  <a:lnTo>
                    <a:pt x="566242" y="1477943"/>
                  </a:lnTo>
                  <a:lnTo>
                    <a:pt x="562839" y="1475902"/>
                  </a:lnTo>
                  <a:lnTo>
                    <a:pt x="558756" y="1474089"/>
                  </a:lnTo>
                  <a:lnTo>
                    <a:pt x="554899" y="1472275"/>
                  </a:lnTo>
                  <a:lnTo>
                    <a:pt x="551042" y="1470688"/>
                  </a:lnTo>
                  <a:lnTo>
                    <a:pt x="546959" y="1469327"/>
                  </a:lnTo>
                  <a:lnTo>
                    <a:pt x="542875" y="1468194"/>
                  </a:lnTo>
                  <a:lnTo>
                    <a:pt x="538792" y="1467060"/>
                  </a:lnTo>
                  <a:lnTo>
                    <a:pt x="534255" y="1466607"/>
                  </a:lnTo>
                  <a:lnTo>
                    <a:pt x="529944" y="1465700"/>
                  </a:lnTo>
                  <a:lnTo>
                    <a:pt x="525634" y="1465473"/>
                  </a:lnTo>
                  <a:lnTo>
                    <a:pt x="521097" y="1465473"/>
                  </a:lnTo>
                  <a:lnTo>
                    <a:pt x="516787" y="1465473"/>
                  </a:lnTo>
                  <a:close/>
                  <a:moveTo>
                    <a:pt x="779462" y="1465263"/>
                  </a:moveTo>
                  <a:lnTo>
                    <a:pt x="795909" y="1465263"/>
                  </a:lnTo>
                  <a:lnTo>
                    <a:pt x="795118" y="1465354"/>
                  </a:lnTo>
                  <a:lnTo>
                    <a:pt x="796247" y="1465263"/>
                  </a:lnTo>
                  <a:lnTo>
                    <a:pt x="802144" y="1465263"/>
                  </a:lnTo>
                  <a:lnTo>
                    <a:pt x="997663" y="1465263"/>
                  </a:lnTo>
                  <a:lnTo>
                    <a:pt x="1331996" y="1465263"/>
                  </a:lnTo>
                  <a:lnTo>
                    <a:pt x="1527515" y="1465263"/>
                  </a:lnTo>
                  <a:lnTo>
                    <a:pt x="1532959" y="1465263"/>
                  </a:lnTo>
                  <a:lnTo>
                    <a:pt x="1538630" y="1465717"/>
                  </a:lnTo>
                  <a:lnTo>
                    <a:pt x="1543846" y="1466398"/>
                  </a:lnTo>
                  <a:lnTo>
                    <a:pt x="1549290" y="1467307"/>
                  </a:lnTo>
                  <a:lnTo>
                    <a:pt x="1554507" y="1468669"/>
                  </a:lnTo>
                  <a:lnTo>
                    <a:pt x="1559497" y="1470031"/>
                  </a:lnTo>
                  <a:lnTo>
                    <a:pt x="1564487" y="1471848"/>
                  </a:lnTo>
                  <a:lnTo>
                    <a:pt x="1569477" y="1473664"/>
                  </a:lnTo>
                  <a:lnTo>
                    <a:pt x="1574014" y="1475934"/>
                  </a:lnTo>
                  <a:lnTo>
                    <a:pt x="1578550" y="1478205"/>
                  </a:lnTo>
                  <a:lnTo>
                    <a:pt x="1583313" y="1480702"/>
                  </a:lnTo>
                  <a:lnTo>
                    <a:pt x="1587396" y="1483654"/>
                  </a:lnTo>
                  <a:lnTo>
                    <a:pt x="1591706" y="1486378"/>
                  </a:lnTo>
                  <a:lnTo>
                    <a:pt x="1595788" y="1489784"/>
                  </a:lnTo>
                  <a:lnTo>
                    <a:pt x="1599644" y="1493190"/>
                  </a:lnTo>
                  <a:lnTo>
                    <a:pt x="1603500" y="1496595"/>
                  </a:lnTo>
                  <a:lnTo>
                    <a:pt x="1607129" y="1500455"/>
                  </a:lnTo>
                  <a:lnTo>
                    <a:pt x="1610305" y="1504315"/>
                  </a:lnTo>
                  <a:lnTo>
                    <a:pt x="1613480" y="1508402"/>
                  </a:lnTo>
                  <a:lnTo>
                    <a:pt x="1616656" y="1512488"/>
                  </a:lnTo>
                  <a:lnTo>
                    <a:pt x="1619151" y="1517029"/>
                  </a:lnTo>
                  <a:lnTo>
                    <a:pt x="1621646" y="1521343"/>
                  </a:lnTo>
                  <a:lnTo>
                    <a:pt x="1624368" y="1525884"/>
                  </a:lnTo>
                  <a:lnTo>
                    <a:pt x="1626409" y="1530652"/>
                  </a:lnTo>
                  <a:lnTo>
                    <a:pt x="1628224" y="1535420"/>
                  </a:lnTo>
                  <a:lnTo>
                    <a:pt x="1630038" y="1540642"/>
                  </a:lnTo>
                  <a:lnTo>
                    <a:pt x="1631626" y="1545637"/>
                  </a:lnTo>
                  <a:lnTo>
                    <a:pt x="1632533" y="1550859"/>
                  </a:lnTo>
                  <a:lnTo>
                    <a:pt x="1633667" y="1556081"/>
                  </a:lnTo>
                  <a:lnTo>
                    <a:pt x="1634121" y="1561530"/>
                  </a:lnTo>
                  <a:lnTo>
                    <a:pt x="1634575" y="1566979"/>
                  </a:lnTo>
                  <a:lnTo>
                    <a:pt x="1634801" y="1572428"/>
                  </a:lnTo>
                  <a:lnTo>
                    <a:pt x="1634575" y="1578104"/>
                  </a:lnTo>
                  <a:lnTo>
                    <a:pt x="1634121" y="1583553"/>
                  </a:lnTo>
                  <a:lnTo>
                    <a:pt x="1633667" y="1588775"/>
                  </a:lnTo>
                  <a:lnTo>
                    <a:pt x="1632533" y="1594224"/>
                  </a:lnTo>
                  <a:lnTo>
                    <a:pt x="1631626" y="1599219"/>
                  </a:lnTo>
                  <a:lnTo>
                    <a:pt x="1630038" y="1604441"/>
                  </a:lnTo>
                  <a:lnTo>
                    <a:pt x="1628224" y="1609436"/>
                  </a:lnTo>
                  <a:lnTo>
                    <a:pt x="1626409" y="1614204"/>
                  </a:lnTo>
                  <a:lnTo>
                    <a:pt x="1624368" y="1618972"/>
                  </a:lnTo>
                  <a:lnTo>
                    <a:pt x="1621646" y="1623513"/>
                  </a:lnTo>
                  <a:lnTo>
                    <a:pt x="1619151" y="1628054"/>
                  </a:lnTo>
                  <a:lnTo>
                    <a:pt x="1616656" y="1632368"/>
                  </a:lnTo>
                  <a:lnTo>
                    <a:pt x="1613480" y="1636681"/>
                  </a:lnTo>
                  <a:lnTo>
                    <a:pt x="1610305" y="1640541"/>
                  </a:lnTo>
                  <a:lnTo>
                    <a:pt x="1607129" y="1644401"/>
                  </a:lnTo>
                  <a:lnTo>
                    <a:pt x="1603500" y="1648261"/>
                  </a:lnTo>
                  <a:lnTo>
                    <a:pt x="1599644" y="1651893"/>
                  </a:lnTo>
                  <a:lnTo>
                    <a:pt x="1595788" y="1655299"/>
                  </a:lnTo>
                  <a:lnTo>
                    <a:pt x="1591706" y="1658478"/>
                  </a:lnTo>
                  <a:lnTo>
                    <a:pt x="1587396" y="1661429"/>
                  </a:lnTo>
                  <a:lnTo>
                    <a:pt x="1583313" y="1664154"/>
                  </a:lnTo>
                  <a:lnTo>
                    <a:pt x="1578550" y="1666651"/>
                  </a:lnTo>
                  <a:lnTo>
                    <a:pt x="1574014" y="1669149"/>
                  </a:lnTo>
                  <a:lnTo>
                    <a:pt x="1569477" y="1671419"/>
                  </a:lnTo>
                  <a:lnTo>
                    <a:pt x="1564487" y="1673236"/>
                  </a:lnTo>
                  <a:lnTo>
                    <a:pt x="1559497" y="1674825"/>
                  </a:lnTo>
                  <a:lnTo>
                    <a:pt x="1554507" y="1676187"/>
                  </a:lnTo>
                  <a:lnTo>
                    <a:pt x="1549290" y="1677549"/>
                  </a:lnTo>
                  <a:lnTo>
                    <a:pt x="1543846" y="1678458"/>
                  </a:lnTo>
                  <a:lnTo>
                    <a:pt x="1538630" y="1679139"/>
                  </a:lnTo>
                  <a:lnTo>
                    <a:pt x="1532959" y="1679593"/>
                  </a:lnTo>
                  <a:lnTo>
                    <a:pt x="1527515" y="1679820"/>
                  </a:lnTo>
                  <a:lnTo>
                    <a:pt x="1331996" y="1679820"/>
                  </a:lnTo>
                  <a:lnTo>
                    <a:pt x="1169820" y="1679820"/>
                  </a:lnTo>
                  <a:lnTo>
                    <a:pt x="1169820" y="1730451"/>
                  </a:lnTo>
                  <a:lnTo>
                    <a:pt x="1527515" y="1730451"/>
                  </a:lnTo>
                  <a:lnTo>
                    <a:pt x="1537496" y="1730224"/>
                  </a:lnTo>
                  <a:lnTo>
                    <a:pt x="1547022" y="1729088"/>
                  </a:lnTo>
                  <a:lnTo>
                    <a:pt x="1556322" y="1727953"/>
                  </a:lnTo>
                  <a:lnTo>
                    <a:pt x="1565394" y="1725683"/>
                  </a:lnTo>
                  <a:lnTo>
                    <a:pt x="1574467" y="1723185"/>
                  </a:lnTo>
                  <a:lnTo>
                    <a:pt x="1583313" y="1720461"/>
                  </a:lnTo>
                  <a:lnTo>
                    <a:pt x="1591706" y="1716828"/>
                  </a:lnTo>
                  <a:lnTo>
                    <a:pt x="1600098" y="1712514"/>
                  </a:lnTo>
                  <a:lnTo>
                    <a:pt x="1608037" y="1708200"/>
                  </a:lnTo>
                  <a:lnTo>
                    <a:pt x="1615749" y="1703432"/>
                  </a:lnTo>
                  <a:lnTo>
                    <a:pt x="1623007" y="1697983"/>
                  </a:lnTo>
                  <a:lnTo>
                    <a:pt x="1630265" y="1692307"/>
                  </a:lnTo>
                  <a:lnTo>
                    <a:pt x="1637070" y="1685950"/>
                  </a:lnTo>
                  <a:lnTo>
                    <a:pt x="1643194" y="1679593"/>
                  </a:lnTo>
                  <a:lnTo>
                    <a:pt x="1649318" y="1672781"/>
                  </a:lnTo>
                  <a:lnTo>
                    <a:pt x="1654762" y="1665743"/>
                  </a:lnTo>
                  <a:lnTo>
                    <a:pt x="2174633" y="1612615"/>
                  </a:lnTo>
                  <a:lnTo>
                    <a:pt x="2179170" y="1612388"/>
                  </a:lnTo>
                  <a:lnTo>
                    <a:pt x="2183479" y="1612388"/>
                  </a:lnTo>
                  <a:lnTo>
                    <a:pt x="2188243" y="1612388"/>
                  </a:lnTo>
                  <a:lnTo>
                    <a:pt x="2192552" y="1613069"/>
                  </a:lnTo>
                  <a:lnTo>
                    <a:pt x="2197089" y="1613523"/>
                  </a:lnTo>
                  <a:lnTo>
                    <a:pt x="2201398" y="1614431"/>
                  </a:lnTo>
                  <a:lnTo>
                    <a:pt x="2205481" y="1615566"/>
                  </a:lnTo>
                  <a:lnTo>
                    <a:pt x="2209791" y="1616929"/>
                  </a:lnTo>
                  <a:lnTo>
                    <a:pt x="2214100" y="1618291"/>
                  </a:lnTo>
                  <a:lnTo>
                    <a:pt x="2218183" y="1620107"/>
                  </a:lnTo>
                  <a:lnTo>
                    <a:pt x="2222039" y="1622378"/>
                  </a:lnTo>
                  <a:lnTo>
                    <a:pt x="2225895" y="1624648"/>
                  </a:lnTo>
                  <a:lnTo>
                    <a:pt x="2229751" y="1626919"/>
                  </a:lnTo>
                  <a:lnTo>
                    <a:pt x="2233380" y="1629643"/>
                  </a:lnTo>
                  <a:lnTo>
                    <a:pt x="2237009" y="1632595"/>
                  </a:lnTo>
                  <a:lnTo>
                    <a:pt x="2240411" y="1635773"/>
                  </a:lnTo>
                  <a:lnTo>
                    <a:pt x="2243587" y="1638725"/>
                  </a:lnTo>
                  <a:lnTo>
                    <a:pt x="2246762" y="1642358"/>
                  </a:lnTo>
                  <a:lnTo>
                    <a:pt x="2249711" y="1645990"/>
                  </a:lnTo>
                  <a:lnTo>
                    <a:pt x="2252206" y="1649623"/>
                  </a:lnTo>
                  <a:lnTo>
                    <a:pt x="2254701" y="1653483"/>
                  </a:lnTo>
                  <a:lnTo>
                    <a:pt x="2257196" y="1657342"/>
                  </a:lnTo>
                  <a:lnTo>
                    <a:pt x="2259237" y="1661429"/>
                  </a:lnTo>
                  <a:lnTo>
                    <a:pt x="2261052" y="1665970"/>
                  </a:lnTo>
                  <a:lnTo>
                    <a:pt x="2262867" y="1670057"/>
                  </a:lnTo>
                  <a:lnTo>
                    <a:pt x="2264227" y="1674371"/>
                  </a:lnTo>
                  <a:lnTo>
                    <a:pt x="2265588" y="1679139"/>
                  </a:lnTo>
                  <a:lnTo>
                    <a:pt x="2266723" y="1683453"/>
                  </a:lnTo>
                  <a:lnTo>
                    <a:pt x="2267403" y="1687993"/>
                  </a:lnTo>
                  <a:lnTo>
                    <a:pt x="2267857" y="1692761"/>
                  </a:lnTo>
                  <a:lnTo>
                    <a:pt x="2268083" y="1697302"/>
                  </a:lnTo>
                  <a:lnTo>
                    <a:pt x="2268537" y="1702297"/>
                  </a:lnTo>
                  <a:lnTo>
                    <a:pt x="2268537" y="1712287"/>
                  </a:lnTo>
                  <a:lnTo>
                    <a:pt x="2268083" y="1717055"/>
                  </a:lnTo>
                  <a:lnTo>
                    <a:pt x="2267857" y="1721369"/>
                  </a:lnTo>
                  <a:lnTo>
                    <a:pt x="2267630" y="1726137"/>
                  </a:lnTo>
                  <a:lnTo>
                    <a:pt x="2266949" y="1730451"/>
                  </a:lnTo>
                  <a:lnTo>
                    <a:pt x="2266042" y="1734764"/>
                  </a:lnTo>
                  <a:lnTo>
                    <a:pt x="2265361" y="1739305"/>
                  </a:lnTo>
                  <a:lnTo>
                    <a:pt x="2264001" y="1743392"/>
                  </a:lnTo>
                  <a:lnTo>
                    <a:pt x="2262867" y="1747479"/>
                  </a:lnTo>
                  <a:lnTo>
                    <a:pt x="2261506" y="1751566"/>
                  </a:lnTo>
                  <a:lnTo>
                    <a:pt x="2259918" y="1755653"/>
                  </a:lnTo>
                  <a:lnTo>
                    <a:pt x="2258103" y="1759512"/>
                  </a:lnTo>
                  <a:lnTo>
                    <a:pt x="2256062" y="1763599"/>
                  </a:lnTo>
                  <a:lnTo>
                    <a:pt x="2254247" y="1767459"/>
                  </a:lnTo>
                  <a:lnTo>
                    <a:pt x="2251979" y="1770864"/>
                  </a:lnTo>
                  <a:lnTo>
                    <a:pt x="2249711" y="1774497"/>
                  </a:lnTo>
                  <a:lnTo>
                    <a:pt x="2247216" y="1778130"/>
                  </a:lnTo>
                  <a:lnTo>
                    <a:pt x="2244721" y="1781536"/>
                  </a:lnTo>
                  <a:lnTo>
                    <a:pt x="2241772" y="1784714"/>
                  </a:lnTo>
                  <a:lnTo>
                    <a:pt x="2239050" y="1788120"/>
                  </a:lnTo>
                  <a:lnTo>
                    <a:pt x="2236102" y="1791071"/>
                  </a:lnTo>
                  <a:lnTo>
                    <a:pt x="2233153" y="1794023"/>
                  </a:lnTo>
                  <a:lnTo>
                    <a:pt x="2229977" y="1796747"/>
                  </a:lnTo>
                  <a:lnTo>
                    <a:pt x="2226575" y="1799472"/>
                  </a:lnTo>
                  <a:lnTo>
                    <a:pt x="2223400" y="1801969"/>
                  </a:lnTo>
                  <a:lnTo>
                    <a:pt x="2219771" y="1804240"/>
                  </a:lnTo>
                  <a:lnTo>
                    <a:pt x="2216141" y="1806510"/>
                  </a:lnTo>
                  <a:lnTo>
                    <a:pt x="2212512" y="1808554"/>
                  </a:lnTo>
                  <a:lnTo>
                    <a:pt x="2208657" y="1810370"/>
                  </a:lnTo>
                  <a:lnTo>
                    <a:pt x="2204801" y="1812186"/>
                  </a:lnTo>
                  <a:lnTo>
                    <a:pt x="2200718" y="1813776"/>
                  </a:lnTo>
                  <a:lnTo>
                    <a:pt x="2196635" y="1815365"/>
                  </a:lnTo>
                  <a:lnTo>
                    <a:pt x="2192325" y="1816727"/>
                  </a:lnTo>
                  <a:lnTo>
                    <a:pt x="1439282" y="2028332"/>
                  </a:lnTo>
                  <a:lnTo>
                    <a:pt x="1418869" y="2033781"/>
                  </a:lnTo>
                  <a:lnTo>
                    <a:pt x="1398682" y="2039003"/>
                  </a:lnTo>
                  <a:lnTo>
                    <a:pt x="1378268" y="2043317"/>
                  </a:lnTo>
                  <a:lnTo>
                    <a:pt x="1357854" y="2047404"/>
                  </a:lnTo>
                  <a:lnTo>
                    <a:pt x="1337213" y="2051037"/>
                  </a:lnTo>
                  <a:lnTo>
                    <a:pt x="1316573" y="2054442"/>
                  </a:lnTo>
                  <a:lnTo>
                    <a:pt x="1295932" y="2056940"/>
                  </a:lnTo>
                  <a:lnTo>
                    <a:pt x="1275291" y="2059437"/>
                  </a:lnTo>
                  <a:lnTo>
                    <a:pt x="1254424" y="2061254"/>
                  </a:lnTo>
                  <a:lnTo>
                    <a:pt x="1233556" y="2062389"/>
                  </a:lnTo>
                  <a:lnTo>
                    <a:pt x="1212916" y="2063297"/>
                  </a:lnTo>
                  <a:lnTo>
                    <a:pt x="1192048" y="2063751"/>
                  </a:lnTo>
                  <a:lnTo>
                    <a:pt x="1171181" y="2063751"/>
                  </a:lnTo>
                  <a:lnTo>
                    <a:pt x="1150087" y="2063297"/>
                  </a:lnTo>
                  <a:lnTo>
                    <a:pt x="1129219" y="2062162"/>
                  </a:lnTo>
                  <a:lnTo>
                    <a:pt x="1108352" y="2060573"/>
                  </a:lnTo>
                  <a:lnTo>
                    <a:pt x="796701" y="2035598"/>
                  </a:lnTo>
                  <a:lnTo>
                    <a:pt x="792391" y="2035144"/>
                  </a:lnTo>
                  <a:lnTo>
                    <a:pt x="788081" y="2034463"/>
                  </a:lnTo>
                  <a:lnTo>
                    <a:pt x="783545" y="2033554"/>
                  </a:lnTo>
                  <a:lnTo>
                    <a:pt x="779462" y="2032419"/>
                  </a:lnTo>
                  <a:lnTo>
                    <a:pt x="779462" y="1468438"/>
                  </a:lnTo>
                  <a:lnTo>
                    <a:pt x="779462" y="1467534"/>
                  </a:lnTo>
                  <a:lnTo>
                    <a:pt x="779462" y="1465263"/>
                  </a:lnTo>
                  <a:close/>
                  <a:moveTo>
                    <a:pt x="0" y="1401763"/>
                  </a:moveTo>
                  <a:lnTo>
                    <a:pt x="695325" y="1401763"/>
                  </a:lnTo>
                  <a:lnTo>
                    <a:pt x="695325" y="1572487"/>
                  </a:lnTo>
                  <a:lnTo>
                    <a:pt x="695325" y="1927085"/>
                  </a:lnTo>
                  <a:lnTo>
                    <a:pt x="695325" y="2247901"/>
                  </a:lnTo>
                  <a:lnTo>
                    <a:pt x="0" y="2247901"/>
                  </a:lnTo>
                  <a:lnTo>
                    <a:pt x="0" y="1401763"/>
                  </a:lnTo>
                  <a:close/>
                  <a:moveTo>
                    <a:pt x="1870009" y="1163726"/>
                  </a:moveTo>
                  <a:lnTo>
                    <a:pt x="1870009" y="1180300"/>
                  </a:lnTo>
                  <a:lnTo>
                    <a:pt x="1861189" y="1180981"/>
                  </a:lnTo>
                  <a:lnTo>
                    <a:pt x="1853274" y="1182343"/>
                  </a:lnTo>
                  <a:lnTo>
                    <a:pt x="1845586" y="1183705"/>
                  </a:lnTo>
                  <a:lnTo>
                    <a:pt x="1838575" y="1185522"/>
                  </a:lnTo>
                  <a:lnTo>
                    <a:pt x="1832243" y="1188019"/>
                  </a:lnTo>
                  <a:lnTo>
                    <a:pt x="1826138" y="1190290"/>
                  </a:lnTo>
                  <a:lnTo>
                    <a:pt x="1820936" y="1193014"/>
                  </a:lnTo>
                  <a:lnTo>
                    <a:pt x="1816187" y="1196193"/>
                  </a:lnTo>
                  <a:lnTo>
                    <a:pt x="1811891" y="1199825"/>
                  </a:lnTo>
                  <a:lnTo>
                    <a:pt x="1810081" y="1201642"/>
                  </a:lnTo>
                  <a:lnTo>
                    <a:pt x="1808272" y="1203458"/>
                  </a:lnTo>
                  <a:lnTo>
                    <a:pt x="1806689" y="1205501"/>
                  </a:lnTo>
                  <a:lnTo>
                    <a:pt x="1805106" y="1207545"/>
                  </a:lnTo>
                  <a:lnTo>
                    <a:pt x="1803749" y="1209588"/>
                  </a:lnTo>
                  <a:lnTo>
                    <a:pt x="1802619" y="1211859"/>
                  </a:lnTo>
                  <a:lnTo>
                    <a:pt x="1801488" y="1214356"/>
                  </a:lnTo>
                  <a:lnTo>
                    <a:pt x="1800583" y="1216627"/>
                  </a:lnTo>
                  <a:lnTo>
                    <a:pt x="1799679" y="1219124"/>
                  </a:lnTo>
                  <a:lnTo>
                    <a:pt x="1799227" y="1221395"/>
                  </a:lnTo>
                  <a:lnTo>
                    <a:pt x="1798548" y="1226844"/>
                  </a:lnTo>
                  <a:lnTo>
                    <a:pt x="1798096" y="1232520"/>
                  </a:lnTo>
                  <a:lnTo>
                    <a:pt x="1798096" y="1236379"/>
                  </a:lnTo>
                  <a:lnTo>
                    <a:pt x="1798774" y="1240239"/>
                  </a:lnTo>
                  <a:lnTo>
                    <a:pt x="1799227" y="1243872"/>
                  </a:lnTo>
                  <a:lnTo>
                    <a:pt x="1800357" y="1247504"/>
                  </a:lnTo>
                  <a:lnTo>
                    <a:pt x="1801488" y="1251137"/>
                  </a:lnTo>
                  <a:lnTo>
                    <a:pt x="1802845" y="1254543"/>
                  </a:lnTo>
                  <a:lnTo>
                    <a:pt x="1804654" y="1257948"/>
                  </a:lnTo>
                  <a:lnTo>
                    <a:pt x="1806689" y="1261354"/>
                  </a:lnTo>
                  <a:lnTo>
                    <a:pt x="1808725" y="1264079"/>
                  </a:lnTo>
                  <a:lnTo>
                    <a:pt x="1810986" y="1267257"/>
                  </a:lnTo>
                  <a:lnTo>
                    <a:pt x="1813474" y="1269755"/>
                  </a:lnTo>
                  <a:lnTo>
                    <a:pt x="1815961" y="1272252"/>
                  </a:lnTo>
                  <a:lnTo>
                    <a:pt x="1818449" y="1274750"/>
                  </a:lnTo>
                  <a:lnTo>
                    <a:pt x="1821162" y="1277020"/>
                  </a:lnTo>
                  <a:lnTo>
                    <a:pt x="1823876" y="1278836"/>
                  </a:lnTo>
                  <a:lnTo>
                    <a:pt x="1826816" y="1280653"/>
                  </a:lnTo>
                  <a:lnTo>
                    <a:pt x="1834053" y="1284740"/>
                  </a:lnTo>
                  <a:lnTo>
                    <a:pt x="1843777" y="1289734"/>
                  </a:lnTo>
                  <a:lnTo>
                    <a:pt x="1855988" y="1295638"/>
                  </a:lnTo>
                  <a:lnTo>
                    <a:pt x="1870914" y="1302676"/>
                  </a:lnTo>
                  <a:lnTo>
                    <a:pt x="1875436" y="1304719"/>
                  </a:lnTo>
                  <a:lnTo>
                    <a:pt x="1879507" y="1306763"/>
                  </a:lnTo>
                  <a:lnTo>
                    <a:pt x="1883125" y="1309033"/>
                  </a:lnTo>
                  <a:lnTo>
                    <a:pt x="1886065" y="1311077"/>
                  </a:lnTo>
                  <a:lnTo>
                    <a:pt x="1889005" y="1312893"/>
                  </a:lnTo>
                  <a:lnTo>
                    <a:pt x="1891040" y="1314936"/>
                  </a:lnTo>
                  <a:lnTo>
                    <a:pt x="1892623" y="1316980"/>
                  </a:lnTo>
                  <a:lnTo>
                    <a:pt x="1893528" y="1318796"/>
                  </a:lnTo>
                  <a:lnTo>
                    <a:pt x="1894432" y="1320839"/>
                  </a:lnTo>
                  <a:lnTo>
                    <a:pt x="1895111" y="1323110"/>
                  </a:lnTo>
                  <a:lnTo>
                    <a:pt x="1895563" y="1325834"/>
                  </a:lnTo>
                  <a:lnTo>
                    <a:pt x="1896241" y="1328559"/>
                  </a:lnTo>
                  <a:lnTo>
                    <a:pt x="1896694" y="1335597"/>
                  </a:lnTo>
                  <a:lnTo>
                    <a:pt x="1896920" y="1343544"/>
                  </a:lnTo>
                  <a:lnTo>
                    <a:pt x="1896694" y="1346722"/>
                  </a:lnTo>
                  <a:lnTo>
                    <a:pt x="1896241" y="1349447"/>
                  </a:lnTo>
                  <a:lnTo>
                    <a:pt x="1894885" y="1352171"/>
                  </a:lnTo>
                  <a:lnTo>
                    <a:pt x="1893302" y="1353988"/>
                  </a:lnTo>
                  <a:lnTo>
                    <a:pt x="1892623" y="1354669"/>
                  </a:lnTo>
                  <a:lnTo>
                    <a:pt x="1891492" y="1355577"/>
                  </a:lnTo>
                  <a:lnTo>
                    <a:pt x="1889005" y="1356485"/>
                  </a:lnTo>
                  <a:lnTo>
                    <a:pt x="1886065" y="1357393"/>
                  </a:lnTo>
                  <a:lnTo>
                    <a:pt x="1882899" y="1357620"/>
                  </a:lnTo>
                  <a:lnTo>
                    <a:pt x="1880864" y="1357620"/>
                  </a:lnTo>
                  <a:lnTo>
                    <a:pt x="1879055" y="1357393"/>
                  </a:lnTo>
                  <a:lnTo>
                    <a:pt x="1877472" y="1356712"/>
                  </a:lnTo>
                  <a:lnTo>
                    <a:pt x="1875889" y="1356258"/>
                  </a:lnTo>
                  <a:lnTo>
                    <a:pt x="1874532" y="1355577"/>
                  </a:lnTo>
                  <a:lnTo>
                    <a:pt x="1873627" y="1354669"/>
                  </a:lnTo>
                  <a:lnTo>
                    <a:pt x="1872723" y="1353761"/>
                  </a:lnTo>
                  <a:lnTo>
                    <a:pt x="1872270" y="1352398"/>
                  </a:lnTo>
                  <a:lnTo>
                    <a:pt x="1871818" y="1350809"/>
                  </a:lnTo>
                  <a:lnTo>
                    <a:pt x="1871140" y="1348993"/>
                  </a:lnTo>
                  <a:lnTo>
                    <a:pt x="1870461" y="1343544"/>
                  </a:lnTo>
                  <a:lnTo>
                    <a:pt x="1870235" y="1336051"/>
                  </a:lnTo>
                  <a:lnTo>
                    <a:pt x="1870009" y="1326515"/>
                  </a:lnTo>
                  <a:lnTo>
                    <a:pt x="1870009" y="1314028"/>
                  </a:lnTo>
                  <a:lnTo>
                    <a:pt x="1799227" y="1314028"/>
                  </a:lnTo>
                  <a:lnTo>
                    <a:pt x="1799227" y="1324018"/>
                  </a:lnTo>
                  <a:lnTo>
                    <a:pt x="1799227" y="1328332"/>
                  </a:lnTo>
                  <a:lnTo>
                    <a:pt x="1799453" y="1332192"/>
                  </a:lnTo>
                  <a:lnTo>
                    <a:pt x="1799905" y="1336278"/>
                  </a:lnTo>
                  <a:lnTo>
                    <a:pt x="1800583" y="1339911"/>
                  </a:lnTo>
                  <a:lnTo>
                    <a:pt x="1801262" y="1343544"/>
                  </a:lnTo>
                  <a:lnTo>
                    <a:pt x="1802166" y="1346949"/>
                  </a:lnTo>
                  <a:lnTo>
                    <a:pt x="1803071" y="1350355"/>
                  </a:lnTo>
                  <a:lnTo>
                    <a:pt x="1804428" y="1353534"/>
                  </a:lnTo>
                  <a:lnTo>
                    <a:pt x="1806011" y="1356258"/>
                  </a:lnTo>
                  <a:lnTo>
                    <a:pt x="1807368" y="1359210"/>
                  </a:lnTo>
                  <a:lnTo>
                    <a:pt x="1809177" y="1361707"/>
                  </a:lnTo>
                  <a:lnTo>
                    <a:pt x="1810986" y="1364205"/>
                  </a:lnTo>
                  <a:lnTo>
                    <a:pt x="1813021" y="1366702"/>
                  </a:lnTo>
                  <a:lnTo>
                    <a:pt x="1815509" y="1368746"/>
                  </a:lnTo>
                  <a:lnTo>
                    <a:pt x="1817770" y="1370562"/>
                  </a:lnTo>
                  <a:lnTo>
                    <a:pt x="1820258" y="1372378"/>
                  </a:lnTo>
                  <a:lnTo>
                    <a:pt x="1825685" y="1375557"/>
                  </a:lnTo>
                  <a:lnTo>
                    <a:pt x="1831339" y="1378508"/>
                  </a:lnTo>
                  <a:lnTo>
                    <a:pt x="1837219" y="1381006"/>
                  </a:lnTo>
                  <a:lnTo>
                    <a:pt x="1843551" y="1383276"/>
                  </a:lnTo>
                  <a:lnTo>
                    <a:pt x="1849656" y="1385093"/>
                  </a:lnTo>
                  <a:lnTo>
                    <a:pt x="1856214" y="1386455"/>
                  </a:lnTo>
                  <a:lnTo>
                    <a:pt x="1862999" y="1387590"/>
                  </a:lnTo>
                  <a:lnTo>
                    <a:pt x="1870009" y="1388271"/>
                  </a:lnTo>
                  <a:lnTo>
                    <a:pt x="1870009" y="1408479"/>
                  </a:lnTo>
                  <a:lnTo>
                    <a:pt x="1902573" y="1408479"/>
                  </a:lnTo>
                  <a:lnTo>
                    <a:pt x="1902573" y="1388725"/>
                  </a:lnTo>
                  <a:lnTo>
                    <a:pt x="1911393" y="1387817"/>
                  </a:lnTo>
                  <a:lnTo>
                    <a:pt x="1919534" y="1386228"/>
                  </a:lnTo>
                  <a:lnTo>
                    <a:pt x="1927223" y="1384411"/>
                  </a:lnTo>
                  <a:lnTo>
                    <a:pt x="1934460" y="1382141"/>
                  </a:lnTo>
                  <a:lnTo>
                    <a:pt x="1941018" y="1379417"/>
                  </a:lnTo>
                  <a:lnTo>
                    <a:pt x="1947124" y="1376692"/>
                  </a:lnTo>
                  <a:lnTo>
                    <a:pt x="1952551" y="1373286"/>
                  </a:lnTo>
                  <a:lnTo>
                    <a:pt x="1954812" y="1371470"/>
                  </a:lnTo>
                  <a:lnTo>
                    <a:pt x="1957300" y="1369427"/>
                  </a:lnTo>
                  <a:lnTo>
                    <a:pt x="1959561" y="1367610"/>
                  </a:lnTo>
                  <a:lnTo>
                    <a:pt x="1961597" y="1365567"/>
                  </a:lnTo>
                  <a:lnTo>
                    <a:pt x="1963632" y="1363296"/>
                  </a:lnTo>
                  <a:lnTo>
                    <a:pt x="1965441" y="1360799"/>
                  </a:lnTo>
                  <a:lnTo>
                    <a:pt x="1967024" y="1358529"/>
                  </a:lnTo>
                  <a:lnTo>
                    <a:pt x="1968381" y="1356031"/>
                  </a:lnTo>
                  <a:lnTo>
                    <a:pt x="1969738" y="1353534"/>
                  </a:lnTo>
                  <a:lnTo>
                    <a:pt x="1971095" y="1350809"/>
                  </a:lnTo>
                  <a:lnTo>
                    <a:pt x="1971999" y="1348085"/>
                  </a:lnTo>
                  <a:lnTo>
                    <a:pt x="1972904" y="1345133"/>
                  </a:lnTo>
                  <a:lnTo>
                    <a:pt x="1973808" y="1342408"/>
                  </a:lnTo>
                  <a:lnTo>
                    <a:pt x="1974487" y="1339230"/>
                  </a:lnTo>
                  <a:lnTo>
                    <a:pt x="1975165" y="1333100"/>
                  </a:lnTo>
                  <a:lnTo>
                    <a:pt x="1975391" y="1326288"/>
                  </a:lnTo>
                  <a:lnTo>
                    <a:pt x="1975391" y="1321975"/>
                  </a:lnTo>
                  <a:lnTo>
                    <a:pt x="1975165" y="1318115"/>
                  </a:lnTo>
                  <a:lnTo>
                    <a:pt x="1974713" y="1314255"/>
                  </a:lnTo>
                  <a:lnTo>
                    <a:pt x="1973808" y="1310395"/>
                  </a:lnTo>
                  <a:lnTo>
                    <a:pt x="1972904" y="1306990"/>
                  </a:lnTo>
                  <a:lnTo>
                    <a:pt x="1971773" y="1303584"/>
                  </a:lnTo>
                  <a:lnTo>
                    <a:pt x="1970190" y="1300406"/>
                  </a:lnTo>
                  <a:lnTo>
                    <a:pt x="1968607" y="1297454"/>
                  </a:lnTo>
                  <a:lnTo>
                    <a:pt x="1967024" y="1294502"/>
                  </a:lnTo>
                  <a:lnTo>
                    <a:pt x="1965215" y="1292005"/>
                  </a:lnTo>
                  <a:lnTo>
                    <a:pt x="1963406" y="1289507"/>
                  </a:lnTo>
                  <a:lnTo>
                    <a:pt x="1961371" y="1287237"/>
                  </a:lnTo>
                  <a:lnTo>
                    <a:pt x="1959109" y="1284967"/>
                  </a:lnTo>
                  <a:lnTo>
                    <a:pt x="1956848" y="1282923"/>
                  </a:lnTo>
                  <a:lnTo>
                    <a:pt x="1954586" y="1281107"/>
                  </a:lnTo>
                  <a:lnTo>
                    <a:pt x="1952325" y="1279518"/>
                  </a:lnTo>
                  <a:lnTo>
                    <a:pt x="1945993" y="1275885"/>
                  </a:lnTo>
                  <a:lnTo>
                    <a:pt x="1938078" y="1271798"/>
                  </a:lnTo>
                  <a:lnTo>
                    <a:pt x="1927901" y="1267030"/>
                  </a:lnTo>
                  <a:lnTo>
                    <a:pt x="1915464" y="1261581"/>
                  </a:lnTo>
                  <a:lnTo>
                    <a:pt x="1900990" y="1254997"/>
                  </a:lnTo>
                  <a:lnTo>
                    <a:pt x="1889909" y="1249548"/>
                  </a:lnTo>
                  <a:lnTo>
                    <a:pt x="1881995" y="1245461"/>
                  </a:lnTo>
                  <a:lnTo>
                    <a:pt x="1879281" y="1243872"/>
                  </a:lnTo>
                  <a:lnTo>
                    <a:pt x="1877246" y="1242510"/>
                  </a:lnTo>
                  <a:lnTo>
                    <a:pt x="1875663" y="1241147"/>
                  </a:lnTo>
                  <a:lnTo>
                    <a:pt x="1874306" y="1239558"/>
                  </a:lnTo>
                  <a:lnTo>
                    <a:pt x="1872949" y="1237742"/>
                  </a:lnTo>
                  <a:lnTo>
                    <a:pt x="1872270" y="1235925"/>
                  </a:lnTo>
                  <a:lnTo>
                    <a:pt x="1871592" y="1233655"/>
                  </a:lnTo>
                  <a:lnTo>
                    <a:pt x="1870914" y="1231157"/>
                  </a:lnTo>
                  <a:lnTo>
                    <a:pt x="1870687" y="1228433"/>
                  </a:lnTo>
                  <a:lnTo>
                    <a:pt x="1870461" y="1225708"/>
                  </a:lnTo>
                  <a:lnTo>
                    <a:pt x="1870687" y="1222076"/>
                  </a:lnTo>
                  <a:lnTo>
                    <a:pt x="1871140" y="1219124"/>
                  </a:lnTo>
                  <a:lnTo>
                    <a:pt x="1872270" y="1216627"/>
                  </a:lnTo>
                  <a:lnTo>
                    <a:pt x="1873853" y="1214583"/>
                  </a:lnTo>
                  <a:lnTo>
                    <a:pt x="1874532" y="1213675"/>
                  </a:lnTo>
                  <a:lnTo>
                    <a:pt x="1875663" y="1212994"/>
                  </a:lnTo>
                  <a:lnTo>
                    <a:pt x="1877924" y="1211859"/>
                  </a:lnTo>
                  <a:lnTo>
                    <a:pt x="1880412" y="1211178"/>
                  </a:lnTo>
                  <a:lnTo>
                    <a:pt x="1883577" y="1210951"/>
                  </a:lnTo>
                  <a:lnTo>
                    <a:pt x="1887196" y="1211178"/>
                  </a:lnTo>
                  <a:lnTo>
                    <a:pt x="1888779" y="1211405"/>
                  </a:lnTo>
                  <a:lnTo>
                    <a:pt x="1889909" y="1211859"/>
                  </a:lnTo>
                  <a:lnTo>
                    <a:pt x="1891266" y="1212767"/>
                  </a:lnTo>
                  <a:lnTo>
                    <a:pt x="1892397" y="1213221"/>
                  </a:lnTo>
                  <a:lnTo>
                    <a:pt x="1893302" y="1214356"/>
                  </a:lnTo>
                  <a:lnTo>
                    <a:pt x="1894206" y="1215037"/>
                  </a:lnTo>
                  <a:lnTo>
                    <a:pt x="1894658" y="1216400"/>
                  </a:lnTo>
                  <a:lnTo>
                    <a:pt x="1895111" y="1217989"/>
                  </a:lnTo>
                  <a:lnTo>
                    <a:pt x="1896015" y="1221849"/>
                  </a:lnTo>
                  <a:lnTo>
                    <a:pt x="1896468" y="1226844"/>
                  </a:lnTo>
                  <a:lnTo>
                    <a:pt x="1896468" y="1233201"/>
                  </a:lnTo>
                  <a:lnTo>
                    <a:pt x="1896468" y="1241601"/>
                  </a:lnTo>
                  <a:lnTo>
                    <a:pt x="1967250" y="1241601"/>
                  </a:lnTo>
                  <a:lnTo>
                    <a:pt x="1967703" y="1235925"/>
                  </a:lnTo>
                  <a:lnTo>
                    <a:pt x="1967929" y="1231838"/>
                  </a:lnTo>
                  <a:lnTo>
                    <a:pt x="1967703" y="1226389"/>
                  </a:lnTo>
                  <a:lnTo>
                    <a:pt x="1967024" y="1220940"/>
                  </a:lnTo>
                  <a:lnTo>
                    <a:pt x="1965667" y="1216173"/>
                  </a:lnTo>
                  <a:lnTo>
                    <a:pt x="1963858" y="1211405"/>
                  </a:lnTo>
                  <a:lnTo>
                    <a:pt x="1961597" y="1207318"/>
                  </a:lnTo>
                  <a:lnTo>
                    <a:pt x="1958657" y="1203231"/>
                  </a:lnTo>
                  <a:lnTo>
                    <a:pt x="1955491" y="1199598"/>
                  </a:lnTo>
                  <a:lnTo>
                    <a:pt x="1951646" y="1196193"/>
                  </a:lnTo>
                  <a:lnTo>
                    <a:pt x="1947350" y="1193014"/>
                  </a:lnTo>
                  <a:lnTo>
                    <a:pt x="1942375" y="1190290"/>
                  </a:lnTo>
                  <a:lnTo>
                    <a:pt x="1937173" y="1187565"/>
                  </a:lnTo>
                  <a:lnTo>
                    <a:pt x="1931067" y="1185522"/>
                  </a:lnTo>
                  <a:lnTo>
                    <a:pt x="1924735" y="1183705"/>
                  </a:lnTo>
                  <a:lnTo>
                    <a:pt x="1917951" y="1182343"/>
                  </a:lnTo>
                  <a:lnTo>
                    <a:pt x="1910488" y="1180981"/>
                  </a:lnTo>
                  <a:lnTo>
                    <a:pt x="1902573" y="1180300"/>
                  </a:lnTo>
                  <a:lnTo>
                    <a:pt x="1902573" y="1163726"/>
                  </a:lnTo>
                  <a:lnTo>
                    <a:pt x="1870009" y="1163726"/>
                  </a:lnTo>
                  <a:close/>
                  <a:moveTo>
                    <a:pt x="1886970" y="1085850"/>
                  </a:moveTo>
                  <a:lnTo>
                    <a:pt x="1896920" y="1086304"/>
                  </a:lnTo>
                  <a:lnTo>
                    <a:pt x="1907322" y="1086985"/>
                  </a:lnTo>
                  <a:lnTo>
                    <a:pt x="1917047" y="1088347"/>
                  </a:lnTo>
                  <a:lnTo>
                    <a:pt x="1926997" y="1090164"/>
                  </a:lnTo>
                  <a:lnTo>
                    <a:pt x="1936495" y="1092434"/>
                  </a:lnTo>
                  <a:lnTo>
                    <a:pt x="1945993" y="1094931"/>
                  </a:lnTo>
                  <a:lnTo>
                    <a:pt x="1955265" y="1098110"/>
                  </a:lnTo>
                  <a:lnTo>
                    <a:pt x="1964310" y="1101743"/>
                  </a:lnTo>
                  <a:lnTo>
                    <a:pt x="1973130" y="1105830"/>
                  </a:lnTo>
                  <a:lnTo>
                    <a:pt x="1981723" y="1110143"/>
                  </a:lnTo>
                  <a:lnTo>
                    <a:pt x="1990091" y="1114911"/>
                  </a:lnTo>
                  <a:lnTo>
                    <a:pt x="1998232" y="1120133"/>
                  </a:lnTo>
                  <a:lnTo>
                    <a:pt x="2005921" y="1125809"/>
                  </a:lnTo>
                  <a:lnTo>
                    <a:pt x="2013383" y="1131712"/>
                  </a:lnTo>
                  <a:lnTo>
                    <a:pt x="2020620" y="1137843"/>
                  </a:lnTo>
                  <a:lnTo>
                    <a:pt x="2027630" y="1144654"/>
                  </a:lnTo>
                  <a:lnTo>
                    <a:pt x="2034415" y="1151465"/>
                  </a:lnTo>
                  <a:lnTo>
                    <a:pt x="2040520" y="1158731"/>
                  </a:lnTo>
                  <a:lnTo>
                    <a:pt x="2046400" y="1166223"/>
                  </a:lnTo>
                  <a:lnTo>
                    <a:pt x="2052054" y="1174170"/>
                  </a:lnTo>
                  <a:lnTo>
                    <a:pt x="2057255" y="1182343"/>
                  </a:lnTo>
                  <a:lnTo>
                    <a:pt x="2062004" y="1190744"/>
                  </a:lnTo>
                  <a:lnTo>
                    <a:pt x="2066527" y="1199371"/>
                  </a:lnTo>
                  <a:lnTo>
                    <a:pt x="2070371" y="1207999"/>
                  </a:lnTo>
                  <a:lnTo>
                    <a:pt x="2073989" y="1217081"/>
                  </a:lnTo>
                  <a:lnTo>
                    <a:pt x="2076929" y="1226389"/>
                  </a:lnTo>
                  <a:lnTo>
                    <a:pt x="2079869" y="1235925"/>
                  </a:lnTo>
                  <a:lnTo>
                    <a:pt x="2081904" y="1245688"/>
                  </a:lnTo>
                  <a:lnTo>
                    <a:pt x="2083714" y="1255678"/>
                  </a:lnTo>
                  <a:lnTo>
                    <a:pt x="2085070" y="1265668"/>
                  </a:lnTo>
                  <a:lnTo>
                    <a:pt x="2085749" y="1275658"/>
                  </a:lnTo>
                  <a:lnTo>
                    <a:pt x="2085975" y="1286102"/>
                  </a:lnTo>
                  <a:lnTo>
                    <a:pt x="2085749" y="1296319"/>
                  </a:lnTo>
                  <a:lnTo>
                    <a:pt x="2085070" y="1306536"/>
                  </a:lnTo>
                  <a:lnTo>
                    <a:pt x="2083714" y="1316526"/>
                  </a:lnTo>
                  <a:lnTo>
                    <a:pt x="2081904" y="1326288"/>
                  </a:lnTo>
                  <a:lnTo>
                    <a:pt x="2079869" y="1335824"/>
                  </a:lnTo>
                  <a:lnTo>
                    <a:pt x="2076929" y="1345360"/>
                  </a:lnTo>
                  <a:lnTo>
                    <a:pt x="2073989" y="1354669"/>
                  </a:lnTo>
                  <a:lnTo>
                    <a:pt x="2070371" y="1363751"/>
                  </a:lnTo>
                  <a:lnTo>
                    <a:pt x="2066527" y="1372832"/>
                  </a:lnTo>
                  <a:lnTo>
                    <a:pt x="2062004" y="1381233"/>
                  </a:lnTo>
                  <a:lnTo>
                    <a:pt x="2057255" y="1389633"/>
                  </a:lnTo>
                  <a:lnTo>
                    <a:pt x="2052054" y="1397807"/>
                  </a:lnTo>
                  <a:lnTo>
                    <a:pt x="2046400" y="1405527"/>
                  </a:lnTo>
                  <a:lnTo>
                    <a:pt x="2040520" y="1413019"/>
                  </a:lnTo>
                  <a:lnTo>
                    <a:pt x="2034415" y="1420285"/>
                  </a:lnTo>
                  <a:lnTo>
                    <a:pt x="2027630" y="1427323"/>
                  </a:lnTo>
                  <a:lnTo>
                    <a:pt x="2020620" y="1433907"/>
                  </a:lnTo>
                  <a:lnTo>
                    <a:pt x="2013383" y="1440265"/>
                  </a:lnTo>
                  <a:lnTo>
                    <a:pt x="2005921" y="1446168"/>
                  </a:lnTo>
                  <a:lnTo>
                    <a:pt x="1998232" y="1451844"/>
                  </a:lnTo>
                  <a:lnTo>
                    <a:pt x="1990091" y="1456839"/>
                  </a:lnTo>
                  <a:lnTo>
                    <a:pt x="1981723" y="1461834"/>
                  </a:lnTo>
                  <a:lnTo>
                    <a:pt x="1973130" y="1466147"/>
                  </a:lnTo>
                  <a:lnTo>
                    <a:pt x="1964310" y="1470007"/>
                  </a:lnTo>
                  <a:lnTo>
                    <a:pt x="1955265" y="1473640"/>
                  </a:lnTo>
                  <a:lnTo>
                    <a:pt x="1945993" y="1476819"/>
                  </a:lnTo>
                  <a:lnTo>
                    <a:pt x="1936495" y="1479770"/>
                  </a:lnTo>
                  <a:lnTo>
                    <a:pt x="1926997" y="1481813"/>
                  </a:lnTo>
                  <a:lnTo>
                    <a:pt x="1917047" y="1483630"/>
                  </a:lnTo>
                  <a:lnTo>
                    <a:pt x="1907322" y="1484765"/>
                  </a:lnTo>
                  <a:lnTo>
                    <a:pt x="1896920" y="1485673"/>
                  </a:lnTo>
                  <a:lnTo>
                    <a:pt x="1886970" y="1485900"/>
                  </a:lnTo>
                  <a:lnTo>
                    <a:pt x="1876567" y="1485673"/>
                  </a:lnTo>
                  <a:lnTo>
                    <a:pt x="1866391" y="1484765"/>
                  </a:lnTo>
                  <a:lnTo>
                    <a:pt x="1856667" y="1483630"/>
                  </a:lnTo>
                  <a:lnTo>
                    <a:pt x="1846490" y="1481813"/>
                  </a:lnTo>
                  <a:lnTo>
                    <a:pt x="1836992" y="1479770"/>
                  </a:lnTo>
                  <a:lnTo>
                    <a:pt x="1827494" y="1476819"/>
                  </a:lnTo>
                  <a:lnTo>
                    <a:pt x="1818223" y="1473640"/>
                  </a:lnTo>
                  <a:lnTo>
                    <a:pt x="1809177" y="1470007"/>
                  </a:lnTo>
                  <a:lnTo>
                    <a:pt x="1800583" y="1466147"/>
                  </a:lnTo>
                  <a:lnTo>
                    <a:pt x="1791764" y="1461834"/>
                  </a:lnTo>
                  <a:lnTo>
                    <a:pt x="1783623" y="1456839"/>
                  </a:lnTo>
                  <a:lnTo>
                    <a:pt x="1775256" y="1451844"/>
                  </a:lnTo>
                  <a:lnTo>
                    <a:pt x="1767567" y="1446168"/>
                  </a:lnTo>
                  <a:lnTo>
                    <a:pt x="1760104" y="1440265"/>
                  </a:lnTo>
                  <a:lnTo>
                    <a:pt x="1752867" y="1433907"/>
                  </a:lnTo>
                  <a:lnTo>
                    <a:pt x="1746083" y="1427323"/>
                  </a:lnTo>
                  <a:lnTo>
                    <a:pt x="1739299" y="1420285"/>
                  </a:lnTo>
                  <a:lnTo>
                    <a:pt x="1733193" y="1413019"/>
                  </a:lnTo>
                  <a:lnTo>
                    <a:pt x="1727313" y="1405527"/>
                  </a:lnTo>
                  <a:lnTo>
                    <a:pt x="1721660" y="1397807"/>
                  </a:lnTo>
                  <a:lnTo>
                    <a:pt x="1716458" y="1389633"/>
                  </a:lnTo>
                  <a:lnTo>
                    <a:pt x="1711483" y="1381233"/>
                  </a:lnTo>
                  <a:lnTo>
                    <a:pt x="1707187" y="1372832"/>
                  </a:lnTo>
                  <a:lnTo>
                    <a:pt x="1703342" y="1363751"/>
                  </a:lnTo>
                  <a:lnTo>
                    <a:pt x="1699724" y="1354669"/>
                  </a:lnTo>
                  <a:lnTo>
                    <a:pt x="1696558" y="1345360"/>
                  </a:lnTo>
                  <a:lnTo>
                    <a:pt x="1693844" y="1335824"/>
                  </a:lnTo>
                  <a:lnTo>
                    <a:pt x="1691809" y="1326288"/>
                  </a:lnTo>
                  <a:lnTo>
                    <a:pt x="1690000" y="1316526"/>
                  </a:lnTo>
                  <a:lnTo>
                    <a:pt x="1688643" y="1306536"/>
                  </a:lnTo>
                  <a:lnTo>
                    <a:pt x="1687965" y="1296319"/>
                  </a:lnTo>
                  <a:lnTo>
                    <a:pt x="1687512" y="1286102"/>
                  </a:lnTo>
                  <a:lnTo>
                    <a:pt x="1687965" y="1275658"/>
                  </a:lnTo>
                  <a:lnTo>
                    <a:pt x="1688643" y="1265668"/>
                  </a:lnTo>
                  <a:lnTo>
                    <a:pt x="1690000" y="1255678"/>
                  </a:lnTo>
                  <a:lnTo>
                    <a:pt x="1691809" y="1245688"/>
                  </a:lnTo>
                  <a:lnTo>
                    <a:pt x="1693844" y="1235925"/>
                  </a:lnTo>
                  <a:lnTo>
                    <a:pt x="1696558" y="1226389"/>
                  </a:lnTo>
                  <a:lnTo>
                    <a:pt x="1699724" y="1217081"/>
                  </a:lnTo>
                  <a:lnTo>
                    <a:pt x="1703342" y="1207999"/>
                  </a:lnTo>
                  <a:lnTo>
                    <a:pt x="1707187" y="1199371"/>
                  </a:lnTo>
                  <a:lnTo>
                    <a:pt x="1711483" y="1190744"/>
                  </a:lnTo>
                  <a:lnTo>
                    <a:pt x="1716458" y="1182343"/>
                  </a:lnTo>
                  <a:lnTo>
                    <a:pt x="1721660" y="1174170"/>
                  </a:lnTo>
                  <a:lnTo>
                    <a:pt x="1727313" y="1166223"/>
                  </a:lnTo>
                  <a:lnTo>
                    <a:pt x="1733193" y="1158731"/>
                  </a:lnTo>
                  <a:lnTo>
                    <a:pt x="1739299" y="1151465"/>
                  </a:lnTo>
                  <a:lnTo>
                    <a:pt x="1746083" y="1144654"/>
                  </a:lnTo>
                  <a:lnTo>
                    <a:pt x="1752867" y="1137843"/>
                  </a:lnTo>
                  <a:lnTo>
                    <a:pt x="1760104" y="1131712"/>
                  </a:lnTo>
                  <a:lnTo>
                    <a:pt x="1767567" y="1125809"/>
                  </a:lnTo>
                  <a:lnTo>
                    <a:pt x="1775256" y="1120133"/>
                  </a:lnTo>
                  <a:lnTo>
                    <a:pt x="1783623" y="1114911"/>
                  </a:lnTo>
                  <a:lnTo>
                    <a:pt x="1791764" y="1110143"/>
                  </a:lnTo>
                  <a:lnTo>
                    <a:pt x="1800583" y="1105830"/>
                  </a:lnTo>
                  <a:lnTo>
                    <a:pt x="1809177" y="1101743"/>
                  </a:lnTo>
                  <a:lnTo>
                    <a:pt x="1818223" y="1098110"/>
                  </a:lnTo>
                  <a:lnTo>
                    <a:pt x="1827494" y="1094931"/>
                  </a:lnTo>
                  <a:lnTo>
                    <a:pt x="1836992" y="1092434"/>
                  </a:lnTo>
                  <a:lnTo>
                    <a:pt x="1846490" y="1090164"/>
                  </a:lnTo>
                  <a:lnTo>
                    <a:pt x="1856667" y="1088347"/>
                  </a:lnTo>
                  <a:lnTo>
                    <a:pt x="1866391" y="1086985"/>
                  </a:lnTo>
                  <a:lnTo>
                    <a:pt x="1876567" y="1086304"/>
                  </a:lnTo>
                  <a:lnTo>
                    <a:pt x="1886970" y="1085850"/>
                  </a:lnTo>
                  <a:close/>
                  <a:moveTo>
                    <a:pt x="1297791" y="741362"/>
                  </a:moveTo>
                  <a:lnTo>
                    <a:pt x="1297791" y="765402"/>
                  </a:lnTo>
                  <a:lnTo>
                    <a:pt x="1285096" y="766762"/>
                  </a:lnTo>
                  <a:lnTo>
                    <a:pt x="1273308" y="768577"/>
                  </a:lnTo>
                  <a:lnTo>
                    <a:pt x="1262200" y="770844"/>
                  </a:lnTo>
                  <a:lnTo>
                    <a:pt x="1256986" y="771978"/>
                  </a:lnTo>
                  <a:lnTo>
                    <a:pt x="1251772" y="773566"/>
                  </a:lnTo>
                  <a:lnTo>
                    <a:pt x="1247238" y="775153"/>
                  </a:lnTo>
                  <a:lnTo>
                    <a:pt x="1242477" y="776741"/>
                  </a:lnTo>
                  <a:lnTo>
                    <a:pt x="1238170" y="778555"/>
                  </a:lnTo>
                  <a:lnTo>
                    <a:pt x="1233862" y="780369"/>
                  </a:lnTo>
                  <a:lnTo>
                    <a:pt x="1230009" y="782410"/>
                  </a:lnTo>
                  <a:lnTo>
                    <a:pt x="1226155" y="784452"/>
                  </a:lnTo>
                  <a:lnTo>
                    <a:pt x="1222528" y="786493"/>
                  </a:lnTo>
                  <a:lnTo>
                    <a:pt x="1219127" y="788760"/>
                  </a:lnTo>
                  <a:lnTo>
                    <a:pt x="1215953" y="791482"/>
                  </a:lnTo>
                  <a:lnTo>
                    <a:pt x="1213006" y="793977"/>
                  </a:lnTo>
                  <a:lnTo>
                    <a:pt x="1210286" y="796698"/>
                  </a:lnTo>
                  <a:lnTo>
                    <a:pt x="1207792" y="799419"/>
                  </a:lnTo>
                  <a:lnTo>
                    <a:pt x="1205525" y="802368"/>
                  </a:lnTo>
                  <a:lnTo>
                    <a:pt x="1203032" y="805316"/>
                  </a:lnTo>
                  <a:lnTo>
                    <a:pt x="1201218" y="808491"/>
                  </a:lnTo>
                  <a:lnTo>
                    <a:pt x="1199631" y="811893"/>
                  </a:lnTo>
                  <a:lnTo>
                    <a:pt x="1198044" y="815068"/>
                  </a:lnTo>
                  <a:lnTo>
                    <a:pt x="1196684" y="818469"/>
                  </a:lnTo>
                  <a:lnTo>
                    <a:pt x="1195551" y="822098"/>
                  </a:lnTo>
                  <a:lnTo>
                    <a:pt x="1194644" y="825727"/>
                  </a:lnTo>
                  <a:lnTo>
                    <a:pt x="1193737" y="829582"/>
                  </a:lnTo>
                  <a:lnTo>
                    <a:pt x="1193284" y="833437"/>
                  </a:lnTo>
                  <a:lnTo>
                    <a:pt x="1193057" y="837519"/>
                  </a:lnTo>
                  <a:lnTo>
                    <a:pt x="1193057" y="841828"/>
                  </a:lnTo>
                  <a:lnTo>
                    <a:pt x="1193284" y="847498"/>
                  </a:lnTo>
                  <a:lnTo>
                    <a:pt x="1193737" y="853168"/>
                  </a:lnTo>
                  <a:lnTo>
                    <a:pt x="1194871" y="858384"/>
                  </a:lnTo>
                  <a:lnTo>
                    <a:pt x="1196231" y="863600"/>
                  </a:lnTo>
                  <a:lnTo>
                    <a:pt x="1198044" y="868816"/>
                  </a:lnTo>
                  <a:lnTo>
                    <a:pt x="1200085" y="873805"/>
                  </a:lnTo>
                  <a:lnTo>
                    <a:pt x="1202578" y="878568"/>
                  </a:lnTo>
                  <a:lnTo>
                    <a:pt x="1205525" y="883330"/>
                  </a:lnTo>
                  <a:lnTo>
                    <a:pt x="1208472" y="887639"/>
                  </a:lnTo>
                  <a:lnTo>
                    <a:pt x="1211873" y="891721"/>
                  </a:lnTo>
                  <a:lnTo>
                    <a:pt x="1215273" y="895803"/>
                  </a:lnTo>
                  <a:lnTo>
                    <a:pt x="1218900" y="899432"/>
                  </a:lnTo>
                  <a:lnTo>
                    <a:pt x="1222754" y="902834"/>
                  </a:lnTo>
                  <a:lnTo>
                    <a:pt x="1226608" y="906235"/>
                  </a:lnTo>
                  <a:lnTo>
                    <a:pt x="1230689" y="908957"/>
                  </a:lnTo>
                  <a:lnTo>
                    <a:pt x="1234769" y="911678"/>
                  </a:lnTo>
                  <a:lnTo>
                    <a:pt x="1245197" y="917575"/>
                  </a:lnTo>
                  <a:lnTo>
                    <a:pt x="1259253" y="924832"/>
                  </a:lnTo>
                  <a:lnTo>
                    <a:pt x="1277388" y="933223"/>
                  </a:lnTo>
                  <a:lnTo>
                    <a:pt x="1299151" y="943428"/>
                  </a:lnTo>
                  <a:lnTo>
                    <a:pt x="1305725" y="946377"/>
                  </a:lnTo>
                  <a:lnTo>
                    <a:pt x="1311620" y="949552"/>
                  </a:lnTo>
                  <a:lnTo>
                    <a:pt x="1317060" y="952500"/>
                  </a:lnTo>
                  <a:lnTo>
                    <a:pt x="1321368" y="955675"/>
                  </a:lnTo>
                  <a:lnTo>
                    <a:pt x="1325448" y="958623"/>
                  </a:lnTo>
                  <a:lnTo>
                    <a:pt x="1328395" y="961344"/>
                  </a:lnTo>
                  <a:lnTo>
                    <a:pt x="1330662" y="964293"/>
                  </a:lnTo>
                  <a:lnTo>
                    <a:pt x="1332249" y="967014"/>
                  </a:lnTo>
                  <a:lnTo>
                    <a:pt x="1333383" y="969962"/>
                  </a:lnTo>
                  <a:lnTo>
                    <a:pt x="1334289" y="973137"/>
                  </a:lnTo>
                  <a:lnTo>
                    <a:pt x="1335196" y="976993"/>
                  </a:lnTo>
                  <a:lnTo>
                    <a:pt x="1335876" y="981528"/>
                  </a:lnTo>
                  <a:lnTo>
                    <a:pt x="1336330" y="986064"/>
                  </a:lnTo>
                  <a:lnTo>
                    <a:pt x="1337010" y="991280"/>
                  </a:lnTo>
                  <a:lnTo>
                    <a:pt x="1337010" y="996950"/>
                  </a:lnTo>
                  <a:lnTo>
                    <a:pt x="1337236" y="1002846"/>
                  </a:lnTo>
                  <a:lnTo>
                    <a:pt x="1337010" y="1005568"/>
                  </a:lnTo>
                  <a:lnTo>
                    <a:pt x="1337010" y="1007835"/>
                  </a:lnTo>
                  <a:lnTo>
                    <a:pt x="1336330" y="1009877"/>
                  </a:lnTo>
                  <a:lnTo>
                    <a:pt x="1335876" y="1011918"/>
                  </a:lnTo>
                  <a:lnTo>
                    <a:pt x="1335196" y="1013732"/>
                  </a:lnTo>
                  <a:lnTo>
                    <a:pt x="1334289" y="1015319"/>
                  </a:lnTo>
                  <a:lnTo>
                    <a:pt x="1333383" y="1016907"/>
                  </a:lnTo>
                  <a:lnTo>
                    <a:pt x="1332022" y="1018041"/>
                  </a:lnTo>
                  <a:lnTo>
                    <a:pt x="1330662" y="1019402"/>
                  </a:lnTo>
                  <a:lnTo>
                    <a:pt x="1329302" y="1020535"/>
                  </a:lnTo>
                  <a:lnTo>
                    <a:pt x="1327488" y="1021216"/>
                  </a:lnTo>
                  <a:lnTo>
                    <a:pt x="1325675" y="1021896"/>
                  </a:lnTo>
                  <a:lnTo>
                    <a:pt x="1323635" y="1022577"/>
                  </a:lnTo>
                  <a:lnTo>
                    <a:pt x="1321141" y="1023030"/>
                  </a:lnTo>
                  <a:lnTo>
                    <a:pt x="1318874" y="1023257"/>
                  </a:lnTo>
                  <a:lnTo>
                    <a:pt x="1316380" y="1023257"/>
                  </a:lnTo>
                  <a:lnTo>
                    <a:pt x="1313433" y="1023030"/>
                  </a:lnTo>
                  <a:lnTo>
                    <a:pt x="1310940" y="1022803"/>
                  </a:lnTo>
                  <a:lnTo>
                    <a:pt x="1308673" y="1022123"/>
                  </a:lnTo>
                  <a:lnTo>
                    <a:pt x="1306406" y="1021443"/>
                  </a:lnTo>
                  <a:lnTo>
                    <a:pt x="1304819" y="1020535"/>
                  </a:lnTo>
                  <a:lnTo>
                    <a:pt x="1303232" y="1019175"/>
                  </a:lnTo>
                  <a:lnTo>
                    <a:pt x="1301872" y="1017587"/>
                  </a:lnTo>
                  <a:lnTo>
                    <a:pt x="1301192" y="1015773"/>
                  </a:lnTo>
                  <a:lnTo>
                    <a:pt x="1300285" y="1013732"/>
                  </a:lnTo>
                  <a:lnTo>
                    <a:pt x="1299605" y="1010784"/>
                  </a:lnTo>
                  <a:lnTo>
                    <a:pt x="1299151" y="1007382"/>
                  </a:lnTo>
                  <a:lnTo>
                    <a:pt x="1298471" y="1002846"/>
                  </a:lnTo>
                  <a:lnTo>
                    <a:pt x="1298018" y="991960"/>
                  </a:lnTo>
                  <a:lnTo>
                    <a:pt x="1297791" y="978353"/>
                  </a:lnTo>
                  <a:lnTo>
                    <a:pt x="1297791" y="959984"/>
                  </a:lnTo>
                  <a:lnTo>
                    <a:pt x="1194644" y="959984"/>
                  </a:lnTo>
                  <a:lnTo>
                    <a:pt x="1194644" y="974725"/>
                  </a:lnTo>
                  <a:lnTo>
                    <a:pt x="1194644" y="980621"/>
                  </a:lnTo>
                  <a:lnTo>
                    <a:pt x="1195097" y="986744"/>
                  </a:lnTo>
                  <a:lnTo>
                    <a:pt x="1195551" y="992414"/>
                  </a:lnTo>
                  <a:lnTo>
                    <a:pt x="1196457" y="997630"/>
                  </a:lnTo>
                  <a:lnTo>
                    <a:pt x="1197364" y="1002846"/>
                  </a:lnTo>
                  <a:lnTo>
                    <a:pt x="1198951" y="1008062"/>
                  </a:lnTo>
                  <a:lnTo>
                    <a:pt x="1200538" y="1012598"/>
                  </a:lnTo>
                  <a:lnTo>
                    <a:pt x="1202352" y="1017360"/>
                  </a:lnTo>
                  <a:lnTo>
                    <a:pt x="1204392" y="1021443"/>
                  </a:lnTo>
                  <a:lnTo>
                    <a:pt x="1206659" y="1025525"/>
                  </a:lnTo>
                  <a:lnTo>
                    <a:pt x="1209152" y="1029380"/>
                  </a:lnTo>
                  <a:lnTo>
                    <a:pt x="1211873" y="1032782"/>
                  </a:lnTo>
                  <a:lnTo>
                    <a:pt x="1215047" y="1036184"/>
                  </a:lnTo>
                  <a:lnTo>
                    <a:pt x="1218447" y="1039359"/>
                  </a:lnTo>
                  <a:lnTo>
                    <a:pt x="1221621" y="1042080"/>
                  </a:lnTo>
                  <a:lnTo>
                    <a:pt x="1225475" y="1045028"/>
                  </a:lnTo>
                  <a:lnTo>
                    <a:pt x="1229329" y="1047296"/>
                  </a:lnTo>
                  <a:lnTo>
                    <a:pt x="1233182" y="1049564"/>
                  </a:lnTo>
                  <a:lnTo>
                    <a:pt x="1237490" y="1051832"/>
                  </a:lnTo>
                  <a:lnTo>
                    <a:pt x="1241570" y="1053646"/>
                  </a:lnTo>
                  <a:lnTo>
                    <a:pt x="1245877" y="1055687"/>
                  </a:lnTo>
                  <a:lnTo>
                    <a:pt x="1249958" y="1057502"/>
                  </a:lnTo>
                  <a:lnTo>
                    <a:pt x="1259026" y="1060677"/>
                  </a:lnTo>
                  <a:lnTo>
                    <a:pt x="1268094" y="1063171"/>
                  </a:lnTo>
                  <a:lnTo>
                    <a:pt x="1277615" y="1065212"/>
                  </a:lnTo>
                  <a:lnTo>
                    <a:pt x="1287590" y="1066800"/>
                  </a:lnTo>
                  <a:lnTo>
                    <a:pt x="1297791" y="1067934"/>
                  </a:lnTo>
                  <a:lnTo>
                    <a:pt x="1297791" y="1096962"/>
                  </a:lnTo>
                  <a:lnTo>
                    <a:pt x="1345171" y="1096962"/>
                  </a:lnTo>
                  <a:lnTo>
                    <a:pt x="1345171" y="1068841"/>
                  </a:lnTo>
                  <a:lnTo>
                    <a:pt x="1351972" y="1068160"/>
                  </a:lnTo>
                  <a:lnTo>
                    <a:pt x="1358093" y="1067253"/>
                  </a:lnTo>
                  <a:lnTo>
                    <a:pt x="1364213" y="1066346"/>
                  </a:lnTo>
                  <a:lnTo>
                    <a:pt x="1370108" y="1064985"/>
                  </a:lnTo>
                  <a:lnTo>
                    <a:pt x="1375775" y="1063852"/>
                  </a:lnTo>
                  <a:lnTo>
                    <a:pt x="1381442" y="1062491"/>
                  </a:lnTo>
                  <a:lnTo>
                    <a:pt x="1386656" y="1060903"/>
                  </a:lnTo>
                  <a:lnTo>
                    <a:pt x="1391870" y="1059089"/>
                  </a:lnTo>
                  <a:lnTo>
                    <a:pt x="1396858" y="1057275"/>
                  </a:lnTo>
                  <a:lnTo>
                    <a:pt x="1401392" y="1055234"/>
                  </a:lnTo>
                  <a:lnTo>
                    <a:pt x="1405699" y="1053193"/>
                  </a:lnTo>
                  <a:lnTo>
                    <a:pt x="1410233" y="1050925"/>
                  </a:lnTo>
                  <a:lnTo>
                    <a:pt x="1414087" y="1048430"/>
                  </a:lnTo>
                  <a:lnTo>
                    <a:pt x="1417941" y="1045935"/>
                  </a:lnTo>
                  <a:lnTo>
                    <a:pt x="1421568" y="1043441"/>
                  </a:lnTo>
                  <a:lnTo>
                    <a:pt x="1425195" y="1040493"/>
                  </a:lnTo>
                  <a:lnTo>
                    <a:pt x="1428142" y="1037771"/>
                  </a:lnTo>
                  <a:lnTo>
                    <a:pt x="1431316" y="1034596"/>
                  </a:lnTo>
                  <a:lnTo>
                    <a:pt x="1434036" y="1031421"/>
                  </a:lnTo>
                  <a:lnTo>
                    <a:pt x="1436756" y="1028246"/>
                  </a:lnTo>
                  <a:lnTo>
                    <a:pt x="1439023" y="1024844"/>
                  </a:lnTo>
                  <a:lnTo>
                    <a:pt x="1441290" y="1021216"/>
                  </a:lnTo>
                  <a:lnTo>
                    <a:pt x="1443104" y="1017360"/>
                  </a:lnTo>
                  <a:lnTo>
                    <a:pt x="1444918" y="1013505"/>
                  </a:lnTo>
                  <a:lnTo>
                    <a:pt x="1446504" y="1009650"/>
                  </a:lnTo>
                  <a:lnTo>
                    <a:pt x="1447865" y="1005568"/>
                  </a:lnTo>
                  <a:lnTo>
                    <a:pt x="1448998" y="1001032"/>
                  </a:lnTo>
                  <a:lnTo>
                    <a:pt x="1449905" y="996723"/>
                  </a:lnTo>
                  <a:lnTo>
                    <a:pt x="1450585" y="992414"/>
                  </a:lnTo>
                  <a:lnTo>
                    <a:pt x="1451265" y="987425"/>
                  </a:lnTo>
                  <a:lnTo>
                    <a:pt x="1451492" y="982889"/>
                  </a:lnTo>
                  <a:lnTo>
                    <a:pt x="1451719" y="977900"/>
                  </a:lnTo>
                  <a:lnTo>
                    <a:pt x="1451492" y="971777"/>
                  </a:lnTo>
                  <a:lnTo>
                    <a:pt x="1450812" y="965653"/>
                  </a:lnTo>
                  <a:lnTo>
                    <a:pt x="1450132" y="959984"/>
                  </a:lnTo>
                  <a:lnTo>
                    <a:pt x="1448998" y="954994"/>
                  </a:lnTo>
                  <a:lnTo>
                    <a:pt x="1447865" y="949778"/>
                  </a:lnTo>
                  <a:lnTo>
                    <a:pt x="1446051" y="944789"/>
                  </a:lnTo>
                  <a:lnTo>
                    <a:pt x="1444237" y="940253"/>
                  </a:lnTo>
                  <a:lnTo>
                    <a:pt x="1441971" y="935944"/>
                  </a:lnTo>
                  <a:lnTo>
                    <a:pt x="1439250" y="931862"/>
                  </a:lnTo>
                  <a:lnTo>
                    <a:pt x="1436756" y="928007"/>
                  </a:lnTo>
                  <a:lnTo>
                    <a:pt x="1433809" y="924605"/>
                  </a:lnTo>
                  <a:lnTo>
                    <a:pt x="1430862" y="921203"/>
                  </a:lnTo>
                  <a:lnTo>
                    <a:pt x="1427689" y="918028"/>
                  </a:lnTo>
                  <a:lnTo>
                    <a:pt x="1424515" y="914853"/>
                  </a:lnTo>
                  <a:lnTo>
                    <a:pt x="1421341" y="912359"/>
                  </a:lnTo>
                  <a:lnTo>
                    <a:pt x="1417714" y="910091"/>
                  </a:lnTo>
                  <a:lnTo>
                    <a:pt x="1413860" y="907369"/>
                  </a:lnTo>
                  <a:lnTo>
                    <a:pt x="1408873" y="904875"/>
                  </a:lnTo>
                  <a:lnTo>
                    <a:pt x="1397084" y="898752"/>
                  </a:lnTo>
                  <a:lnTo>
                    <a:pt x="1382122" y="891721"/>
                  </a:lnTo>
                  <a:lnTo>
                    <a:pt x="1363987" y="883557"/>
                  </a:lnTo>
                  <a:lnTo>
                    <a:pt x="1343131" y="874259"/>
                  </a:lnTo>
                  <a:lnTo>
                    <a:pt x="1326808" y="866548"/>
                  </a:lnTo>
                  <a:lnTo>
                    <a:pt x="1320461" y="863373"/>
                  </a:lnTo>
                  <a:lnTo>
                    <a:pt x="1315247" y="860652"/>
                  </a:lnTo>
                  <a:lnTo>
                    <a:pt x="1311166" y="857930"/>
                  </a:lnTo>
                  <a:lnTo>
                    <a:pt x="1308219" y="856116"/>
                  </a:lnTo>
                  <a:lnTo>
                    <a:pt x="1305952" y="854075"/>
                  </a:lnTo>
                  <a:lnTo>
                    <a:pt x="1303912" y="852034"/>
                  </a:lnTo>
                  <a:lnTo>
                    <a:pt x="1302325" y="849539"/>
                  </a:lnTo>
                  <a:lnTo>
                    <a:pt x="1301192" y="846364"/>
                  </a:lnTo>
                  <a:lnTo>
                    <a:pt x="1299831" y="843189"/>
                  </a:lnTo>
                  <a:lnTo>
                    <a:pt x="1299151" y="839560"/>
                  </a:lnTo>
                  <a:lnTo>
                    <a:pt x="1298698" y="835705"/>
                  </a:lnTo>
                  <a:lnTo>
                    <a:pt x="1298471" y="831396"/>
                  </a:lnTo>
                  <a:lnTo>
                    <a:pt x="1298471" y="828902"/>
                  </a:lnTo>
                  <a:lnTo>
                    <a:pt x="1298698" y="826407"/>
                  </a:lnTo>
                  <a:lnTo>
                    <a:pt x="1299378" y="824139"/>
                  </a:lnTo>
                  <a:lnTo>
                    <a:pt x="1299831" y="822098"/>
                  </a:lnTo>
                  <a:lnTo>
                    <a:pt x="1300285" y="820284"/>
                  </a:lnTo>
                  <a:lnTo>
                    <a:pt x="1301192" y="818469"/>
                  </a:lnTo>
                  <a:lnTo>
                    <a:pt x="1302098" y="816882"/>
                  </a:lnTo>
                  <a:lnTo>
                    <a:pt x="1303232" y="815748"/>
                  </a:lnTo>
                  <a:lnTo>
                    <a:pt x="1304365" y="814387"/>
                  </a:lnTo>
                  <a:lnTo>
                    <a:pt x="1305952" y="813253"/>
                  </a:lnTo>
                  <a:lnTo>
                    <a:pt x="1307539" y="812346"/>
                  </a:lnTo>
                  <a:lnTo>
                    <a:pt x="1309126" y="811439"/>
                  </a:lnTo>
                  <a:lnTo>
                    <a:pt x="1311166" y="810985"/>
                  </a:lnTo>
                  <a:lnTo>
                    <a:pt x="1312980" y="810532"/>
                  </a:lnTo>
                  <a:lnTo>
                    <a:pt x="1315247" y="810305"/>
                  </a:lnTo>
                  <a:lnTo>
                    <a:pt x="1317287" y="810305"/>
                  </a:lnTo>
                  <a:lnTo>
                    <a:pt x="1320234" y="810532"/>
                  </a:lnTo>
                  <a:lnTo>
                    <a:pt x="1322728" y="810759"/>
                  </a:lnTo>
                  <a:lnTo>
                    <a:pt x="1324995" y="811212"/>
                  </a:lnTo>
                  <a:lnTo>
                    <a:pt x="1327035" y="811893"/>
                  </a:lnTo>
                  <a:lnTo>
                    <a:pt x="1328849" y="812573"/>
                  </a:lnTo>
                  <a:lnTo>
                    <a:pt x="1330435" y="813934"/>
                  </a:lnTo>
                  <a:lnTo>
                    <a:pt x="1331796" y="814841"/>
                  </a:lnTo>
                  <a:lnTo>
                    <a:pt x="1332702" y="816428"/>
                  </a:lnTo>
                  <a:lnTo>
                    <a:pt x="1333609" y="818243"/>
                  </a:lnTo>
                  <a:lnTo>
                    <a:pt x="1334289" y="820284"/>
                  </a:lnTo>
                  <a:lnTo>
                    <a:pt x="1334969" y="823005"/>
                  </a:lnTo>
                  <a:lnTo>
                    <a:pt x="1335423" y="825953"/>
                  </a:lnTo>
                  <a:lnTo>
                    <a:pt x="1336103" y="833210"/>
                  </a:lnTo>
                  <a:lnTo>
                    <a:pt x="1336330" y="842509"/>
                  </a:lnTo>
                  <a:lnTo>
                    <a:pt x="1336330" y="854982"/>
                  </a:lnTo>
                  <a:lnTo>
                    <a:pt x="1439477" y="854982"/>
                  </a:lnTo>
                  <a:lnTo>
                    <a:pt x="1440384" y="846591"/>
                  </a:lnTo>
                  <a:lnTo>
                    <a:pt x="1440610" y="840694"/>
                  </a:lnTo>
                  <a:lnTo>
                    <a:pt x="1440610" y="836612"/>
                  </a:lnTo>
                  <a:lnTo>
                    <a:pt x="1440384" y="832757"/>
                  </a:lnTo>
                  <a:lnTo>
                    <a:pt x="1439704" y="828902"/>
                  </a:lnTo>
                  <a:lnTo>
                    <a:pt x="1439023" y="825046"/>
                  </a:lnTo>
                  <a:lnTo>
                    <a:pt x="1438343" y="821418"/>
                  </a:lnTo>
                  <a:lnTo>
                    <a:pt x="1437210" y="817789"/>
                  </a:lnTo>
                  <a:lnTo>
                    <a:pt x="1436303" y="814387"/>
                  </a:lnTo>
                  <a:lnTo>
                    <a:pt x="1434716" y="810985"/>
                  </a:lnTo>
                  <a:lnTo>
                    <a:pt x="1433129" y="808037"/>
                  </a:lnTo>
                  <a:lnTo>
                    <a:pt x="1431316" y="804862"/>
                  </a:lnTo>
                  <a:lnTo>
                    <a:pt x="1429502" y="801687"/>
                  </a:lnTo>
                  <a:lnTo>
                    <a:pt x="1427235" y="798966"/>
                  </a:lnTo>
                  <a:lnTo>
                    <a:pt x="1424968" y="796244"/>
                  </a:lnTo>
                  <a:lnTo>
                    <a:pt x="1422475" y="793750"/>
                  </a:lnTo>
                  <a:lnTo>
                    <a:pt x="1419754" y="791255"/>
                  </a:lnTo>
                  <a:lnTo>
                    <a:pt x="1416807" y="788534"/>
                  </a:lnTo>
                  <a:lnTo>
                    <a:pt x="1413860" y="786493"/>
                  </a:lnTo>
                  <a:lnTo>
                    <a:pt x="1410686" y="784225"/>
                  </a:lnTo>
                  <a:lnTo>
                    <a:pt x="1407059" y="782184"/>
                  </a:lnTo>
                  <a:lnTo>
                    <a:pt x="1403432" y="780143"/>
                  </a:lnTo>
                  <a:lnTo>
                    <a:pt x="1399578" y="778328"/>
                  </a:lnTo>
                  <a:lnTo>
                    <a:pt x="1395724" y="776514"/>
                  </a:lnTo>
                  <a:lnTo>
                    <a:pt x="1391644" y="774927"/>
                  </a:lnTo>
                  <a:lnTo>
                    <a:pt x="1387110" y="773339"/>
                  </a:lnTo>
                  <a:lnTo>
                    <a:pt x="1382576" y="771978"/>
                  </a:lnTo>
                  <a:lnTo>
                    <a:pt x="1377589" y="770844"/>
                  </a:lnTo>
                  <a:lnTo>
                    <a:pt x="1367614" y="768577"/>
                  </a:lnTo>
                  <a:lnTo>
                    <a:pt x="1356732" y="766762"/>
                  </a:lnTo>
                  <a:lnTo>
                    <a:pt x="1345171" y="765402"/>
                  </a:lnTo>
                  <a:lnTo>
                    <a:pt x="1345171" y="741362"/>
                  </a:lnTo>
                  <a:lnTo>
                    <a:pt x="1297791" y="741362"/>
                  </a:lnTo>
                  <a:close/>
                  <a:moveTo>
                    <a:pt x="1322274" y="628650"/>
                  </a:moveTo>
                  <a:lnTo>
                    <a:pt x="1329755" y="628877"/>
                  </a:lnTo>
                  <a:lnTo>
                    <a:pt x="1337236" y="629330"/>
                  </a:lnTo>
                  <a:lnTo>
                    <a:pt x="1344717" y="629557"/>
                  </a:lnTo>
                  <a:lnTo>
                    <a:pt x="1351972" y="630237"/>
                  </a:lnTo>
                  <a:lnTo>
                    <a:pt x="1359453" y="631144"/>
                  </a:lnTo>
                  <a:lnTo>
                    <a:pt x="1366480" y="632052"/>
                  </a:lnTo>
                  <a:lnTo>
                    <a:pt x="1373735" y="633412"/>
                  </a:lnTo>
                  <a:lnTo>
                    <a:pt x="1380762" y="634546"/>
                  </a:lnTo>
                  <a:lnTo>
                    <a:pt x="1388017" y="636134"/>
                  </a:lnTo>
                  <a:lnTo>
                    <a:pt x="1395044" y="637948"/>
                  </a:lnTo>
                  <a:lnTo>
                    <a:pt x="1401845" y="639762"/>
                  </a:lnTo>
                  <a:lnTo>
                    <a:pt x="1408646" y="641803"/>
                  </a:lnTo>
                  <a:lnTo>
                    <a:pt x="1415674" y="643844"/>
                  </a:lnTo>
                  <a:lnTo>
                    <a:pt x="1422248" y="646566"/>
                  </a:lnTo>
                  <a:lnTo>
                    <a:pt x="1428822" y="648834"/>
                  </a:lnTo>
                  <a:lnTo>
                    <a:pt x="1435396" y="651555"/>
                  </a:lnTo>
                  <a:lnTo>
                    <a:pt x="1441971" y="654503"/>
                  </a:lnTo>
                  <a:lnTo>
                    <a:pt x="1448318" y="657225"/>
                  </a:lnTo>
                  <a:lnTo>
                    <a:pt x="1454439" y="660400"/>
                  </a:lnTo>
                  <a:lnTo>
                    <a:pt x="1460786" y="663802"/>
                  </a:lnTo>
                  <a:lnTo>
                    <a:pt x="1466907" y="667203"/>
                  </a:lnTo>
                  <a:lnTo>
                    <a:pt x="1472801" y="670832"/>
                  </a:lnTo>
                  <a:lnTo>
                    <a:pt x="1478695" y="674687"/>
                  </a:lnTo>
                  <a:lnTo>
                    <a:pt x="1484590" y="678543"/>
                  </a:lnTo>
                  <a:lnTo>
                    <a:pt x="1490257" y="682398"/>
                  </a:lnTo>
                  <a:lnTo>
                    <a:pt x="1495924" y="686480"/>
                  </a:lnTo>
                  <a:lnTo>
                    <a:pt x="1501592" y="690562"/>
                  </a:lnTo>
                  <a:lnTo>
                    <a:pt x="1507033" y="695098"/>
                  </a:lnTo>
                  <a:lnTo>
                    <a:pt x="1512473" y="699634"/>
                  </a:lnTo>
                  <a:lnTo>
                    <a:pt x="1517687" y="704169"/>
                  </a:lnTo>
                  <a:lnTo>
                    <a:pt x="1522901" y="708932"/>
                  </a:lnTo>
                  <a:lnTo>
                    <a:pt x="1527662" y="713921"/>
                  </a:lnTo>
                  <a:lnTo>
                    <a:pt x="1532649" y="718684"/>
                  </a:lnTo>
                  <a:lnTo>
                    <a:pt x="1537183" y="723900"/>
                  </a:lnTo>
                  <a:lnTo>
                    <a:pt x="1541944" y="729116"/>
                  </a:lnTo>
                  <a:lnTo>
                    <a:pt x="1546478" y="734332"/>
                  </a:lnTo>
                  <a:lnTo>
                    <a:pt x="1551012" y="739775"/>
                  </a:lnTo>
                  <a:lnTo>
                    <a:pt x="1555092" y="745444"/>
                  </a:lnTo>
                  <a:lnTo>
                    <a:pt x="1559173" y="751114"/>
                  </a:lnTo>
                  <a:lnTo>
                    <a:pt x="1563027" y="756784"/>
                  </a:lnTo>
                  <a:lnTo>
                    <a:pt x="1566881" y="762907"/>
                  </a:lnTo>
                  <a:lnTo>
                    <a:pt x="1570735" y="768803"/>
                  </a:lnTo>
                  <a:lnTo>
                    <a:pt x="1574362" y="774700"/>
                  </a:lnTo>
                  <a:lnTo>
                    <a:pt x="1577762" y="780823"/>
                  </a:lnTo>
                  <a:lnTo>
                    <a:pt x="1581163" y="786946"/>
                  </a:lnTo>
                  <a:lnTo>
                    <a:pt x="1584110" y="793296"/>
                  </a:lnTo>
                  <a:lnTo>
                    <a:pt x="1587057" y="799646"/>
                  </a:lnTo>
                  <a:lnTo>
                    <a:pt x="1589777" y="806223"/>
                  </a:lnTo>
                  <a:lnTo>
                    <a:pt x="1592724" y="812800"/>
                  </a:lnTo>
                  <a:lnTo>
                    <a:pt x="1594991" y="819377"/>
                  </a:lnTo>
                  <a:lnTo>
                    <a:pt x="1597712" y="825953"/>
                  </a:lnTo>
                  <a:lnTo>
                    <a:pt x="1599752" y="832984"/>
                  </a:lnTo>
                  <a:lnTo>
                    <a:pt x="1601792" y="839560"/>
                  </a:lnTo>
                  <a:lnTo>
                    <a:pt x="1603606" y="846591"/>
                  </a:lnTo>
                  <a:lnTo>
                    <a:pt x="1605419" y="853621"/>
                  </a:lnTo>
                  <a:lnTo>
                    <a:pt x="1606779" y="860878"/>
                  </a:lnTo>
                  <a:lnTo>
                    <a:pt x="1608140" y="867682"/>
                  </a:lnTo>
                  <a:lnTo>
                    <a:pt x="1609500" y="874939"/>
                  </a:lnTo>
                  <a:lnTo>
                    <a:pt x="1610407" y="882196"/>
                  </a:lnTo>
                  <a:lnTo>
                    <a:pt x="1611313" y="889680"/>
                  </a:lnTo>
                  <a:lnTo>
                    <a:pt x="1611993" y="896937"/>
                  </a:lnTo>
                  <a:lnTo>
                    <a:pt x="1612220" y="904421"/>
                  </a:lnTo>
                  <a:lnTo>
                    <a:pt x="1612447" y="911905"/>
                  </a:lnTo>
                  <a:lnTo>
                    <a:pt x="1612900" y="919389"/>
                  </a:lnTo>
                  <a:lnTo>
                    <a:pt x="1612447" y="926873"/>
                  </a:lnTo>
                  <a:lnTo>
                    <a:pt x="1612220" y="934357"/>
                  </a:lnTo>
                  <a:lnTo>
                    <a:pt x="1611993" y="941614"/>
                  </a:lnTo>
                  <a:lnTo>
                    <a:pt x="1611313" y="949098"/>
                  </a:lnTo>
                  <a:lnTo>
                    <a:pt x="1610407" y="956128"/>
                  </a:lnTo>
                  <a:lnTo>
                    <a:pt x="1609500" y="963385"/>
                  </a:lnTo>
                  <a:lnTo>
                    <a:pt x="1608140" y="970643"/>
                  </a:lnTo>
                  <a:lnTo>
                    <a:pt x="1606779" y="977900"/>
                  </a:lnTo>
                  <a:lnTo>
                    <a:pt x="1605419" y="984930"/>
                  </a:lnTo>
                  <a:lnTo>
                    <a:pt x="1603606" y="991734"/>
                  </a:lnTo>
                  <a:lnTo>
                    <a:pt x="1601792" y="998764"/>
                  </a:lnTo>
                  <a:lnTo>
                    <a:pt x="1599752" y="1005794"/>
                  </a:lnTo>
                  <a:lnTo>
                    <a:pt x="1597712" y="1012371"/>
                  </a:lnTo>
                  <a:lnTo>
                    <a:pt x="1594991" y="1019175"/>
                  </a:lnTo>
                  <a:lnTo>
                    <a:pt x="1592724" y="1025752"/>
                  </a:lnTo>
                  <a:lnTo>
                    <a:pt x="1589777" y="1032328"/>
                  </a:lnTo>
                  <a:lnTo>
                    <a:pt x="1587057" y="1038678"/>
                  </a:lnTo>
                  <a:lnTo>
                    <a:pt x="1584110" y="1045255"/>
                  </a:lnTo>
                  <a:lnTo>
                    <a:pt x="1581163" y="1051605"/>
                  </a:lnTo>
                  <a:lnTo>
                    <a:pt x="1577762" y="1057728"/>
                  </a:lnTo>
                  <a:lnTo>
                    <a:pt x="1574362" y="1063852"/>
                  </a:lnTo>
                  <a:lnTo>
                    <a:pt x="1570735" y="1069975"/>
                  </a:lnTo>
                  <a:lnTo>
                    <a:pt x="1566881" y="1075871"/>
                  </a:lnTo>
                  <a:lnTo>
                    <a:pt x="1563027" y="1081768"/>
                  </a:lnTo>
                  <a:lnTo>
                    <a:pt x="1559173" y="1087437"/>
                  </a:lnTo>
                  <a:lnTo>
                    <a:pt x="1555092" y="1093107"/>
                  </a:lnTo>
                  <a:lnTo>
                    <a:pt x="1551012" y="1098550"/>
                  </a:lnTo>
                  <a:lnTo>
                    <a:pt x="1546478" y="1103993"/>
                  </a:lnTo>
                  <a:lnTo>
                    <a:pt x="1541944" y="1109435"/>
                  </a:lnTo>
                  <a:lnTo>
                    <a:pt x="1537183" y="1114652"/>
                  </a:lnTo>
                  <a:lnTo>
                    <a:pt x="1532649" y="1119641"/>
                  </a:lnTo>
                  <a:lnTo>
                    <a:pt x="1527662" y="1124630"/>
                  </a:lnTo>
                  <a:lnTo>
                    <a:pt x="1522901" y="1129619"/>
                  </a:lnTo>
                  <a:lnTo>
                    <a:pt x="1517687" y="1134382"/>
                  </a:lnTo>
                  <a:lnTo>
                    <a:pt x="1512473" y="1139144"/>
                  </a:lnTo>
                  <a:lnTo>
                    <a:pt x="1507033" y="1143453"/>
                  </a:lnTo>
                  <a:lnTo>
                    <a:pt x="1501592" y="1147762"/>
                  </a:lnTo>
                  <a:lnTo>
                    <a:pt x="1495924" y="1151844"/>
                  </a:lnTo>
                  <a:lnTo>
                    <a:pt x="1490257" y="1156153"/>
                  </a:lnTo>
                  <a:lnTo>
                    <a:pt x="1484590" y="1160235"/>
                  </a:lnTo>
                  <a:lnTo>
                    <a:pt x="1478695" y="1164091"/>
                  </a:lnTo>
                  <a:lnTo>
                    <a:pt x="1472801" y="1167719"/>
                  </a:lnTo>
                  <a:lnTo>
                    <a:pt x="1466907" y="1171348"/>
                  </a:lnTo>
                  <a:lnTo>
                    <a:pt x="1460786" y="1174750"/>
                  </a:lnTo>
                  <a:lnTo>
                    <a:pt x="1454439" y="1177925"/>
                  </a:lnTo>
                  <a:lnTo>
                    <a:pt x="1448318" y="1181100"/>
                  </a:lnTo>
                  <a:lnTo>
                    <a:pt x="1441971" y="1184275"/>
                  </a:lnTo>
                  <a:lnTo>
                    <a:pt x="1435396" y="1186996"/>
                  </a:lnTo>
                  <a:lnTo>
                    <a:pt x="1428822" y="1189491"/>
                  </a:lnTo>
                  <a:lnTo>
                    <a:pt x="1422248" y="1192212"/>
                  </a:lnTo>
                  <a:lnTo>
                    <a:pt x="1415674" y="1194480"/>
                  </a:lnTo>
                  <a:lnTo>
                    <a:pt x="1408646" y="1196748"/>
                  </a:lnTo>
                  <a:lnTo>
                    <a:pt x="1401845" y="1198562"/>
                  </a:lnTo>
                  <a:lnTo>
                    <a:pt x="1395044" y="1200603"/>
                  </a:lnTo>
                  <a:lnTo>
                    <a:pt x="1388017" y="1202191"/>
                  </a:lnTo>
                  <a:lnTo>
                    <a:pt x="1380762" y="1203778"/>
                  </a:lnTo>
                  <a:lnTo>
                    <a:pt x="1373735" y="1205366"/>
                  </a:lnTo>
                  <a:lnTo>
                    <a:pt x="1366480" y="1206273"/>
                  </a:lnTo>
                  <a:lnTo>
                    <a:pt x="1359453" y="1207407"/>
                  </a:lnTo>
                  <a:lnTo>
                    <a:pt x="1351972" y="1208087"/>
                  </a:lnTo>
                  <a:lnTo>
                    <a:pt x="1344717" y="1208994"/>
                  </a:lnTo>
                  <a:lnTo>
                    <a:pt x="1337236" y="1209448"/>
                  </a:lnTo>
                  <a:lnTo>
                    <a:pt x="1329755" y="1209675"/>
                  </a:lnTo>
                  <a:lnTo>
                    <a:pt x="1322274" y="1209675"/>
                  </a:lnTo>
                  <a:lnTo>
                    <a:pt x="1314793" y="1209675"/>
                  </a:lnTo>
                  <a:lnTo>
                    <a:pt x="1307312" y="1209448"/>
                  </a:lnTo>
                  <a:lnTo>
                    <a:pt x="1300058" y="1208994"/>
                  </a:lnTo>
                  <a:lnTo>
                    <a:pt x="1292577" y="1208087"/>
                  </a:lnTo>
                  <a:lnTo>
                    <a:pt x="1285323" y="1207407"/>
                  </a:lnTo>
                  <a:lnTo>
                    <a:pt x="1278068" y="1206273"/>
                  </a:lnTo>
                  <a:lnTo>
                    <a:pt x="1271041" y="1205366"/>
                  </a:lnTo>
                  <a:lnTo>
                    <a:pt x="1263787" y="1203778"/>
                  </a:lnTo>
                  <a:lnTo>
                    <a:pt x="1256759" y="1202191"/>
                  </a:lnTo>
                  <a:lnTo>
                    <a:pt x="1249731" y="1200603"/>
                  </a:lnTo>
                  <a:lnTo>
                    <a:pt x="1242930" y="1198562"/>
                  </a:lnTo>
                  <a:lnTo>
                    <a:pt x="1235903" y="1196748"/>
                  </a:lnTo>
                  <a:lnTo>
                    <a:pt x="1229102" y="1194480"/>
                  </a:lnTo>
                  <a:lnTo>
                    <a:pt x="1222528" y="1192212"/>
                  </a:lnTo>
                  <a:lnTo>
                    <a:pt x="1215727" y="1189491"/>
                  </a:lnTo>
                  <a:lnTo>
                    <a:pt x="1209379" y="1186996"/>
                  </a:lnTo>
                  <a:lnTo>
                    <a:pt x="1202805" y="1184275"/>
                  </a:lnTo>
                  <a:lnTo>
                    <a:pt x="1196457" y="1181100"/>
                  </a:lnTo>
                  <a:lnTo>
                    <a:pt x="1189883" y="1177925"/>
                  </a:lnTo>
                  <a:lnTo>
                    <a:pt x="1183762" y="1174750"/>
                  </a:lnTo>
                  <a:lnTo>
                    <a:pt x="1177868" y="1171348"/>
                  </a:lnTo>
                  <a:lnTo>
                    <a:pt x="1171747" y="1167719"/>
                  </a:lnTo>
                  <a:lnTo>
                    <a:pt x="1165853" y="1164091"/>
                  </a:lnTo>
                  <a:lnTo>
                    <a:pt x="1159732" y="1160235"/>
                  </a:lnTo>
                  <a:lnTo>
                    <a:pt x="1154065" y="1156153"/>
                  </a:lnTo>
                  <a:lnTo>
                    <a:pt x="1148398" y="1151844"/>
                  </a:lnTo>
                  <a:lnTo>
                    <a:pt x="1142957" y="1147762"/>
                  </a:lnTo>
                  <a:lnTo>
                    <a:pt x="1137743" y="1143453"/>
                  </a:lnTo>
                  <a:lnTo>
                    <a:pt x="1132302" y="1139144"/>
                  </a:lnTo>
                  <a:lnTo>
                    <a:pt x="1127088" y="1134382"/>
                  </a:lnTo>
                  <a:lnTo>
                    <a:pt x="1121874" y="1129619"/>
                  </a:lnTo>
                  <a:lnTo>
                    <a:pt x="1117113" y="1124630"/>
                  </a:lnTo>
                  <a:lnTo>
                    <a:pt x="1112126" y="1119641"/>
                  </a:lnTo>
                  <a:lnTo>
                    <a:pt x="1107139" y="1114652"/>
                  </a:lnTo>
                  <a:lnTo>
                    <a:pt x="1102605" y="1109435"/>
                  </a:lnTo>
                  <a:lnTo>
                    <a:pt x="1098298" y="1103993"/>
                  </a:lnTo>
                  <a:lnTo>
                    <a:pt x="1093764" y="1098550"/>
                  </a:lnTo>
                  <a:lnTo>
                    <a:pt x="1089683" y="1093107"/>
                  </a:lnTo>
                  <a:lnTo>
                    <a:pt x="1085602" y="1087437"/>
                  </a:lnTo>
                  <a:lnTo>
                    <a:pt x="1081522" y="1081768"/>
                  </a:lnTo>
                  <a:lnTo>
                    <a:pt x="1077668" y="1075871"/>
                  </a:lnTo>
                  <a:lnTo>
                    <a:pt x="1074041" y="1069975"/>
                  </a:lnTo>
                  <a:lnTo>
                    <a:pt x="1070414" y="1063852"/>
                  </a:lnTo>
                  <a:lnTo>
                    <a:pt x="1067013" y="1057728"/>
                  </a:lnTo>
                  <a:lnTo>
                    <a:pt x="1063613" y="1051605"/>
                  </a:lnTo>
                  <a:lnTo>
                    <a:pt x="1060439" y="1045255"/>
                  </a:lnTo>
                  <a:lnTo>
                    <a:pt x="1057492" y="1038678"/>
                  </a:lnTo>
                  <a:lnTo>
                    <a:pt x="1054545" y="1032328"/>
                  </a:lnTo>
                  <a:lnTo>
                    <a:pt x="1052051" y="1025752"/>
                  </a:lnTo>
                  <a:lnTo>
                    <a:pt x="1049558" y="1019175"/>
                  </a:lnTo>
                  <a:lnTo>
                    <a:pt x="1047064" y="1012371"/>
                  </a:lnTo>
                  <a:lnTo>
                    <a:pt x="1044797" y="1005794"/>
                  </a:lnTo>
                  <a:lnTo>
                    <a:pt x="1042757" y="998764"/>
                  </a:lnTo>
                  <a:lnTo>
                    <a:pt x="1040943" y="991734"/>
                  </a:lnTo>
                  <a:lnTo>
                    <a:pt x="1039356" y="984930"/>
                  </a:lnTo>
                  <a:lnTo>
                    <a:pt x="1037769" y="977900"/>
                  </a:lnTo>
                  <a:lnTo>
                    <a:pt x="1036409" y="970643"/>
                  </a:lnTo>
                  <a:lnTo>
                    <a:pt x="1035276" y="963385"/>
                  </a:lnTo>
                  <a:lnTo>
                    <a:pt x="1034142" y="956128"/>
                  </a:lnTo>
                  <a:lnTo>
                    <a:pt x="1033462" y="949098"/>
                  </a:lnTo>
                  <a:lnTo>
                    <a:pt x="1032782" y="941614"/>
                  </a:lnTo>
                  <a:lnTo>
                    <a:pt x="1032102" y="934357"/>
                  </a:lnTo>
                  <a:lnTo>
                    <a:pt x="1031875" y="926873"/>
                  </a:lnTo>
                  <a:lnTo>
                    <a:pt x="1031875" y="919389"/>
                  </a:lnTo>
                  <a:lnTo>
                    <a:pt x="1031875" y="911905"/>
                  </a:lnTo>
                  <a:lnTo>
                    <a:pt x="1032102" y="904421"/>
                  </a:lnTo>
                  <a:lnTo>
                    <a:pt x="1032782" y="896937"/>
                  </a:lnTo>
                  <a:lnTo>
                    <a:pt x="1033462" y="889680"/>
                  </a:lnTo>
                  <a:lnTo>
                    <a:pt x="1034142" y="882196"/>
                  </a:lnTo>
                  <a:lnTo>
                    <a:pt x="1035276" y="874939"/>
                  </a:lnTo>
                  <a:lnTo>
                    <a:pt x="1036409" y="867682"/>
                  </a:lnTo>
                  <a:lnTo>
                    <a:pt x="1037769" y="860878"/>
                  </a:lnTo>
                  <a:lnTo>
                    <a:pt x="1039356" y="853621"/>
                  </a:lnTo>
                  <a:lnTo>
                    <a:pt x="1040943" y="846591"/>
                  </a:lnTo>
                  <a:lnTo>
                    <a:pt x="1042757" y="839560"/>
                  </a:lnTo>
                  <a:lnTo>
                    <a:pt x="1044797" y="832984"/>
                  </a:lnTo>
                  <a:lnTo>
                    <a:pt x="1047064" y="825953"/>
                  </a:lnTo>
                  <a:lnTo>
                    <a:pt x="1049558" y="819377"/>
                  </a:lnTo>
                  <a:lnTo>
                    <a:pt x="1052051" y="812800"/>
                  </a:lnTo>
                  <a:lnTo>
                    <a:pt x="1054545" y="806223"/>
                  </a:lnTo>
                  <a:lnTo>
                    <a:pt x="1057492" y="799646"/>
                  </a:lnTo>
                  <a:lnTo>
                    <a:pt x="1060439" y="793296"/>
                  </a:lnTo>
                  <a:lnTo>
                    <a:pt x="1063613" y="786946"/>
                  </a:lnTo>
                  <a:lnTo>
                    <a:pt x="1067013" y="780823"/>
                  </a:lnTo>
                  <a:lnTo>
                    <a:pt x="1070414" y="774700"/>
                  </a:lnTo>
                  <a:lnTo>
                    <a:pt x="1074041" y="768803"/>
                  </a:lnTo>
                  <a:lnTo>
                    <a:pt x="1077668" y="762907"/>
                  </a:lnTo>
                  <a:lnTo>
                    <a:pt x="1081522" y="756784"/>
                  </a:lnTo>
                  <a:lnTo>
                    <a:pt x="1085602" y="751114"/>
                  </a:lnTo>
                  <a:lnTo>
                    <a:pt x="1089683" y="745444"/>
                  </a:lnTo>
                  <a:lnTo>
                    <a:pt x="1093764" y="739775"/>
                  </a:lnTo>
                  <a:lnTo>
                    <a:pt x="1098298" y="734332"/>
                  </a:lnTo>
                  <a:lnTo>
                    <a:pt x="1102605" y="729116"/>
                  </a:lnTo>
                  <a:lnTo>
                    <a:pt x="1107139" y="723900"/>
                  </a:lnTo>
                  <a:lnTo>
                    <a:pt x="1112126" y="718684"/>
                  </a:lnTo>
                  <a:lnTo>
                    <a:pt x="1117113" y="713921"/>
                  </a:lnTo>
                  <a:lnTo>
                    <a:pt x="1121874" y="708932"/>
                  </a:lnTo>
                  <a:lnTo>
                    <a:pt x="1127088" y="704169"/>
                  </a:lnTo>
                  <a:lnTo>
                    <a:pt x="1132302" y="699634"/>
                  </a:lnTo>
                  <a:lnTo>
                    <a:pt x="1137743" y="695098"/>
                  </a:lnTo>
                  <a:lnTo>
                    <a:pt x="1142957" y="690562"/>
                  </a:lnTo>
                  <a:lnTo>
                    <a:pt x="1148398" y="686480"/>
                  </a:lnTo>
                  <a:lnTo>
                    <a:pt x="1154065" y="682398"/>
                  </a:lnTo>
                  <a:lnTo>
                    <a:pt x="1159732" y="678543"/>
                  </a:lnTo>
                  <a:lnTo>
                    <a:pt x="1165853" y="674687"/>
                  </a:lnTo>
                  <a:lnTo>
                    <a:pt x="1171747" y="670832"/>
                  </a:lnTo>
                  <a:lnTo>
                    <a:pt x="1177868" y="667203"/>
                  </a:lnTo>
                  <a:lnTo>
                    <a:pt x="1183762" y="663802"/>
                  </a:lnTo>
                  <a:lnTo>
                    <a:pt x="1189883" y="660400"/>
                  </a:lnTo>
                  <a:lnTo>
                    <a:pt x="1196457" y="657225"/>
                  </a:lnTo>
                  <a:lnTo>
                    <a:pt x="1202805" y="654503"/>
                  </a:lnTo>
                  <a:lnTo>
                    <a:pt x="1209379" y="651555"/>
                  </a:lnTo>
                  <a:lnTo>
                    <a:pt x="1215727" y="648834"/>
                  </a:lnTo>
                  <a:lnTo>
                    <a:pt x="1222528" y="646566"/>
                  </a:lnTo>
                  <a:lnTo>
                    <a:pt x="1229102" y="643844"/>
                  </a:lnTo>
                  <a:lnTo>
                    <a:pt x="1235903" y="641803"/>
                  </a:lnTo>
                  <a:lnTo>
                    <a:pt x="1242930" y="639762"/>
                  </a:lnTo>
                  <a:lnTo>
                    <a:pt x="1249731" y="637948"/>
                  </a:lnTo>
                  <a:lnTo>
                    <a:pt x="1256759" y="636134"/>
                  </a:lnTo>
                  <a:lnTo>
                    <a:pt x="1263787" y="634546"/>
                  </a:lnTo>
                  <a:lnTo>
                    <a:pt x="1271041" y="633412"/>
                  </a:lnTo>
                  <a:lnTo>
                    <a:pt x="1278068" y="632052"/>
                  </a:lnTo>
                  <a:lnTo>
                    <a:pt x="1285323" y="631144"/>
                  </a:lnTo>
                  <a:lnTo>
                    <a:pt x="1292577" y="630237"/>
                  </a:lnTo>
                  <a:lnTo>
                    <a:pt x="1300058" y="629557"/>
                  </a:lnTo>
                  <a:lnTo>
                    <a:pt x="1307312" y="629330"/>
                  </a:lnTo>
                  <a:lnTo>
                    <a:pt x="1314793" y="628877"/>
                  </a:lnTo>
                  <a:lnTo>
                    <a:pt x="1322274" y="628650"/>
                  </a:lnTo>
                  <a:close/>
                  <a:moveTo>
                    <a:pt x="1872408" y="450081"/>
                  </a:moveTo>
                  <a:lnTo>
                    <a:pt x="1872408" y="463897"/>
                  </a:lnTo>
                  <a:lnTo>
                    <a:pt x="1864899" y="464803"/>
                  </a:lnTo>
                  <a:lnTo>
                    <a:pt x="1857846" y="465709"/>
                  </a:lnTo>
                  <a:lnTo>
                    <a:pt x="1851474" y="467068"/>
                  </a:lnTo>
                  <a:lnTo>
                    <a:pt x="1845558" y="468880"/>
                  </a:lnTo>
                  <a:lnTo>
                    <a:pt x="1839870" y="470691"/>
                  </a:lnTo>
                  <a:lnTo>
                    <a:pt x="1834864" y="472730"/>
                  </a:lnTo>
                  <a:lnTo>
                    <a:pt x="1830313" y="474995"/>
                  </a:lnTo>
                  <a:lnTo>
                    <a:pt x="1826218" y="477939"/>
                  </a:lnTo>
                  <a:lnTo>
                    <a:pt x="1822577" y="480657"/>
                  </a:lnTo>
                  <a:lnTo>
                    <a:pt x="1819391" y="483827"/>
                  </a:lnTo>
                  <a:lnTo>
                    <a:pt x="1816888" y="487451"/>
                  </a:lnTo>
                  <a:lnTo>
                    <a:pt x="1814840" y="491075"/>
                  </a:lnTo>
                  <a:lnTo>
                    <a:pt x="1813020" y="495152"/>
                  </a:lnTo>
                  <a:lnTo>
                    <a:pt x="1811882" y="499228"/>
                  </a:lnTo>
                  <a:lnTo>
                    <a:pt x="1811200" y="503984"/>
                  </a:lnTo>
                  <a:lnTo>
                    <a:pt x="1810745" y="508514"/>
                  </a:lnTo>
                  <a:lnTo>
                    <a:pt x="1810745" y="511911"/>
                  </a:lnTo>
                  <a:lnTo>
                    <a:pt x="1811427" y="515309"/>
                  </a:lnTo>
                  <a:lnTo>
                    <a:pt x="1811882" y="518253"/>
                  </a:lnTo>
                  <a:lnTo>
                    <a:pt x="1812565" y="521424"/>
                  </a:lnTo>
                  <a:lnTo>
                    <a:pt x="1813703" y="524594"/>
                  </a:lnTo>
                  <a:lnTo>
                    <a:pt x="1815068" y="527312"/>
                  </a:lnTo>
                  <a:lnTo>
                    <a:pt x="1816206" y="530257"/>
                  </a:lnTo>
                  <a:lnTo>
                    <a:pt x="1818026" y="532974"/>
                  </a:lnTo>
                  <a:lnTo>
                    <a:pt x="1819846" y="535692"/>
                  </a:lnTo>
                  <a:lnTo>
                    <a:pt x="1821894" y="537957"/>
                  </a:lnTo>
                  <a:lnTo>
                    <a:pt x="1823942" y="540222"/>
                  </a:lnTo>
                  <a:lnTo>
                    <a:pt x="1826218" y="542487"/>
                  </a:lnTo>
                  <a:lnTo>
                    <a:pt x="1828265" y="544298"/>
                  </a:lnTo>
                  <a:lnTo>
                    <a:pt x="1830541" y="546337"/>
                  </a:lnTo>
                  <a:lnTo>
                    <a:pt x="1832816" y="547922"/>
                  </a:lnTo>
                  <a:lnTo>
                    <a:pt x="1835547" y="549508"/>
                  </a:lnTo>
                  <a:lnTo>
                    <a:pt x="1841463" y="552905"/>
                  </a:lnTo>
                  <a:lnTo>
                    <a:pt x="1849654" y="557208"/>
                  </a:lnTo>
                  <a:lnTo>
                    <a:pt x="1860349" y="562191"/>
                  </a:lnTo>
                  <a:lnTo>
                    <a:pt x="1873319" y="568079"/>
                  </a:lnTo>
                  <a:lnTo>
                    <a:pt x="1877187" y="569891"/>
                  </a:lnTo>
                  <a:lnTo>
                    <a:pt x="1880827" y="571703"/>
                  </a:lnTo>
                  <a:lnTo>
                    <a:pt x="1883785" y="573515"/>
                  </a:lnTo>
                  <a:lnTo>
                    <a:pt x="1886516" y="575327"/>
                  </a:lnTo>
                  <a:lnTo>
                    <a:pt x="1888564" y="577139"/>
                  </a:lnTo>
                  <a:lnTo>
                    <a:pt x="1890384" y="578497"/>
                  </a:lnTo>
                  <a:lnTo>
                    <a:pt x="1891749" y="580083"/>
                  </a:lnTo>
                  <a:lnTo>
                    <a:pt x="1892660" y="581895"/>
                  </a:lnTo>
                  <a:lnTo>
                    <a:pt x="1893342" y="583480"/>
                  </a:lnTo>
                  <a:lnTo>
                    <a:pt x="1894025" y="585518"/>
                  </a:lnTo>
                  <a:lnTo>
                    <a:pt x="1894707" y="590501"/>
                  </a:lnTo>
                  <a:lnTo>
                    <a:pt x="1895390" y="596163"/>
                  </a:lnTo>
                  <a:lnTo>
                    <a:pt x="1895390" y="602958"/>
                  </a:lnTo>
                  <a:lnTo>
                    <a:pt x="1895390" y="605675"/>
                  </a:lnTo>
                  <a:lnTo>
                    <a:pt x="1894707" y="608167"/>
                  </a:lnTo>
                  <a:lnTo>
                    <a:pt x="1894025" y="610205"/>
                  </a:lnTo>
                  <a:lnTo>
                    <a:pt x="1892660" y="611791"/>
                  </a:lnTo>
                  <a:lnTo>
                    <a:pt x="1890839" y="613149"/>
                  </a:lnTo>
                  <a:lnTo>
                    <a:pt x="1888791" y="614055"/>
                  </a:lnTo>
                  <a:lnTo>
                    <a:pt x="1886061" y="614735"/>
                  </a:lnTo>
                  <a:lnTo>
                    <a:pt x="1883330" y="614961"/>
                  </a:lnTo>
                  <a:lnTo>
                    <a:pt x="1880145" y="614735"/>
                  </a:lnTo>
                  <a:lnTo>
                    <a:pt x="1878552" y="614055"/>
                  </a:lnTo>
                  <a:lnTo>
                    <a:pt x="1877414" y="613602"/>
                  </a:lnTo>
                  <a:lnTo>
                    <a:pt x="1876277" y="613149"/>
                  </a:lnTo>
                  <a:lnTo>
                    <a:pt x="1875594" y="612243"/>
                  </a:lnTo>
                  <a:lnTo>
                    <a:pt x="1874684" y="611564"/>
                  </a:lnTo>
                  <a:lnTo>
                    <a:pt x="1874229" y="610432"/>
                  </a:lnTo>
                  <a:lnTo>
                    <a:pt x="1873774" y="609299"/>
                  </a:lnTo>
                  <a:lnTo>
                    <a:pt x="1873546" y="607487"/>
                  </a:lnTo>
                  <a:lnTo>
                    <a:pt x="1872863" y="602731"/>
                  </a:lnTo>
                  <a:lnTo>
                    <a:pt x="1872408" y="596616"/>
                  </a:lnTo>
                  <a:lnTo>
                    <a:pt x="1872408" y="588689"/>
                  </a:lnTo>
                  <a:lnTo>
                    <a:pt x="1872408" y="577818"/>
                  </a:lnTo>
                  <a:lnTo>
                    <a:pt x="1811655" y="577818"/>
                  </a:lnTo>
                  <a:lnTo>
                    <a:pt x="1811655" y="586424"/>
                  </a:lnTo>
                  <a:lnTo>
                    <a:pt x="1811882" y="593445"/>
                  </a:lnTo>
                  <a:lnTo>
                    <a:pt x="1812338" y="596616"/>
                  </a:lnTo>
                  <a:lnTo>
                    <a:pt x="1813020" y="600013"/>
                  </a:lnTo>
                  <a:lnTo>
                    <a:pt x="1813475" y="602958"/>
                  </a:lnTo>
                  <a:lnTo>
                    <a:pt x="1814158" y="605902"/>
                  </a:lnTo>
                  <a:lnTo>
                    <a:pt x="1815296" y="608620"/>
                  </a:lnTo>
                  <a:lnTo>
                    <a:pt x="1816206" y="611338"/>
                  </a:lnTo>
                  <a:lnTo>
                    <a:pt x="1817343" y="613829"/>
                  </a:lnTo>
                  <a:lnTo>
                    <a:pt x="1818936" y="616094"/>
                  </a:lnTo>
                  <a:lnTo>
                    <a:pt x="1820074" y="618359"/>
                  </a:lnTo>
                  <a:lnTo>
                    <a:pt x="1821894" y="620623"/>
                  </a:lnTo>
                  <a:lnTo>
                    <a:pt x="1823715" y="622435"/>
                  </a:lnTo>
                  <a:lnTo>
                    <a:pt x="1825535" y="624247"/>
                  </a:lnTo>
                  <a:lnTo>
                    <a:pt x="1827583" y="626059"/>
                  </a:lnTo>
                  <a:lnTo>
                    <a:pt x="1829631" y="627418"/>
                  </a:lnTo>
                  <a:lnTo>
                    <a:pt x="1834409" y="630136"/>
                  </a:lnTo>
                  <a:lnTo>
                    <a:pt x="1839415" y="632627"/>
                  </a:lnTo>
                  <a:lnTo>
                    <a:pt x="1844193" y="634665"/>
                  </a:lnTo>
                  <a:lnTo>
                    <a:pt x="1849654" y="636704"/>
                  </a:lnTo>
                  <a:lnTo>
                    <a:pt x="1855115" y="638289"/>
                  </a:lnTo>
                  <a:lnTo>
                    <a:pt x="1860576" y="639421"/>
                  </a:lnTo>
                  <a:lnTo>
                    <a:pt x="1866492" y="640327"/>
                  </a:lnTo>
                  <a:lnTo>
                    <a:pt x="1872408" y="641007"/>
                  </a:lnTo>
                  <a:lnTo>
                    <a:pt x="1872408" y="657993"/>
                  </a:lnTo>
                  <a:lnTo>
                    <a:pt x="1900396" y="657993"/>
                  </a:lnTo>
                  <a:lnTo>
                    <a:pt x="1900396" y="641460"/>
                  </a:lnTo>
                  <a:lnTo>
                    <a:pt x="1907905" y="640554"/>
                  </a:lnTo>
                  <a:lnTo>
                    <a:pt x="1914959" y="639421"/>
                  </a:lnTo>
                  <a:lnTo>
                    <a:pt x="1921557" y="637610"/>
                  </a:lnTo>
                  <a:lnTo>
                    <a:pt x="1927474" y="635798"/>
                  </a:lnTo>
                  <a:lnTo>
                    <a:pt x="1933162" y="633533"/>
                  </a:lnTo>
                  <a:lnTo>
                    <a:pt x="1938396" y="631042"/>
                  </a:lnTo>
                  <a:lnTo>
                    <a:pt x="1943174" y="628324"/>
                  </a:lnTo>
                  <a:lnTo>
                    <a:pt x="1947270" y="624927"/>
                  </a:lnTo>
                  <a:lnTo>
                    <a:pt x="1950910" y="621529"/>
                  </a:lnTo>
                  <a:lnTo>
                    <a:pt x="1953868" y="617679"/>
                  </a:lnTo>
                  <a:lnTo>
                    <a:pt x="1956826" y="613602"/>
                  </a:lnTo>
                  <a:lnTo>
                    <a:pt x="1958874" y="609299"/>
                  </a:lnTo>
                  <a:lnTo>
                    <a:pt x="1960695" y="604317"/>
                  </a:lnTo>
                  <a:lnTo>
                    <a:pt x="1962060" y="599107"/>
                  </a:lnTo>
                  <a:lnTo>
                    <a:pt x="1962515" y="593672"/>
                  </a:lnTo>
                  <a:lnTo>
                    <a:pt x="1962743" y="588010"/>
                  </a:lnTo>
                  <a:lnTo>
                    <a:pt x="1962743" y="584613"/>
                  </a:lnTo>
                  <a:lnTo>
                    <a:pt x="1962515" y="581215"/>
                  </a:lnTo>
                  <a:lnTo>
                    <a:pt x="1962060" y="577818"/>
                  </a:lnTo>
                  <a:lnTo>
                    <a:pt x="1961377" y="574647"/>
                  </a:lnTo>
                  <a:lnTo>
                    <a:pt x="1960695" y="571929"/>
                  </a:lnTo>
                  <a:lnTo>
                    <a:pt x="1959557" y="568985"/>
                  </a:lnTo>
                  <a:lnTo>
                    <a:pt x="1958419" y="566267"/>
                  </a:lnTo>
                  <a:lnTo>
                    <a:pt x="1957054" y="563550"/>
                  </a:lnTo>
                  <a:lnTo>
                    <a:pt x="1953868" y="559020"/>
                  </a:lnTo>
                  <a:lnTo>
                    <a:pt x="1950683" y="555170"/>
                  </a:lnTo>
                  <a:lnTo>
                    <a:pt x="1948862" y="553358"/>
                  </a:lnTo>
                  <a:lnTo>
                    <a:pt x="1947042" y="551546"/>
                  </a:lnTo>
                  <a:lnTo>
                    <a:pt x="1944994" y="549961"/>
                  </a:lnTo>
                  <a:lnTo>
                    <a:pt x="1942719" y="548375"/>
                  </a:lnTo>
                  <a:lnTo>
                    <a:pt x="1937713" y="545657"/>
                  </a:lnTo>
                  <a:lnTo>
                    <a:pt x="1930659" y="542034"/>
                  </a:lnTo>
                  <a:lnTo>
                    <a:pt x="1921785" y="537957"/>
                  </a:lnTo>
                  <a:lnTo>
                    <a:pt x="1911318" y="532974"/>
                  </a:lnTo>
                  <a:lnTo>
                    <a:pt x="1899031" y="527539"/>
                  </a:lnTo>
                  <a:lnTo>
                    <a:pt x="1889474" y="523236"/>
                  </a:lnTo>
                  <a:lnTo>
                    <a:pt x="1882875" y="519612"/>
                  </a:lnTo>
                  <a:lnTo>
                    <a:pt x="1878552" y="517120"/>
                  </a:lnTo>
                  <a:lnTo>
                    <a:pt x="1877187" y="515988"/>
                  </a:lnTo>
                  <a:lnTo>
                    <a:pt x="1876049" y="514629"/>
                  </a:lnTo>
                  <a:lnTo>
                    <a:pt x="1875139" y="513270"/>
                  </a:lnTo>
                  <a:lnTo>
                    <a:pt x="1874229" y="511458"/>
                  </a:lnTo>
                  <a:lnTo>
                    <a:pt x="1873774" y="509647"/>
                  </a:lnTo>
                  <a:lnTo>
                    <a:pt x="1873319" y="507608"/>
                  </a:lnTo>
                  <a:lnTo>
                    <a:pt x="1872863" y="505117"/>
                  </a:lnTo>
                  <a:lnTo>
                    <a:pt x="1872863" y="502626"/>
                  </a:lnTo>
                  <a:lnTo>
                    <a:pt x="1872863" y="499681"/>
                  </a:lnTo>
                  <a:lnTo>
                    <a:pt x="1873546" y="497190"/>
                  </a:lnTo>
                  <a:lnTo>
                    <a:pt x="1874456" y="495152"/>
                  </a:lnTo>
                  <a:lnTo>
                    <a:pt x="1875594" y="493340"/>
                  </a:lnTo>
                  <a:lnTo>
                    <a:pt x="1877187" y="491981"/>
                  </a:lnTo>
                  <a:lnTo>
                    <a:pt x="1879235" y="491075"/>
                  </a:lnTo>
                  <a:lnTo>
                    <a:pt x="1881282" y="490622"/>
                  </a:lnTo>
                  <a:lnTo>
                    <a:pt x="1883785" y="490169"/>
                  </a:lnTo>
                  <a:lnTo>
                    <a:pt x="1887199" y="490622"/>
                  </a:lnTo>
                  <a:lnTo>
                    <a:pt x="1889702" y="491301"/>
                  </a:lnTo>
                  <a:lnTo>
                    <a:pt x="1890839" y="491528"/>
                  </a:lnTo>
                  <a:lnTo>
                    <a:pt x="1891522" y="492207"/>
                  </a:lnTo>
                  <a:lnTo>
                    <a:pt x="1892432" y="493113"/>
                  </a:lnTo>
                  <a:lnTo>
                    <a:pt x="1892887" y="493793"/>
                  </a:lnTo>
                  <a:lnTo>
                    <a:pt x="1894025" y="496284"/>
                  </a:lnTo>
                  <a:lnTo>
                    <a:pt x="1894480" y="499455"/>
                  </a:lnTo>
                  <a:lnTo>
                    <a:pt x="1894935" y="503758"/>
                  </a:lnTo>
                  <a:lnTo>
                    <a:pt x="1895163" y="508967"/>
                  </a:lnTo>
                  <a:lnTo>
                    <a:pt x="1895163" y="516215"/>
                  </a:lnTo>
                  <a:lnTo>
                    <a:pt x="1955689" y="516215"/>
                  </a:lnTo>
                  <a:lnTo>
                    <a:pt x="1956371" y="511458"/>
                  </a:lnTo>
                  <a:lnTo>
                    <a:pt x="1956371" y="508061"/>
                  </a:lnTo>
                  <a:lnTo>
                    <a:pt x="1955916" y="503305"/>
                  </a:lnTo>
                  <a:lnTo>
                    <a:pt x="1955461" y="498775"/>
                  </a:lnTo>
                  <a:lnTo>
                    <a:pt x="1954551" y="494699"/>
                  </a:lnTo>
                  <a:lnTo>
                    <a:pt x="1952958" y="490848"/>
                  </a:lnTo>
                  <a:lnTo>
                    <a:pt x="1950910" y="487225"/>
                  </a:lnTo>
                  <a:lnTo>
                    <a:pt x="1948635" y="483601"/>
                  </a:lnTo>
                  <a:lnTo>
                    <a:pt x="1945677" y="480430"/>
                  </a:lnTo>
                  <a:lnTo>
                    <a:pt x="1942264" y="477712"/>
                  </a:lnTo>
                  <a:lnTo>
                    <a:pt x="1938623" y="474995"/>
                  </a:lnTo>
                  <a:lnTo>
                    <a:pt x="1934527" y="472730"/>
                  </a:lnTo>
                  <a:lnTo>
                    <a:pt x="1929976" y="470465"/>
                  </a:lnTo>
                  <a:lnTo>
                    <a:pt x="1924971" y="468653"/>
                  </a:lnTo>
                  <a:lnTo>
                    <a:pt x="1919510" y="467068"/>
                  </a:lnTo>
                  <a:lnTo>
                    <a:pt x="1913593" y="465709"/>
                  </a:lnTo>
                  <a:lnTo>
                    <a:pt x="1907222" y="464803"/>
                  </a:lnTo>
                  <a:lnTo>
                    <a:pt x="1900396" y="463897"/>
                  </a:lnTo>
                  <a:lnTo>
                    <a:pt x="1900396" y="450081"/>
                  </a:lnTo>
                  <a:lnTo>
                    <a:pt x="1872408" y="450081"/>
                  </a:lnTo>
                  <a:close/>
                  <a:moveTo>
                    <a:pt x="1886971" y="384175"/>
                  </a:moveTo>
                  <a:lnTo>
                    <a:pt x="1895390" y="384401"/>
                  </a:lnTo>
                  <a:lnTo>
                    <a:pt x="1904264" y="384854"/>
                  </a:lnTo>
                  <a:lnTo>
                    <a:pt x="1912911" y="385987"/>
                  </a:lnTo>
                  <a:lnTo>
                    <a:pt x="1921102" y="387572"/>
                  </a:lnTo>
                  <a:lnTo>
                    <a:pt x="1929294" y="389610"/>
                  </a:lnTo>
                  <a:lnTo>
                    <a:pt x="1937713" y="391649"/>
                  </a:lnTo>
                  <a:lnTo>
                    <a:pt x="1945449" y="394367"/>
                  </a:lnTo>
                  <a:lnTo>
                    <a:pt x="1953186" y="397537"/>
                  </a:lnTo>
                  <a:lnTo>
                    <a:pt x="1960922" y="400935"/>
                  </a:lnTo>
                  <a:lnTo>
                    <a:pt x="1968204" y="404558"/>
                  </a:lnTo>
                  <a:lnTo>
                    <a:pt x="1975485" y="408635"/>
                  </a:lnTo>
                  <a:lnTo>
                    <a:pt x="1982084" y="412938"/>
                  </a:lnTo>
                  <a:lnTo>
                    <a:pt x="1988910" y="417921"/>
                  </a:lnTo>
                  <a:lnTo>
                    <a:pt x="1995281" y="422677"/>
                  </a:lnTo>
                  <a:lnTo>
                    <a:pt x="2001652" y="428113"/>
                  </a:lnTo>
                  <a:lnTo>
                    <a:pt x="2007568" y="433775"/>
                  </a:lnTo>
                  <a:lnTo>
                    <a:pt x="2013257" y="439890"/>
                  </a:lnTo>
                  <a:lnTo>
                    <a:pt x="2018718" y="446005"/>
                  </a:lnTo>
                  <a:lnTo>
                    <a:pt x="2023496" y="452346"/>
                  </a:lnTo>
                  <a:lnTo>
                    <a:pt x="2028502" y="459141"/>
                  </a:lnTo>
                  <a:lnTo>
                    <a:pt x="2032825" y="465709"/>
                  </a:lnTo>
                  <a:lnTo>
                    <a:pt x="2036921" y="472956"/>
                  </a:lnTo>
                  <a:lnTo>
                    <a:pt x="2040562" y="480430"/>
                  </a:lnTo>
                  <a:lnTo>
                    <a:pt x="2043975" y="487904"/>
                  </a:lnTo>
                  <a:lnTo>
                    <a:pt x="2047161" y="495605"/>
                  </a:lnTo>
                  <a:lnTo>
                    <a:pt x="2049891" y="503305"/>
                  </a:lnTo>
                  <a:lnTo>
                    <a:pt x="2052394" y="511685"/>
                  </a:lnTo>
                  <a:lnTo>
                    <a:pt x="2054214" y="519838"/>
                  </a:lnTo>
                  <a:lnTo>
                    <a:pt x="2055580" y="528218"/>
                  </a:lnTo>
                  <a:lnTo>
                    <a:pt x="2056717" y="536598"/>
                  </a:lnTo>
                  <a:lnTo>
                    <a:pt x="2057172" y="545431"/>
                  </a:lnTo>
                  <a:lnTo>
                    <a:pt x="2057400" y="553811"/>
                  </a:lnTo>
                  <a:lnTo>
                    <a:pt x="2057172" y="562644"/>
                  </a:lnTo>
                  <a:lnTo>
                    <a:pt x="2056717" y="571476"/>
                  </a:lnTo>
                  <a:lnTo>
                    <a:pt x="2055580" y="579856"/>
                  </a:lnTo>
                  <a:lnTo>
                    <a:pt x="2054214" y="588010"/>
                  </a:lnTo>
                  <a:lnTo>
                    <a:pt x="2052394" y="596390"/>
                  </a:lnTo>
                  <a:lnTo>
                    <a:pt x="2049891" y="604543"/>
                  </a:lnTo>
                  <a:lnTo>
                    <a:pt x="2047161" y="612243"/>
                  </a:lnTo>
                  <a:lnTo>
                    <a:pt x="2043975" y="619944"/>
                  </a:lnTo>
                  <a:lnTo>
                    <a:pt x="2040562" y="627418"/>
                  </a:lnTo>
                  <a:lnTo>
                    <a:pt x="2036921" y="634892"/>
                  </a:lnTo>
                  <a:lnTo>
                    <a:pt x="2032825" y="642139"/>
                  </a:lnTo>
                  <a:lnTo>
                    <a:pt x="2028502" y="648934"/>
                  </a:lnTo>
                  <a:lnTo>
                    <a:pt x="2023496" y="655502"/>
                  </a:lnTo>
                  <a:lnTo>
                    <a:pt x="2018718" y="662070"/>
                  </a:lnTo>
                  <a:lnTo>
                    <a:pt x="2013257" y="668185"/>
                  </a:lnTo>
                  <a:lnTo>
                    <a:pt x="2007568" y="674073"/>
                  </a:lnTo>
                  <a:lnTo>
                    <a:pt x="2001652" y="679736"/>
                  </a:lnTo>
                  <a:lnTo>
                    <a:pt x="1995281" y="685171"/>
                  </a:lnTo>
                  <a:lnTo>
                    <a:pt x="1988910" y="690154"/>
                  </a:lnTo>
                  <a:lnTo>
                    <a:pt x="1982084" y="694683"/>
                  </a:lnTo>
                  <a:lnTo>
                    <a:pt x="1975485" y="699440"/>
                  </a:lnTo>
                  <a:lnTo>
                    <a:pt x="1968204" y="703516"/>
                  </a:lnTo>
                  <a:lnTo>
                    <a:pt x="1960922" y="707140"/>
                  </a:lnTo>
                  <a:lnTo>
                    <a:pt x="1953186" y="710537"/>
                  </a:lnTo>
                  <a:lnTo>
                    <a:pt x="1945449" y="713482"/>
                  </a:lnTo>
                  <a:lnTo>
                    <a:pt x="1937713" y="716199"/>
                  </a:lnTo>
                  <a:lnTo>
                    <a:pt x="1929294" y="718464"/>
                  </a:lnTo>
                  <a:lnTo>
                    <a:pt x="1921102" y="720503"/>
                  </a:lnTo>
                  <a:lnTo>
                    <a:pt x="1912911" y="722088"/>
                  </a:lnTo>
                  <a:lnTo>
                    <a:pt x="1904264" y="722994"/>
                  </a:lnTo>
                  <a:lnTo>
                    <a:pt x="1895390" y="723673"/>
                  </a:lnTo>
                  <a:lnTo>
                    <a:pt x="1886971" y="723900"/>
                  </a:lnTo>
                  <a:lnTo>
                    <a:pt x="1878097" y="723673"/>
                  </a:lnTo>
                  <a:lnTo>
                    <a:pt x="1869223" y="722994"/>
                  </a:lnTo>
                  <a:lnTo>
                    <a:pt x="1860804" y="722088"/>
                  </a:lnTo>
                  <a:lnTo>
                    <a:pt x="1852612" y="720503"/>
                  </a:lnTo>
                  <a:lnTo>
                    <a:pt x="1844193" y="718464"/>
                  </a:lnTo>
                  <a:lnTo>
                    <a:pt x="1836002" y="716199"/>
                  </a:lnTo>
                  <a:lnTo>
                    <a:pt x="1828265" y="713482"/>
                  </a:lnTo>
                  <a:lnTo>
                    <a:pt x="1820529" y="710537"/>
                  </a:lnTo>
                  <a:lnTo>
                    <a:pt x="1812565" y="707140"/>
                  </a:lnTo>
                  <a:lnTo>
                    <a:pt x="1805511" y="703516"/>
                  </a:lnTo>
                  <a:lnTo>
                    <a:pt x="1798230" y="699440"/>
                  </a:lnTo>
                  <a:lnTo>
                    <a:pt x="1791404" y="694683"/>
                  </a:lnTo>
                  <a:lnTo>
                    <a:pt x="1784805" y="690154"/>
                  </a:lnTo>
                  <a:lnTo>
                    <a:pt x="1778206" y="685171"/>
                  </a:lnTo>
                  <a:lnTo>
                    <a:pt x="1772063" y="679736"/>
                  </a:lnTo>
                  <a:lnTo>
                    <a:pt x="1766146" y="674073"/>
                  </a:lnTo>
                  <a:lnTo>
                    <a:pt x="1760458" y="668185"/>
                  </a:lnTo>
                  <a:lnTo>
                    <a:pt x="1754997" y="662070"/>
                  </a:lnTo>
                  <a:lnTo>
                    <a:pt x="1749991" y="655502"/>
                  </a:lnTo>
                  <a:lnTo>
                    <a:pt x="1745213" y="648934"/>
                  </a:lnTo>
                  <a:lnTo>
                    <a:pt x="1740662" y="642139"/>
                  </a:lnTo>
                  <a:lnTo>
                    <a:pt x="1736566" y="634892"/>
                  </a:lnTo>
                  <a:lnTo>
                    <a:pt x="1732925" y="627418"/>
                  </a:lnTo>
                  <a:lnTo>
                    <a:pt x="1729512" y="619944"/>
                  </a:lnTo>
                  <a:lnTo>
                    <a:pt x="1726554" y="612243"/>
                  </a:lnTo>
                  <a:lnTo>
                    <a:pt x="1723596" y="604543"/>
                  </a:lnTo>
                  <a:lnTo>
                    <a:pt x="1721548" y="596390"/>
                  </a:lnTo>
                  <a:lnTo>
                    <a:pt x="1719500" y="588010"/>
                  </a:lnTo>
                  <a:lnTo>
                    <a:pt x="1717908" y="579856"/>
                  </a:lnTo>
                  <a:lnTo>
                    <a:pt x="1716997" y="571476"/>
                  </a:lnTo>
                  <a:lnTo>
                    <a:pt x="1716315" y="562644"/>
                  </a:lnTo>
                  <a:lnTo>
                    <a:pt x="1716087" y="553811"/>
                  </a:lnTo>
                  <a:lnTo>
                    <a:pt x="1716315" y="545431"/>
                  </a:lnTo>
                  <a:lnTo>
                    <a:pt x="1716997" y="536598"/>
                  </a:lnTo>
                  <a:lnTo>
                    <a:pt x="1717908" y="528218"/>
                  </a:lnTo>
                  <a:lnTo>
                    <a:pt x="1719500" y="519838"/>
                  </a:lnTo>
                  <a:lnTo>
                    <a:pt x="1721548" y="511685"/>
                  </a:lnTo>
                  <a:lnTo>
                    <a:pt x="1723596" y="503305"/>
                  </a:lnTo>
                  <a:lnTo>
                    <a:pt x="1726554" y="495605"/>
                  </a:lnTo>
                  <a:lnTo>
                    <a:pt x="1729512" y="487904"/>
                  </a:lnTo>
                  <a:lnTo>
                    <a:pt x="1732925" y="480430"/>
                  </a:lnTo>
                  <a:lnTo>
                    <a:pt x="1736566" y="472956"/>
                  </a:lnTo>
                  <a:lnTo>
                    <a:pt x="1740662" y="465709"/>
                  </a:lnTo>
                  <a:lnTo>
                    <a:pt x="1745213" y="459141"/>
                  </a:lnTo>
                  <a:lnTo>
                    <a:pt x="1749991" y="452346"/>
                  </a:lnTo>
                  <a:lnTo>
                    <a:pt x="1754997" y="446005"/>
                  </a:lnTo>
                  <a:lnTo>
                    <a:pt x="1760458" y="439890"/>
                  </a:lnTo>
                  <a:lnTo>
                    <a:pt x="1766146" y="433775"/>
                  </a:lnTo>
                  <a:lnTo>
                    <a:pt x="1772063" y="428113"/>
                  </a:lnTo>
                  <a:lnTo>
                    <a:pt x="1778206" y="422677"/>
                  </a:lnTo>
                  <a:lnTo>
                    <a:pt x="1784805" y="417921"/>
                  </a:lnTo>
                  <a:lnTo>
                    <a:pt x="1791404" y="412938"/>
                  </a:lnTo>
                  <a:lnTo>
                    <a:pt x="1798230" y="408635"/>
                  </a:lnTo>
                  <a:lnTo>
                    <a:pt x="1805511" y="404558"/>
                  </a:lnTo>
                  <a:lnTo>
                    <a:pt x="1812565" y="400935"/>
                  </a:lnTo>
                  <a:lnTo>
                    <a:pt x="1820529" y="397537"/>
                  </a:lnTo>
                  <a:lnTo>
                    <a:pt x="1828265" y="394367"/>
                  </a:lnTo>
                  <a:lnTo>
                    <a:pt x="1836002" y="391649"/>
                  </a:lnTo>
                  <a:lnTo>
                    <a:pt x="1844193" y="389610"/>
                  </a:lnTo>
                  <a:lnTo>
                    <a:pt x="1852612" y="387572"/>
                  </a:lnTo>
                  <a:lnTo>
                    <a:pt x="1860804" y="385987"/>
                  </a:lnTo>
                  <a:lnTo>
                    <a:pt x="1869223" y="384854"/>
                  </a:lnTo>
                  <a:lnTo>
                    <a:pt x="1878097" y="384401"/>
                  </a:lnTo>
                  <a:lnTo>
                    <a:pt x="1886971" y="384175"/>
                  </a:lnTo>
                  <a:close/>
                  <a:moveTo>
                    <a:pt x="1493053" y="58920"/>
                  </a:moveTo>
                  <a:lnTo>
                    <a:pt x="1493053" y="71384"/>
                  </a:lnTo>
                  <a:lnTo>
                    <a:pt x="1486255" y="72064"/>
                  </a:lnTo>
                  <a:lnTo>
                    <a:pt x="1480136" y="72970"/>
                  </a:lnTo>
                  <a:lnTo>
                    <a:pt x="1474471" y="74103"/>
                  </a:lnTo>
                  <a:lnTo>
                    <a:pt x="1469032" y="75463"/>
                  </a:lnTo>
                  <a:lnTo>
                    <a:pt x="1464046" y="77276"/>
                  </a:lnTo>
                  <a:lnTo>
                    <a:pt x="1459741" y="79089"/>
                  </a:lnTo>
                  <a:lnTo>
                    <a:pt x="1455661" y="81128"/>
                  </a:lnTo>
                  <a:lnTo>
                    <a:pt x="1452036" y="83621"/>
                  </a:lnTo>
                  <a:lnTo>
                    <a:pt x="1448863" y="86341"/>
                  </a:lnTo>
                  <a:lnTo>
                    <a:pt x="1446144" y="89060"/>
                  </a:lnTo>
                  <a:lnTo>
                    <a:pt x="1443877" y="92233"/>
                  </a:lnTo>
                  <a:lnTo>
                    <a:pt x="1441611" y="95632"/>
                  </a:lnTo>
                  <a:lnTo>
                    <a:pt x="1440252" y="99258"/>
                  </a:lnTo>
                  <a:lnTo>
                    <a:pt x="1439118" y="102657"/>
                  </a:lnTo>
                  <a:lnTo>
                    <a:pt x="1438665" y="106963"/>
                  </a:lnTo>
                  <a:lnTo>
                    <a:pt x="1438439" y="111042"/>
                  </a:lnTo>
                  <a:lnTo>
                    <a:pt x="1438439" y="113988"/>
                  </a:lnTo>
                  <a:lnTo>
                    <a:pt x="1438665" y="116934"/>
                  </a:lnTo>
                  <a:lnTo>
                    <a:pt x="1439118" y="119880"/>
                  </a:lnTo>
                  <a:lnTo>
                    <a:pt x="1439798" y="122599"/>
                  </a:lnTo>
                  <a:lnTo>
                    <a:pt x="1440931" y="125092"/>
                  </a:lnTo>
                  <a:lnTo>
                    <a:pt x="1442064" y="127812"/>
                  </a:lnTo>
                  <a:lnTo>
                    <a:pt x="1443198" y="130304"/>
                  </a:lnTo>
                  <a:lnTo>
                    <a:pt x="1444784" y="132797"/>
                  </a:lnTo>
                  <a:lnTo>
                    <a:pt x="1448183" y="137329"/>
                  </a:lnTo>
                  <a:lnTo>
                    <a:pt x="1451809" y="141409"/>
                  </a:lnTo>
                  <a:lnTo>
                    <a:pt x="1455888" y="144808"/>
                  </a:lnTo>
                  <a:lnTo>
                    <a:pt x="1460194" y="147527"/>
                  </a:lnTo>
                  <a:lnTo>
                    <a:pt x="1465633" y="150700"/>
                  </a:lnTo>
                  <a:lnTo>
                    <a:pt x="1472884" y="154552"/>
                  </a:lnTo>
                  <a:lnTo>
                    <a:pt x="1482402" y="158858"/>
                  </a:lnTo>
                  <a:lnTo>
                    <a:pt x="1493733" y="164070"/>
                  </a:lnTo>
                  <a:lnTo>
                    <a:pt x="1500532" y="167469"/>
                  </a:lnTo>
                  <a:lnTo>
                    <a:pt x="1503024" y="169056"/>
                  </a:lnTo>
                  <a:lnTo>
                    <a:pt x="1505291" y="170642"/>
                  </a:lnTo>
                  <a:lnTo>
                    <a:pt x="1507330" y="172002"/>
                  </a:lnTo>
                  <a:lnTo>
                    <a:pt x="1508916" y="173588"/>
                  </a:lnTo>
                  <a:lnTo>
                    <a:pt x="1510276" y="175174"/>
                  </a:lnTo>
                  <a:lnTo>
                    <a:pt x="1510956" y="176534"/>
                  </a:lnTo>
                  <a:lnTo>
                    <a:pt x="1512089" y="179707"/>
                  </a:lnTo>
                  <a:lnTo>
                    <a:pt x="1512769" y="184012"/>
                  </a:lnTo>
                  <a:lnTo>
                    <a:pt x="1513449" y="189451"/>
                  </a:lnTo>
                  <a:lnTo>
                    <a:pt x="1513675" y="195343"/>
                  </a:lnTo>
                  <a:lnTo>
                    <a:pt x="1513449" y="197836"/>
                  </a:lnTo>
                  <a:lnTo>
                    <a:pt x="1512769" y="199876"/>
                  </a:lnTo>
                  <a:lnTo>
                    <a:pt x="1512089" y="201689"/>
                  </a:lnTo>
                  <a:lnTo>
                    <a:pt x="1510956" y="203275"/>
                  </a:lnTo>
                  <a:lnTo>
                    <a:pt x="1509596" y="204181"/>
                  </a:lnTo>
                  <a:lnTo>
                    <a:pt x="1507783" y="205314"/>
                  </a:lnTo>
                  <a:lnTo>
                    <a:pt x="1505291" y="205768"/>
                  </a:lnTo>
                  <a:lnTo>
                    <a:pt x="1502798" y="205768"/>
                  </a:lnTo>
                  <a:lnTo>
                    <a:pt x="1499852" y="205541"/>
                  </a:lnTo>
                  <a:lnTo>
                    <a:pt x="1498719" y="205314"/>
                  </a:lnTo>
                  <a:lnTo>
                    <a:pt x="1497586" y="204861"/>
                  </a:lnTo>
                  <a:lnTo>
                    <a:pt x="1496679" y="204181"/>
                  </a:lnTo>
                  <a:lnTo>
                    <a:pt x="1495773" y="203728"/>
                  </a:lnTo>
                  <a:lnTo>
                    <a:pt x="1495319" y="203048"/>
                  </a:lnTo>
                  <a:lnTo>
                    <a:pt x="1494866" y="201915"/>
                  </a:lnTo>
                  <a:lnTo>
                    <a:pt x="1493960" y="199422"/>
                  </a:lnTo>
                  <a:lnTo>
                    <a:pt x="1493506" y="195343"/>
                  </a:lnTo>
                  <a:lnTo>
                    <a:pt x="1493280" y="189678"/>
                  </a:lnTo>
                  <a:lnTo>
                    <a:pt x="1493053" y="182426"/>
                  </a:lnTo>
                  <a:lnTo>
                    <a:pt x="1493053" y="172908"/>
                  </a:lnTo>
                  <a:lnTo>
                    <a:pt x="1439118" y="172908"/>
                  </a:lnTo>
                  <a:lnTo>
                    <a:pt x="1439118" y="180613"/>
                  </a:lnTo>
                  <a:lnTo>
                    <a:pt x="1439345" y="186732"/>
                  </a:lnTo>
                  <a:lnTo>
                    <a:pt x="1440252" y="192624"/>
                  </a:lnTo>
                  <a:lnTo>
                    <a:pt x="1441385" y="197836"/>
                  </a:lnTo>
                  <a:lnTo>
                    <a:pt x="1442291" y="200329"/>
                  </a:lnTo>
                  <a:lnTo>
                    <a:pt x="1443198" y="202822"/>
                  </a:lnTo>
                  <a:lnTo>
                    <a:pt x="1444331" y="205088"/>
                  </a:lnTo>
                  <a:lnTo>
                    <a:pt x="1445237" y="207127"/>
                  </a:lnTo>
                  <a:lnTo>
                    <a:pt x="1446823" y="209167"/>
                  </a:lnTo>
                  <a:lnTo>
                    <a:pt x="1448183" y="210980"/>
                  </a:lnTo>
                  <a:lnTo>
                    <a:pt x="1449769" y="212793"/>
                  </a:lnTo>
                  <a:lnTo>
                    <a:pt x="1451582" y="214379"/>
                  </a:lnTo>
                  <a:lnTo>
                    <a:pt x="1453395" y="215965"/>
                  </a:lnTo>
                  <a:lnTo>
                    <a:pt x="1455435" y="217098"/>
                  </a:lnTo>
                  <a:lnTo>
                    <a:pt x="1459514" y="219818"/>
                  </a:lnTo>
                  <a:lnTo>
                    <a:pt x="1463593" y="221857"/>
                  </a:lnTo>
                  <a:lnTo>
                    <a:pt x="1468352" y="223897"/>
                  </a:lnTo>
                  <a:lnTo>
                    <a:pt x="1472884" y="225483"/>
                  </a:lnTo>
                  <a:lnTo>
                    <a:pt x="1477643" y="226616"/>
                  </a:lnTo>
                  <a:lnTo>
                    <a:pt x="1482629" y="227976"/>
                  </a:lnTo>
                  <a:lnTo>
                    <a:pt x="1487841" y="228656"/>
                  </a:lnTo>
                  <a:lnTo>
                    <a:pt x="1493053" y="229336"/>
                  </a:lnTo>
                  <a:lnTo>
                    <a:pt x="1493053" y="244519"/>
                  </a:lnTo>
                  <a:lnTo>
                    <a:pt x="1517981" y="244519"/>
                  </a:lnTo>
                  <a:lnTo>
                    <a:pt x="1517981" y="229789"/>
                  </a:lnTo>
                  <a:lnTo>
                    <a:pt x="1524780" y="228656"/>
                  </a:lnTo>
                  <a:lnTo>
                    <a:pt x="1530898" y="227749"/>
                  </a:lnTo>
                  <a:lnTo>
                    <a:pt x="1536790" y="226163"/>
                  </a:lnTo>
                  <a:lnTo>
                    <a:pt x="1542229" y="224577"/>
                  </a:lnTo>
                  <a:lnTo>
                    <a:pt x="1547215" y="222537"/>
                  </a:lnTo>
                  <a:lnTo>
                    <a:pt x="1551747" y="220271"/>
                  </a:lnTo>
                  <a:lnTo>
                    <a:pt x="1555826" y="218005"/>
                  </a:lnTo>
                  <a:lnTo>
                    <a:pt x="1559452" y="215059"/>
                  </a:lnTo>
                  <a:lnTo>
                    <a:pt x="1562851" y="211660"/>
                  </a:lnTo>
                  <a:lnTo>
                    <a:pt x="1565571" y="208487"/>
                  </a:lnTo>
                  <a:lnTo>
                    <a:pt x="1568063" y="204861"/>
                  </a:lnTo>
                  <a:lnTo>
                    <a:pt x="1569876" y="201009"/>
                  </a:lnTo>
                  <a:lnTo>
                    <a:pt x="1571236" y="196476"/>
                  </a:lnTo>
                  <a:lnTo>
                    <a:pt x="1572596" y="192171"/>
                  </a:lnTo>
                  <a:lnTo>
                    <a:pt x="1573049" y="187185"/>
                  </a:lnTo>
                  <a:lnTo>
                    <a:pt x="1573502" y="182199"/>
                  </a:lnTo>
                  <a:lnTo>
                    <a:pt x="1573502" y="179027"/>
                  </a:lnTo>
                  <a:lnTo>
                    <a:pt x="1573049" y="175854"/>
                  </a:lnTo>
                  <a:lnTo>
                    <a:pt x="1572596" y="172908"/>
                  </a:lnTo>
                  <a:lnTo>
                    <a:pt x="1572142" y="170189"/>
                  </a:lnTo>
                  <a:lnTo>
                    <a:pt x="1571236" y="167469"/>
                  </a:lnTo>
                  <a:lnTo>
                    <a:pt x="1570556" y="164750"/>
                  </a:lnTo>
                  <a:lnTo>
                    <a:pt x="1569650" y="162484"/>
                  </a:lnTo>
                  <a:lnTo>
                    <a:pt x="1568290" y="160218"/>
                  </a:lnTo>
                  <a:lnTo>
                    <a:pt x="1565344" y="156139"/>
                  </a:lnTo>
                  <a:lnTo>
                    <a:pt x="1562625" y="152513"/>
                  </a:lnTo>
                  <a:lnTo>
                    <a:pt x="1559225" y="149340"/>
                  </a:lnTo>
                  <a:lnTo>
                    <a:pt x="1555599" y="146847"/>
                  </a:lnTo>
                  <a:lnTo>
                    <a:pt x="1551067" y="144355"/>
                  </a:lnTo>
                  <a:lnTo>
                    <a:pt x="1544722" y="140955"/>
                  </a:lnTo>
                  <a:lnTo>
                    <a:pt x="1537017" y="137329"/>
                  </a:lnTo>
                  <a:lnTo>
                    <a:pt x="1527499" y="132797"/>
                  </a:lnTo>
                  <a:lnTo>
                    <a:pt x="1516621" y="128038"/>
                  </a:lnTo>
                  <a:lnTo>
                    <a:pt x="1508237" y="124186"/>
                  </a:lnTo>
                  <a:lnTo>
                    <a:pt x="1502344" y="120786"/>
                  </a:lnTo>
                  <a:lnTo>
                    <a:pt x="1498719" y="118747"/>
                  </a:lnTo>
                  <a:lnTo>
                    <a:pt x="1497359" y="117614"/>
                  </a:lnTo>
                  <a:lnTo>
                    <a:pt x="1496452" y="116481"/>
                  </a:lnTo>
                  <a:lnTo>
                    <a:pt x="1495319" y="115121"/>
                  </a:lnTo>
                  <a:lnTo>
                    <a:pt x="1494866" y="113535"/>
                  </a:lnTo>
                  <a:lnTo>
                    <a:pt x="1493960" y="111948"/>
                  </a:lnTo>
                  <a:lnTo>
                    <a:pt x="1493733" y="109909"/>
                  </a:lnTo>
                  <a:lnTo>
                    <a:pt x="1493506" y="107869"/>
                  </a:lnTo>
                  <a:lnTo>
                    <a:pt x="1493506" y="105830"/>
                  </a:lnTo>
                  <a:lnTo>
                    <a:pt x="1493506" y="103337"/>
                  </a:lnTo>
                  <a:lnTo>
                    <a:pt x="1493960" y="100844"/>
                  </a:lnTo>
                  <a:lnTo>
                    <a:pt x="1494866" y="99258"/>
                  </a:lnTo>
                  <a:lnTo>
                    <a:pt x="1495773" y="97672"/>
                  </a:lnTo>
                  <a:lnTo>
                    <a:pt x="1497359" y="96312"/>
                  </a:lnTo>
                  <a:lnTo>
                    <a:pt x="1498945" y="95632"/>
                  </a:lnTo>
                  <a:lnTo>
                    <a:pt x="1500985" y="94952"/>
                  </a:lnTo>
                  <a:lnTo>
                    <a:pt x="1503251" y="94725"/>
                  </a:lnTo>
                  <a:lnTo>
                    <a:pt x="1506197" y="94952"/>
                  </a:lnTo>
                  <a:lnTo>
                    <a:pt x="1508463" y="95632"/>
                  </a:lnTo>
                  <a:lnTo>
                    <a:pt x="1510049" y="96538"/>
                  </a:lnTo>
                  <a:lnTo>
                    <a:pt x="1510729" y="96992"/>
                  </a:lnTo>
                  <a:lnTo>
                    <a:pt x="1511409" y="97898"/>
                  </a:lnTo>
                  <a:lnTo>
                    <a:pt x="1512089" y="99938"/>
                  </a:lnTo>
                  <a:lnTo>
                    <a:pt x="1512769" y="103110"/>
                  </a:lnTo>
                  <a:lnTo>
                    <a:pt x="1512995" y="106963"/>
                  </a:lnTo>
                  <a:lnTo>
                    <a:pt x="1512995" y="111495"/>
                  </a:lnTo>
                  <a:lnTo>
                    <a:pt x="1512995" y="118067"/>
                  </a:lnTo>
                  <a:lnTo>
                    <a:pt x="1567157" y="118067"/>
                  </a:lnTo>
                  <a:lnTo>
                    <a:pt x="1567383" y="113535"/>
                  </a:lnTo>
                  <a:lnTo>
                    <a:pt x="1567837" y="110815"/>
                  </a:lnTo>
                  <a:lnTo>
                    <a:pt x="1567383" y="106283"/>
                  </a:lnTo>
                  <a:lnTo>
                    <a:pt x="1566930" y="102430"/>
                  </a:lnTo>
                  <a:lnTo>
                    <a:pt x="1566024" y="98578"/>
                  </a:lnTo>
                  <a:lnTo>
                    <a:pt x="1564664" y="95179"/>
                  </a:lnTo>
                  <a:lnTo>
                    <a:pt x="1562851" y="92006"/>
                  </a:lnTo>
                  <a:lnTo>
                    <a:pt x="1560812" y="88833"/>
                  </a:lnTo>
                  <a:lnTo>
                    <a:pt x="1558092" y="86114"/>
                  </a:lnTo>
                  <a:lnTo>
                    <a:pt x="1555373" y="83395"/>
                  </a:lnTo>
                  <a:lnTo>
                    <a:pt x="1551974" y="81128"/>
                  </a:lnTo>
                  <a:lnTo>
                    <a:pt x="1548121" y="79089"/>
                  </a:lnTo>
                  <a:lnTo>
                    <a:pt x="1544269" y="77276"/>
                  </a:lnTo>
                  <a:lnTo>
                    <a:pt x="1539736" y="75463"/>
                  </a:lnTo>
                  <a:lnTo>
                    <a:pt x="1534751" y="74103"/>
                  </a:lnTo>
                  <a:lnTo>
                    <a:pt x="1529538" y="72970"/>
                  </a:lnTo>
                  <a:lnTo>
                    <a:pt x="1523873" y="72064"/>
                  </a:lnTo>
                  <a:lnTo>
                    <a:pt x="1517981" y="71384"/>
                  </a:lnTo>
                  <a:lnTo>
                    <a:pt x="1517981" y="58920"/>
                  </a:lnTo>
                  <a:lnTo>
                    <a:pt x="1493053" y="58920"/>
                  </a:lnTo>
                  <a:close/>
                  <a:moveTo>
                    <a:pt x="1505970" y="0"/>
                  </a:moveTo>
                  <a:lnTo>
                    <a:pt x="1513675" y="226"/>
                  </a:lnTo>
                  <a:lnTo>
                    <a:pt x="1521380" y="680"/>
                  </a:lnTo>
                  <a:lnTo>
                    <a:pt x="1528859" y="1813"/>
                  </a:lnTo>
                  <a:lnTo>
                    <a:pt x="1536337" y="2946"/>
                  </a:lnTo>
                  <a:lnTo>
                    <a:pt x="1543815" y="4759"/>
                  </a:lnTo>
                  <a:lnTo>
                    <a:pt x="1551067" y="6798"/>
                  </a:lnTo>
                  <a:lnTo>
                    <a:pt x="1557866" y="9291"/>
                  </a:lnTo>
                  <a:lnTo>
                    <a:pt x="1564891" y="11784"/>
                  </a:lnTo>
                  <a:lnTo>
                    <a:pt x="1571689" y="14956"/>
                  </a:lnTo>
                  <a:lnTo>
                    <a:pt x="1578034" y="18129"/>
                  </a:lnTo>
                  <a:lnTo>
                    <a:pt x="1584380" y="21755"/>
                  </a:lnTo>
                  <a:lnTo>
                    <a:pt x="1590725" y="26061"/>
                  </a:lnTo>
                  <a:lnTo>
                    <a:pt x="1596617" y="30140"/>
                  </a:lnTo>
                  <a:lnTo>
                    <a:pt x="1602282" y="34445"/>
                  </a:lnTo>
                  <a:lnTo>
                    <a:pt x="1607948" y="39431"/>
                  </a:lnTo>
                  <a:lnTo>
                    <a:pt x="1613160" y="44190"/>
                  </a:lnTo>
                  <a:lnTo>
                    <a:pt x="1618146" y="49629"/>
                  </a:lnTo>
                  <a:lnTo>
                    <a:pt x="1622905" y="55068"/>
                  </a:lnTo>
                  <a:lnTo>
                    <a:pt x="1627437" y="60960"/>
                  </a:lnTo>
                  <a:lnTo>
                    <a:pt x="1631743" y="66852"/>
                  </a:lnTo>
                  <a:lnTo>
                    <a:pt x="1635595" y="72970"/>
                  </a:lnTo>
                  <a:lnTo>
                    <a:pt x="1639221" y="79316"/>
                  </a:lnTo>
                  <a:lnTo>
                    <a:pt x="1642394" y="85661"/>
                  </a:lnTo>
                  <a:lnTo>
                    <a:pt x="1645566" y="92686"/>
                  </a:lnTo>
                  <a:lnTo>
                    <a:pt x="1648512" y="99484"/>
                  </a:lnTo>
                  <a:lnTo>
                    <a:pt x="1650778" y="106736"/>
                  </a:lnTo>
                  <a:lnTo>
                    <a:pt x="1652818" y="113761"/>
                  </a:lnTo>
                  <a:lnTo>
                    <a:pt x="1654404" y="121013"/>
                  </a:lnTo>
                  <a:lnTo>
                    <a:pt x="1655991" y="128491"/>
                  </a:lnTo>
                  <a:lnTo>
                    <a:pt x="1656670" y="135970"/>
                  </a:lnTo>
                  <a:lnTo>
                    <a:pt x="1657350" y="143675"/>
                  </a:lnTo>
                  <a:lnTo>
                    <a:pt x="1657350" y="151833"/>
                  </a:lnTo>
                  <a:lnTo>
                    <a:pt x="1657350" y="159538"/>
                  </a:lnTo>
                  <a:lnTo>
                    <a:pt x="1656670" y="167243"/>
                  </a:lnTo>
                  <a:lnTo>
                    <a:pt x="1655991" y="174721"/>
                  </a:lnTo>
                  <a:lnTo>
                    <a:pt x="1654404" y="182199"/>
                  </a:lnTo>
                  <a:lnTo>
                    <a:pt x="1652818" y="189678"/>
                  </a:lnTo>
                  <a:lnTo>
                    <a:pt x="1650778" y="196703"/>
                  </a:lnTo>
                  <a:lnTo>
                    <a:pt x="1648512" y="203728"/>
                  </a:lnTo>
                  <a:lnTo>
                    <a:pt x="1645566" y="210753"/>
                  </a:lnTo>
                  <a:lnTo>
                    <a:pt x="1642394" y="217325"/>
                  </a:lnTo>
                  <a:lnTo>
                    <a:pt x="1639221" y="223897"/>
                  </a:lnTo>
                  <a:lnTo>
                    <a:pt x="1635595" y="230242"/>
                  </a:lnTo>
                  <a:lnTo>
                    <a:pt x="1631743" y="236587"/>
                  </a:lnTo>
                  <a:lnTo>
                    <a:pt x="1627437" y="242480"/>
                  </a:lnTo>
                  <a:lnTo>
                    <a:pt x="1622905" y="248145"/>
                  </a:lnTo>
                  <a:lnTo>
                    <a:pt x="1618146" y="253584"/>
                  </a:lnTo>
                  <a:lnTo>
                    <a:pt x="1613160" y="259023"/>
                  </a:lnTo>
                  <a:lnTo>
                    <a:pt x="1607948" y="263781"/>
                  </a:lnTo>
                  <a:lnTo>
                    <a:pt x="1602282" y="268767"/>
                  </a:lnTo>
                  <a:lnTo>
                    <a:pt x="1596617" y="273073"/>
                  </a:lnTo>
                  <a:lnTo>
                    <a:pt x="1590725" y="277378"/>
                  </a:lnTo>
                  <a:lnTo>
                    <a:pt x="1584380" y="281231"/>
                  </a:lnTo>
                  <a:lnTo>
                    <a:pt x="1578034" y="284857"/>
                  </a:lnTo>
                  <a:lnTo>
                    <a:pt x="1571689" y="288256"/>
                  </a:lnTo>
                  <a:lnTo>
                    <a:pt x="1564891" y="291429"/>
                  </a:lnTo>
                  <a:lnTo>
                    <a:pt x="1557866" y="293921"/>
                  </a:lnTo>
                  <a:lnTo>
                    <a:pt x="1551067" y="296641"/>
                  </a:lnTo>
                  <a:lnTo>
                    <a:pt x="1543815" y="298454"/>
                  </a:lnTo>
                  <a:lnTo>
                    <a:pt x="1536337" y="300040"/>
                  </a:lnTo>
                  <a:lnTo>
                    <a:pt x="1528859" y="301400"/>
                  </a:lnTo>
                  <a:lnTo>
                    <a:pt x="1521380" y="302533"/>
                  </a:lnTo>
                  <a:lnTo>
                    <a:pt x="1513675" y="302986"/>
                  </a:lnTo>
                  <a:lnTo>
                    <a:pt x="1505970" y="303213"/>
                  </a:lnTo>
                  <a:lnTo>
                    <a:pt x="1498265" y="302986"/>
                  </a:lnTo>
                  <a:lnTo>
                    <a:pt x="1490334" y="302533"/>
                  </a:lnTo>
                  <a:lnTo>
                    <a:pt x="1482629" y="301400"/>
                  </a:lnTo>
                  <a:lnTo>
                    <a:pt x="1475151" y="300040"/>
                  </a:lnTo>
                  <a:lnTo>
                    <a:pt x="1467899" y="298454"/>
                  </a:lnTo>
                  <a:lnTo>
                    <a:pt x="1460874" y="296641"/>
                  </a:lnTo>
                  <a:lnTo>
                    <a:pt x="1453849" y="293921"/>
                  </a:lnTo>
                  <a:lnTo>
                    <a:pt x="1446823" y="291429"/>
                  </a:lnTo>
                  <a:lnTo>
                    <a:pt x="1440252" y="288256"/>
                  </a:lnTo>
                  <a:lnTo>
                    <a:pt x="1433453" y="284857"/>
                  </a:lnTo>
                  <a:lnTo>
                    <a:pt x="1427334" y="281231"/>
                  </a:lnTo>
                  <a:lnTo>
                    <a:pt x="1420989" y="277378"/>
                  </a:lnTo>
                  <a:lnTo>
                    <a:pt x="1415097" y="273073"/>
                  </a:lnTo>
                  <a:lnTo>
                    <a:pt x="1409432" y="268767"/>
                  </a:lnTo>
                  <a:lnTo>
                    <a:pt x="1403766" y="263781"/>
                  </a:lnTo>
                  <a:lnTo>
                    <a:pt x="1398781" y="259023"/>
                  </a:lnTo>
                  <a:lnTo>
                    <a:pt x="1393569" y="253584"/>
                  </a:lnTo>
                  <a:lnTo>
                    <a:pt x="1388810" y="248145"/>
                  </a:lnTo>
                  <a:lnTo>
                    <a:pt x="1384277" y="242480"/>
                  </a:lnTo>
                  <a:lnTo>
                    <a:pt x="1380198" y="236587"/>
                  </a:lnTo>
                  <a:lnTo>
                    <a:pt x="1376346" y="230242"/>
                  </a:lnTo>
                  <a:lnTo>
                    <a:pt x="1372267" y="223897"/>
                  </a:lnTo>
                  <a:lnTo>
                    <a:pt x="1369094" y="217325"/>
                  </a:lnTo>
                  <a:lnTo>
                    <a:pt x="1366148" y="210753"/>
                  </a:lnTo>
                  <a:lnTo>
                    <a:pt x="1363429" y="203728"/>
                  </a:lnTo>
                  <a:lnTo>
                    <a:pt x="1360936" y="196703"/>
                  </a:lnTo>
                  <a:lnTo>
                    <a:pt x="1358896" y="189678"/>
                  </a:lnTo>
                  <a:lnTo>
                    <a:pt x="1357083" y="182199"/>
                  </a:lnTo>
                  <a:lnTo>
                    <a:pt x="1355950" y="174721"/>
                  </a:lnTo>
                  <a:lnTo>
                    <a:pt x="1354817" y="167243"/>
                  </a:lnTo>
                  <a:lnTo>
                    <a:pt x="1354364" y="159538"/>
                  </a:lnTo>
                  <a:lnTo>
                    <a:pt x="1354137" y="151833"/>
                  </a:lnTo>
                  <a:lnTo>
                    <a:pt x="1354364" y="143675"/>
                  </a:lnTo>
                  <a:lnTo>
                    <a:pt x="1354817" y="135970"/>
                  </a:lnTo>
                  <a:lnTo>
                    <a:pt x="1355950" y="128491"/>
                  </a:lnTo>
                  <a:lnTo>
                    <a:pt x="1357083" y="121013"/>
                  </a:lnTo>
                  <a:lnTo>
                    <a:pt x="1358896" y="113761"/>
                  </a:lnTo>
                  <a:lnTo>
                    <a:pt x="1360936" y="106736"/>
                  </a:lnTo>
                  <a:lnTo>
                    <a:pt x="1363429" y="99484"/>
                  </a:lnTo>
                  <a:lnTo>
                    <a:pt x="1366148" y="92686"/>
                  </a:lnTo>
                  <a:lnTo>
                    <a:pt x="1369094" y="85661"/>
                  </a:lnTo>
                  <a:lnTo>
                    <a:pt x="1372267" y="79316"/>
                  </a:lnTo>
                  <a:lnTo>
                    <a:pt x="1376346" y="72970"/>
                  </a:lnTo>
                  <a:lnTo>
                    <a:pt x="1380198" y="66852"/>
                  </a:lnTo>
                  <a:lnTo>
                    <a:pt x="1384277" y="60960"/>
                  </a:lnTo>
                  <a:lnTo>
                    <a:pt x="1388810" y="55068"/>
                  </a:lnTo>
                  <a:lnTo>
                    <a:pt x="1393569" y="49629"/>
                  </a:lnTo>
                  <a:lnTo>
                    <a:pt x="1398781" y="44190"/>
                  </a:lnTo>
                  <a:lnTo>
                    <a:pt x="1403766" y="39431"/>
                  </a:lnTo>
                  <a:lnTo>
                    <a:pt x="1409432" y="34445"/>
                  </a:lnTo>
                  <a:lnTo>
                    <a:pt x="1415097" y="30140"/>
                  </a:lnTo>
                  <a:lnTo>
                    <a:pt x="1420989" y="26061"/>
                  </a:lnTo>
                  <a:lnTo>
                    <a:pt x="1427334" y="21755"/>
                  </a:lnTo>
                  <a:lnTo>
                    <a:pt x="1433453" y="18129"/>
                  </a:lnTo>
                  <a:lnTo>
                    <a:pt x="1440252" y="14956"/>
                  </a:lnTo>
                  <a:lnTo>
                    <a:pt x="1446823" y="11784"/>
                  </a:lnTo>
                  <a:lnTo>
                    <a:pt x="1453849" y="9291"/>
                  </a:lnTo>
                  <a:lnTo>
                    <a:pt x="1460874" y="6798"/>
                  </a:lnTo>
                  <a:lnTo>
                    <a:pt x="1467899" y="4759"/>
                  </a:lnTo>
                  <a:lnTo>
                    <a:pt x="1475151" y="2946"/>
                  </a:lnTo>
                  <a:lnTo>
                    <a:pt x="1482629" y="1813"/>
                  </a:lnTo>
                  <a:lnTo>
                    <a:pt x="1490334" y="680"/>
                  </a:lnTo>
                  <a:lnTo>
                    <a:pt x="1498265" y="226"/>
                  </a:lnTo>
                  <a:lnTo>
                    <a:pt x="150597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35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703BD12D-C6B1-4CD9-AC69-A3C05C3AA52C}"/>
              </a:ext>
            </a:extLst>
          </p:cNvPr>
          <p:cNvSpPr txBox="1"/>
          <p:nvPr/>
        </p:nvSpPr>
        <p:spPr>
          <a:xfrm>
            <a:off x="4995208" y="1228174"/>
            <a:ext cx="1837018" cy="45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61"/>
              </a:spcBef>
            </a:pPr>
            <a:r>
              <a:rPr lang="zh-CN" altLang="en-US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3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93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561"/>
              </a:spcBef>
            </a:pPr>
            <a:r>
              <a:rPr lang="zh-CN" altLang="en-US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3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93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9" name="Rectangle 24">
            <a:extLst>
              <a:ext uri="{FF2B5EF4-FFF2-40B4-BE49-F238E27FC236}">
                <a16:creationId xmlns:a16="http://schemas.microsoft.com/office/drawing/2014/main" id="{9514CE60-C5FE-4C33-A0B7-17D83142A4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7089" y="1035161"/>
            <a:ext cx="1173256" cy="20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81"/>
              </a:spcBef>
            </a:pPr>
            <a:r>
              <a:rPr lang="zh-CN" altLang="en-US" sz="1122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122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DB033A3-694D-4C69-9C38-4EF83F54822B}"/>
              </a:ext>
            </a:extLst>
          </p:cNvPr>
          <p:cNvSpPr txBox="1"/>
          <p:nvPr/>
        </p:nvSpPr>
        <p:spPr>
          <a:xfrm>
            <a:off x="1536918" y="3349938"/>
            <a:ext cx="1837018" cy="45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61"/>
              </a:spcBef>
            </a:pPr>
            <a:r>
              <a:rPr lang="zh-CN" altLang="en-US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3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93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561"/>
              </a:spcBef>
            </a:pPr>
            <a:r>
              <a:rPr lang="zh-CN" altLang="en-US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3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93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1" name="Rectangle 24">
            <a:extLst>
              <a:ext uri="{FF2B5EF4-FFF2-40B4-BE49-F238E27FC236}">
                <a16:creationId xmlns:a16="http://schemas.microsoft.com/office/drawing/2014/main" id="{0603D1BB-150C-4648-A377-0330C76A88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8799" y="3156925"/>
            <a:ext cx="1173256" cy="20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81"/>
              </a:spcBef>
            </a:pPr>
            <a:r>
              <a:rPr lang="zh-CN" altLang="en-US" sz="1122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122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C97BBC2-7B40-440F-BC95-7E88A57C5FB4}"/>
              </a:ext>
            </a:extLst>
          </p:cNvPr>
          <p:cNvSpPr txBox="1"/>
          <p:nvPr/>
        </p:nvSpPr>
        <p:spPr>
          <a:xfrm>
            <a:off x="5744910" y="2471327"/>
            <a:ext cx="1837018" cy="45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61"/>
              </a:spcBef>
            </a:pPr>
            <a:r>
              <a:rPr lang="zh-CN" altLang="en-US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3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93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561"/>
              </a:spcBef>
            </a:pPr>
            <a:r>
              <a:rPr lang="zh-CN" altLang="en-US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3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93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3" name="Rectangle 24">
            <a:extLst>
              <a:ext uri="{FF2B5EF4-FFF2-40B4-BE49-F238E27FC236}">
                <a16:creationId xmlns:a16="http://schemas.microsoft.com/office/drawing/2014/main" id="{CE4CF6A7-0E89-4D50-9BB6-E7CCD410E9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6791" y="2278314"/>
            <a:ext cx="1173256" cy="20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81"/>
              </a:spcBef>
            </a:pPr>
            <a:r>
              <a:rPr lang="zh-CN" altLang="en-US" sz="1122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122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6D63BFB-ED5C-45AA-8EDD-95F0E66EBC57}"/>
              </a:ext>
            </a:extLst>
          </p:cNvPr>
          <p:cNvSpPr txBox="1"/>
          <p:nvPr/>
        </p:nvSpPr>
        <p:spPr>
          <a:xfrm>
            <a:off x="2491595" y="4440021"/>
            <a:ext cx="1837018" cy="45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61"/>
              </a:spcBef>
            </a:pPr>
            <a:r>
              <a:rPr lang="zh-CN" altLang="en-US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3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93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561"/>
              </a:spcBef>
            </a:pPr>
            <a:r>
              <a:rPr lang="zh-CN" altLang="en-US" sz="93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93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93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5" name="Rectangle 24">
            <a:extLst>
              <a:ext uri="{FF2B5EF4-FFF2-40B4-BE49-F238E27FC236}">
                <a16:creationId xmlns:a16="http://schemas.microsoft.com/office/drawing/2014/main" id="{42524283-5136-4A19-BDC7-0D9A2782D4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3476" y="4247008"/>
            <a:ext cx="1173256" cy="207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281"/>
              </a:spcBef>
            </a:pPr>
            <a:r>
              <a:rPr lang="zh-CN" altLang="en-US" sz="1122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122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82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>
            <a:extLst>
              <a:ext uri="{FF2B5EF4-FFF2-40B4-BE49-F238E27FC236}">
                <a16:creationId xmlns:a16="http://schemas.microsoft.com/office/drawing/2014/main" id="{C6C34DA9-25CF-42C2-A030-AD92883FAEF3}"/>
              </a:ext>
            </a:extLst>
          </p:cNvPr>
          <p:cNvSpPr/>
          <p:nvPr/>
        </p:nvSpPr>
        <p:spPr>
          <a:xfrm>
            <a:off x="0" y="1812986"/>
            <a:ext cx="2248350" cy="1151946"/>
          </a:xfrm>
          <a:prstGeom prst="parallelogram">
            <a:avLst>
              <a:gd name="adj" fmla="val 42740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92C24417-622F-434A-8BC1-EFFE04FFC601}"/>
              </a:ext>
            </a:extLst>
          </p:cNvPr>
          <p:cNvSpPr/>
          <p:nvPr/>
        </p:nvSpPr>
        <p:spPr>
          <a:xfrm>
            <a:off x="1273215" y="1832175"/>
            <a:ext cx="3311971" cy="2265263"/>
          </a:xfrm>
          <a:prstGeom prst="parallelogram">
            <a:avLst>
              <a:gd name="adj" fmla="val 42740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731329A6-4100-459F-B6A8-D2801E8FC716}"/>
              </a:ext>
            </a:extLst>
          </p:cNvPr>
          <p:cNvSpPr/>
          <p:nvPr/>
        </p:nvSpPr>
        <p:spPr>
          <a:xfrm>
            <a:off x="3920910" y="1812986"/>
            <a:ext cx="5223090" cy="1585849"/>
          </a:xfrm>
          <a:prstGeom prst="parallelogram">
            <a:avLst>
              <a:gd name="adj" fmla="val 42740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FFF860A2-FB74-4B18-B384-84E9A8AAE936}"/>
              </a:ext>
            </a:extLst>
          </p:cNvPr>
          <p:cNvSpPr/>
          <p:nvPr/>
        </p:nvSpPr>
        <p:spPr>
          <a:xfrm>
            <a:off x="0" y="2317428"/>
            <a:ext cx="2248350" cy="1151946"/>
          </a:xfrm>
          <a:prstGeom prst="parallelogram">
            <a:avLst>
              <a:gd name="adj" fmla="val 4274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B874B3D9-6883-4397-97F2-C8873B485D91}"/>
              </a:ext>
            </a:extLst>
          </p:cNvPr>
          <p:cNvSpPr/>
          <p:nvPr/>
        </p:nvSpPr>
        <p:spPr>
          <a:xfrm>
            <a:off x="1481560" y="3550482"/>
            <a:ext cx="1361320" cy="674277"/>
          </a:xfrm>
          <a:prstGeom prst="parallelogram">
            <a:avLst>
              <a:gd name="adj" fmla="val 42740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E6B6CF-5E22-4F0A-AE67-36BEB8C8A0B0}"/>
              </a:ext>
            </a:extLst>
          </p:cNvPr>
          <p:cNvSpPr txBox="1"/>
          <p:nvPr/>
        </p:nvSpPr>
        <p:spPr>
          <a:xfrm>
            <a:off x="5790418" y="2133936"/>
            <a:ext cx="1937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工作要求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CC5C78A-E6FA-42A4-A80F-EF3ED4EF4C5F}"/>
              </a:ext>
            </a:extLst>
          </p:cNvPr>
          <p:cNvSpPr/>
          <p:nvPr/>
        </p:nvSpPr>
        <p:spPr>
          <a:xfrm>
            <a:off x="6066746" y="2718711"/>
            <a:ext cx="132119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Job requirements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80955E3-8226-4C1A-9BE2-1F2C878091E8}"/>
              </a:ext>
            </a:extLst>
          </p:cNvPr>
          <p:cNvSpPr txBox="1"/>
          <p:nvPr/>
        </p:nvSpPr>
        <p:spPr>
          <a:xfrm>
            <a:off x="4911502" y="2156815"/>
            <a:ext cx="9060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77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AutoShape 17">
            <a:extLst>
              <a:ext uri="{FF2B5EF4-FFF2-40B4-BE49-F238E27FC236}">
                <a16:creationId xmlns:a16="http://schemas.microsoft.com/office/drawing/2014/main" id="{A22B9183-1AB9-48B6-9832-0ACD81496F92}"/>
              </a:ext>
            </a:extLst>
          </p:cNvPr>
          <p:cNvCxnSpPr>
            <a:cxnSpLocks noChangeShapeType="1"/>
          </p:cNvCxnSpPr>
          <p:nvPr/>
        </p:nvCxnSpPr>
        <p:spPr bwMode="gray">
          <a:xfrm>
            <a:off x="246957" y="305235"/>
            <a:ext cx="2565691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AutoShape 13">
            <a:extLst>
              <a:ext uri="{FF2B5EF4-FFF2-40B4-BE49-F238E27FC236}">
                <a16:creationId xmlns:a16="http://schemas.microsoft.com/office/drawing/2014/main" id="{F54E9829-C9DB-4617-A562-A3C79E0B2BE1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1770" y="85502"/>
            <a:ext cx="193864" cy="193864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endParaRPr lang="zh-CN" altLang="en-US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C07EC7-8974-462A-9DF9-C9BD81C129D3}"/>
              </a:ext>
            </a:extLst>
          </p:cNvPr>
          <p:cNvSpPr txBox="1"/>
          <p:nvPr/>
        </p:nvSpPr>
        <p:spPr>
          <a:xfrm>
            <a:off x="536868" y="33145"/>
            <a:ext cx="26769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工作要求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48C9341-05C8-4CA8-BD6D-1D3A666A4F6F}"/>
              </a:ext>
            </a:extLst>
          </p:cNvPr>
          <p:cNvSpPr/>
          <p:nvPr/>
        </p:nvSpPr>
        <p:spPr>
          <a:xfrm>
            <a:off x="1165093" y="33144"/>
            <a:ext cx="125386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Job requirements</a:t>
            </a:r>
          </a:p>
        </p:txBody>
      </p:sp>
      <p:sp>
        <p:nvSpPr>
          <p:cNvPr id="6" name="矩形: 圆角 11">
            <a:extLst>
              <a:ext uri="{FF2B5EF4-FFF2-40B4-BE49-F238E27FC236}">
                <a16:creationId xmlns:a16="http://schemas.microsoft.com/office/drawing/2014/main" id="{EFAD0A7C-62E5-44E0-8EE3-6488FE6DC5D0}"/>
              </a:ext>
            </a:extLst>
          </p:cNvPr>
          <p:cNvSpPr/>
          <p:nvPr/>
        </p:nvSpPr>
        <p:spPr>
          <a:xfrm>
            <a:off x="434881" y="2233651"/>
            <a:ext cx="4755534" cy="796727"/>
          </a:xfrm>
          <a:prstGeom prst="roundRect">
            <a:avLst>
              <a:gd name="adj" fmla="val 41135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7E4A9DB-566D-458C-A6BD-1EFA4517D15C}"/>
              </a:ext>
            </a:extLst>
          </p:cNvPr>
          <p:cNvSpPr/>
          <p:nvPr/>
        </p:nvSpPr>
        <p:spPr>
          <a:xfrm>
            <a:off x="1981534" y="3509941"/>
            <a:ext cx="314990" cy="314990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0FDED56-7D3B-407E-952F-3FA6AC120206}"/>
              </a:ext>
            </a:extLst>
          </p:cNvPr>
          <p:cNvSpPr/>
          <p:nvPr/>
        </p:nvSpPr>
        <p:spPr>
          <a:xfrm>
            <a:off x="784682" y="3509941"/>
            <a:ext cx="314990" cy="314990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76FD4B1-C4A7-4EC3-81E4-62CDEC04581E}"/>
              </a:ext>
            </a:extLst>
          </p:cNvPr>
          <p:cNvSpPr/>
          <p:nvPr/>
        </p:nvSpPr>
        <p:spPr>
          <a:xfrm>
            <a:off x="3178387" y="3509941"/>
            <a:ext cx="314990" cy="314990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3FE89A9-7AED-4AA3-900C-33D7523F81E3}"/>
              </a:ext>
            </a:extLst>
          </p:cNvPr>
          <p:cNvSpPr/>
          <p:nvPr/>
        </p:nvSpPr>
        <p:spPr>
          <a:xfrm>
            <a:off x="4375240" y="3509941"/>
            <a:ext cx="314990" cy="314990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679AA56D-EA0E-410C-BAC1-827A5488B207}"/>
              </a:ext>
            </a:extLst>
          </p:cNvPr>
          <p:cNvSpPr>
            <a:spLocks/>
          </p:cNvSpPr>
          <p:nvPr/>
        </p:nvSpPr>
        <p:spPr bwMode="auto">
          <a:xfrm>
            <a:off x="855417" y="3579692"/>
            <a:ext cx="176471" cy="167706"/>
          </a:xfrm>
          <a:custGeom>
            <a:avLst/>
            <a:gdLst>
              <a:gd name="T0" fmla="*/ 151 w 302"/>
              <a:gd name="T1" fmla="*/ 0 h 287"/>
              <a:gd name="T2" fmla="*/ 188 w 302"/>
              <a:gd name="T3" fmla="*/ 107 h 287"/>
              <a:gd name="T4" fmla="*/ 302 w 302"/>
              <a:gd name="T5" fmla="*/ 109 h 287"/>
              <a:gd name="T6" fmla="*/ 211 w 302"/>
              <a:gd name="T7" fmla="*/ 178 h 287"/>
              <a:gd name="T8" fmla="*/ 244 w 302"/>
              <a:gd name="T9" fmla="*/ 287 h 287"/>
              <a:gd name="T10" fmla="*/ 151 w 302"/>
              <a:gd name="T11" fmla="*/ 223 h 287"/>
              <a:gd name="T12" fmla="*/ 58 w 302"/>
              <a:gd name="T13" fmla="*/ 287 h 287"/>
              <a:gd name="T14" fmla="*/ 91 w 302"/>
              <a:gd name="T15" fmla="*/ 178 h 287"/>
              <a:gd name="T16" fmla="*/ 0 w 302"/>
              <a:gd name="T17" fmla="*/ 109 h 287"/>
              <a:gd name="T18" fmla="*/ 114 w 302"/>
              <a:gd name="T19" fmla="*/ 107 h 287"/>
              <a:gd name="T20" fmla="*/ 151 w 302"/>
              <a:gd name="T21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2" h="287">
                <a:moveTo>
                  <a:pt x="151" y="0"/>
                </a:moveTo>
                <a:lnTo>
                  <a:pt x="188" y="107"/>
                </a:lnTo>
                <a:lnTo>
                  <a:pt x="302" y="109"/>
                </a:lnTo>
                <a:lnTo>
                  <a:pt x="211" y="178"/>
                </a:lnTo>
                <a:lnTo>
                  <a:pt x="244" y="287"/>
                </a:lnTo>
                <a:lnTo>
                  <a:pt x="151" y="223"/>
                </a:lnTo>
                <a:lnTo>
                  <a:pt x="58" y="287"/>
                </a:lnTo>
                <a:lnTo>
                  <a:pt x="91" y="178"/>
                </a:lnTo>
                <a:lnTo>
                  <a:pt x="0" y="109"/>
                </a:lnTo>
                <a:lnTo>
                  <a:pt x="114" y="107"/>
                </a:lnTo>
                <a:lnTo>
                  <a:pt x="15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Group 8">
            <a:extLst>
              <a:ext uri="{FF2B5EF4-FFF2-40B4-BE49-F238E27FC236}">
                <a16:creationId xmlns:a16="http://schemas.microsoft.com/office/drawing/2014/main" id="{EC82DB3F-C9AE-4E75-8F12-351300FB2BD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030619" y="3582025"/>
            <a:ext cx="172965" cy="172965"/>
            <a:chOff x="2025" y="307"/>
            <a:chExt cx="296" cy="296"/>
          </a:xfrm>
          <a:solidFill>
            <a:schemeClr val="bg1"/>
          </a:solidFill>
        </p:grpSpPr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824C5A6E-ED90-4E24-81B2-CEA71A015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" y="307"/>
              <a:ext cx="278" cy="223"/>
            </a:xfrm>
            <a:custGeom>
              <a:avLst/>
              <a:gdLst>
                <a:gd name="T0" fmla="*/ 116 w 143"/>
                <a:gd name="T1" fmla="*/ 7 h 115"/>
                <a:gd name="T2" fmla="*/ 114 w 143"/>
                <a:gd name="T3" fmla="*/ 1 h 115"/>
                <a:gd name="T4" fmla="*/ 107 w 143"/>
                <a:gd name="T5" fmla="*/ 3 h 115"/>
                <a:gd name="T6" fmla="*/ 62 w 143"/>
                <a:gd name="T7" fmla="*/ 80 h 115"/>
                <a:gd name="T8" fmla="*/ 47 w 143"/>
                <a:gd name="T9" fmla="*/ 64 h 115"/>
                <a:gd name="T10" fmla="*/ 7 w 143"/>
                <a:gd name="T11" fmla="*/ 70 h 115"/>
                <a:gd name="T12" fmla="*/ 22 w 143"/>
                <a:gd name="T13" fmla="*/ 107 h 115"/>
                <a:gd name="T14" fmla="*/ 62 w 143"/>
                <a:gd name="T15" fmla="*/ 101 h 115"/>
                <a:gd name="T16" fmla="*/ 63 w 143"/>
                <a:gd name="T17" fmla="*/ 100 h 115"/>
                <a:gd name="T18" fmla="*/ 63 w 143"/>
                <a:gd name="T19" fmla="*/ 99 h 115"/>
                <a:gd name="T20" fmla="*/ 100 w 143"/>
                <a:gd name="T21" fmla="*/ 35 h 115"/>
                <a:gd name="T22" fmla="*/ 143 w 143"/>
                <a:gd name="T23" fmla="*/ 48 h 115"/>
                <a:gd name="T24" fmla="*/ 116 w 143"/>
                <a:gd name="T25" fmla="*/ 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15">
                  <a:moveTo>
                    <a:pt x="116" y="7"/>
                  </a:moveTo>
                  <a:cubicBezTo>
                    <a:pt x="116" y="5"/>
                    <a:pt x="116" y="2"/>
                    <a:pt x="114" y="1"/>
                  </a:cubicBezTo>
                  <a:cubicBezTo>
                    <a:pt x="111" y="0"/>
                    <a:pt x="108" y="1"/>
                    <a:pt x="107" y="3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0" y="73"/>
                    <a:pt x="54" y="68"/>
                    <a:pt x="47" y="64"/>
                  </a:cubicBezTo>
                  <a:cubicBezTo>
                    <a:pt x="32" y="55"/>
                    <a:pt x="14" y="58"/>
                    <a:pt x="7" y="70"/>
                  </a:cubicBezTo>
                  <a:cubicBezTo>
                    <a:pt x="0" y="82"/>
                    <a:pt x="7" y="99"/>
                    <a:pt x="22" y="107"/>
                  </a:cubicBezTo>
                  <a:cubicBezTo>
                    <a:pt x="37" y="115"/>
                    <a:pt x="55" y="112"/>
                    <a:pt x="62" y="101"/>
                  </a:cubicBezTo>
                  <a:cubicBezTo>
                    <a:pt x="62" y="100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16" y="55"/>
                    <a:pt x="143" y="48"/>
                    <a:pt x="143" y="48"/>
                  </a:cubicBezTo>
                  <a:cubicBezTo>
                    <a:pt x="115" y="40"/>
                    <a:pt x="116" y="12"/>
                    <a:pt x="11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23CE7A0B-12CA-4846-94B4-F160A1EB40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24" y="413"/>
              <a:ext cx="197" cy="190"/>
            </a:xfrm>
            <a:custGeom>
              <a:avLst/>
              <a:gdLst>
                <a:gd name="T0" fmla="*/ 83 w 101"/>
                <a:gd name="T1" fmla="*/ 7 h 98"/>
                <a:gd name="T2" fmla="*/ 53 w 101"/>
                <a:gd name="T3" fmla="*/ 0 h 98"/>
                <a:gd name="T4" fmla="*/ 18 w 101"/>
                <a:gd name="T5" fmla="*/ 59 h 98"/>
                <a:gd name="T6" fmla="*/ 0 w 101"/>
                <a:gd name="T7" fmla="*/ 70 h 98"/>
                <a:gd name="T8" fmla="*/ 47 w 101"/>
                <a:gd name="T9" fmla="*/ 98 h 98"/>
                <a:gd name="T10" fmla="*/ 101 w 101"/>
                <a:gd name="T11" fmla="*/ 46 h 98"/>
                <a:gd name="T12" fmla="*/ 83 w 101"/>
                <a:gd name="T13" fmla="*/ 7 h 98"/>
                <a:gd name="T14" fmla="*/ 47 w 101"/>
                <a:gd name="T15" fmla="*/ 62 h 98"/>
                <a:gd name="T16" fmla="*/ 31 w 101"/>
                <a:gd name="T17" fmla="*/ 46 h 98"/>
                <a:gd name="T18" fmla="*/ 47 w 101"/>
                <a:gd name="T19" fmla="*/ 30 h 98"/>
                <a:gd name="T20" fmla="*/ 63 w 101"/>
                <a:gd name="T21" fmla="*/ 46 h 98"/>
                <a:gd name="T22" fmla="*/ 47 w 101"/>
                <a:gd name="T23" fmla="*/ 62 h 98"/>
                <a:gd name="T24" fmla="*/ 81 w 101"/>
                <a:gd name="T25" fmla="*/ 79 h 98"/>
                <a:gd name="T26" fmla="*/ 63 w 101"/>
                <a:gd name="T27" fmla="*/ 60 h 98"/>
                <a:gd name="T28" fmla="*/ 67 w 101"/>
                <a:gd name="T29" fmla="*/ 55 h 98"/>
                <a:gd name="T30" fmla="*/ 89 w 101"/>
                <a:gd name="T31" fmla="*/ 68 h 98"/>
                <a:gd name="T32" fmla="*/ 81 w 101"/>
                <a:gd name="T33" fmla="*/ 7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1" h="98">
                  <a:moveTo>
                    <a:pt x="83" y="7"/>
                  </a:moveTo>
                  <a:cubicBezTo>
                    <a:pt x="65" y="9"/>
                    <a:pt x="53" y="0"/>
                    <a:pt x="53" y="0"/>
                  </a:cubicBezTo>
                  <a:cubicBezTo>
                    <a:pt x="53" y="0"/>
                    <a:pt x="24" y="51"/>
                    <a:pt x="18" y="59"/>
                  </a:cubicBezTo>
                  <a:cubicBezTo>
                    <a:pt x="14" y="64"/>
                    <a:pt x="5" y="69"/>
                    <a:pt x="0" y="70"/>
                  </a:cubicBezTo>
                  <a:cubicBezTo>
                    <a:pt x="9" y="87"/>
                    <a:pt x="27" y="98"/>
                    <a:pt x="47" y="98"/>
                  </a:cubicBezTo>
                  <a:cubicBezTo>
                    <a:pt x="77" y="98"/>
                    <a:pt x="101" y="75"/>
                    <a:pt x="101" y="46"/>
                  </a:cubicBezTo>
                  <a:cubicBezTo>
                    <a:pt x="101" y="31"/>
                    <a:pt x="94" y="17"/>
                    <a:pt x="83" y="7"/>
                  </a:cubicBezTo>
                  <a:close/>
                  <a:moveTo>
                    <a:pt x="47" y="62"/>
                  </a:moveTo>
                  <a:cubicBezTo>
                    <a:pt x="38" y="62"/>
                    <a:pt x="31" y="55"/>
                    <a:pt x="31" y="46"/>
                  </a:cubicBezTo>
                  <a:cubicBezTo>
                    <a:pt x="31" y="37"/>
                    <a:pt x="38" y="30"/>
                    <a:pt x="47" y="30"/>
                  </a:cubicBezTo>
                  <a:cubicBezTo>
                    <a:pt x="56" y="30"/>
                    <a:pt x="63" y="37"/>
                    <a:pt x="63" y="46"/>
                  </a:cubicBezTo>
                  <a:cubicBezTo>
                    <a:pt x="63" y="55"/>
                    <a:pt x="56" y="62"/>
                    <a:pt x="47" y="62"/>
                  </a:cubicBezTo>
                  <a:close/>
                  <a:moveTo>
                    <a:pt x="81" y="79"/>
                  </a:moveTo>
                  <a:cubicBezTo>
                    <a:pt x="63" y="60"/>
                    <a:pt x="63" y="60"/>
                    <a:pt x="63" y="60"/>
                  </a:cubicBezTo>
                  <a:cubicBezTo>
                    <a:pt x="63" y="60"/>
                    <a:pt x="65" y="58"/>
                    <a:pt x="67" y="55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89" y="68"/>
                    <a:pt x="86" y="74"/>
                    <a:pt x="81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Freeform 14">
            <a:extLst>
              <a:ext uri="{FF2B5EF4-FFF2-40B4-BE49-F238E27FC236}">
                <a16:creationId xmlns:a16="http://schemas.microsoft.com/office/drawing/2014/main" id="{E7217AE3-B36C-4519-B14D-136E5ABA0167}"/>
              </a:ext>
            </a:extLst>
          </p:cNvPr>
          <p:cNvSpPr>
            <a:spLocks noEditPoints="1"/>
          </p:cNvSpPr>
          <p:nvPr/>
        </p:nvSpPr>
        <p:spPr bwMode="auto">
          <a:xfrm>
            <a:off x="3249551" y="3588636"/>
            <a:ext cx="179392" cy="161862"/>
          </a:xfrm>
          <a:custGeom>
            <a:avLst/>
            <a:gdLst>
              <a:gd name="T0" fmla="*/ 71 w 158"/>
              <a:gd name="T1" fmla="*/ 73 h 143"/>
              <a:gd name="T2" fmla="*/ 47 w 158"/>
              <a:gd name="T3" fmla="*/ 64 h 143"/>
              <a:gd name="T4" fmla="*/ 14 w 158"/>
              <a:gd name="T5" fmla="*/ 71 h 143"/>
              <a:gd name="T6" fmla="*/ 0 w 158"/>
              <a:gd name="T7" fmla="*/ 122 h 143"/>
              <a:gd name="T8" fmla="*/ 56 w 158"/>
              <a:gd name="T9" fmla="*/ 125 h 143"/>
              <a:gd name="T10" fmla="*/ 71 w 158"/>
              <a:gd name="T11" fmla="*/ 73 h 143"/>
              <a:gd name="T12" fmla="*/ 71 w 158"/>
              <a:gd name="T13" fmla="*/ 73 h 143"/>
              <a:gd name="T14" fmla="*/ 51 w 158"/>
              <a:gd name="T15" fmla="*/ 53 h 143"/>
              <a:gd name="T16" fmla="*/ 74 w 158"/>
              <a:gd name="T17" fmla="*/ 62 h 143"/>
              <a:gd name="T18" fmla="*/ 89 w 158"/>
              <a:gd name="T19" fmla="*/ 11 h 143"/>
              <a:gd name="T20" fmla="*/ 66 w 158"/>
              <a:gd name="T21" fmla="*/ 2 h 143"/>
              <a:gd name="T22" fmla="*/ 32 w 158"/>
              <a:gd name="T23" fmla="*/ 8 h 143"/>
              <a:gd name="T24" fmla="*/ 18 w 158"/>
              <a:gd name="T25" fmla="*/ 59 h 143"/>
              <a:gd name="T26" fmla="*/ 51 w 158"/>
              <a:gd name="T27" fmla="*/ 53 h 143"/>
              <a:gd name="T28" fmla="*/ 111 w 158"/>
              <a:gd name="T29" fmla="*/ 89 h 143"/>
              <a:gd name="T30" fmla="*/ 80 w 158"/>
              <a:gd name="T31" fmla="*/ 79 h 143"/>
              <a:gd name="T32" fmla="*/ 80 w 158"/>
              <a:gd name="T33" fmla="*/ 79 h 143"/>
              <a:gd name="T34" fmla="*/ 65 w 158"/>
              <a:gd name="T35" fmla="*/ 131 h 143"/>
              <a:gd name="T36" fmla="*/ 125 w 158"/>
              <a:gd name="T37" fmla="*/ 135 h 143"/>
              <a:gd name="T38" fmla="*/ 140 w 158"/>
              <a:gd name="T39" fmla="*/ 84 h 143"/>
              <a:gd name="T40" fmla="*/ 140 w 158"/>
              <a:gd name="T41" fmla="*/ 84 h 143"/>
              <a:gd name="T42" fmla="*/ 111 w 158"/>
              <a:gd name="T43" fmla="*/ 89 h 143"/>
              <a:gd name="T44" fmla="*/ 158 w 158"/>
              <a:gd name="T45" fmla="*/ 21 h 143"/>
              <a:gd name="T46" fmla="*/ 158 w 158"/>
              <a:gd name="T47" fmla="*/ 21 h 143"/>
              <a:gd name="T48" fmla="*/ 98 w 158"/>
              <a:gd name="T49" fmla="*/ 17 h 143"/>
              <a:gd name="T50" fmla="*/ 96 w 158"/>
              <a:gd name="T51" fmla="*/ 24 h 143"/>
              <a:gd name="T52" fmla="*/ 91 w 158"/>
              <a:gd name="T53" fmla="*/ 42 h 143"/>
              <a:gd name="T54" fmla="*/ 83 w 158"/>
              <a:gd name="T55" fmla="*/ 69 h 143"/>
              <a:gd name="T56" fmla="*/ 143 w 158"/>
              <a:gd name="T57" fmla="*/ 73 h 143"/>
              <a:gd name="T58" fmla="*/ 158 w 158"/>
              <a:gd name="T59" fmla="*/ 21 h 143"/>
              <a:gd name="T60" fmla="*/ 158 w 158"/>
              <a:gd name="T61" fmla="*/ 2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8" h="143">
                <a:moveTo>
                  <a:pt x="71" y="73"/>
                </a:moveTo>
                <a:cubicBezTo>
                  <a:pt x="63" y="69"/>
                  <a:pt x="56" y="65"/>
                  <a:pt x="47" y="64"/>
                </a:cubicBezTo>
                <a:cubicBezTo>
                  <a:pt x="36" y="63"/>
                  <a:pt x="25" y="66"/>
                  <a:pt x="14" y="71"/>
                </a:cubicBezTo>
                <a:cubicBezTo>
                  <a:pt x="0" y="122"/>
                  <a:pt x="0" y="122"/>
                  <a:pt x="0" y="122"/>
                </a:cubicBezTo>
                <a:cubicBezTo>
                  <a:pt x="19" y="114"/>
                  <a:pt x="37" y="113"/>
                  <a:pt x="56" y="125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3"/>
                  <a:pt x="71" y="73"/>
                  <a:pt x="71" y="73"/>
                </a:cubicBezTo>
                <a:moveTo>
                  <a:pt x="51" y="53"/>
                </a:moveTo>
                <a:cubicBezTo>
                  <a:pt x="60" y="54"/>
                  <a:pt x="68" y="58"/>
                  <a:pt x="74" y="62"/>
                </a:cubicBezTo>
                <a:cubicBezTo>
                  <a:pt x="79" y="45"/>
                  <a:pt x="84" y="28"/>
                  <a:pt x="89" y="11"/>
                </a:cubicBezTo>
                <a:cubicBezTo>
                  <a:pt x="81" y="6"/>
                  <a:pt x="74" y="3"/>
                  <a:pt x="66" y="2"/>
                </a:cubicBezTo>
                <a:cubicBezTo>
                  <a:pt x="54" y="0"/>
                  <a:pt x="43" y="4"/>
                  <a:pt x="32" y="8"/>
                </a:cubicBezTo>
                <a:cubicBezTo>
                  <a:pt x="27" y="25"/>
                  <a:pt x="23" y="42"/>
                  <a:pt x="18" y="59"/>
                </a:cubicBezTo>
                <a:cubicBezTo>
                  <a:pt x="28" y="55"/>
                  <a:pt x="40" y="52"/>
                  <a:pt x="51" y="53"/>
                </a:cubicBezTo>
                <a:moveTo>
                  <a:pt x="111" y="89"/>
                </a:moveTo>
                <a:cubicBezTo>
                  <a:pt x="97" y="89"/>
                  <a:pt x="88" y="85"/>
                  <a:pt x="80" y="79"/>
                </a:cubicBezTo>
                <a:cubicBezTo>
                  <a:pt x="80" y="79"/>
                  <a:pt x="80" y="79"/>
                  <a:pt x="80" y="79"/>
                </a:cubicBezTo>
                <a:cubicBezTo>
                  <a:pt x="65" y="131"/>
                  <a:pt x="65" y="131"/>
                  <a:pt x="65" y="131"/>
                </a:cubicBezTo>
                <a:cubicBezTo>
                  <a:pt x="84" y="143"/>
                  <a:pt x="105" y="143"/>
                  <a:pt x="125" y="135"/>
                </a:cubicBezTo>
                <a:cubicBezTo>
                  <a:pt x="140" y="84"/>
                  <a:pt x="140" y="84"/>
                  <a:pt x="140" y="84"/>
                </a:cubicBezTo>
                <a:cubicBezTo>
                  <a:pt x="140" y="84"/>
                  <a:pt x="140" y="84"/>
                  <a:pt x="140" y="84"/>
                </a:cubicBezTo>
                <a:cubicBezTo>
                  <a:pt x="129" y="88"/>
                  <a:pt x="119" y="89"/>
                  <a:pt x="111" y="89"/>
                </a:cubicBezTo>
                <a:moveTo>
                  <a:pt x="158" y="21"/>
                </a:moveTo>
                <a:cubicBezTo>
                  <a:pt x="158" y="21"/>
                  <a:pt x="158" y="21"/>
                  <a:pt x="158" y="21"/>
                </a:cubicBezTo>
                <a:cubicBezTo>
                  <a:pt x="137" y="29"/>
                  <a:pt x="117" y="30"/>
                  <a:pt x="98" y="17"/>
                </a:cubicBezTo>
                <a:cubicBezTo>
                  <a:pt x="97" y="20"/>
                  <a:pt x="96" y="23"/>
                  <a:pt x="96" y="24"/>
                </a:cubicBezTo>
                <a:cubicBezTo>
                  <a:pt x="94" y="30"/>
                  <a:pt x="92" y="36"/>
                  <a:pt x="91" y="42"/>
                </a:cubicBezTo>
                <a:cubicBezTo>
                  <a:pt x="88" y="51"/>
                  <a:pt x="85" y="60"/>
                  <a:pt x="83" y="69"/>
                </a:cubicBezTo>
                <a:cubicBezTo>
                  <a:pt x="101" y="81"/>
                  <a:pt x="123" y="82"/>
                  <a:pt x="143" y="73"/>
                </a:cubicBezTo>
                <a:cubicBezTo>
                  <a:pt x="158" y="21"/>
                  <a:pt x="158" y="21"/>
                  <a:pt x="158" y="21"/>
                </a:cubicBezTo>
                <a:cubicBezTo>
                  <a:pt x="158" y="21"/>
                  <a:pt x="158" y="21"/>
                  <a:pt x="158" y="2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8">
            <a:extLst>
              <a:ext uri="{FF2B5EF4-FFF2-40B4-BE49-F238E27FC236}">
                <a16:creationId xmlns:a16="http://schemas.microsoft.com/office/drawing/2014/main" id="{0796DE74-36E5-4E3E-9143-3BB93557B216}"/>
              </a:ext>
            </a:extLst>
          </p:cNvPr>
          <p:cNvSpPr>
            <a:spLocks noEditPoints="1"/>
          </p:cNvSpPr>
          <p:nvPr/>
        </p:nvSpPr>
        <p:spPr bwMode="auto">
          <a:xfrm>
            <a:off x="4425232" y="3598386"/>
            <a:ext cx="222049" cy="156603"/>
          </a:xfrm>
          <a:custGeom>
            <a:avLst/>
            <a:gdLst>
              <a:gd name="T0" fmla="*/ 178 w 197"/>
              <a:gd name="T1" fmla="*/ 53 h 137"/>
              <a:gd name="T2" fmla="*/ 133 w 197"/>
              <a:gd name="T3" fmla="*/ 5 h 137"/>
              <a:gd name="T4" fmla="*/ 98 w 197"/>
              <a:gd name="T5" fmla="*/ 14 h 137"/>
              <a:gd name="T6" fmla="*/ 68 w 197"/>
              <a:gd name="T7" fmla="*/ 5 h 137"/>
              <a:gd name="T8" fmla="*/ 21 w 197"/>
              <a:gd name="T9" fmla="*/ 42 h 137"/>
              <a:gd name="T10" fmla="*/ 19 w 197"/>
              <a:gd name="T11" fmla="*/ 124 h 137"/>
              <a:gd name="T12" fmla="*/ 71 w 197"/>
              <a:gd name="T13" fmla="*/ 96 h 137"/>
              <a:gd name="T14" fmla="*/ 121 w 197"/>
              <a:gd name="T15" fmla="*/ 95 h 137"/>
              <a:gd name="T16" fmla="*/ 172 w 197"/>
              <a:gd name="T17" fmla="*/ 127 h 137"/>
              <a:gd name="T18" fmla="*/ 178 w 197"/>
              <a:gd name="T19" fmla="*/ 53 h 137"/>
              <a:gd name="T20" fmla="*/ 62 w 197"/>
              <a:gd name="T21" fmla="*/ 76 h 137"/>
              <a:gd name="T22" fmla="*/ 38 w 197"/>
              <a:gd name="T23" fmla="*/ 51 h 137"/>
              <a:gd name="T24" fmla="*/ 62 w 197"/>
              <a:gd name="T25" fmla="*/ 27 h 137"/>
              <a:gd name="T26" fmla="*/ 86 w 197"/>
              <a:gd name="T27" fmla="*/ 51 h 137"/>
              <a:gd name="T28" fmla="*/ 62 w 197"/>
              <a:gd name="T29" fmla="*/ 76 h 137"/>
              <a:gd name="T30" fmla="*/ 137 w 197"/>
              <a:gd name="T31" fmla="*/ 31 h 137"/>
              <a:gd name="T32" fmla="*/ 148 w 197"/>
              <a:gd name="T33" fmla="*/ 31 h 137"/>
              <a:gd name="T34" fmla="*/ 148 w 197"/>
              <a:gd name="T35" fmla="*/ 41 h 137"/>
              <a:gd name="T36" fmla="*/ 137 w 197"/>
              <a:gd name="T37" fmla="*/ 41 h 137"/>
              <a:gd name="T38" fmla="*/ 137 w 197"/>
              <a:gd name="T39" fmla="*/ 31 h 137"/>
              <a:gd name="T40" fmla="*/ 124 w 197"/>
              <a:gd name="T41" fmla="*/ 55 h 137"/>
              <a:gd name="T42" fmla="*/ 124 w 197"/>
              <a:gd name="T43" fmla="*/ 45 h 137"/>
              <a:gd name="T44" fmla="*/ 134 w 197"/>
              <a:gd name="T45" fmla="*/ 45 h 137"/>
              <a:gd name="T46" fmla="*/ 134 w 197"/>
              <a:gd name="T47" fmla="*/ 55 h 137"/>
              <a:gd name="T48" fmla="*/ 124 w 197"/>
              <a:gd name="T49" fmla="*/ 55 h 137"/>
              <a:gd name="T50" fmla="*/ 147 w 197"/>
              <a:gd name="T51" fmla="*/ 68 h 137"/>
              <a:gd name="T52" fmla="*/ 137 w 197"/>
              <a:gd name="T53" fmla="*/ 68 h 137"/>
              <a:gd name="T54" fmla="*/ 137 w 197"/>
              <a:gd name="T55" fmla="*/ 58 h 137"/>
              <a:gd name="T56" fmla="*/ 147 w 197"/>
              <a:gd name="T57" fmla="*/ 58 h 137"/>
              <a:gd name="T58" fmla="*/ 147 w 197"/>
              <a:gd name="T59" fmla="*/ 68 h 137"/>
              <a:gd name="T60" fmla="*/ 161 w 197"/>
              <a:gd name="T61" fmla="*/ 54 h 137"/>
              <a:gd name="T62" fmla="*/ 151 w 197"/>
              <a:gd name="T63" fmla="*/ 54 h 137"/>
              <a:gd name="T64" fmla="*/ 151 w 197"/>
              <a:gd name="T65" fmla="*/ 44 h 137"/>
              <a:gd name="T66" fmla="*/ 161 w 197"/>
              <a:gd name="T67" fmla="*/ 44 h 137"/>
              <a:gd name="T68" fmla="*/ 161 w 197"/>
              <a:gd name="T69" fmla="*/ 54 h 137"/>
              <a:gd name="T70" fmla="*/ 62 w 197"/>
              <a:gd name="T71" fmla="*/ 37 h 137"/>
              <a:gd name="T72" fmla="*/ 48 w 197"/>
              <a:gd name="T73" fmla="*/ 51 h 137"/>
              <a:gd name="T74" fmla="*/ 62 w 197"/>
              <a:gd name="T75" fmla="*/ 66 h 137"/>
              <a:gd name="T76" fmla="*/ 76 w 197"/>
              <a:gd name="T77" fmla="*/ 51 h 137"/>
              <a:gd name="T78" fmla="*/ 62 w 197"/>
              <a:gd name="T79" fmla="*/ 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7" h="137">
                <a:moveTo>
                  <a:pt x="178" y="53"/>
                </a:moveTo>
                <a:cubicBezTo>
                  <a:pt x="172" y="28"/>
                  <a:pt x="163" y="1"/>
                  <a:pt x="133" y="5"/>
                </a:cubicBezTo>
                <a:cubicBezTo>
                  <a:pt x="121" y="7"/>
                  <a:pt x="112" y="14"/>
                  <a:pt x="98" y="14"/>
                </a:cubicBezTo>
                <a:cubicBezTo>
                  <a:pt x="87" y="14"/>
                  <a:pt x="79" y="7"/>
                  <a:pt x="68" y="5"/>
                </a:cubicBezTo>
                <a:cubicBezTo>
                  <a:pt x="38" y="0"/>
                  <a:pt x="30" y="15"/>
                  <a:pt x="21" y="42"/>
                </a:cubicBezTo>
                <a:cubicBezTo>
                  <a:pt x="16" y="58"/>
                  <a:pt x="0" y="112"/>
                  <a:pt x="19" y="124"/>
                </a:cubicBezTo>
                <a:cubicBezTo>
                  <a:pt x="37" y="137"/>
                  <a:pt x="57" y="102"/>
                  <a:pt x="71" y="96"/>
                </a:cubicBezTo>
                <a:cubicBezTo>
                  <a:pt x="84" y="91"/>
                  <a:pt x="110" y="92"/>
                  <a:pt x="121" y="95"/>
                </a:cubicBezTo>
                <a:cubicBezTo>
                  <a:pt x="138" y="100"/>
                  <a:pt x="154" y="131"/>
                  <a:pt x="172" y="127"/>
                </a:cubicBezTo>
                <a:cubicBezTo>
                  <a:pt x="197" y="122"/>
                  <a:pt x="182" y="69"/>
                  <a:pt x="178" y="53"/>
                </a:cubicBezTo>
                <a:close/>
                <a:moveTo>
                  <a:pt x="62" y="76"/>
                </a:moveTo>
                <a:cubicBezTo>
                  <a:pt x="48" y="76"/>
                  <a:pt x="38" y="65"/>
                  <a:pt x="38" y="51"/>
                </a:cubicBezTo>
                <a:cubicBezTo>
                  <a:pt x="38" y="38"/>
                  <a:pt x="48" y="27"/>
                  <a:pt x="62" y="27"/>
                </a:cubicBezTo>
                <a:cubicBezTo>
                  <a:pt x="75" y="27"/>
                  <a:pt x="86" y="38"/>
                  <a:pt x="86" y="51"/>
                </a:cubicBezTo>
                <a:cubicBezTo>
                  <a:pt x="86" y="65"/>
                  <a:pt x="75" y="76"/>
                  <a:pt x="62" y="76"/>
                </a:cubicBezTo>
                <a:close/>
                <a:moveTo>
                  <a:pt x="137" y="31"/>
                </a:moveTo>
                <a:cubicBezTo>
                  <a:pt x="140" y="28"/>
                  <a:pt x="145" y="28"/>
                  <a:pt x="148" y="31"/>
                </a:cubicBezTo>
                <a:cubicBezTo>
                  <a:pt x="150" y="34"/>
                  <a:pt x="150" y="39"/>
                  <a:pt x="148" y="41"/>
                </a:cubicBezTo>
                <a:cubicBezTo>
                  <a:pt x="145" y="44"/>
                  <a:pt x="140" y="44"/>
                  <a:pt x="137" y="41"/>
                </a:cubicBezTo>
                <a:cubicBezTo>
                  <a:pt x="135" y="39"/>
                  <a:pt x="135" y="34"/>
                  <a:pt x="137" y="31"/>
                </a:cubicBezTo>
                <a:close/>
                <a:moveTo>
                  <a:pt x="124" y="55"/>
                </a:moveTo>
                <a:cubicBezTo>
                  <a:pt x="121" y="52"/>
                  <a:pt x="121" y="48"/>
                  <a:pt x="124" y="45"/>
                </a:cubicBezTo>
                <a:cubicBezTo>
                  <a:pt x="127" y="42"/>
                  <a:pt x="131" y="42"/>
                  <a:pt x="134" y="45"/>
                </a:cubicBezTo>
                <a:cubicBezTo>
                  <a:pt x="137" y="48"/>
                  <a:pt x="137" y="52"/>
                  <a:pt x="134" y="55"/>
                </a:cubicBezTo>
                <a:cubicBezTo>
                  <a:pt x="131" y="58"/>
                  <a:pt x="127" y="58"/>
                  <a:pt x="124" y="55"/>
                </a:cubicBezTo>
                <a:close/>
                <a:moveTo>
                  <a:pt x="147" y="68"/>
                </a:moveTo>
                <a:cubicBezTo>
                  <a:pt x="144" y="71"/>
                  <a:pt x="140" y="71"/>
                  <a:pt x="137" y="68"/>
                </a:cubicBezTo>
                <a:cubicBezTo>
                  <a:pt x="134" y="65"/>
                  <a:pt x="134" y="61"/>
                  <a:pt x="137" y="58"/>
                </a:cubicBezTo>
                <a:cubicBezTo>
                  <a:pt x="140" y="55"/>
                  <a:pt x="144" y="55"/>
                  <a:pt x="147" y="58"/>
                </a:cubicBezTo>
                <a:cubicBezTo>
                  <a:pt x="150" y="61"/>
                  <a:pt x="150" y="65"/>
                  <a:pt x="147" y="68"/>
                </a:cubicBezTo>
                <a:close/>
                <a:moveTo>
                  <a:pt x="161" y="54"/>
                </a:moveTo>
                <a:cubicBezTo>
                  <a:pt x="158" y="57"/>
                  <a:pt x="153" y="57"/>
                  <a:pt x="151" y="54"/>
                </a:cubicBezTo>
                <a:cubicBezTo>
                  <a:pt x="148" y="52"/>
                  <a:pt x="148" y="47"/>
                  <a:pt x="151" y="44"/>
                </a:cubicBezTo>
                <a:cubicBezTo>
                  <a:pt x="153" y="42"/>
                  <a:pt x="158" y="42"/>
                  <a:pt x="161" y="44"/>
                </a:cubicBezTo>
                <a:cubicBezTo>
                  <a:pt x="163" y="47"/>
                  <a:pt x="163" y="52"/>
                  <a:pt x="161" y="54"/>
                </a:cubicBezTo>
                <a:close/>
                <a:moveTo>
                  <a:pt x="62" y="37"/>
                </a:moveTo>
                <a:cubicBezTo>
                  <a:pt x="54" y="37"/>
                  <a:pt x="48" y="44"/>
                  <a:pt x="48" y="51"/>
                </a:cubicBezTo>
                <a:cubicBezTo>
                  <a:pt x="48" y="59"/>
                  <a:pt x="54" y="66"/>
                  <a:pt x="62" y="66"/>
                </a:cubicBezTo>
                <a:cubicBezTo>
                  <a:pt x="70" y="66"/>
                  <a:pt x="76" y="59"/>
                  <a:pt x="76" y="51"/>
                </a:cubicBezTo>
                <a:cubicBezTo>
                  <a:pt x="76" y="44"/>
                  <a:pt x="70" y="37"/>
                  <a:pt x="62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57E474A-F355-48F8-8979-1A562CC71668}"/>
              </a:ext>
            </a:extLst>
          </p:cNvPr>
          <p:cNvGrpSpPr/>
          <p:nvPr/>
        </p:nvGrpSpPr>
        <p:grpSpPr>
          <a:xfrm>
            <a:off x="5572093" y="178780"/>
            <a:ext cx="3767283" cy="5347456"/>
            <a:chOff x="6688941" y="0"/>
            <a:chExt cx="5080273" cy="7211175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2299DEFD-4D54-4B0D-AEFA-6757B64AB1A6}"/>
                </a:ext>
              </a:extLst>
            </p:cNvPr>
            <p:cNvGrpSpPr/>
            <p:nvPr/>
          </p:nvGrpSpPr>
          <p:grpSpPr>
            <a:xfrm>
              <a:off x="6688941" y="0"/>
              <a:ext cx="5080273" cy="7211175"/>
              <a:chOff x="6688941" y="0"/>
              <a:chExt cx="5080273" cy="7211175"/>
            </a:xfrm>
          </p:grpSpPr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id="{3F3B4DF8-00C4-4ABA-BF8B-1B14D737C5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88941" y="0"/>
                <a:ext cx="5080273" cy="7211175"/>
              </a:xfrm>
              <a:prstGeom prst="rect">
                <a:avLst/>
              </a:prstGeom>
            </p:spPr>
          </p:pic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id="{32D00348-04B9-4D3A-83F0-11EF572E099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3431"/>
              <a:stretch/>
            </p:blipFill>
            <p:spPr>
              <a:xfrm>
                <a:off x="7763131" y="1630926"/>
                <a:ext cx="2803269" cy="3716593"/>
              </a:xfrm>
              <a:prstGeom prst="rect">
                <a:avLst/>
              </a:prstGeom>
            </p:spPr>
          </p:pic>
        </p:grp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05837816-6359-4FED-B0F5-E6B5B038C2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72399" y="1630926"/>
              <a:ext cx="2792493" cy="3716593"/>
            </a:xfrm>
            <a:prstGeom prst="rect">
              <a:avLst/>
            </a:prstGeom>
          </p:spPr>
        </p:pic>
      </p:grpSp>
      <p:sp>
        <p:nvSpPr>
          <p:cNvPr id="22" name="Rectangle 22">
            <a:extLst>
              <a:ext uri="{FF2B5EF4-FFF2-40B4-BE49-F238E27FC236}">
                <a16:creationId xmlns:a16="http://schemas.microsoft.com/office/drawing/2014/main" id="{A2F7CDD1-ADE2-4AFA-A606-58CC869B8E8F}"/>
              </a:ext>
            </a:extLst>
          </p:cNvPr>
          <p:cNvSpPr/>
          <p:nvPr/>
        </p:nvSpPr>
        <p:spPr>
          <a:xfrm>
            <a:off x="692493" y="939085"/>
            <a:ext cx="202949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63BBA72-7138-4614-89F9-3C3A188BB1CD}"/>
              </a:ext>
            </a:extLst>
          </p:cNvPr>
          <p:cNvSpPr txBox="1"/>
          <p:nvPr/>
        </p:nvSpPr>
        <p:spPr>
          <a:xfrm>
            <a:off x="608378" y="1412465"/>
            <a:ext cx="27115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9170DCB-5967-424F-9E7A-3B1F53F349FB}"/>
              </a:ext>
            </a:extLst>
          </p:cNvPr>
          <p:cNvSpPr txBox="1"/>
          <p:nvPr/>
        </p:nvSpPr>
        <p:spPr>
          <a:xfrm>
            <a:off x="954085" y="2519996"/>
            <a:ext cx="45215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内容猪七爷输入替换猪七爷输入替换猪七爷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C94D4D4-05BE-4B15-87BA-76DE4E1B9DFB}"/>
              </a:ext>
            </a:extLst>
          </p:cNvPr>
          <p:cNvSpPr txBox="1"/>
          <p:nvPr/>
        </p:nvSpPr>
        <p:spPr>
          <a:xfrm>
            <a:off x="669723" y="4144239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60%</a:t>
            </a:r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A45AB2F-B5CE-480B-9E41-4B02ECB67186}"/>
              </a:ext>
            </a:extLst>
          </p:cNvPr>
          <p:cNvSpPr txBox="1"/>
          <p:nvPr/>
        </p:nvSpPr>
        <p:spPr>
          <a:xfrm>
            <a:off x="1854119" y="4144239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80%</a:t>
            </a:r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3893B8F-67D7-473D-A223-C99EB6993D9B}"/>
              </a:ext>
            </a:extLst>
          </p:cNvPr>
          <p:cNvSpPr txBox="1"/>
          <p:nvPr/>
        </p:nvSpPr>
        <p:spPr>
          <a:xfrm>
            <a:off x="3057339" y="4144239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70%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A1720A7-32D4-429B-BDBE-566847F9C788}"/>
              </a:ext>
            </a:extLst>
          </p:cNvPr>
          <p:cNvSpPr txBox="1"/>
          <p:nvPr/>
        </p:nvSpPr>
        <p:spPr>
          <a:xfrm>
            <a:off x="4241735" y="4144239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90%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192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AutoShape 17">
            <a:extLst>
              <a:ext uri="{FF2B5EF4-FFF2-40B4-BE49-F238E27FC236}">
                <a16:creationId xmlns:a16="http://schemas.microsoft.com/office/drawing/2014/main" id="{B2BA1114-A9CE-4BF6-9A4E-2B91E063BF8D}"/>
              </a:ext>
            </a:extLst>
          </p:cNvPr>
          <p:cNvCxnSpPr>
            <a:cxnSpLocks noChangeShapeType="1"/>
          </p:cNvCxnSpPr>
          <p:nvPr/>
        </p:nvCxnSpPr>
        <p:spPr bwMode="gray">
          <a:xfrm>
            <a:off x="246957" y="305235"/>
            <a:ext cx="2565691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AutoShape 13">
            <a:extLst>
              <a:ext uri="{FF2B5EF4-FFF2-40B4-BE49-F238E27FC236}">
                <a16:creationId xmlns:a16="http://schemas.microsoft.com/office/drawing/2014/main" id="{EB589E2E-C711-4275-919A-0116B3EA7A81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1770" y="85502"/>
            <a:ext cx="193864" cy="193864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endParaRPr lang="zh-CN" altLang="en-US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4E5AB4-44CA-4D33-9DF8-507D1BA21513}"/>
              </a:ext>
            </a:extLst>
          </p:cNvPr>
          <p:cNvSpPr txBox="1"/>
          <p:nvPr/>
        </p:nvSpPr>
        <p:spPr>
          <a:xfrm>
            <a:off x="536868" y="33145"/>
            <a:ext cx="26769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工作要求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A9EA211-8083-4BA2-8689-77BB5EC16D32}"/>
              </a:ext>
            </a:extLst>
          </p:cNvPr>
          <p:cNvSpPr/>
          <p:nvPr/>
        </p:nvSpPr>
        <p:spPr>
          <a:xfrm>
            <a:off x="1165093" y="33144"/>
            <a:ext cx="125386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Job requirements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5F9385F-0110-4DAB-B057-0332D3436A9A}"/>
              </a:ext>
            </a:extLst>
          </p:cNvPr>
          <p:cNvSpPr/>
          <p:nvPr/>
        </p:nvSpPr>
        <p:spPr>
          <a:xfrm>
            <a:off x="1100139" y="1366838"/>
            <a:ext cx="6939000" cy="189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1CD9D08-3371-4327-AEF0-C5C767402C6A}"/>
              </a:ext>
            </a:extLst>
          </p:cNvPr>
          <p:cNvSpPr/>
          <p:nvPr/>
        </p:nvSpPr>
        <p:spPr>
          <a:xfrm>
            <a:off x="1100139" y="1366838"/>
            <a:ext cx="4099493" cy="189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0EEDCA1-6FE5-4714-B6ED-0F75292A1218}"/>
              </a:ext>
            </a:extLst>
          </p:cNvPr>
          <p:cNvSpPr/>
          <p:nvPr/>
        </p:nvSpPr>
        <p:spPr>
          <a:xfrm>
            <a:off x="1100139" y="1798638"/>
            <a:ext cx="6939000" cy="189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433D894-4AC9-433D-8A2E-2216665A3FF1}"/>
              </a:ext>
            </a:extLst>
          </p:cNvPr>
          <p:cNvSpPr/>
          <p:nvPr/>
        </p:nvSpPr>
        <p:spPr>
          <a:xfrm>
            <a:off x="1100139" y="1798638"/>
            <a:ext cx="5439833" cy="189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74EDDA5-01C9-4B2D-B27B-79A4F5C8EFD0}"/>
              </a:ext>
            </a:extLst>
          </p:cNvPr>
          <p:cNvSpPr/>
          <p:nvPr/>
        </p:nvSpPr>
        <p:spPr>
          <a:xfrm>
            <a:off x="1100139" y="2230438"/>
            <a:ext cx="6939000" cy="189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DBFF291-D139-41F7-A2BC-B52229706711}"/>
              </a:ext>
            </a:extLst>
          </p:cNvPr>
          <p:cNvSpPr/>
          <p:nvPr/>
        </p:nvSpPr>
        <p:spPr>
          <a:xfrm>
            <a:off x="1100139" y="2230438"/>
            <a:ext cx="4729162" cy="189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B0FE130-F1DD-495D-B297-0B93BAE906DB}"/>
              </a:ext>
            </a:extLst>
          </p:cNvPr>
          <p:cNvSpPr/>
          <p:nvPr/>
        </p:nvSpPr>
        <p:spPr>
          <a:xfrm>
            <a:off x="1100139" y="2662238"/>
            <a:ext cx="6939000" cy="189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75704B8-D550-462A-854B-516D92EF23DF}"/>
              </a:ext>
            </a:extLst>
          </p:cNvPr>
          <p:cNvSpPr/>
          <p:nvPr/>
        </p:nvSpPr>
        <p:spPr>
          <a:xfrm>
            <a:off x="1100139" y="2662238"/>
            <a:ext cx="6136481" cy="189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/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id="{432712D9-D7F7-4C13-81CA-FA97D2B40779}"/>
              </a:ext>
            </a:extLst>
          </p:cNvPr>
          <p:cNvSpPr txBox="1"/>
          <p:nvPr/>
        </p:nvSpPr>
        <p:spPr>
          <a:xfrm>
            <a:off x="1100138" y="1174044"/>
            <a:ext cx="1178719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文字添加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D2EECEF3-1E35-4E16-8CB5-FB325E60F0B1}"/>
              </a:ext>
            </a:extLst>
          </p:cNvPr>
          <p:cNvSpPr txBox="1"/>
          <p:nvPr/>
        </p:nvSpPr>
        <p:spPr>
          <a:xfrm>
            <a:off x="1100138" y="1604222"/>
            <a:ext cx="1178719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文字添加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id="{375B3A52-D95D-4B5A-AAB5-2AE3C4E68E12}"/>
              </a:ext>
            </a:extLst>
          </p:cNvPr>
          <p:cNvSpPr txBox="1"/>
          <p:nvPr/>
        </p:nvSpPr>
        <p:spPr>
          <a:xfrm>
            <a:off x="1100138" y="2038831"/>
            <a:ext cx="1178719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文字添加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99BC8E4B-8920-4C1B-8580-53EDBE0EA12E}"/>
              </a:ext>
            </a:extLst>
          </p:cNvPr>
          <p:cNvSpPr txBox="1"/>
          <p:nvPr/>
        </p:nvSpPr>
        <p:spPr>
          <a:xfrm>
            <a:off x="1100138" y="2475078"/>
            <a:ext cx="1178719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文字添加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FC9E8FD-D15A-49B5-8C68-F484483BE017}"/>
              </a:ext>
            </a:extLst>
          </p:cNvPr>
          <p:cNvSpPr txBox="1"/>
          <p:nvPr/>
        </p:nvSpPr>
        <p:spPr>
          <a:xfrm>
            <a:off x="914567" y="360421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9" name="Rectangle 24">
            <a:extLst>
              <a:ext uri="{FF2B5EF4-FFF2-40B4-BE49-F238E27FC236}">
                <a16:creationId xmlns:a16="http://schemas.microsoft.com/office/drawing/2014/main" id="{07A0F34B-0B37-481C-9B18-8CFAE67096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424" y="3397876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BD5379D-718B-42CF-9ECF-0ABEAC87C4D9}"/>
              </a:ext>
            </a:extLst>
          </p:cNvPr>
          <p:cNvSpPr txBox="1"/>
          <p:nvPr/>
        </p:nvSpPr>
        <p:spPr>
          <a:xfrm>
            <a:off x="2653545" y="360460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id="{F90886E7-543B-43F9-A8B7-CED7A5EA1E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3402" y="3398261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AA8CB93-17C4-4B63-A38F-5258EF383D0E}"/>
              </a:ext>
            </a:extLst>
          </p:cNvPr>
          <p:cNvSpPr txBox="1"/>
          <p:nvPr/>
        </p:nvSpPr>
        <p:spPr>
          <a:xfrm>
            <a:off x="4454010" y="360460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4AA19686-5F76-41EB-966C-1EED2E4C35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3867" y="3398261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B8F7CC4-2E43-4E64-B4B8-E3289B92C213}"/>
              </a:ext>
            </a:extLst>
          </p:cNvPr>
          <p:cNvSpPr txBox="1"/>
          <p:nvPr/>
        </p:nvSpPr>
        <p:spPr>
          <a:xfrm>
            <a:off x="6227980" y="360460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0ACB283-EA34-441B-AC78-86AA1FF6F2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7837" y="3398261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53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AutoShape 17">
            <a:extLst>
              <a:ext uri="{FF2B5EF4-FFF2-40B4-BE49-F238E27FC236}">
                <a16:creationId xmlns:a16="http://schemas.microsoft.com/office/drawing/2014/main" id="{69594B55-46EA-40E8-8417-4A1A4BB10287}"/>
              </a:ext>
            </a:extLst>
          </p:cNvPr>
          <p:cNvCxnSpPr>
            <a:cxnSpLocks noChangeShapeType="1"/>
          </p:cNvCxnSpPr>
          <p:nvPr/>
        </p:nvCxnSpPr>
        <p:spPr bwMode="gray">
          <a:xfrm>
            <a:off x="246957" y="305235"/>
            <a:ext cx="2565691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AutoShape 13">
            <a:extLst>
              <a:ext uri="{FF2B5EF4-FFF2-40B4-BE49-F238E27FC236}">
                <a16:creationId xmlns:a16="http://schemas.microsoft.com/office/drawing/2014/main" id="{04E4C553-933B-4501-A459-98BE35049DCA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1770" y="85502"/>
            <a:ext cx="193864" cy="193864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endParaRPr lang="zh-CN" altLang="en-US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CEA7D6-926A-416C-BB7E-F274C057A608}"/>
              </a:ext>
            </a:extLst>
          </p:cNvPr>
          <p:cNvSpPr txBox="1"/>
          <p:nvPr/>
        </p:nvSpPr>
        <p:spPr>
          <a:xfrm>
            <a:off x="536868" y="33145"/>
            <a:ext cx="26769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工作要求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9439468-DEE1-4FC5-9B97-DAD29473425D}"/>
              </a:ext>
            </a:extLst>
          </p:cNvPr>
          <p:cNvSpPr/>
          <p:nvPr/>
        </p:nvSpPr>
        <p:spPr>
          <a:xfrm>
            <a:off x="1165093" y="33144"/>
            <a:ext cx="125386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Job requirements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DA7E31F-E07D-4B8C-B6A3-D8B96ABCE429}"/>
              </a:ext>
            </a:extLst>
          </p:cNvPr>
          <p:cNvGrpSpPr/>
          <p:nvPr/>
        </p:nvGrpSpPr>
        <p:grpSpPr>
          <a:xfrm>
            <a:off x="3399634" y="1790720"/>
            <a:ext cx="861905" cy="861905"/>
            <a:chOff x="5040845" y="2743226"/>
            <a:chExt cx="1149207" cy="1149207"/>
          </a:xfrm>
          <a:solidFill>
            <a:schemeClr val="bg1">
              <a:lumMod val="50000"/>
            </a:schemeClr>
          </a:solidFill>
        </p:grpSpPr>
        <p:sp>
          <p:nvSpPr>
            <p:cNvPr id="7" name="圆角矩形 32">
              <a:extLst>
                <a:ext uri="{FF2B5EF4-FFF2-40B4-BE49-F238E27FC236}">
                  <a16:creationId xmlns:a16="http://schemas.microsoft.com/office/drawing/2014/main" id="{4F42A0C0-347C-4298-9693-E7C837D2672D}"/>
                </a:ext>
              </a:extLst>
            </p:cNvPr>
            <p:cNvSpPr/>
            <p:nvPr/>
          </p:nvSpPr>
          <p:spPr>
            <a:xfrm rot="2700000">
              <a:off x="5040845" y="2743226"/>
              <a:ext cx="1149207" cy="1149207"/>
            </a:xfrm>
            <a:prstGeom prst="roundRect">
              <a:avLst>
                <a:gd name="adj" fmla="val 952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/>
            </a:p>
          </p:txBody>
        </p:sp>
        <p:sp>
          <p:nvSpPr>
            <p:cNvPr id="8" name="圆角矩形 2">
              <a:extLst>
                <a:ext uri="{FF2B5EF4-FFF2-40B4-BE49-F238E27FC236}">
                  <a16:creationId xmlns:a16="http://schemas.microsoft.com/office/drawing/2014/main" id="{C10679EF-408F-4B2D-A2FF-7695E92C059A}"/>
                </a:ext>
              </a:extLst>
            </p:cNvPr>
            <p:cNvSpPr/>
            <p:nvPr/>
          </p:nvSpPr>
          <p:spPr>
            <a:xfrm>
              <a:off x="5366422" y="3133598"/>
              <a:ext cx="498054" cy="368463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0B3431F-0137-4292-BF1D-FE34404C18F7}"/>
              </a:ext>
            </a:extLst>
          </p:cNvPr>
          <p:cNvGrpSpPr/>
          <p:nvPr/>
        </p:nvGrpSpPr>
        <p:grpSpPr>
          <a:xfrm>
            <a:off x="3399634" y="3187720"/>
            <a:ext cx="861905" cy="861905"/>
            <a:chOff x="5040845" y="2743226"/>
            <a:chExt cx="1149207" cy="1149207"/>
          </a:xfrm>
        </p:grpSpPr>
        <p:sp>
          <p:nvSpPr>
            <p:cNvPr id="10" name="圆角矩形 38">
              <a:extLst>
                <a:ext uri="{FF2B5EF4-FFF2-40B4-BE49-F238E27FC236}">
                  <a16:creationId xmlns:a16="http://schemas.microsoft.com/office/drawing/2014/main" id="{D3DE1683-CB76-483B-B26C-42773B5D812C}"/>
                </a:ext>
              </a:extLst>
            </p:cNvPr>
            <p:cNvSpPr/>
            <p:nvPr/>
          </p:nvSpPr>
          <p:spPr>
            <a:xfrm rot="2700000">
              <a:off x="5040845" y="2743226"/>
              <a:ext cx="1149207" cy="1149207"/>
            </a:xfrm>
            <a:prstGeom prst="roundRect">
              <a:avLst>
                <a:gd name="adj" fmla="val 9524"/>
              </a:avLst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/>
            </a:p>
          </p:txBody>
        </p:sp>
        <p:sp>
          <p:nvSpPr>
            <p:cNvPr id="11" name="圆角矩形 6">
              <a:extLst>
                <a:ext uri="{FF2B5EF4-FFF2-40B4-BE49-F238E27FC236}">
                  <a16:creationId xmlns:a16="http://schemas.microsoft.com/office/drawing/2014/main" id="{14E4404B-930F-4A0A-8015-DE2D376F54C1}"/>
                </a:ext>
              </a:extLst>
            </p:cNvPr>
            <p:cNvSpPr/>
            <p:nvPr/>
          </p:nvSpPr>
          <p:spPr>
            <a:xfrm>
              <a:off x="5366422" y="3111373"/>
              <a:ext cx="498054" cy="412914"/>
            </a:xfrm>
            <a:custGeom>
              <a:avLst/>
              <a:gdLst>
                <a:gd name="T0" fmla="*/ 5995 w 6827"/>
                <a:gd name="T1" fmla="*/ 2482 h 5668"/>
                <a:gd name="T2" fmla="*/ 831 w 6827"/>
                <a:gd name="T3" fmla="*/ 2482 h 5668"/>
                <a:gd name="T4" fmla="*/ 0 w 6827"/>
                <a:gd name="T5" fmla="*/ 3598 h 5668"/>
                <a:gd name="T6" fmla="*/ 330 w 6827"/>
                <a:gd name="T7" fmla="*/ 5316 h 5668"/>
                <a:gd name="T8" fmla="*/ 1164 w 6827"/>
                <a:gd name="T9" fmla="*/ 5668 h 5668"/>
                <a:gd name="T10" fmla="*/ 1910 w 6827"/>
                <a:gd name="T11" fmla="*/ 3179 h 5668"/>
                <a:gd name="T12" fmla="*/ 3413 w 6827"/>
                <a:gd name="T13" fmla="*/ 1082 h 5668"/>
                <a:gd name="T14" fmla="*/ 4916 w 6827"/>
                <a:gd name="T15" fmla="*/ 3179 h 5668"/>
                <a:gd name="T16" fmla="*/ 4916 w 6827"/>
                <a:gd name="T17" fmla="*/ 4922 h 5668"/>
                <a:gd name="T18" fmla="*/ 5698 w 6827"/>
                <a:gd name="T19" fmla="*/ 5667 h 5668"/>
                <a:gd name="T20" fmla="*/ 6827 w 6827"/>
                <a:gd name="T21" fmla="*/ 4504 h 5668"/>
                <a:gd name="T22" fmla="*/ 6497 w 6827"/>
                <a:gd name="T23" fmla="*/ 2786 h 5668"/>
                <a:gd name="T24" fmla="*/ 1147 w 6827"/>
                <a:gd name="T25" fmla="*/ 5262 h 5668"/>
                <a:gd name="T26" fmla="*/ 621 w 6827"/>
                <a:gd name="T27" fmla="*/ 5033 h 5668"/>
                <a:gd name="T28" fmla="*/ 406 w 6827"/>
                <a:gd name="T29" fmla="*/ 3598 h 5668"/>
                <a:gd name="T30" fmla="*/ 1057 w 6827"/>
                <a:gd name="T31" fmla="*/ 2847 h 5668"/>
                <a:gd name="T32" fmla="*/ 1142 w 6827"/>
                <a:gd name="T33" fmla="*/ 2840 h 5668"/>
                <a:gd name="T34" fmla="*/ 1164 w 6827"/>
                <a:gd name="T35" fmla="*/ 2839 h 5668"/>
                <a:gd name="T36" fmla="*/ 1505 w 6827"/>
                <a:gd name="T37" fmla="*/ 4922 h 5668"/>
                <a:gd name="T38" fmla="*/ 1164 w 6827"/>
                <a:gd name="T39" fmla="*/ 5263 h 5668"/>
                <a:gd name="T40" fmla="*/ 1506 w 6827"/>
                <a:gd name="T41" fmla="*/ 2516 h 5668"/>
                <a:gd name="T42" fmla="*/ 1482 w 6827"/>
                <a:gd name="T43" fmla="*/ 2504 h 5668"/>
                <a:gd name="T44" fmla="*/ 1449 w 6827"/>
                <a:gd name="T45" fmla="*/ 2490 h 5668"/>
                <a:gd name="T46" fmla="*/ 1416 w 6827"/>
                <a:gd name="T47" fmla="*/ 2477 h 5668"/>
                <a:gd name="T48" fmla="*/ 1382 w 6827"/>
                <a:gd name="T49" fmla="*/ 2466 h 5668"/>
                <a:gd name="T50" fmla="*/ 1348 w 6827"/>
                <a:gd name="T51" fmla="*/ 2456 h 5668"/>
                <a:gd name="T52" fmla="*/ 1312 w 6827"/>
                <a:gd name="T53" fmla="*/ 2448 h 5668"/>
                <a:gd name="T54" fmla="*/ 1277 w 6827"/>
                <a:gd name="T55" fmla="*/ 2442 h 5668"/>
                <a:gd name="T56" fmla="*/ 1240 w 6827"/>
                <a:gd name="T57" fmla="*/ 2437 h 5668"/>
                <a:gd name="T58" fmla="*/ 3413 w 6827"/>
                <a:gd name="T59" fmla="*/ 406 h 5668"/>
                <a:gd name="T60" fmla="*/ 5587 w 6827"/>
                <a:gd name="T61" fmla="*/ 2437 h 5668"/>
                <a:gd name="T62" fmla="*/ 5550 w 6827"/>
                <a:gd name="T63" fmla="*/ 2442 h 5668"/>
                <a:gd name="T64" fmla="*/ 5514 w 6827"/>
                <a:gd name="T65" fmla="*/ 2448 h 5668"/>
                <a:gd name="T66" fmla="*/ 5479 w 6827"/>
                <a:gd name="T67" fmla="*/ 2456 h 5668"/>
                <a:gd name="T68" fmla="*/ 5445 w 6827"/>
                <a:gd name="T69" fmla="*/ 2466 h 5668"/>
                <a:gd name="T70" fmla="*/ 5411 w 6827"/>
                <a:gd name="T71" fmla="*/ 2477 h 5668"/>
                <a:gd name="T72" fmla="*/ 5378 w 6827"/>
                <a:gd name="T73" fmla="*/ 2490 h 5668"/>
                <a:gd name="T74" fmla="*/ 5345 w 6827"/>
                <a:gd name="T75" fmla="*/ 2504 h 5668"/>
                <a:gd name="T76" fmla="*/ 5321 w 6827"/>
                <a:gd name="T77" fmla="*/ 2516 h 5668"/>
                <a:gd name="T78" fmla="*/ 6206 w 6827"/>
                <a:gd name="T79" fmla="*/ 5033 h 5668"/>
                <a:gd name="T80" fmla="*/ 5680 w 6827"/>
                <a:gd name="T81" fmla="*/ 5262 h 5668"/>
                <a:gd name="T82" fmla="*/ 5322 w 6827"/>
                <a:gd name="T83" fmla="*/ 4922 h 5668"/>
                <a:gd name="T84" fmla="*/ 5628 w 6827"/>
                <a:gd name="T85" fmla="*/ 2841 h 5668"/>
                <a:gd name="T86" fmla="*/ 5680 w 6827"/>
                <a:gd name="T87" fmla="*/ 2839 h 5668"/>
                <a:gd name="T88" fmla="*/ 5767 w 6827"/>
                <a:gd name="T89" fmla="*/ 2847 h 5668"/>
                <a:gd name="T90" fmla="*/ 6206 w 6827"/>
                <a:gd name="T91" fmla="*/ 3069 h 5668"/>
                <a:gd name="T92" fmla="*/ 6421 w 6827"/>
                <a:gd name="T93" fmla="*/ 4504 h 5668"/>
                <a:gd name="T94" fmla="*/ 6206 w 6827"/>
                <a:gd name="T95" fmla="*/ 5033 h 5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827" h="5668">
                  <a:moveTo>
                    <a:pt x="6497" y="2786"/>
                  </a:moveTo>
                  <a:cubicBezTo>
                    <a:pt x="6356" y="2641"/>
                    <a:pt x="6184" y="2538"/>
                    <a:pt x="5995" y="2482"/>
                  </a:cubicBezTo>
                  <a:cubicBezTo>
                    <a:pt x="5941" y="1105"/>
                    <a:pt x="4804" y="0"/>
                    <a:pt x="3413" y="0"/>
                  </a:cubicBezTo>
                  <a:cubicBezTo>
                    <a:pt x="2023" y="0"/>
                    <a:pt x="885" y="1105"/>
                    <a:pt x="831" y="2482"/>
                  </a:cubicBezTo>
                  <a:cubicBezTo>
                    <a:pt x="643" y="2538"/>
                    <a:pt x="471" y="2641"/>
                    <a:pt x="330" y="2786"/>
                  </a:cubicBezTo>
                  <a:cubicBezTo>
                    <a:pt x="117" y="3004"/>
                    <a:pt x="0" y="3293"/>
                    <a:pt x="0" y="3598"/>
                  </a:cubicBezTo>
                  <a:lnTo>
                    <a:pt x="0" y="4504"/>
                  </a:lnTo>
                  <a:cubicBezTo>
                    <a:pt x="0" y="4809"/>
                    <a:pt x="117" y="5097"/>
                    <a:pt x="330" y="5316"/>
                  </a:cubicBezTo>
                  <a:cubicBezTo>
                    <a:pt x="542" y="5533"/>
                    <a:pt x="825" y="5658"/>
                    <a:pt x="1128" y="5667"/>
                  </a:cubicBezTo>
                  <a:cubicBezTo>
                    <a:pt x="1140" y="5668"/>
                    <a:pt x="1152" y="5668"/>
                    <a:pt x="1164" y="5668"/>
                  </a:cubicBezTo>
                  <a:cubicBezTo>
                    <a:pt x="1576" y="5668"/>
                    <a:pt x="1910" y="5334"/>
                    <a:pt x="1910" y="4922"/>
                  </a:cubicBezTo>
                  <a:lnTo>
                    <a:pt x="1910" y="3179"/>
                  </a:lnTo>
                  <a:lnTo>
                    <a:pt x="1910" y="2585"/>
                  </a:lnTo>
                  <a:cubicBezTo>
                    <a:pt x="1910" y="1756"/>
                    <a:pt x="2585" y="1082"/>
                    <a:pt x="3413" y="1082"/>
                  </a:cubicBezTo>
                  <a:cubicBezTo>
                    <a:pt x="4242" y="1082"/>
                    <a:pt x="4916" y="1756"/>
                    <a:pt x="4916" y="2585"/>
                  </a:cubicBezTo>
                  <a:lnTo>
                    <a:pt x="4916" y="3179"/>
                  </a:lnTo>
                  <a:lnTo>
                    <a:pt x="4916" y="3179"/>
                  </a:lnTo>
                  <a:lnTo>
                    <a:pt x="4916" y="4922"/>
                  </a:lnTo>
                  <a:cubicBezTo>
                    <a:pt x="4916" y="5334"/>
                    <a:pt x="5251" y="5668"/>
                    <a:pt x="5662" y="5668"/>
                  </a:cubicBezTo>
                  <a:cubicBezTo>
                    <a:pt x="5674" y="5668"/>
                    <a:pt x="5686" y="5668"/>
                    <a:pt x="5698" y="5667"/>
                  </a:cubicBezTo>
                  <a:cubicBezTo>
                    <a:pt x="6001" y="5658"/>
                    <a:pt x="6285" y="5533"/>
                    <a:pt x="6497" y="5316"/>
                  </a:cubicBezTo>
                  <a:cubicBezTo>
                    <a:pt x="6709" y="5097"/>
                    <a:pt x="6827" y="4809"/>
                    <a:pt x="6827" y="4504"/>
                  </a:cubicBezTo>
                  <a:lnTo>
                    <a:pt x="6827" y="3598"/>
                  </a:lnTo>
                  <a:cubicBezTo>
                    <a:pt x="6827" y="3293"/>
                    <a:pt x="6709" y="3004"/>
                    <a:pt x="6497" y="2786"/>
                  </a:cubicBezTo>
                  <a:close/>
                  <a:moveTo>
                    <a:pt x="1164" y="5263"/>
                  </a:moveTo>
                  <a:cubicBezTo>
                    <a:pt x="1158" y="5263"/>
                    <a:pt x="1153" y="5263"/>
                    <a:pt x="1147" y="5262"/>
                  </a:cubicBezTo>
                  <a:lnTo>
                    <a:pt x="1142" y="5262"/>
                  </a:lnTo>
                  <a:cubicBezTo>
                    <a:pt x="944" y="5256"/>
                    <a:pt x="759" y="5175"/>
                    <a:pt x="621" y="5033"/>
                  </a:cubicBezTo>
                  <a:cubicBezTo>
                    <a:pt x="482" y="4891"/>
                    <a:pt x="406" y="4703"/>
                    <a:pt x="406" y="4504"/>
                  </a:cubicBezTo>
                  <a:lnTo>
                    <a:pt x="406" y="3598"/>
                  </a:lnTo>
                  <a:cubicBezTo>
                    <a:pt x="406" y="3399"/>
                    <a:pt x="482" y="3211"/>
                    <a:pt x="621" y="3069"/>
                  </a:cubicBezTo>
                  <a:cubicBezTo>
                    <a:pt x="739" y="2947"/>
                    <a:pt x="892" y="2870"/>
                    <a:pt x="1057" y="2847"/>
                  </a:cubicBezTo>
                  <a:lnTo>
                    <a:pt x="1059" y="2847"/>
                  </a:lnTo>
                  <a:cubicBezTo>
                    <a:pt x="1088" y="2843"/>
                    <a:pt x="1116" y="2840"/>
                    <a:pt x="1142" y="2840"/>
                  </a:cubicBezTo>
                  <a:lnTo>
                    <a:pt x="1146" y="2839"/>
                  </a:lnTo>
                  <a:cubicBezTo>
                    <a:pt x="1152" y="2839"/>
                    <a:pt x="1158" y="2839"/>
                    <a:pt x="1164" y="2839"/>
                  </a:cubicBezTo>
                  <a:cubicBezTo>
                    <a:pt x="1352" y="2839"/>
                    <a:pt x="1505" y="2992"/>
                    <a:pt x="1505" y="3179"/>
                  </a:cubicBezTo>
                  <a:lnTo>
                    <a:pt x="1505" y="4922"/>
                  </a:lnTo>
                  <a:lnTo>
                    <a:pt x="1505" y="4922"/>
                  </a:lnTo>
                  <a:cubicBezTo>
                    <a:pt x="1505" y="5110"/>
                    <a:pt x="1352" y="5263"/>
                    <a:pt x="1164" y="5263"/>
                  </a:cubicBezTo>
                  <a:close/>
                  <a:moveTo>
                    <a:pt x="3413" y="676"/>
                  </a:moveTo>
                  <a:cubicBezTo>
                    <a:pt x="2384" y="676"/>
                    <a:pt x="1542" y="1496"/>
                    <a:pt x="1506" y="2516"/>
                  </a:cubicBezTo>
                  <a:cubicBezTo>
                    <a:pt x="1503" y="2515"/>
                    <a:pt x="1499" y="2513"/>
                    <a:pt x="1496" y="2511"/>
                  </a:cubicBezTo>
                  <a:cubicBezTo>
                    <a:pt x="1491" y="2509"/>
                    <a:pt x="1487" y="2507"/>
                    <a:pt x="1482" y="2504"/>
                  </a:cubicBezTo>
                  <a:cubicBezTo>
                    <a:pt x="1476" y="2502"/>
                    <a:pt x="1470" y="2499"/>
                    <a:pt x="1464" y="2496"/>
                  </a:cubicBezTo>
                  <a:cubicBezTo>
                    <a:pt x="1459" y="2494"/>
                    <a:pt x="1454" y="2492"/>
                    <a:pt x="1449" y="2490"/>
                  </a:cubicBezTo>
                  <a:cubicBezTo>
                    <a:pt x="1443" y="2488"/>
                    <a:pt x="1437" y="2485"/>
                    <a:pt x="1431" y="2483"/>
                  </a:cubicBezTo>
                  <a:cubicBezTo>
                    <a:pt x="1426" y="2481"/>
                    <a:pt x="1421" y="2479"/>
                    <a:pt x="1416" y="2477"/>
                  </a:cubicBezTo>
                  <a:cubicBezTo>
                    <a:pt x="1410" y="2475"/>
                    <a:pt x="1404" y="2473"/>
                    <a:pt x="1397" y="2471"/>
                  </a:cubicBezTo>
                  <a:cubicBezTo>
                    <a:pt x="1392" y="2469"/>
                    <a:pt x="1387" y="2467"/>
                    <a:pt x="1382" y="2466"/>
                  </a:cubicBezTo>
                  <a:cubicBezTo>
                    <a:pt x="1376" y="2464"/>
                    <a:pt x="1369" y="2462"/>
                    <a:pt x="1362" y="2460"/>
                  </a:cubicBezTo>
                  <a:cubicBezTo>
                    <a:pt x="1358" y="2459"/>
                    <a:pt x="1353" y="2457"/>
                    <a:pt x="1348" y="2456"/>
                  </a:cubicBezTo>
                  <a:cubicBezTo>
                    <a:pt x="1341" y="2454"/>
                    <a:pt x="1334" y="2453"/>
                    <a:pt x="1327" y="2451"/>
                  </a:cubicBezTo>
                  <a:cubicBezTo>
                    <a:pt x="1322" y="2450"/>
                    <a:pt x="1317" y="2449"/>
                    <a:pt x="1312" y="2448"/>
                  </a:cubicBezTo>
                  <a:cubicBezTo>
                    <a:pt x="1305" y="2447"/>
                    <a:pt x="1297" y="2445"/>
                    <a:pt x="1289" y="2444"/>
                  </a:cubicBezTo>
                  <a:cubicBezTo>
                    <a:pt x="1285" y="2443"/>
                    <a:pt x="1281" y="2442"/>
                    <a:pt x="1277" y="2442"/>
                  </a:cubicBezTo>
                  <a:cubicBezTo>
                    <a:pt x="1267" y="2440"/>
                    <a:pt x="1257" y="2439"/>
                    <a:pt x="1248" y="2438"/>
                  </a:cubicBezTo>
                  <a:cubicBezTo>
                    <a:pt x="1245" y="2438"/>
                    <a:pt x="1243" y="2437"/>
                    <a:pt x="1240" y="2437"/>
                  </a:cubicBezTo>
                  <a:cubicBezTo>
                    <a:pt x="1240" y="2437"/>
                    <a:pt x="1240" y="2437"/>
                    <a:pt x="1239" y="2437"/>
                  </a:cubicBezTo>
                  <a:cubicBezTo>
                    <a:pt x="1316" y="1304"/>
                    <a:pt x="2262" y="406"/>
                    <a:pt x="3413" y="406"/>
                  </a:cubicBezTo>
                  <a:cubicBezTo>
                    <a:pt x="4565" y="406"/>
                    <a:pt x="5511" y="1304"/>
                    <a:pt x="5587" y="2437"/>
                  </a:cubicBezTo>
                  <a:cubicBezTo>
                    <a:pt x="5587" y="2437"/>
                    <a:pt x="5587" y="2437"/>
                    <a:pt x="5587" y="2437"/>
                  </a:cubicBezTo>
                  <a:cubicBezTo>
                    <a:pt x="5584" y="2437"/>
                    <a:pt x="5581" y="2438"/>
                    <a:pt x="5579" y="2438"/>
                  </a:cubicBezTo>
                  <a:cubicBezTo>
                    <a:pt x="5569" y="2439"/>
                    <a:pt x="5560" y="2440"/>
                    <a:pt x="5550" y="2442"/>
                  </a:cubicBezTo>
                  <a:cubicBezTo>
                    <a:pt x="5546" y="2442"/>
                    <a:pt x="5542" y="2443"/>
                    <a:pt x="5537" y="2444"/>
                  </a:cubicBezTo>
                  <a:cubicBezTo>
                    <a:pt x="5530" y="2445"/>
                    <a:pt x="5522" y="2447"/>
                    <a:pt x="5514" y="2448"/>
                  </a:cubicBezTo>
                  <a:cubicBezTo>
                    <a:pt x="5509" y="2449"/>
                    <a:pt x="5505" y="2450"/>
                    <a:pt x="5500" y="2451"/>
                  </a:cubicBezTo>
                  <a:cubicBezTo>
                    <a:pt x="5493" y="2453"/>
                    <a:pt x="5486" y="2454"/>
                    <a:pt x="5479" y="2456"/>
                  </a:cubicBezTo>
                  <a:cubicBezTo>
                    <a:pt x="5474" y="2457"/>
                    <a:pt x="5469" y="2459"/>
                    <a:pt x="5464" y="2460"/>
                  </a:cubicBezTo>
                  <a:cubicBezTo>
                    <a:pt x="5458" y="2462"/>
                    <a:pt x="5451" y="2464"/>
                    <a:pt x="5445" y="2466"/>
                  </a:cubicBezTo>
                  <a:cubicBezTo>
                    <a:pt x="5439" y="2467"/>
                    <a:pt x="5434" y="2469"/>
                    <a:pt x="5429" y="2471"/>
                  </a:cubicBezTo>
                  <a:cubicBezTo>
                    <a:pt x="5423" y="2473"/>
                    <a:pt x="5417" y="2475"/>
                    <a:pt x="5411" y="2477"/>
                  </a:cubicBezTo>
                  <a:cubicBezTo>
                    <a:pt x="5406" y="2479"/>
                    <a:pt x="5400" y="2481"/>
                    <a:pt x="5395" y="2483"/>
                  </a:cubicBezTo>
                  <a:cubicBezTo>
                    <a:pt x="5389" y="2485"/>
                    <a:pt x="5383" y="2487"/>
                    <a:pt x="5378" y="2490"/>
                  </a:cubicBezTo>
                  <a:cubicBezTo>
                    <a:pt x="5372" y="2492"/>
                    <a:pt x="5367" y="2494"/>
                    <a:pt x="5362" y="2496"/>
                  </a:cubicBezTo>
                  <a:cubicBezTo>
                    <a:pt x="5357" y="2499"/>
                    <a:pt x="5351" y="2502"/>
                    <a:pt x="5345" y="2504"/>
                  </a:cubicBezTo>
                  <a:cubicBezTo>
                    <a:pt x="5340" y="2507"/>
                    <a:pt x="5335" y="2509"/>
                    <a:pt x="5330" y="2512"/>
                  </a:cubicBezTo>
                  <a:cubicBezTo>
                    <a:pt x="5327" y="2513"/>
                    <a:pt x="5324" y="2515"/>
                    <a:pt x="5321" y="2516"/>
                  </a:cubicBezTo>
                  <a:cubicBezTo>
                    <a:pt x="5284" y="1496"/>
                    <a:pt x="4443" y="676"/>
                    <a:pt x="3413" y="676"/>
                  </a:cubicBezTo>
                  <a:close/>
                  <a:moveTo>
                    <a:pt x="6206" y="5033"/>
                  </a:moveTo>
                  <a:cubicBezTo>
                    <a:pt x="6068" y="5175"/>
                    <a:pt x="5882" y="5256"/>
                    <a:pt x="5684" y="5262"/>
                  </a:cubicBezTo>
                  <a:lnTo>
                    <a:pt x="5680" y="5262"/>
                  </a:lnTo>
                  <a:cubicBezTo>
                    <a:pt x="5674" y="5263"/>
                    <a:pt x="5668" y="5263"/>
                    <a:pt x="5662" y="5263"/>
                  </a:cubicBezTo>
                  <a:cubicBezTo>
                    <a:pt x="5475" y="5263"/>
                    <a:pt x="5322" y="5110"/>
                    <a:pt x="5322" y="4922"/>
                  </a:cubicBezTo>
                  <a:lnTo>
                    <a:pt x="5322" y="3179"/>
                  </a:lnTo>
                  <a:cubicBezTo>
                    <a:pt x="5322" y="3003"/>
                    <a:pt x="5456" y="2858"/>
                    <a:pt x="5628" y="2841"/>
                  </a:cubicBezTo>
                  <a:cubicBezTo>
                    <a:pt x="5639" y="2840"/>
                    <a:pt x="5651" y="2839"/>
                    <a:pt x="5662" y="2839"/>
                  </a:cubicBezTo>
                  <a:cubicBezTo>
                    <a:pt x="5668" y="2839"/>
                    <a:pt x="5674" y="2839"/>
                    <a:pt x="5680" y="2839"/>
                  </a:cubicBezTo>
                  <a:lnTo>
                    <a:pt x="5684" y="2840"/>
                  </a:lnTo>
                  <a:cubicBezTo>
                    <a:pt x="5711" y="2840"/>
                    <a:pt x="5739" y="2843"/>
                    <a:pt x="5767" y="2847"/>
                  </a:cubicBezTo>
                  <a:lnTo>
                    <a:pt x="5769" y="2847"/>
                  </a:lnTo>
                  <a:cubicBezTo>
                    <a:pt x="5935" y="2870"/>
                    <a:pt x="6088" y="2947"/>
                    <a:pt x="6206" y="3069"/>
                  </a:cubicBezTo>
                  <a:cubicBezTo>
                    <a:pt x="6345" y="3211"/>
                    <a:pt x="6421" y="3399"/>
                    <a:pt x="6421" y="3598"/>
                  </a:cubicBezTo>
                  <a:lnTo>
                    <a:pt x="6421" y="4504"/>
                  </a:lnTo>
                  <a:lnTo>
                    <a:pt x="6421" y="4504"/>
                  </a:lnTo>
                  <a:cubicBezTo>
                    <a:pt x="6421" y="4703"/>
                    <a:pt x="6345" y="4891"/>
                    <a:pt x="6206" y="50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2216463-A417-477D-BE83-F2E82CA451B0}"/>
              </a:ext>
            </a:extLst>
          </p:cNvPr>
          <p:cNvGrpSpPr/>
          <p:nvPr/>
        </p:nvGrpSpPr>
        <p:grpSpPr>
          <a:xfrm>
            <a:off x="4872834" y="1790720"/>
            <a:ext cx="861905" cy="861905"/>
            <a:chOff x="5040845" y="2743226"/>
            <a:chExt cx="1149207" cy="1149207"/>
          </a:xfrm>
        </p:grpSpPr>
        <p:sp>
          <p:nvSpPr>
            <p:cNvPr id="13" name="圆角矩形 35">
              <a:extLst>
                <a:ext uri="{FF2B5EF4-FFF2-40B4-BE49-F238E27FC236}">
                  <a16:creationId xmlns:a16="http://schemas.microsoft.com/office/drawing/2014/main" id="{80B16F92-418B-4ED6-B6EC-B16C5F448F05}"/>
                </a:ext>
              </a:extLst>
            </p:cNvPr>
            <p:cNvSpPr/>
            <p:nvPr/>
          </p:nvSpPr>
          <p:spPr>
            <a:xfrm rot="2700000">
              <a:off x="5040845" y="2743226"/>
              <a:ext cx="1149207" cy="1149207"/>
            </a:xfrm>
            <a:prstGeom prst="roundRect">
              <a:avLst>
                <a:gd name="adj" fmla="val 9524"/>
              </a:avLst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/>
            </a:p>
          </p:txBody>
        </p:sp>
        <p:sp>
          <p:nvSpPr>
            <p:cNvPr id="14" name="圆角矩形 9">
              <a:extLst>
                <a:ext uri="{FF2B5EF4-FFF2-40B4-BE49-F238E27FC236}">
                  <a16:creationId xmlns:a16="http://schemas.microsoft.com/office/drawing/2014/main" id="{4B520BD0-D1F4-415B-8FE8-506E65BD3F41}"/>
                </a:ext>
              </a:extLst>
            </p:cNvPr>
            <p:cNvSpPr/>
            <p:nvPr/>
          </p:nvSpPr>
          <p:spPr>
            <a:xfrm>
              <a:off x="5366422" y="3069179"/>
              <a:ext cx="498054" cy="497302"/>
            </a:xfrm>
            <a:custGeom>
              <a:avLst/>
              <a:gdLst>
                <a:gd name="T0" fmla="*/ 6597 w 6827"/>
                <a:gd name="T1" fmla="*/ 449 h 6827"/>
                <a:gd name="T2" fmla="*/ 6377 w 6827"/>
                <a:gd name="T3" fmla="*/ 449 h 6827"/>
                <a:gd name="T4" fmla="*/ 6377 w 6827"/>
                <a:gd name="T5" fmla="*/ 230 h 6827"/>
                <a:gd name="T6" fmla="*/ 6148 w 6827"/>
                <a:gd name="T7" fmla="*/ 0 h 6827"/>
                <a:gd name="T8" fmla="*/ 5918 w 6827"/>
                <a:gd name="T9" fmla="*/ 230 h 6827"/>
                <a:gd name="T10" fmla="*/ 5918 w 6827"/>
                <a:gd name="T11" fmla="*/ 584 h 6827"/>
                <a:gd name="T12" fmla="*/ 5877 w 6827"/>
                <a:gd name="T13" fmla="*/ 625 h 6827"/>
                <a:gd name="T14" fmla="*/ 5665 w 6827"/>
                <a:gd name="T15" fmla="*/ 483 h 6827"/>
                <a:gd name="T16" fmla="*/ 5435 w 6827"/>
                <a:gd name="T17" fmla="*/ 713 h 6827"/>
                <a:gd name="T18" fmla="*/ 5435 w 6827"/>
                <a:gd name="T19" fmla="*/ 1067 h 6827"/>
                <a:gd name="T20" fmla="*/ 5260 w 6827"/>
                <a:gd name="T21" fmla="*/ 1242 h 6827"/>
                <a:gd name="T22" fmla="*/ 3180 w 6827"/>
                <a:gd name="T23" fmla="*/ 466 h 6827"/>
                <a:gd name="T24" fmla="*/ 0 w 6827"/>
                <a:gd name="T25" fmla="*/ 3646 h 6827"/>
                <a:gd name="T26" fmla="*/ 970 w 6827"/>
                <a:gd name="T27" fmla="*/ 5931 h 6827"/>
                <a:gd name="T28" fmla="*/ 465 w 6827"/>
                <a:gd name="T29" fmla="*/ 6317 h 6827"/>
                <a:gd name="T30" fmla="*/ 422 w 6827"/>
                <a:gd name="T31" fmla="*/ 6639 h 6827"/>
                <a:gd name="T32" fmla="*/ 604 w 6827"/>
                <a:gd name="T33" fmla="*/ 6729 h 6827"/>
                <a:gd name="T34" fmla="*/ 744 w 6827"/>
                <a:gd name="T35" fmla="*/ 6682 h 6827"/>
                <a:gd name="T36" fmla="*/ 1332 w 6827"/>
                <a:gd name="T37" fmla="*/ 6233 h 6827"/>
                <a:gd name="T38" fmla="*/ 3180 w 6827"/>
                <a:gd name="T39" fmla="*/ 6827 h 6827"/>
                <a:gd name="T40" fmla="*/ 5029 w 6827"/>
                <a:gd name="T41" fmla="*/ 6233 h 6827"/>
                <a:gd name="T42" fmla="*/ 5617 w 6827"/>
                <a:gd name="T43" fmla="*/ 6682 h 6827"/>
                <a:gd name="T44" fmla="*/ 5756 w 6827"/>
                <a:gd name="T45" fmla="*/ 6729 h 6827"/>
                <a:gd name="T46" fmla="*/ 5939 w 6827"/>
                <a:gd name="T47" fmla="*/ 6639 h 6827"/>
                <a:gd name="T48" fmla="*/ 5896 w 6827"/>
                <a:gd name="T49" fmla="*/ 6317 h 6827"/>
                <a:gd name="T50" fmla="*/ 5390 w 6827"/>
                <a:gd name="T51" fmla="*/ 5931 h 6827"/>
                <a:gd name="T52" fmla="*/ 6361 w 6827"/>
                <a:gd name="T53" fmla="*/ 3646 h 6827"/>
                <a:gd name="T54" fmla="*/ 5585 w 6827"/>
                <a:gd name="T55" fmla="*/ 1567 h 6827"/>
                <a:gd name="T56" fmla="*/ 5760 w 6827"/>
                <a:gd name="T57" fmla="*/ 1391 h 6827"/>
                <a:gd name="T58" fmla="*/ 6114 w 6827"/>
                <a:gd name="T59" fmla="*/ 1391 h 6827"/>
                <a:gd name="T60" fmla="*/ 6344 w 6827"/>
                <a:gd name="T61" fmla="*/ 1162 h 6827"/>
                <a:gd name="T62" fmla="*/ 6202 w 6827"/>
                <a:gd name="T63" fmla="*/ 950 h 6827"/>
                <a:gd name="T64" fmla="*/ 6243 w 6827"/>
                <a:gd name="T65" fmla="*/ 908 h 6827"/>
                <a:gd name="T66" fmla="*/ 6597 w 6827"/>
                <a:gd name="T67" fmla="*/ 908 h 6827"/>
                <a:gd name="T68" fmla="*/ 6827 w 6827"/>
                <a:gd name="T69" fmla="*/ 679 h 6827"/>
                <a:gd name="T70" fmla="*/ 6597 w 6827"/>
                <a:gd name="T71" fmla="*/ 449 h 6827"/>
                <a:gd name="T72" fmla="*/ 5901 w 6827"/>
                <a:gd name="T73" fmla="*/ 3646 h 6827"/>
                <a:gd name="T74" fmla="*/ 3180 w 6827"/>
                <a:gd name="T75" fmla="*/ 6367 h 6827"/>
                <a:gd name="T76" fmla="*/ 459 w 6827"/>
                <a:gd name="T77" fmla="*/ 3646 h 6827"/>
                <a:gd name="T78" fmla="*/ 3180 w 6827"/>
                <a:gd name="T79" fmla="*/ 925 h 6827"/>
                <a:gd name="T80" fmla="*/ 4934 w 6827"/>
                <a:gd name="T81" fmla="*/ 1568 h 6827"/>
                <a:gd name="T82" fmla="*/ 4358 w 6827"/>
                <a:gd name="T83" fmla="*/ 2144 h 6827"/>
                <a:gd name="T84" fmla="*/ 3180 w 6827"/>
                <a:gd name="T85" fmla="*/ 1736 h 6827"/>
                <a:gd name="T86" fmla="*/ 1270 w 6827"/>
                <a:gd name="T87" fmla="*/ 3646 h 6827"/>
                <a:gd name="T88" fmla="*/ 3180 w 6827"/>
                <a:gd name="T89" fmla="*/ 5556 h 6827"/>
                <a:gd name="T90" fmla="*/ 5090 w 6827"/>
                <a:gd name="T91" fmla="*/ 3646 h 6827"/>
                <a:gd name="T92" fmla="*/ 4683 w 6827"/>
                <a:gd name="T93" fmla="*/ 2468 h 6827"/>
                <a:gd name="T94" fmla="*/ 5259 w 6827"/>
                <a:gd name="T95" fmla="*/ 1892 h 6827"/>
                <a:gd name="T96" fmla="*/ 5901 w 6827"/>
                <a:gd name="T97" fmla="*/ 3646 h 6827"/>
                <a:gd name="T98" fmla="*/ 3180 w 6827"/>
                <a:gd name="T99" fmla="*/ 4259 h 6827"/>
                <a:gd name="T100" fmla="*/ 3793 w 6827"/>
                <a:gd name="T101" fmla="*/ 3646 h 6827"/>
                <a:gd name="T102" fmla="*/ 3744 w 6827"/>
                <a:gd name="T103" fmla="*/ 3407 h 6827"/>
                <a:gd name="T104" fmla="*/ 4355 w 6827"/>
                <a:gd name="T105" fmla="*/ 2796 h 6827"/>
                <a:gd name="T106" fmla="*/ 4631 w 6827"/>
                <a:gd name="T107" fmla="*/ 3646 h 6827"/>
                <a:gd name="T108" fmla="*/ 3180 w 6827"/>
                <a:gd name="T109" fmla="*/ 5097 h 6827"/>
                <a:gd name="T110" fmla="*/ 1730 w 6827"/>
                <a:gd name="T111" fmla="*/ 3646 h 6827"/>
                <a:gd name="T112" fmla="*/ 3180 w 6827"/>
                <a:gd name="T113" fmla="*/ 2196 h 6827"/>
                <a:gd name="T114" fmla="*/ 4030 w 6827"/>
                <a:gd name="T115" fmla="*/ 2471 h 6827"/>
                <a:gd name="T116" fmla="*/ 3419 w 6827"/>
                <a:gd name="T117" fmla="*/ 3083 h 6827"/>
                <a:gd name="T118" fmla="*/ 3180 w 6827"/>
                <a:gd name="T119" fmla="*/ 3034 h 6827"/>
                <a:gd name="T120" fmla="*/ 2568 w 6827"/>
                <a:gd name="T121" fmla="*/ 3646 h 6827"/>
                <a:gd name="T122" fmla="*/ 3180 w 6827"/>
                <a:gd name="T123" fmla="*/ 4259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827" h="6827">
                  <a:moveTo>
                    <a:pt x="6597" y="449"/>
                  </a:moveTo>
                  <a:lnTo>
                    <a:pt x="6377" y="449"/>
                  </a:lnTo>
                  <a:lnTo>
                    <a:pt x="6377" y="230"/>
                  </a:lnTo>
                  <a:cubicBezTo>
                    <a:pt x="6377" y="103"/>
                    <a:pt x="6275" y="0"/>
                    <a:pt x="6148" y="0"/>
                  </a:cubicBezTo>
                  <a:cubicBezTo>
                    <a:pt x="6021" y="0"/>
                    <a:pt x="5918" y="103"/>
                    <a:pt x="5918" y="230"/>
                  </a:cubicBezTo>
                  <a:lnTo>
                    <a:pt x="5918" y="584"/>
                  </a:lnTo>
                  <a:lnTo>
                    <a:pt x="5877" y="625"/>
                  </a:lnTo>
                  <a:cubicBezTo>
                    <a:pt x="5843" y="542"/>
                    <a:pt x="5761" y="483"/>
                    <a:pt x="5665" y="483"/>
                  </a:cubicBezTo>
                  <a:cubicBezTo>
                    <a:pt x="5538" y="483"/>
                    <a:pt x="5435" y="586"/>
                    <a:pt x="5435" y="713"/>
                  </a:cubicBezTo>
                  <a:lnTo>
                    <a:pt x="5435" y="1067"/>
                  </a:lnTo>
                  <a:lnTo>
                    <a:pt x="5260" y="1242"/>
                  </a:lnTo>
                  <a:cubicBezTo>
                    <a:pt x="4702" y="759"/>
                    <a:pt x="3975" y="466"/>
                    <a:pt x="3180" y="466"/>
                  </a:cubicBezTo>
                  <a:cubicBezTo>
                    <a:pt x="1427" y="466"/>
                    <a:pt x="0" y="1893"/>
                    <a:pt x="0" y="3646"/>
                  </a:cubicBezTo>
                  <a:cubicBezTo>
                    <a:pt x="0" y="4542"/>
                    <a:pt x="372" y="5352"/>
                    <a:pt x="970" y="5931"/>
                  </a:cubicBezTo>
                  <a:lnTo>
                    <a:pt x="465" y="6317"/>
                  </a:lnTo>
                  <a:cubicBezTo>
                    <a:pt x="364" y="6394"/>
                    <a:pt x="345" y="6538"/>
                    <a:pt x="422" y="6639"/>
                  </a:cubicBezTo>
                  <a:cubicBezTo>
                    <a:pt x="467" y="6698"/>
                    <a:pt x="535" y="6729"/>
                    <a:pt x="604" y="6729"/>
                  </a:cubicBezTo>
                  <a:cubicBezTo>
                    <a:pt x="653" y="6729"/>
                    <a:pt x="702" y="6714"/>
                    <a:pt x="744" y="6682"/>
                  </a:cubicBezTo>
                  <a:lnTo>
                    <a:pt x="1332" y="6233"/>
                  </a:lnTo>
                  <a:cubicBezTo>
                    <a:pt x="1853" y="6606"/>
                    <a:pt x="2491" y="6827"/>
                    <a:pt x="3180" y="6827"/>
                  </a:cubicBezTo>
                  <a:cubicBezTo>
                    <a:pt x="3869" y="6827"/>
                    <a:pt x="4508" y="6606"/>
                    <a:pt x="5029" y="6233"/>
                  </a:cubicBezTo>
                  <a:lnTo>
                    <a:pt x="5617" y="6682"/>
                  </a:lnTo>
                  <a:cubicBezTo>
                    <a:pt x="5659" y="6714"/>
                    <a:pt x="5708" y="6729"/>
                    <a:pt x="5756" y="6729"/>
                  </a:cubicBezTo>
                  <a:cubicBezTo>
                    <a:pt x="5825" y="6729"/>
                    <a:pt x="5894" y="6698"/>
                    <a:pt x="5939" y="6639"/>
                  </a:cubicBezTo>
                  <a:cubicBezTo>
                    <a:pt x="6016" y="6538"/>
                    <a:pt x="5997" y="6394"/>
                    <a:pt x="5896" y="6317"/>
                  </a:cubicBezTo>
                  <a:lnTo>
                    <a:pt x="5390" y="5931"/>
                  </a:lnTo>
                  <a:cubicBezTo>
                    <a:pt x="5988" y="5352"/>
                    <a:pt x="6361" y="4542"/>
                    <a:pt x="6361" y="3646"/>
                  </a:cubicBezTo>
                  <a:cubicBezTo>
                    <a:pt x="6361" y="2852"/>
                    <a:pt x="6068" y="2125"/>
                    <a:pt x="5585" y="1567"/>
                  </a:cubicBezTo>
                  <a:lnTo>
                    <a:pt x="5760" y="1391"/>
                  </a:lnTo>
                  <a:lnTo>
                    <a:pt x="6114" y="1391"/>
                  </a:lnTo>
                  <a:cubicBezTo>
                    <a:pt x="6241" y="1391"/>
                    <a:pt x="6344" y="1289"/>
                    <a:pt x="6344" y="1162"/>
                  </a:cubicBezTo>
                  <a:cubicBezTo>
                    <a:pt x="6344" y="1066"/>
                    <a:pt x="6285" y="984"/>
                    <a:pt x="6202" y="950"/>
                  </a:cubicBezTo>
                  <a:lnTo>
                    <a:pt x="6243" y="908"/>
                  </a:lnTo>
                  <a:lnTo>
                    <a:pt x="6597" y="908"/>
                  </a:lnTo>
                  <a:cubicBezTo>
                    <a:pt x="6724" y="908"/>
                    <a:pt x="6827" y="806"/>
                    <a:pt x="6827" y="679"/>
                  </a:cubicBezTo>
                  <a:cubicBezTo>
                    <a:pt x="6827" y="552"/>
                    <a:pt x="6724" y="449"/>
                    <a:pt x="6597" y="449"/>
                  </a:cubicBezTo>
                  <a:close/>
                  <a:moveTo>
                    <a:pt x="5901" y="3646"/>
                  </a:moveTo>
                  <a:cubicBezTo>
                    <a:pt x="5901" y="5147"/>
                    <a:pt x="4681" y="6367"/>
                    <a:pt x="3180" y="6367"/>
                  </a:cubicBezTo>
                  <a:cubicBezTo>
                    <a:pt x="1680" y="6367"/>
                    <a:pt x="459" y="5147"/>
                    <a:pt x="459" y="3646"/>
                  </a:cubicBezTo>
                  <a:cubicBezTo>
                    <a:pt x="459" y="2146"/>
                    <a:pt x="1680" y="925"/>
                    <a:pt x="3180" y="925"/>
                  </a:cubicBezTo>
                  <a:cubicBezTo>
                    <a:pt x="3848" y="925"/>
                    <a:pt x="4460" y="1167"/>
                    <a:pt x="4934" y="1568"/>
                  </a:cubicBezTo>
                  <a:lnTo>
                    <a:pt x="4358" y="2144"/>
                  </a:lnTo>
                  <a:cubicBezTo>
                    <a:pt x="4033" y="1889"/>
                    <a:pt x="3624" y="1736"/>
                    <a:pt x="3180" y="1736"/>
                  </a:cubicBezTo>
                  <a:cubicBezTo>
                    <a:pt x="2127" y="1736"/>
                    <a:pt x="1270" y="2593"/>
                    <a:pt x="1270" y="3646"/>
                  </a:cubicBezTo>
                  <a:cubicBezTo>
                    <a:pt x="1270" y="4700"/>
                    <a:pt x="2127" y="5556"/>
                    <a:pt x="3180" y="5556"/>
                  </a:cubicBezTo>
                  <a:cubicBezTo>
                    <a:pt x="4234" y="5556"/>
                    <a:pt x="5090" y="4700"/>
                    <a:pt x="5090" y="3646"/>
                  </a:cubicBezTo>
                  <a:cubicBezTo>
                    <a:pt x="5090" y="3202"/>
                    <a:pt x="4938" y="2793"/>
                    <a:pt x="4683" y="2468"/>
                  </a:cubicBezTo>
                  <a:lnTo>
                    <a:pt x="5259" y="1892"/>
                  </a:lnTo>
                  <a:cubicBezTo>
                    <a:pt x="5659" y="2366"/>
                    <a:pt x="5901" y="2979"/>
                    <a:pt x="5901" y="3646"/>
                  </a:cubicBezTo>
                  <a:close/>
                  <a:moveTo>
                    <a:pt x="3180" y="4259"/>
                  </a:moveTo>
                  <a:cubicBezTo>
                    <a:pt x="3518" y="4259"/>
                    <a:pt x="3793" y="3984"/>
                    <a:pt x="3793" y="3646"/>
                  </a:cubicBezTo>
                  <a:cubicBezTo>
                    <a:pt x="3793" y="3562"/>
                    <a:pt x="3775" y="3481"/>
                    <a:pt x="3744" y="3407"/>
                  </a:cubicBezTo>
                  <a:lnTo>
                    <a:pt x="4355" y="2796"/>
                  </a:lnTo>
                  <a:cubicBezTo>
                    <a:pt x="4529" y="3035"/>
                    <a:pt x="4631" y="3329"/>
                    <a:pt x="4631" y="3646"/>
                  </a:cubicBezTo>
                  <a:cubicBezTo>
                    <a:pt x="4631" y="4446"/>
                    <a:pt x="3980" y="5097"/>
                    <a:pt x="3180" y="5097"/>
                  </a:cubicBezTo>
                  <a:cubicBezTo>
                    <a:pt x="2380" y="5097"/>
                    <a:pt x="1730" y="4446"/>
                    <a:pt x="1730" y="3646"/>
                  </a:cubicBezTo>
                  <a:cubicBezTo>
                    <a:pt x="1730" y="2846"/>
                    <a:pt x="2380" y="2196"/>
                    <a:pt x="3180" y="2196"/>
                  </a:cubicBezTo>
                  <a:cubicBezTo>
                    <a:pt x="3498" y="2196"/>
                    <a:pt x="3791" y="2298"/>
                    <a:pt x="4030" y="2471"/>
                  </a:cubicBezTo>
                  <a:lnTo>
                    <a:pt x="3419" y="3083"/>
                  </a:lnTo>
                  <a:cubicBezTo>
                    <a:pt x="3346" y="3051"/>
                    <a:pt x="3265" y="3034"/>
                    <a:pt x="3180" y="3034"/>
                  </a:cubicBezTo>
                  <a:cubicBezTo>
                    <a:pt x="2843" y="3034"/>
                    <a:pt x="2568" y="3309"/>
                    <a:pt x="2568" y="3646"/>
                  </a:cubicBezTo>
                  <a:cubicBezTo>
                    <a:pt x="2568" y="3984"/>
                    <a:pt x="2843" y="4259"/>
                    <a:pt x="3180" y="42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421B146-27A5-4417-ABC8-1B85E1516A26}"/>
              </a:ext>
            </a:extLst>
          </p:cNvPr>
          <p:cNvGrpSpPr/>
          <p:nvPr/>
        </p:nvGrpSpPr>
        <p:grpSpPr>
          <a:xfrm>
            <a:off x="4872834" y="3187720"/>
            <a:ext cx="861905" cy="861905"/>
            <a:chOff x="5040845" y="2743226"/>
            <a:chExt cx="1149207" cy="1149207"/>
          </a:xfrm>
          <a:solidFill>
            <a:schemeClr val="bg1">
              <a:lumMod val="50000"/>
            </a:schemeClr>
          </a:solidFill>
        </p:grpSpPr>
        <p:sp>
          <p:nvSpPr>
            <p:cNvPr id="16" name="圆角矩形 41">
              <a:extLst>
                <a:ext uri="{FF2B5EF4-FFF2-40B4-BE49-F238E27FC236}">
                  <a16:creationId xmlns:a16="http://schemas.microsoft.com/office/drawing/2014/main" id="{F9E90BE9-72D4-47D9-94CE-ADC555E22042}"/>
                </a:ext>
              </a:extLst>
            </p:cNvPr>
            <p:cNvSpPr/>
            <p:nvPr/>
          </p:nvSpPr>
          <p:spPr>
            <a:xfrm rot="2700000">
              <a:off x="5040845" y="2743226"/>
              <a:ext cx="1149207" cy="1149207"/>
            </a:xfrm>
            <a:prstGeom prst="roundRect">
              <a:avLst>
                <a:gd name="adj" fmla="val 952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/>
            </a:p>
          </p:txBody>
        </p:sp>
        <p:sp>
          <p:nvSpPr>
            <p:cNvPr id="17" name="圆角矩形 12">
              <a:extLst>
                <a:ext uri="{FF2B5EF4-FFF2-40B4-BE49-F238E27FC236}">
                  <a16:creationId xmlns:a16="http://schemas.microsoft.com/office/drawing/2014/main" id="{F43FB6D3-1D28-444A-B63F-A3A3AD9BAE96}"/>
                </a:ext>
              </a:extLst>
            </p:cNvPr>
            <p:cNvSpPr/>
            <p:nvPr/>
          </p:nvSpPr>
          <p:spPr>
            <a:xfrm>
              <a:off x="5422619" y="3068803"/>
              <a:ext cx="385659" cy="498054"/>
            </a:xfrm>
            <a:custGeom>
              <a:avLst/>
              <a:gdLst>
                <a:gd name="T0" fmla="*/ 3250 w 3635"/>
                <a:gd name="T1" fmla="*/ 2043 h 4701"/>
                <a:gd name="T2" fmla="*/ 2365 w 3635"/>
                <a:gd name="T3" fmla="*/ 1417 h 4701"/>
                <a:gd name="T4" fmla="*/ 2500 w 3635"/>
                <a:gd name="T5" fmla="*/ 1414 h 4701"/>
                <a:gd name="T6" fmla="*/ 3193 w 3635"/>
                <a:gd name="T7" fmla="*/ 1490 h 4701"/>
                <a:gd name="T8" fmla="*/ 3332 w 3635"/>
                <a:gd name="T9" fmla="*/ 1453 h 4701"/>
                <a:gd name="T10" fmla="*/ 2904 w 3635"/>
                <a:gd name="T11" fmla="*/ 1344 h 4701"/>
                <a:gd name="T12" fmla="*/ 2345 w 3635"/>
                <a:gd name="T13" fmla="*/ 1358 h 4701"/>
                <a:gd name="T14" fmla="*/ 2555 w 3635"/>
                <a:gd name="T15" fmla="*/ 1321 h 4701"/>
                <a:gd name="T16" fmla="*/ 3115 w 3635"/>
                <a:gd name="T17" fmla="*/ 1087 h 4701"/>
                <a:gd name="T18" fmla="*/ 3164 w 3635"/>
                <a:gd name="T19" fmla="*/ 986 h 4701"/>
                <a:gd name="T20" fmla="*/ 2816 w 3635"/>
                <a:gd name="T21" fmla="*/ 1081 h 4701"/>
                <a:gd name="T22" fmla="*/ 2629 w 3635"/>
                <a:gd name="T23" fmla="*/ 1209 h 4701"/>
                <a:gd name="T24" fmla="*/ 2181 w 3635"/>
                <a:gd name="T25" fmla="*/ 1292 h 4701"/>
                <a:gd name="T26" fmla="*/ 2603 w 3635"/>
                <a:gd name="T27" fmla="*/ 126 h 4701"/>
                <a:gd name="T28" fmla="*/ 2312 w 3635"/>
                <a:gd name="T29" fmla="*/ 78 h 4701"/>
                <a:gd name="T30" fmla="*/ 1847 w 3635"/>
                <a:gd name="T31" fmla="*/ 174 h 4701"/>
                <a:gd name="T32" fmla="*/ 1664 w 3635"/>
                <a:gd name="T33" fmla="*/ 170 h 4701"/>
                <a:gd name="T34" fmla="*/ 1483 w 3635"/>
                <a:gd name="T35" fmla="*/ 165 h 4701"/>
                <a:gd name="T36" fmla="*/ 893 w 3635"/>
                <a:gd name="T37" fmla="*/ 359 h 4701"/>
                <a:gd name="T38" fmla="*/ 1466 w 3635"/>
                <a:gd name="T39" fmla="*/ 1398 h 4701"/>
                <a:gd name="T40" fmla="*/ 115 w 3635"/>
                <a:gd name="T41" fmla="*/ 2775 h 4701"/>
                <a:gd name="T42" fmla="*/ 402 w 3635"/>
                <a:gd name="T43" fmla="*/ 4149 h 4701"/>
                <a:gd name="T44" fmla="*/ 1817 w 3635"/>
                <a:gd name="T45" fmla="*/ 4701 h 4701"/>
                <a:gd name="T46" fmla="*/ 3515 w 3635"/>
                <a:gd name="T47" fmla="*/ 3556 h 4701"/>
                <a:gd name="T48" fmla="*/ 3250 w 3635"/>
                <a:gd name="T49" fmla="*/ 2043 h 4701"/>
                <a:gd name="T50" fmla="*/ 1605 w 3635"/>
                <a:gd name="T51" fmla="*/ 329 h 4701"/>
                <a:gd name="T52" fmla="*/ 1781 w 3635"/>
                <a:gd name="T53" fmla="*/ 333 h 4701"/>
                <a:gd name="T54" fmla="*/ 1970 w 3635"/>
                <a:gd name="T55" fmla="*/ 338 h 4701"/>
                <a:gd name="T56" fmla="*/ 2287 w 3635"/>
                <a:gd name="T57" fmla="*/ 306 h 4701"/>
                <a:gd name="T58" fmla="*/ 2077 w 3635"/>
                <a:gd name="T59" fmla="*/ 444 h 4701"/>
                <a:gd name="T60" fmla="*/ 1157 w 3635"/>
                <a:gd name="T61" fmla="*/ 446 h 4701"/>
                <a:gd name="T62" fmla="*/ 1605 w 3635"/>
                <a:gd name="T63" fmla="*/ 329 h 4701"/>
                <a:gd name="T64" fmla="*/ 1874 w 3635"/>
                <a:gd name="T65" fmla="*/ 3776 h 4701"/>
                <a:gd name="T66" fmla="*/ 1874 w 3635"/>
                <a:gd name="T67" fmla="*/ 4034 h 4701"/>
                <a:gd name="T68" fmla="*/ 1717 w 3635"/>
                <a:gd name="T69" fmla="*/ 4034 h 4701"/>
                <a:gd name="T70" fmla="*/ 1717 w 3635"/>
                <a:gd name="T71" fmla="*/ 3786 h 4701"/>
                <a:gd name="T72" fmla="*/ 1340 w 3635"/>
                <a:gd name="T73" fmla="*/ 3677 h 4701"/>
                <a:gd name="T74" fmla="*/ 1400 w 3635"/>
                <a:gd name="T75" fmla="*/ 3510 h 4701"/>
                <a:gd name="T76" fmla="*/ 1755 w 3635"/>
                <a:gd name="T77" fmla="*/ 3617 h 4701"/>
                <a:gd name="T78" fmla="*/ 2034 w 3635"/>
                <a:gd name="T79" fmla="*/ 3374 h 4701"/>
                <a:gd name="T80" fmla="*/ 1769 w 3635"/>
                <a:gd name="T81" fmla="*/ 3079 h 4701"/>
                <a:gd name="T82" fmla="*/ 1360 w 3635"/>
                <a:gd name="T83" fmla="*/ 2647 h 4701"/>
                <a:gd name="T84" fmla="*/ 1732 w 3635"/>
                <a:gd name="T85" fmla="*/ 2248 h 4701"/>
                <a:gd name="T86" fmla="*/ 1732 w 3635"/>
                <a:gd name="T87" fmla="*/ 2000 h 4701"/>
                <a:gd name="T88" fmla="*/ 1889 w 3635"/>
                <a:gd name="T89" fmla="*/ 2000 h 4701"/>
                <a:gd name="T90" fmla="*/ 1888 w 3635"/>
                <a:gd name="T91" fmla="*/ 2240 h 4701"/>
                <a:gd name="T92" fmla="*/ 2211 w 3635"/>
                <a:gd name="T93" fmla="*/ 2327 h 4701"/>
                <a:gd name="T94" fmla="*/ 2149 w 3635"/>
                <a:gd name="T95" fmla="*/ 2491 h 4701"/>
                <a:gd name="T96" fmla="*/ 1836 w 3635"/>
                <a:gd name="T97" fmla="*/ 2404 h 4701"/>
                <a:gd name="T98" fmla="*/ 1589 w 3635"/>
                <a:gd name="T99" fmla="*/ 2620 h 4701"/>
                <a:gd name="T100" fmla="*/ 1881 w 3635"/>
                <a:gd name="T101" fmla="*/ 2902 h 4701"/>
                <a:gd name="T102" fmla="*/ 2265 w 3635"/>
                <a:gd name="T103" fmla="*/ 3354 h 4701"/>
                <a:gd name="T104" fmla="*/ 1874 w 3635"/>
                <a:gd name="T105" fmla="*/ 3776 h 4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35" h="4701">
                  <a:moveTo>
                    <a:pt x="3250" y="2043"/>
                  </a:moveTo>
                  <a:cubicBezTo>
                    <a:pt x="3034" y="1723"/>
                    <a:pt x="2729" y="1509"/>
                    <a:pt x="2365" y="1417"/>
                  </a:cubicBezTo>
                  <a:cubicBezTo>
                    <a:pt x="2410" y="1417"/>
                    <a:pt x="2456" y="1416"/>
                    <a:pt x="2500" y="1414"/>
                  </a:cubicBezTo>
                  <a:cubicBezTo>
                    <a:pt x="2679" y="1408"/>
                    <a:pt x="3072" y="1316"/>
                    <a:pt x="3193" y="1490"/>
                  </a:cubicBezTo>
                  <a:cubicBezTo>
                    <a:pt x="3217" y="1524"/>
                    <a:pt x="3342" y="1468"/>
                    <a:pt x="3332" y="1453"/>
                  </a:cubicBezTo>
                  <a:cubicBezTo>
                    <a:pt x="3242" y="1324"/>
                    <a:pt x="3042" y="1341"/>
                    <a:pt x="2904" y="1344"/>
                  </a:cubicBezTo>
                  <a:cubicBezTo>
                    <a:pt x="2730" y="1349"/>
                    <a:pt x="2528" y="1384"/>
                    <a:pt x="2345" y="1358"/>
                  </a:cubicBezTo>
                  <a:cubicBezTo>
                    <a:pt x="2415" y="1351"/>
                    <a:pt x="2485" y="1340"/>
                    <a:pt x="2555" y="1321"/>
                  </a:cubicBezTo>
                  <a:cubicBezTo>
                    <a:pt x="2757" y="1266"/>
                    <a:pt x="2892" y="1086"/>
                    <a:pt x="3115" y="1087"/>
                  </a:cubicBezTo>
                  <a:cubicBezTo>
                    <a:pt x="3139" y="1081"/>
                    <a:pt x="3202" y="987"/>
                    <a:pt x="3164" y="986"/>
                  </a:cubicBezTo>
                  <a:cubicBezTo>
                    <a:pt x="3034" y="986"/>
                    <a:pt x="2929" y="1016"/>
                    <a:pt x="2816" y="1081"/>
                  </a:cubicBezTo>
                  <a:cubicBezTo>
                    <a:pt x="2751" y="1118"/>
                    <a:pt x="2692" y="1168"/>
                    <a:pt x="2629" y="1209"/>
                  </a:cubicBezTo>
                  <a:cubicBezTo>
                    <a:pt x="2499" y="1292"/>
                    <a:pt x="2336" y="1296"/>
                    <a:pt x="2181" y="1292"/>
                  </a:cubicBezTo>
                  <a:cubicBezTo>
                    <a:pt x="2457" y="910"/>
                    <a:pt x="2694" y="338"/>
                    <a:pt x="2603" y="126"/>
                  </a:cubicBezTo>
                  <a:cubicBezTo>
                    <a:pt x="2560" y="25"/>
                    <a:pt x="2452" y="0"/>
                    <a:pt x="2312" y="78"/>
                  </a:cubicBezTo>
                  <a:cubicBezTo>
                    <a:pt x="2162" y="163"/>
                    <a:pt x="1992" y="174"/>
                    <a:pt x="1847" y="174"/>
                  </a:cubicBezTo>
                  <a:cubicBezTo>
                    <a:pt x="1786" y="174"/>
                    <a:pt x="1724" y="172"/>
                    <a:pt x="1664" y="170"/>
                  </a:cubicBezTo>
                  <a:cubicBezTo>
                    <a:pt x="1603" y="167"/>
                    <a:pt x="1542" y="165"/>
                    <a:pt x="1483" y="165"/>
                  </a:cubicBezTo>
                  <a:cubicBezTo>
                    <a:pt x="1287" y="165"/>
                    <a:pt x="1064" y="188"/>
                    <a:pt x="893" y="359"/>
                  </a:cubicBezTo>
                  <a:cubicBezTo>
                    <a:pt x="759" y="498"/>
                    <a:pt x="939" y="1065"/>
                    <a:pt x="1466" y="1398"/>
                  </a:cubicBezTo>
                  <a:cubicBezTo>
                    <a:pt x="532" y="1536"/>
                    <a:pt x="256" y="2162"/>
                    <a:pt x="115" y="2775"/>
                  </a:cubicBezTo>
                  <a:cubicBezTo>
                    <a:pt x="0" y="3275"/>
                    <a:pt x="105" y="3776"/>
                    <a:pt x="402" y="4149"/>
                  </a:cubicBezTo>
                  <a:cubicBezTo>
                    <a:pt x="686" y="4505"/>
                    <a:pt x="1337" y="4701"/>
                    <a:pt x="1817" y="4701"/>
                  </a:cubicBezTo>
                  <a:cubicBezTo>
                    <a:pt x="2946" y="4701"/>
                    <a:pt x="3375" y="4232"/>
                    <a:pt x="3515" y="3556"/>
                  </a:cubicBezTo>
                  <a:cubicBezTo>
                    <a:pt x="3635" y="3033"/>
                    <a:pt x="3536" y="2467"/>
                    <a:pt x="3250" y="2043"/>
                  </a:cubicBezTo>
                  <a:close/>
                  <a:moveTo>
                    <a:pt x="1605" y="329"/>
                  </a:moveTo>
                  <a:cubicBezTo>
                    <a:pt x="1663" y="329"/>
                    <a:pt x="1722" y="331"/>
                    <a:pt x="1781" y="333"/>
                  </a:cubicBezTo>
                  <a:cubicBezTo>
                    <a:pt x="1844" y="335"/>
                    <a:pt x="1907" y="338"/>
                    <a:pt x="1970" y="338"/>
                  </a:cubicBezTo>
                  <a:cubicBezTo>
                    <a:pt x="2064" y="338"/>
                    <a:pt x="2174" y="332"/>
                    <a:pt x="2287" y="306"/>
                  </a:cubicBezTo>
                  <a:cubicBezTo>
                    <a:pt x="2216" y="349"/>
                    <a:pt x="2145" y="396"/>
                    <a:pt x="2077" y="444"/>
                  </a:cubicBezTo>
                  <a:cubicBezTo>
                    <a:pt x="1745" y="672"/>
                    <a:pt x="1482" y="852"/>
                    <a:pt x="1157" y="446"/>
                  </a:cubicBezTo>
                  <a:cubicBezTo>
                    <a:pt x="1285" y="345"/>
                    <a:pt x="1447" y="329"/>
                    <a:pt x="1605" y="329"/>
                  </a:cubicBezTo>
                  <a:close/>
                  <a:moveTo>
                    <a:pt x="1874" y="3776"/>
                  </a:moveTo>
                  <a:lnTo>
                    <a:pt x="1874" y="4034"/>
                  </a:lnTo>
                  <a:lnTo>
                    <a:pt x="1717" y="4034"/>
                  </a:lnTo>
                  <a:lnTo>
                    <a:pt x="1717" y="3786"/>
                  </a:lnTo>
                  <a:cubicBezTo>
                    <a:pt x="1574" y="3783"/>
                    <a:pt x="1427" y="3738"/>
                    <a:pt x="1340" y="3677"/>
                  </a:cubicBezTo>
                  <a:lnTo>
                    <a:pt x="1400" y="3510"/>
                  </a:lnTo>
                  <a:cubicBezTo>
                    <a:pt x="1487" y="3567"/>
                    <a:pt x="1616" y="3617"/>
                    <a:pt x="1755" y="3617"/>
                  </a:cubicBezTo>
                  <a:cubicBezTo>
                    <a:pt x="1930" y="3617"/>
                    <a:pt x="2034" y="3515"/>
                    <a:pt x="2034" y="3374"/>
                  </a:cubicBezTo>
                  <a:cubicBezTo>
                    <a:pt x="2034" y="3238"/>
                    <a:pt x="1953" y="3153"/>
                    <a:pt x="1769" y="3079"/>
                  </a:cubicBezTo>
                  <a:cubicBezTo>
                    <a:pt x="1517" y="2979"/>
                    <a:pt x="1360" y="2863"/>
                    <a:pt x="1360" y="2647"/>
                  </a:cubicBezTo>
                  <a:cubicBezTo>
                    <a:pt x="1360" y="2441"/>
                    <a:pt x="1506" y="2285"/>
                    <a:pt x="1732" y="2248"/>
                  </a:cubicBezTo>
                  <a:lnTo>
                    <a:pt x="1732" y="2000"/>
                  </a:lnTo>
                  <a:lnTo>
                    <a:pt x="1889" y="2000"/>
                  </a:lnTo>
                  <a:lnTo>
                    <a:pt x="1888" y="2240"/>
                  </a:lnTo>
                  <a:cubicBezTo>
                    <a:pt x="2035" y="2245"/>
                    <a:pt x="2136" y="2285"/>
                    <a:pt x="2211" y="2327"/>
                  </a:cubicBezTo>
                  <a:lnTo>
                    <a:pt x="2149" y="2491"/>
                  </a:lnTo>
                  <a:cubicBezTo>
                    <a:pt x="2097" y="2461"/>
                    <a:pt x="1995" y="2404"/>
                    <a:pt x="1836" y="2404"/>
                  </a:cubicBezTo>
                  <a:cubicBezTo>
                    <a:pt x="1645" y="2404"/>
                    <a:pt x="1589" y="2518"/>
                    <a:pt x="1589" y="2620"/>
                  </a:cubicBezTo>
                  <a:cubicBezTo>
                    <a:pt x="1589" y="2746"/>
                    <a:pt x="1665" y="2811"/>
                    <a:pt x="1881" y="2902"/>
                  </a:cubicBezTo>
                  <a:cubicBezTo>
                    <a:pt x="2136" y="3007"/>
                    <a:pt x="2265" y="3133"/>
                    <a:pt x="2265" y="3354"/>
                  </a:cubicBezTo>
                  <a:cubicBezTo>
                    <a:pt x="2265" y="3552"/>
                    <a:pt x="2129" y="3736"/>
                    <a:pt x="1874" y="37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5F7BDDC7-F23A-4A7F-ABE9-5283AB7A5F7E}"/>
              </a:ext>
            </a:extLst>
          </p:cNvPr>
          <p:cNvSpPr txBox="1"/>
          <p:nvPr/>
        </p:nvSpPr>
        <p:spPr>
          <a:xfrm>
            <a:off x="1109024" y="192476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9" name="Rectangle 24">
            <a:extLst>
              <a:ext uri="{FF2B5EF4-FFF2-40B4-BE49-F238E27FC236}">
                <a16:creationId xmlns:a16="http://schemas.microsoft.com/office/drawing/2014/main" id="{A4409B9F-277F-492E-A583-3C49A9240B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5515" y="1705114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9B8F31E-1F35-4F23-B560-9D73061936CE}"/>
              </a:ext>
            </a:extLst>
          </p:cNvPr>
          <p:cNvSpPr txBox="1"/>
          <p:nvPr/>
        </p:nvSpPr>
        <p:spPr>
          <a:xfrm>
            <a:off x="1114392" y="356691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id="{AF30A4F2-722D-4F13-BE04-D36F298D5D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0883" y="3347265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DA6165C-7AA1-4F1E-8750-95E09BEE8F19}"/>
              </a:ext>
            </a:extLst>
          </p:cNvPr>
          <p:cNvSpPr txBox="1"/>
          <p:nvPr/>
        </p:nvSpPr>
        <p:spPr>
          <a:xfrm>
            <a:off x="5932173" y="193152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C4D59792-DAEB-40F6-AA12-39930CFEB6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8664" y="1711875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B1B06EB-1E9C-4B9C-8214-F461E4F3EEB3}"/>
              </a:ext>
            </a:extLst>
          </p:cNvPr>
          <p:cNvSpPr txBox="1"/>
          <p:nvPr/>
        </p:nvSpPr>
        <p:spPr>
          <a:xfrm>
            <a:off x="5985135" y="356709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BBA6F7B-07C7-4A93-ACAD-142F3B7D8F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1626" y="334744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34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AutoShape 17">
            <a:extLst>
              <a:ext uri="{FF2B5EF4-FFF2-40B4-BE49-F238E27FC236}">
                <a16:creationId xmlns:a16="http://schemas.microsoft.com/office/drawing/2014/main" id="{32023C74-2C6B-498E-861A-FE8FFBB84531}"/>
              </a:ext>
            </a:extLst>
          </p:cNvPr>
          <p:cNvCxnSpPr>
            <a:cxnSpLocks noChangeShapeType="1"/>
          </p:cNvCxnSpPr>
          <p:nvPr/>
        </p:nvCxnSpPr>
        <p:spPr bwMode="gray">
          <a:xfrm>
            <a:off x="246957" y="305235"/>
            <a:ext cx="2565691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AutoShape 13">
            <a:extLst>
              <a:ext uri="{FF2B5EF4-FFF2-40B4-BE49-F238E27FC236}">
                <a16:creationId xmlns:a16="http://schemas.microsoft.com/office/drawing/2014/main" id="{9B5751B1-C8E8-4271-BB95-F2A0652C1F99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1770" y="85502"/>
            <a:ext cx="193864" cy="193864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endParaRPr lang="zh-CN" altLang="en-US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1F2035-DDE8-4659-85DF-9F7A8AF2CFA8}"/>
              </a:ext>
            </a:extLst>
          </p:cNvPr>
          <p:cNvSpPr txBox="1"/>
          <p:nvPr/>
        </p:nvSpPr>
        <p:spPr>
          <a:xfrm>
            <a:off x="536868" y="33145"/>
            <a:ext cx="26769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工作要求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8B19F62-C5A7-484E-B7C9-40C4118ACFE8}"/>
              </a:ext>
            </a:extLst>
          </p:cNvPr>
          <p:cNvSpPr/>
          <p:nvPr/>
        </p:nvSpPr>
        <p:spPr>
          <a:xfrm>
            <a:off x="1165093" y="33144"/>
            <a:ext cx="125386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Job requirements</a:t>
            </a:r>
          </a:p>
        </p:txBody>
      </p:sp>
      <p:grpSp>
        <p:nvGrpSpPr>
          <p:cNvPr id="6" name="Group 28">
            <a:extLst>
              <a:ext uri="{FF2B5EF4-FFF2-40B4-BE49-F238E27FC236}">
                <a16:creationId xmlns:a16="http://schemas.microsoft.com/office/drawing/2014/main" id="{5D75D4CF-3650-496B-949A-43D4DC4ADF65}"/>
              </a:ext>
            </a:extLst>
          </p:cNvPr>
          <p:cNvGrpSpPr/>
          <p:nvPr/>
        </p:nvGrpSpPr>
        <p:grpSpPr>
          <a:xfrm>
            <a:off x="1129378" y="1011423"/>
            <a:ext cx="6991352" cy="2656946"/>
            <a:chOff x="481800" y="2242514"/>
            <a:chExt cx="4975913" cy="2791093"/>
          </a:xfrm>
        </p:grpSpPr>
        <p:grpSp>
          <p:nvGrpSpPr>
            <p:cNvPr id="7" name="Group 29">
              <a:extLst>
                <a:ext uri="{FF2B5EF4-FFF2-40B4-BE49-F238E27FC236}">
                  <a16:creationId xmlns:a16="http://schemas.microsoft.com/office/drawing/2014/main" id="{8B24D714-49DF-45C6-BFE4-C56ECA0129AC}"/>
                </a:ext>
              </a:extLst>
            </p:cNvPr>
            <p:cNvGrpSpPr/>
            <p:nvPr/>
          </p:nvGrpSpPr>
          <p:grpSpPr>
            <a:xfrm>
              <a:off x="569529" y="2242514"/>
              <a:ext cx="4800451" cy="2785971"/>
              <a:chOff x="609844" y="1126813"/>
              <a:chExt cx="7924556" cy="2357806"/>
            </a:xfrm>
          </p:grpSpPr>
          <p:grpSp>
            <p:nvGrpSpPr>
              <p:cNvPr id="21" name="Group 55">
                <a:extLst>
                  <a:ext uri="{FF2B5EF4-FFF2-40B4-BE49-F238E27FC236}">
                    <a16:creationId xmlns:a16="http://schemas.microsoft.com/office/drawing/2014/main" id="{6A58A75D-EB56-4063-A71E-F1C0C4DD631F}"/>
                  </a:ext>
                </a:extLst>
              </p:cNvPr>
              <p:cNvGrpSpPr/>
              <p:nvPr/>
            </p:nvGrpSpPr>
            <p:grpSpPr>
              <a:xfrm>
                <a:off x="1227841" y="1126813"/>
                <a:ext cx="6750745" cy="2357806"/>
                <a:chOff x="1531308" y="1246789"/>
                <a:chExt cx="6750745" cy="2189066"/>
              </a:xfrm>
            </p:grpSpPr>
            <p:cxnSp>
              <p:nvCxnSpPr>
                <p:cNvPr id="30" name="ïşḻïďê-Straight Connector 64">
                  <a:extLst>
                    <a:ext uri="{FF2B5EF4-FFF2-40B4-BE49-F238E27FC236}">
                      <a16:creationId xmlns:a16="http://schemas.microsoft.com/office/drawing/2014/main" id="{0D8C141E-AF7C-4CBF-BAB7-FC3E22C08448}"/>
                    </a:ext>
                  </a:extLst>
                </p:cNvPr>
                <p:cNvCxnSpPr/>
                <p:nvPr/>
              </p:nvCxnSpPr>
              <p:spPr>
                <a:xfrm>
                  <a:off x="1531308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ïşḻïďê-Straight Connector 65">
                  <a:extLst>
                    <a:ext uri="{FF2B5EF4-FFF2-40B4-BE49-F238E27FC236}">
                      <a16:creationId xmlns:a16="http://schemas.microsoft.com/office/drawing/2014/main" id="{8D18B53B-E77C-45B7-A7B8-A0333E0ACC20}"/>
                    </a:ext>
                  </a:extLst>
                </p:cNvPr>
                <p:cNvCxnSpPr/>
                <p:nvPr/>
              </p:nvCxnSpPr>
              <p:spPr>
                <a:xfrm>
                  <a:off x="2206382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ïşḻïďê-Straight Connector 66">
                  <a:extLst>
                    <a:ext uri="{FF2B5EF4-FFF2-40B4-BE49-F238E27FC236}">
                      <a16:creationId xmlns:a16="http://schemas.microsoft.com/office/drawing/2014/main" id="{78A8FA28-E35D-40C7-9671-FA2A7FC03351}"/>
                    </a:ext>
                  </a:extLst>
                </p:cNvPr>
                <p:cNvCxnSpPr/>
                <p:nvPr/>
              </p:nvCxnSpPr>
              <p:spPr>
                <a:xfrm>
                  <a:off x="2881456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ïşḻïďê-Straight Connector 67">
                  <a:extLst>
                    <a:ext uri="{FF2B5EF4-FFF2-40B4-BE49-F238E27FC236}">
                      <a16:creationId xmlns:a16="http://schemas.microsoft.com/office/drawing/2014/main" id="{5B15B965-4126-4DC1-908E-1A372BC197CE}"/>
                    </a:ext>
                  </a:extLst>
                </p:cNvPr>
                <p:cNvCxnSpPr/>
                <p:nvPr/>
              </p:nvCxnSpPr>
              <p:spPr>
                <a:xfrm>
                  <a:off x="3556530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ïşḻïďê-Straight Connector 68">
                  <a:extLst>
                    <a:ext uri="{FF2B5EF4-FFF2-40B4-BE49-F238E27FC236}">
                      <a16:creationId xmlns:a16="http://schemas.microsoft.com/office/drawing/2014/main" id="{B13FA7D3-F805-4640-9579-0919D0D265DC}"/>
                    </a:ext>
                  </a:extLst>
                </p:cNvPr>
                <p:cNvCxnSpPr/>
                <p:nvPr/>
              </p:nvCxnSpPr>
              <p:spPr>
                <a:xfrm>
                  <a:off x="4231604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ïşḻïďê-Straight Connector 69">
                  <a:extLst>
                    <a:ext uri="{FF2B5EF4-FFF2-40B4-BE49-F238E27FC236}">
                      <a16:creationId xmlns:a16="http://schemas.microsoft.com/office/drawing/2014/main" id="{0A6875D8-C140-4CC0-8F52-6EA01F2B3E1F}"/>
                    </a:ext>
                  </a:extLst>
                </p:cNvPr>
                <p:cNvCxnSpPr/>
                <p:nvPr/>
              </p:nvCxnSpPr>
              <p:spPr>
                <a:xfrm>
                  <a:off x="4906678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ïşḻïďê-Straight Connector 70">
                  <a:extLst>
                    <a:ext uri="{FF2B5EF4-FFF2-40B4-BE49-F238E27FC236}">
                      <a16:creationId xmlns:a16="http://schemas.microsoft.com/office/drawing/2014/main" id="{82E354DE-09AC-4031-80A0-EF9105D13C46}"/>
                    </a:ext>
                  </a:extLst>
                </p:cNvPr>
                <p:cNvCxnSpPr/>
                <p:nvPr/>
              </p:nvCxnSpPr>
              <p:spPr>
                <a:xfrm>
                  <a:off x="5581752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ïşḻïďê-Straight Connector 71">
                  <a:extLst>
                    <a:ext uri="{FF2B5EF4-FFF2-40B4-BE49-F238E27FC236}">
                      <a16:creationId xmlns:a16="http://schemas.microsoft.com/office/drawing/2014/main" id="{A08680FF-B54A-4BE0-AA1C-5B83E9EAC57A}"/>
                    </a:ext>
                  </a:extLst>
                </p:cNvPr>
                <p:cNvCxnSpPr/>
                <p:nvPr/>
              </p:nvCxnSpPr>
              <p:spPr>
                <a:xfrm>
                  <a:off x="6256826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ïşḻïďê-Straight Connector 72">
                  <a:extLst>
                    <a:ext uri="{FF2B5EF4-FFF2-40B4-BE49-F238E27FC236}">
                      <a16:creationId xmlns:a16="http://schemas.microsoft.com/office/drawing/2014/main" id="{5807F269-D5B3-488F-BCF4-DA87600D34D7}"/>
                    </a:ext>
                  </a:extLst>
                </p:cNvPr>
                <p:cNvCxnSpPr/>
                <p:nvPr/>
              </p:nvCxnSpPr>
              <p:spPr>
                <a:xfrm>
                  <a:off x="6931900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ïşḻïďê-Straight Connector 73">
                  <a:extLst>
                    <a:ext uri="{FF2B5EF4-FFF2-40B4-BE49-F238E27FC236}">
                      <a16:creationId xmlns:a16="http://schemas.microsoft.com/office/drawing/2014/main" id="{814F6011-DD14-4891-816C-4D9A83EDA054}"/>
                    </a:ext>
                  </a:extLst>
                </p:cNvPr>
                <p:cNvCxnSpPr/>
                <p:nvPr/>
              </p:nvCxnSpPr>
              <p:spPr>
                <a:xfrm>
                  <a:off x="7606974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ïşḻïďê-Straight Connector 74">
                  <a:extLst>
                    <a:ext uri="{FF2B5EF4-FFF2-40B4-BE49-F238E27FC236}">
                      <a16:creationId xmlns:a16="http://schemas.microsoft.com/office/drawing/2014/main" id="{365A0BA8-670F-4098-AAAB-C2B8522ECBD8}"/>
                    </a:ext>
                  </a:extLst>
                </p:cNvPr>
                <p:cNvCxnSpPr/>
                <p:nvPr/>
              </p:nvCxnSpPr>
              <p:spPr>
                <a:xfrm>
                  <a:off x="8282053" y="1246789"/>
                  <a:ext cx="0" cy="2189066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Group 56">
                <a:extLst>
                  <a:ext uri="{FF2B5EF4-FFF2-40B4-BE49-F238E27FC236}">
                    <a16:creationId xmlns:a16="http://schemas.microsoft.com/office/drawing/2014/main" id="{BD08B425-8739-46FA-9F3E-C2473B9CB54E}"/>
                  </a:ext>
                </a:extLst>
              </p:cNvPr>
              <p:cNvGrpSpPr/>
              <p:nvPr/>
            </p:nvGrpSpPr>
            <p:grpSpPr>
              <a:xfrm>
                <a:off x="609844" y="1126813"/>
                <a:ext cx="7924556" cy="2357806"/>
                <a:chOff x="609844" y="1126813"/>
                <a:chExt cx="7924556" cy="2357806"/>
              </a:xfrm>
            </p:grpSpPr>
            <p:cxnSp>
              <p:nvCxnSpPr>
                <p:cNvPr id="23" name="ïşḻïďê-Straight Connector 57">
                  <a:extLst>
                    <a:ext uri="{FF2B5EF4-FFF2-40B4-BE49-F238E27FC236}">
                      <a16:creationId xmlns:a16="http://schemas.microsoft.com/office/drawing/2014/main" id="{22512499-6A0B-47AF-8B98-191B6408C66F}"/>
                    </a:ext>
                  </a:extLst>
                </p:cNvPr>
                <p:cNvCxnSpPr/>
                <p:nvPr/>
              </p:nvCxnSpPr>
              <p:spPr>
                <a:xfrm>
                  <a:off x="609844" y="1912749"/>
                  <a:ext cx="7924556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ïşḻïďê-Straight Connector 58">
                  <a:extLst>
                    <a:ext uri="{FF2B5EF4-FFF2-40B4-BE49-F238E27FC236}">
                      <a16:creationId xmlns:a16="http://schemas.microsoft.com/office/drawing/2014/main" id="{39E20321-8C72-4401-A1DA-46329E5CC4CB}"/>
                    </a:ext>
                  </a:extLst>
                </p:cNvPr>
                <p:cNvCxnSpPr/>
                <p:nvPr/>
              </p:nvCxnSpPr>
              <p:spPr>
                <a:xfrm>
                  <a:off x="609844" y="2305717"/>
                  <a:ext cx="7924556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ïşḻïďê-Straight Connector 59">
                  <a:extLst>
                    <a:ext uri="{FF2B5EF4-FFF2-40B4-BE49-F238E27FC236}">
                      <a16:creationId xmlns:a16="http://schemas.microsoft.com/office/drawing/2014/main" id="{AD10EC89-B684-4F27-9E44-825294CF204F}"/>
                    </a:ext>
                  </a:extLst>
                </p:cNvPr>
                <p:cNvCxnSpPr/>
                <p:nvPr/>
              </p:nvCxnSpPr>
              <p:spPr>
                <a:xfrm>
                  <a:off x="609844" y="2698685"/>
                  <a:ext cx="7924556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ïşḻïďê-Straight Connector 60">
                  <a:extLst>
                    <a:ext uri="{FF2B5EF4-FFF2-40B4-BE49-F238E27FC236}">
                      <a16:creationId xmlns:a16="http://schemas.microsoft.com/office/drawing/2014/main" id="{988AD9A3-3F04-415B-B430-E59600DC4B47}"/>
                    </a:ext>
                  </a:extLst>
                </p:cNvPr>
                <p:cNvCxnSpPr/>
                <p:nvPr/>
              </p:nvCxnSpPr>
              <p:spPr>
                <a:xfrm>
                  <a:off x="609844" y="3091653"/>
                  <a:ext cx="7924556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ïşḻïďê-Straight Connector 61">
                  <a:extLst>
                    <a:ext uri="{FF2B5EF4-FFF2-40B4-BE49-F238E27FC236}">
                      <a16:creationId xmlns:a16="http://schemas.microsoft.com/office/drawing/2014/main" id="{42B9C620-19AF-4809-8AC2-444DBA9F8D22}"/>
                    </a:ext>
                  </a:extLst>
                </p:cNvPr>
                <p:cNvCxnSpPr/>
                <p:nvPr/>
              </p:nvCxnSpPr>
              <p:spPr>
                <a:xfrm>
                  <a:off x="609844" y="1126813"/>
                  <a:ext cx="7924556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ïşḻïďê-Straight Connector 62">
                  <a:extLst>
                    <a:ext uri="{FF2B5EF4-FFF2-40B4-BE49-F238E27FC236}">
                      <a16:creationId xmlns:a16="http://schemas.microsoft.com/office/drawing/2014/main" id="{57B93BD7-4E4E-4927-A0C1-78DEBE45818F}"/>
                    </a:ext>
                  </a:extLst>
                </p:cNvPr>
                <p:cNvCxnSpPr/>
                <p:nvPr/>
              </p:nvCxnSpPr>
              <p:spPr>
                <a:xfrm>
                  <a:off x="609844" y="1519781"/>
                  <a:ext cx="7924556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ïşḻïďê-Straight Connector 63">
                  <a:extLst>
                    <a:ext uri="{FF2B5EF4-FFF2-40B4-BE49-F238E27FC236}">
                      <a16:creationId xmlns:a16="http://schemas.microsoft.com/office/drawing/2014/main" id="{2E78DBEF-098B-477E-9AA6-5AB06DF795B4}"/>
                    </a:ext>
                  </a:extLst>
                </p:cNvPr>
                <p:cNvCxnSpPr/>
                <p:nvPr/>
              </p:nvCxnSpPr>
              <p:spPr>
                <a:xfrm>
                  <a:off x="609844" y="3484619"/>
                  <a:ext cx="7924556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" name="ïşḻïďê-Freeform: Shape 30">
              <a:extLst>
                <a:ext uri="{FF2B5EF4-FFF2-40B4-BE49-F238E27FC236}">
                  <a16:creationId xmlns:a16="http://schemas.microsoft.com/office/drawing/2014/main" id="{B13EFDA1-F3D5-4E23-8AD1-829690EB5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558" y="3267957"/>
              <a:ext cx="1199395" cy="1765650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 dirty="0"/>
            </a:p>
          </p:txBody>
        </p:sp>
        <p:sp>
          <p:nvSpPr>
            <p:cNvPr id="9" name="ïşḻïďê-Freeform: Shape 31">
              <a:extLst>
                <a:ext uri="{FF2B5EF4-FFF2-40B4-BE49-F238E27FC236}">
                  <a16:creationId xmlns:a16="http://schemas.microsoft.com/office/drawing/2014/main" id="{2B3C0919-1531-46D2-9E23-466FD85070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1759" y="3510158"/>
              <a:ext cx="1199395" cy="1523449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0" name="ïşḻïďê-Freeform: Shape 32">
              <a:extLst>
                <a:ext uri="{FF2B5EF4-FFF2-40B4-BE49-F238E27FC236}">
                  <a16:creationId xmlns:a16="http://schemas.microsoft.com/office/drawing/2014/main" id="{8CACB130-9D2D-41A3-B3B5-BE595BADBA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3960" y="2668222"/>
              <a:ext cx="1199395" cy="2365385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1" name="ïşḻïďê-Freeform: Shape 33">
              <a:extLst>
                <a:ext uri="{FF2B5EF4-FFF2-40B4-BE49-F238E27FC236}">
                  <a16:creationId xmlns:a16="http://schemas.microsoft.com/office/drawing/2014/main" id="{3E9461FF-7848-4490-92D7-B7D0F2FE14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6160" y="3994559"/>
              <a:ext cx="1199395" cy="1039048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2" name="ïşḻïďê-Freeform: Shape 34">
              <a:extLst>
                <a:ext uri="{FF2B5EF4-FFF2-40B4-BE49-F238E27FC236}">
                  <a16:creationId xmlns:a16="http://schemas.microsoft.com/office/drawing/2014/main" id="{A38D0657-8EED-4F12-8F2A-DEEF4C302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8361" y="3025756"/>
              <a:ext cx="1199395" cy="2007851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3" name="ïşḻïďê-Freeform: Shape 35">
              <a:extLst>
                <a:ext uri="{FF2B5EF4-FFF2-40B4-BE49-F238E27FC236}">
                  <a16:creationId xmlns:a16="http://schemas.microsoft.com/office/drawing/2014/main" id="{18642386-2BA1-4E67-A729-41C3A11126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0562" y="3683158"/>
              <a:ext cx="1199395" cy="1350449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cxnSp>
          <p:nvCxnSpPr>
            <p:cNvPr id="14" name="ïşḻïďê-Straight Connector 36">
              <a:extLst>
                <a:ext uri="{FF2B5EF4-FFF2-40B4-BE49-F238E27FC236}">
                  <a16:creationId xmlns:a16="http://schemas.microsoft.com/office/drawing/2014/main" id="{8861029A-899A-49BC-B882-49FAF7E21BBA}"/>
                </a:ext>
              </a:extLst>
            </p:cNvPr>
            <p:cNvCxnSpPr/>
            <p:nvPr/>
          </p:nvCxnSpPr>
          <p:spPr>
            <a:xfrm>
              <a:off x="481800" y="5024144"/>
              <a:ext cx="4975913" cy="1516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ïşḻïďê-TextBox 49">
              <a:extLst>
                <a:ext uri="{FF2B5EF4-FFF2-40B4-BE49-F238E27FC236}">
                  <a16:creationId xmlns:a16="http://schemas.microsoft.com/office/drawing/2014/main" id="{2FADB679-FAE7-4563-AB78-21230DADD891}"/>
                </a:ext>
              </a:extLst>
            </p:cNvPr>
            <p:cNvSpPr txBox="1"/>
            <p:nvPr/>
          </p:nvSpPr>
          <p:spPr>
            <a:xfrm>
              <a:off x="975058" y="2894747"/>
              <a:ext cx="428394" cy="24248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70%</a:t>
              </a:r>
            </a:p>
          </p:txBody>
        </p:sp>
        <p:sp>
          <p:nvSpPr>
            <p:cNvPr id="16" name="ïşḻïďê-TextBox 50">
              <a:extLst>
                <a:ext uri="{FF2B5EF4-FFF2-40B4-BE49-F238E27FC236}">
                  <a16:creationId xmlns:a16="http://schemas.microsoft.com/office/drawing/2014/main" id="{E94BE547-ECDD-4278-82B3-4BE84B045087}"/>
                </a:ext>
              </a:extLst>
            </p:cNvPr>
            <p:cNvSpPr txBox="1"/>
            <p:nvPr/>
          </p:nvSpPr>
          <p:spPr>
            <a:xfrm>
              <a:off x="1687328" y="3154628"/>
              <a:ext cx="428394" cy="24248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sz="1500" b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60%</a:t>
              </a:r>
            </a:p>
          </p:txBody>
        </p:sp>
        <p:sp>
          <p:nvSpPr>
            <p:cNvPr id="17" name="ïşḻïďê-TextBox 51">
              <a:extLst>
                <a:ext uri="{FF2B5EF4-FFF2-40B4-BE49-F238E27FC236}">
                  <a16:creationId xmlns:a16="http://schemas.microsoft.com/office/drawing/2014/main" id="{70A223A9-876E-4010-9575-1209ED6109D5}"/>
                </a:ext>
              </a:extLst>
            </p:cNvPr>
            <p:cNvSpPr txBox="1"/>
            <p:nvPr/>
          </p:nvSpPr>
          <p:spPr>
            <a:xfrm>
              <a:off x="2397439" y="2322047"/>
              <a:ext cx="428394" cy="24248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sz="1500" b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90%</a:t>
              </a:r>
            </a:p>
          </p:txBody>
        </p:sp>
        <p:sp>
          <p:nvSpPr>
            <p:cNvPr id="18" name="ïşḻïďê-TextBox 52">
              <a:extLst>
                <a:ext uri="{FF2B5EF4-FFF2-40B4-BE49-F238E27FC236}">
                  <a16:creationId xmlns:a16="http://schemas.microsoft.com/office/drawing/2014/main" id="{395ABF00-B070-4041-89CC-A0E03D4650D2}"/>
                </a:ext>
              </a:extLst>
            </p:cNvPr>
            <p:cNvSpPr txBox="1"/>
            <p:nvPr/>
          </p:nvSpPr>
          <p:spPr>
            <a:xfrm>
              <a:off x="3112915" y="3646322"/>
              <a:ext cx="428394" cy="24248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sz="1500" b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45%</a:t>
              </a:r>
            </a:p>
          </p:txBody>
        </p:sp>
        <p:sp>
          <p:nvSpPr>
            <p:cNvPr id="19" name="ïşḻïďê-TextBox 53">
              <a:extLst>
                <a:ext uri="{FF2B5EF4-FFF2-40B4-BE49-F238E27FC236}">
                  <a16:creationId xmlns:a16="http://schemas.microsoft.com/office/drawing/2014/main" id="{F0B1B3A2-206E-40A5-B77F-F2DFF8E19695}"/>
                </a:ext>
              </a:extLst>
            </p:cNvPr>
            <p:cNvSpPr txBox="1"/>
            <p:nvPr/>
          </p:nvSpPr>
          <p:spPr>
            <a:xfrm>
              <a:off x="3825989" y="2712672"/>
              <a:ext cx="428394" cy="24248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sz="1500" b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80%</a:t>
              </a:r>
            </a:p>
          </p:txBody>
        </p:sp>
        <p:sp>
          <p:nvSpPr>
            <p:cNvPr id="20" name="ïşḻïďê-TextBox 54">
              <a:extLst>
                <a:ext uri="{FF2B5EF4-FFF2-40B4-BE49-F238E27FC236}">
                  <a16:creationId xmlns:a16="http://schemas.microsoft.com/office/drawing/2014/main" id="{21281262-F54A-42CA-A2A9-BD49B26D7C00}"/>
                </a:ext>
              </a:extLst>
            </p:cNvPr>
            <p:cNvSpPr txBox="1"/>
            <p:nvPr/>
          </p:nvSpPr>
          <p:spPr>
            <a:xfrm>
              <a:off x="4540664" y="3322272"/>
              <a:ext cx="428394" cy="24248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50%</a:t>
              </a: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38FD87C4-2897-4051-828F-AE1AA837BD18}"/>
              </a:ext>
            </a:extLst>
          </p:cNvPr>
          <p:cNvSpPr txBox="1"/>
          <p:nvPr/>
        </p:nvSpPr>
        <p:spPr>
          <a:xfrm>
            <a:off x="624435" y="411070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2" name="Rectangle 24">
            <a:extLst>
              <a:ext uri="{FF2B5EF4-FFF2-40B4-BE49-F238E27FC236}">
                <a16:creationId xmlns:a16="http://schemas.microsoft.com/office/drawing/2014/main" id="{BD418B1A-3EE6-45EF-9ABA-09980CD80D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4292" y="3904366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5C27FA1-2EEE-4EFD-849B-2E8E5157D002}"/>
              </a:ext>
            </a:extLst>
          </p:cNvPr>
          <p:cNvSpPr txBox="1"/>
          <p:nvPr/>
        </p:nvSpPr>
        <p:spPr>
          <a:xfrm>
            <a:off x="2651387" y="410086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4" name="Rectangle 24">
            <a:extLst>
              <a:ext uri="{FF2B5EF4-FFF2-40B4-BE49-F238E27FC236}">
                <a16:creationId xmlns:a16="http://schemas.microsoft.com/office/drawing/2014/main" id="{F12BC362-0CC6-43D3-B21E-4D3A7C7E4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1244" y="3894522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AB37717-C0BD-4F03-8A84-83D5B4010017}"/>
              </a:ext>
            </a:extLst>
          </p:cNvPr>
          <p:cNvSpPr txBox="1"/>
          <p:nvPr/>
        </p:nvSpPr>
        <p:spPr>
          <a:xfrm>
            <a:off x="4651512" y="410371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6" name="Rectangle 24">
            <a:extLst>
              <a:ext uri="{FF2B5EF4-FFF2-40B4-BE49-F238E27FC236}">
                <a16:creationId xmlns:a16="http://schemas.microsoft.com/office/drawing/2014/main" id="{D84D6893-3147-44AA-9A96-B03BC0CFDC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1369" y="389737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B6A06A2-D4F0-4D08-A7F5-52262B8942A4}"/>
              </a:ext>
            </a:extLst>
          </p:cNvPr>
          <p:cNvSpPr txBox="1"/>
          <p:nvPr/>
        </p:nvSpPr>
        <p:spPr>
          <a:xfrm>
            <a:off x="6680948" y="409687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8" name="Rectangle 24">
            <a:extLst>
              <a:ext uri="{FF2B5EF4-FFF2-40B4-BE49-F238E27FC236}">
                <a16:creationId xmlns:a16="http://schemas.microsoft.com/office/drawing/2014/main" id="{AC980F30-B564-4E14-B52F-862D472924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0805" y="3890535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0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>
            <a:extLst>
              <a:ext uri="{FF2B5EF4-FFF2-40B4-BE49-F238E27FC236}">
                <a16:creationId xmlns:a16="http://schemas.microsoft.com/office/drawing/2014/main" id="{C6C34DA9-25CF-42C2-A030-AD92883FAEF3}"/>
              </a:ext>
            </a:extLst>
          </p:cNvPr>
          <p:cNvSpPr/>
          <p:nvPr/>
        </p:nvSpPr>
        <p:spPr>
          <a:xfrm>
            <a:off x="0" y="1812986"/>
            <a:ext cx="2248350" cy="1151946"/>
          </a:xfrm>
          <a:prstGeom prst="parallelogram">
            <a:avLst>
              <a:gd name="adj" fmla="val 42740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92C24417-622F-434A-8BC1-EFFE04FFC601}"/>
              </a:ext>
            </a:extLst>
          </p:cNvPr>
          <p:cNvSpPr/>
          <p:nvPr/>
        </p:nvSpPr>
        <p:spPr>
          <a:xfrm>
            <a:off x="1307939" y="1832175"/>
            <a:ext cx="3277247" cy="2152210"/>
          </a:xfrm>
          <a:prstGeom prst="parallelogram">
            <a:avLst>
              <a:gd name="adj" fmla="val 42740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731329A6-4100-459F-B6A8-D2801E8FC716}"/>
              </a:ext>
            </a:extLst>
          </p:cNvPr>
          <p:cNvSpPr/>
          <p:nvPr/>
        </p:nvSpPr>
        <p:spPr>
          <a:xfrm>
            <a:off x="3920910" y="1812986"/>
            <a:ext cx="5223090" cy="1585849"/>
          </a:xfrm>
          <a:prstGeom prst="parallelogram">
            <a:avLst>
              <a:gd name="adj" fmla="val 42740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FFF860A2-FB74-4B18-B384-84E9A8AAE936}"/>
              </a:ext>
            </a:extLst>
          </p:cNvPr>
          <p:cNvSpPr/>
          <p:nvPr/>
        </p:nvSpPr>
        <p:spPr>
          <a:xfrm>
            <a:off x="0" y="2317428"/>
            <a:ext cx="2248350" cy="1151946"/>
          </a:xfrm>
          <a:prstGeom prst="parallelogram">
            <a:avLst>
              <a:gd name="adj" fmla="val 4274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B874B3D9-6883-4397-97F2-C8873B485D91}"/>
              </a:ext>
            </a:extLst>
          </p:cNvPr>
          <p:cNvSpPr/>
          <p:nvPr/>
        </p:nvSpPr>
        <p:spPr>
          <a:xfrm>
            <a:off x="1481560" y="3550482"/>
            <a:ext cx="1361320" cy="674277"/>
          </a:xfrm>
          <a:prstGeom prst="parallelogram">
            <a:avLst>
              <a:gd name="adj" fmla="val 42740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E6B6CF-5E22-4F0A-AE67-36BEB8C8A0B0}"/>
              </a:ext>
            </a:extLst>
          </p:cNvPr>
          <p:cNvSpPr txBox="1"/>
          <p:nvPr/>
        </p:nvSpPr>
        <p:spPr>
          <a:xfrm>
            <a:off x="6143835" y="2111022"/>
            <a:ext cx="1937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CC5C78A-E6FA-42A4-A80F-EF3ED4EF4C5F}"/>
              </a:ext>
            </a:extLst>
          </p:cNvPr>
          <p:cNvSpPr/>
          <p:nvPr/>
        </p:nvSpPr>
        <p:spPr>
          <a:xfrm>
            <a:off x="6257746" y="2718711"/>
            <a:ext cx="7857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summary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80955E3-8226-4C1A-9BE2-1F2C878091E8}"/>
              </a:ext>
            </a:extLst>
          </p:cNvPr>
          <p:cNvSpPr txBox="1"/>
          <p:nvPr/>
        </p:nvSpPr>
        <p:spPr>
          <a:xfrm>
            <a:off x="4911502" y="2156815"/>
            <a:ext cx="9060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477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663709F0-3275-43E6-8561-5E50E5A3CA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251802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701794DB-F4E3-4B90-899C-395949E26781}"/>
              </a:ext>
            </a:extLst>
          </p:cNvPr>
          <p:cNvSpPr/>
          <p:nvPr/>
        </p:nvSpPr>
        <p:spPr>
          <a:xfrm>
            <a:off x="0" y="2233402"/>
            <a:ext cx="9144000" cy="1586244"/>
          </a:xfrm>
          <a:prstGeom prst="rect">
            <a:avLst/>
          </a:prstGeom>
          <a:solidFill>
            <a:srgbClr val="0D0D0D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101D54A-D6C0-4CC5-91F3-A80E5298EFF5}"/>
              </a:ext>
            </a:extLst>
          </p:cNvPr>
          <p:cNvSpPr txBox="1"/>
          <p:nvPr/>
        </p:nvSpPr>
        <p:spPr>
          <a:xfrm>
            <a:off x="701048" y="2631493"/>
            <a:ext cx="26769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55D1A1-BDB9-401B-B05B-F81CE9A7F2DD}"/>
              </a:ext>
            </a:extLst>
          </p:cNvPr>
          <p:cNvSpPr txBox="1"/>
          <p:nvPr/>
        </p:nvSpPr>
        <p:spPr>
          <a:xfrm>
            <a:off x="2940942" y="2950212"/>
            <a:ext cx="25295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Product display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9D36070-877D-4E62-BB60-21798F2DC9D7}"/>
              </a:ext>
            </a:extLst>
          </p:cNvPr>
          <p:cNvSpPr/>
          <p:nvPr/>
        </p:nvSpPr>
        <p:spPr>
          <a:xfrm>
            <a:off x="3058030" y="262217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产品展示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9D07435-1CAB-4677-9600-6B3B4EAA85DF}"/>
              </a:ext>
            </a:extLst>
          </p:cNvPr>
          <p:cNvSpPr/>
          <p:nvPr/>
        </p:nvSpPr>
        <p:spPr>
          <a:xfrm>
            <a:off x="572262" y="2962840"/>
            <a:ext cx="12442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B8EE593-46A4-4EB6-A4AA-D4CC92B265F0}"/>
              </a:ext>
            </a:extLst>
          </p:cNvPr>
          <p:cNvSpPr txBox="1"/>
          <p:nvPr/>
        </p:nvSpPr>
        <p:spPr>
          <a:xfrm>
            <a:off x="5470517" y="2619462"/>
            <a:ext cx="26769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工作要求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E781876-C18E-4A96-A4A0-2F5EC0E47DA8}"/>
              </a:ext>
            </a:extLst>
          </p:cNvPr>
          <p:cNvSpPr/>
          <p:nvPr/>
        </p:nvSpPr>
        <p:spPr>
          <a:xfrm>
            <a:off x="5346302" y="2979379"/>
            <a:ext cx="132119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Job requirements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DC1DB7-BFC9-45EA-B910-BEE16D3DF099}"/>
              </a:ext>
            </a:extLst>
          </p:cNvPr>
          <p:cNvSpPr txBox="1"/>
          <p:nvPr/>
        </p:nvSpPr>
        <p:spPr>
          <a:xfrm>
            <a:off x="7698738" y="2633820"/>
            <a:ext cx="726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5D76391-D164-49AB-A586-F277AF9A8469}"/>
              </a:ext>
            </a:extLst>
          </p:cNvPr>
          <p:cNvSpPr/>
          <p:nvPr/>
        </p:nvSpPr>
        <p:spPr>
          <a:xfrm>
            <a:off x="7567813" y="2950212"/>
            <a:ext cx="7857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summary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B0918EE-145E-4BD1-B0C1-B287C51545D1}"/>
              </a:ext>
            </a:extLst>
          </p:cNvPr>
          <p:cNvGrpSpPr/>
          <p:nvPr/>
        </p:nvGrpSpPr>
        <p:grpSpPr>
          <a:xfrm flipH="1">
            <a:off x="1078713" y="2126745"/>
            <a:ext cx="213315" cy="213315"/>
            <a:chOff x="5040845" y="2743226"/>
            <a:chExt cx="1149207" cy="1149207"/>
          </a:xfrm>
          <a:solidFill>
            <a:schemeClr val="bg1"/>
          </a:solidFill>
        </p:grpSpPr>
        <p:sp>
          <p:nvSpPr>
            <p:cNvPr id="11" name="圆角矩形 24">
              <a:extLst>
                <a:ext uri="{FF2B5EF4-FFF2-40B4-BE49-F238E27FC236}">
                  <a16:creationId xmlns:a16="http://schemas.microsoft.com/office/drawing/2014/main" id="{AECBA486-9A57-4A1E-8FD8-EA4945F5C83D}"/>
                </a:ext>
              </a:extLst>
            </p:cNvPr>
            <p:cNvSpPr/>
            <p:nvPr/>
          </p:nvSpPr>
          <p:spPr>
            <a:xfrm rot="2700000">
              <a:off x="5040845" y="2743226"/>
              <a:ext cx="1149207" cy="1149207"/>
            </a:xfrm>
            <a:prstGeom prst="roundRect">
              <a:avLst>
                <a:gd name="adj" fmla="val 952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/>
            </a:p>
          </p:txBody>
        </p:sp>
        <p:sp>
          <p:nvSpPr>
            <p:cNvPr id="12" name="圆角矩形 4">
              <a:extLst>
                <a:ext uri="{FF2B5EF4-FFF2-40B4-BE49-F238E27FC236}">
                  <a16:creationId xmlns:a16="http://schemas.microsoft.com/office/drawing/2014/main" id="{9A50CAF5-2654-4865-BCCF-646CAB0ACC1A}"/>
                </a:ext>
              </a:extLst>
            </p:cNvPr>
            <p:cNvSpPr/>
            <p:nvPr/>
          </p:nvSpPr>
          <p:spPr>
            <a:xfrm>
              <a:off x="5366422" y="3084252"/>
              <a:ext cx="498054" cy="467155"/>
            </a:xfrm>
            <a:custGeom>
              <a:avLst/>
              <a:gdLst>
                <a:gd name="connsiteX0" fmla="*/ 258582 w 606298"/>
                <a:gd name="connsiteY0" fmla="*/ 455598 h 568686"/>
                <a:gd name="connsiteX1" fmla="*/ 303149 w 606298"/>
                <a:gd name="connsiteY1" fmla="*/ 490637 h 568686"/>
                <a:gd name="connsiteX2" fmla="*/ 347716 w 606298"/>
                <a:gd name="connsiteY2" fmla="*/ 455598 h 568686"/>
                <a:gd name="connsiteX3" fmla="*/ 311784 w 606298"/>
                <a:gd name="connsiteY3" fmla="*/ 456896 h 568686"/>
                <a:gd name="connsiteX4" fmla="*/ 294607 w 606298"/>
                <a:gd name="connsiteY4" fmla="*/ 456896 h 568686"/>
                <a:gd name="connsiteX5" fmla="*/ 258582 w 606298"/>
                <a:gd name="connsiteY5" fmla="*/ 455598 h 568686"/>
                <a:gd name="connsiteX6" fmla="*/ 482810 w 606298"/>
                <a:gd name="connsiteY6" fmla="*/ 426955 h 568686"/>
                <a:gd name="connsiteX7" fmla="*/ 402311 w 606298"/>
                <a:gd name="connsiteY7" fmla="*/ 449202 h 568686"/>
                <a:gd name="connsiteX8" fmla="*/ 391633 w 606298"/>
                <a:gd name="connsiteY8" fmla="*/ 460233 h 568686"/>
                <a:gd name="connsiteX9" fmla="*/ 333696 w 606298"/>
                <a:gd name="connsiteY9" fmla="*/ 510752 h 568686"/>
                <a:gd name="connsiteX10" fmla="*/ 407603 w 606298"/>
                <a:gd name="connsiteY10" fmla="*/ 533647 h 568686"/>
                <a:gd name="connsiteX11" fmla="*/ 445578 w 606298"/>
                <a:gd name="connsiteY11" fmla="*/ 523358 h 568686"/>
                <a:gd name="connsiteX12" fmla="*/ 482810 w 606298"/>
                <a:gd name="connsiteY12" fmla="*/ 426955 h 568686"/>
                <a:gd name="connsiteX13" fmla="*/ 123488 w 606298"/>
                <a:gd name="connsiteY13" fmla="*/ 426955 h 568686"/>
                <a:gd name="connsiteX14" fmla="*/ 160720 w 606298"/>
                <a:gd name="connsiteY14" fmla="*/ 523358 h 568686"/>
                <a:gd name="connsiteX15" fmla="*/ 198788 w 606298"/>
                <a:gd name="connsiteY15" fmla="*/ 533647 h 568686"/>
                <a:gd name="connsiteX16" fmla="*/ 272602 w 606298"/>
                <a:gd name="connsiteY16" fmla="*/ 510752 h 568686"/>
                <a:gd name="connsiteX17" fmla="*/ 214665 w 606298"/>
                <a:gd name="connsiteY17" fmla="*/ 460233 h 568686"/>
                <a:gd name="connsiteX18" fmla="*/ 204080 w 606298"/>
                <a:gd name="connsiteY18" fmla="*/ 449202 h 568686"/>
                <a:gd name="connsiteX19" fmla="*/ 123488 w 606298"/>
                <a:gd name="connsiteY19" fmla="*/ 426955 h 568686"/>
                <a:gd name="connsiteX20" fmla="*/ 469069 w 606298"/>
                <a:gd name="connsiteY20" fmla="*/ 346681 h 568686"/>
                <a:gd name="connsiteX21" fmla="*/ 450777 w 606298"/>
                <a:gd name="connsiteY21" fmla="*/ 374953 h 568686"/>
                <a:gd name="connsiteX22" fmla="*/ 449292 w 606298"/>
                <a:gd name="connsiteY22" fmla="*/ 377178 h 568686"/>
                <a:gd name="connsiteX23" fmla="*/ 425523 w 606298"/>
                <a:gd name="connsiteY23" fmla="*/ 409250 h 568686"/>
                <a:gd name="connsiteX24" fmla="*/ 479189 w 606298"/>
                <a:gd name="connsiteY24" fmla="*/ 391360 h 568686"/>
                <a:gd name="connsiteX25" fmla="*/ 469069 w 606298"/>
                <a:gd name="connsiteY25" fmla="*/ 346681 h 568686"/>
                <a:gd name="connsiteX26" fmla="*/ 137229 w 606298"/>
                <a:gd name="connsiteY26" fmla="*/ 346681 h 568686"/>
                <a:gd name="connsiteX27" fmla="*/ 127109 w 606298"/>
                <a:gd name="connsiteY27" fmla="*/ 391360 h 568686"/>
                <a:gd name="connsiteX28" fmla="*/ 180868 w 606298"/>
                <a:gd name="connsiteY28" fmla="*/ 409250 h 568686"/>
                <a:gd name="connsiteX29" fmla="*/ 157006 w 606298"/>
                <a:gd name="connsiteY29" fmla="*/ 377178 h 568686"/>
                <a:gd name="connsiteX30" fmla="*/ 155521 w 606298"/>
                <a:gd name="connsiteY30" fmla="*/ 375046 h 568686"/>
                <a:gd name="connsiteX31" fmla="*/ 137229 w 606298"/>
                <a:gd name="connsiteY31" fmla="*/ 346681 h 568686"/>
                <a:gd name="connsiteX32" fmla="*/ 303114 w 606298"/>
                <a:gd name="connsiteY32" fmla="*/ 237523 h 568686"/>
                <a:gd name="connsiteX33" fmla="*/ 350005 w 606298"/>
                <a:gd name="connsiteY33" fmla="*/ 284343 h 568686"/>
                <a:gd name="connsiteX34" fmla="*/ 303114 w 606298"/>
                <a:gd name="connsiteY34" fmla="*/ 331163 h 568686"/>
                <a:gd name="connsiteX35" fmla="*/ 256223 w 606298"/>
                <a:gd name="connsiteY35" fmla="*/ 284343 h 568686"/>
                <a:gd name="connsiteX36" fmla="*/ 303114 w 606298"/>
                <a:gd name="connsiteY36" fmla="*/ 237523 h 568686"/>
                <a:gd name="connsiteX37" fmla="*/ 517257 w 606298"/>
                <a:gd name="connsiteY37" fmla="*/ 210604 h 568686"/>
                <a:gd name="connsiteX38" fmla="*/ 516792 w 606298"/>
                <a:gd name="connsiteY38" fmla="*/ 213292 h 568686"/>
                <a:gd name="connsiteX39" fmla="*/ 490888 w 606298"/>
                <a:gd name="connsiteY39" fmla="*/ 303392 h 568686"/>
                <a:gd name="connsiteX40" fmla="*/ 511500 w 606298"/>
                <a:gd name="connsiteY40" fmla="*/ 374953 h 568686"/>
                <a:gd name="connsiteX41" fmla="*/ 572130 w 606298"/>
                <a:gd name="connsiteY41" fmla="*/ 290971 h 568686"/>
                <a:gd name="connsiteX42" fmla="*/ 517257 w 606298"/>
                <a:gd name="connsiteY42" fmla="*/ 210604 h 568686"/>
                <a:gd name="connsiteX43" fmla="*/ 89041 w 606298"/>
                <a:gd name="connsiteY43" fmla="*/ 210604 h 568686"/>
                <a:gd name="connsiteX44" fmla="*/ 34168 w 606298"/>
                <a:gd name="connsiteY44" fmla="*/ 290971 h 568686"/>
                <a:gd name="connsiteX45" fmla="*/ 94798 w 606298"/>
                <a:gd name="connsiteY45" fmla="*/ 374953 h 568686"/>
                <a:gd name="connsiteX46" fmla="*/ 115410 w 606298"/>
                <a:gd name="connsiteY46" fmla="*/ 303392 h 568686"/>
                <a:gd name="connsiteX47" fmla="*/ 89506 w 606298"/>
                <a:gd name="connsiteY47" fmla="*/ 213292 h 568686"/>
                <a:gd name="connsiteX48" fmla="*/ 419952 w 606298"/>
                <a:gd name="connsiteY48" fmla="*/ 171487 h 568686"/>
                <a:gd name="connsiteX49" fmla="*/ 438893 w 606298"/>
                <a:gd name="connsiteY49" fmla="*/ 199666 h 568686"/>
                <a:gd name="connsiteX50" fmla="*/ 470833 w 606298"/>
                <a:gd name="connsiteY50" fmla="*/ 256952 h 568686"/>
                <a:gd name="connsiteX51" fmla="*/ 484017 w 606298"/>
                <a:gd name="connsiteY51" fmla="*/ 200407 h 568686"/>
                <a:gd name="connsiteX52" fmla="*/ 484946 w 606298"/>
                <a:gd name="connsiteY52" fmla="*/ 193085 h 568686"/>
                <a:gd name="connsiteX53" fmla="*/ 419952 w 606298"/>
                <a:gd name="connsiteY53" fmla="*/ 171487 h 568686"/>
                <a:gd name="connsiteX54" fmla="*/ 186346 w 606298"/>
                <a:gd name="connsiteY54" fmla="*/ 171487 h 568686"/>
                <a:gd name="connsiteX55" fmla="*/ 121352 w 606298"/>
                <a:gd name="connsiteY55" fmla="*/ 193085 h 568686"/>
                <a:gd name="connsiteX56" fmla="*/ 122281 w 606298"/>
                <a:gd name="connsiteY56" fmla="*/ 200407 h 568686"/>
                <a:gd name="connsiteX57" fmla="*/ 135465 w 606298"/>
                <a:gd name="connsiteY57" fmla="*/ 256952 h 568686"/>
                <a:gd name="connsiteX58" fmla="*/ 167405 w 606298"/>
                <a:gd name="connsiteY58" fmla="*/ 199666 h 568686"/>
                <a:gd name="connsiteX59" fmla="*/ 186346 w 606298"/>
                <a:gd name="connsiteY59" fmla="*/ 171487 h 568686"/>
                <a:gd name="connsiteX60" fmla="*/ 303149 w 606298"/>
                <a:gd name="connsiteY60" fmla="*/ 159459 h 568686"/>
                <a:gd name="connsiteX61" fmla="*/ 236113 w 606298"/>
                <a:gd name="connsiteY61" fmla="*/ 162866 h 568686"/>
                <a:gd name="connsiteX62" fmla="*/ 196559 w 606298"/>
                <a:gd name="connsiteY62" fmla="*/ 218020 h 568686"/>
                <a:gd name="connsiteX63" fmla="*/ 153385 w 606298"/>
                <a:gd name="connsiteY63" fmla="*/ 301260 h 568686"/>
                <a:gd name="connsiteX64" fmla="*/ 184118 w 606298"/>
                <a:gd name="connsiteY64" fmla="*/ 356321 h 568686"/>
                <a:gd name="connsiteX65" fmla="*/ 222835 w 606298"/>
                <a:gd name="connsiteY65" fmla="*/ 406284 h 568686"/>
                <a:gd name="connsiteX66" fmla="*/ 227385 w 606298"/>
                <a:gd name="connsiteY66" fmla="*/ 411104 h 568686"/>
                <a:gd name="connsiteX67" fmla="*/ 234813 w 606298"/>
                <a:gd name="connsiteY67" fmla="*/ 419169 h 568686"/>
                <a:gd name="connsiteX68" fmla="*/ 294607 w 606298"/>
                <a:gd name="connsiteY68" fmla="*/ 422691 h 568686"/>
                <a:gd name="connsiteX69" fmla="*/ 311784 w 606298"/>
                <a:gd name="connsiteY69" fmla="*/ 422691 h 568686"/>
                <a:gd name="connsiteX70" fmla="*/ 371485 w 606298"/>
                <a:gd name="connsiteY70" fmla="*/ 419169 h 568686"/>
                <a:gd name="connsiteX71" fmla="*/ 378913 w 606298"/>
                <a:gd name="connsiteY71" fmla="*/ 411104 h 568686"/>
                <a:gd name="connsiteX72" fmla="*/ 383463 w 606298"/>
                <a:gd name="connsiteY72" fmla="*/ 406284 h 568686"/>
                <a:gd name="connsiteX73" fmla="*/ 422273 w 606298"/>
                <a:gd name="connsiteY73" fmla="*/ 356321 h 568686"/>
                <a:gd name="connsiteX74" fmla="*/ 452913 w 606298"/>
                <a:gd name="connsiteY74" fmla="*/ 301260 h 568686"/>
                <a:gd name="connsiteX75" fmla="*/ 409831 w 606298"/>
                <a:gd name="connsiteY75" fmla="*/ 218020 h 568686"/>
                <a:gd name="connsiteX76" fmla="*/ 370185 w 606298"/>
                <a:gd name="connsiteY76" fmla="*/ 162866 h 568686"/>
                <a:gd name="connsiteX77" fmla="*/ 303149 w 606298"/>
                <a:gd name="connsiteY77" fmla="*/ 159459 h 568686"/>
                <a:gd name="connsiteX78" fmla="*/ 303149 w 606298"/>
                <a:gd name="connsiteY78" fmla="*/ 95754 h 568686"/>
                <a:gd name="connsiteX79" fmla="*/ 269631 w 606298"/>
                <a:gd name="connsiteY79" fmla="*/ 125788 h 568686"/>
                <a:gd name="connsiteX80" fmla="*/ 336667 w 606298"/>
                <a:gd name="connsiteY80" fmla="*/ 125788 h 568686"/>
                <a:gd name="connsiteX81" fmla="*/ 303149 w 606298"/>
                <a:gd name="connsiteY81" fmla="*/ 95754 h 568686"/>
                <a:gd name="connsiteX82" fmla="*/ 413453 w 606298"/>
                <a:gd name="connsiteY82" fmla="*/ 34112 h 568686"/>
                <a:gd name="connsiteX83" fmla="*/ 326454 w 606298"/>
                <a:gd name="connsiteY83" fmla="*/ 70078 h 568686"/>
                <a:gd name="connsiteX84" fmla="*/ 388012 w 606298"/>
                <a:gd name="connsiteY84" fmla="*/ 130608 h 568686"/>
                <a:gd name="connsiteX85" fmla="*/ 490424 w 606298"/>
                <a:gd name="connsiteY85" fmla="*/ 158138 h 568686"/>
                <a:gd name="connsiteX86" fmla="*/ 490424 w 606298"/>
                <a:gd name="connsiteY86" fmla="*/ 156933 h 568686"/>
                <a:gd name="connsiteX87" fmla="*/ 453841 w 606298"/>
                <a:gd name="connsiteY87" fmla="*/ 45143 h 568686"/>
                <a:gd name="connsiteX88" fmla="*/ 413453 w 606298"/>
                <a:gd name="connsiteY88" fmla="*/ 34112 h 568686"/>
                <a:gd name="connsiteX89" fmla="*/ 192845 w 606298"/>
                <a:gd name="connsiteY89" fmla="*/ 34112 h 568686"/>
                <a:gd name="connsiteX90" fmla="*/ 152549 w 606298"/>
                <a:gd name="connsiteY90" fmla="*/ 45143 h 568686"/>
                <a:gd name="connsiteX91" fmla="*/ 115874 w 606298"/>
                <a:gd name="connsiteY91" fmla="*/ 156933 h 568686"/>
                <a:gd name="connsiteX92" fmla="*/ 115967 w 606298"/>
                <a:gd name="connsiteY92" fmla="*/ 158138 h 568686"/>
                <a:gd name="connsiteX93" fmla="*/ 218286 w 606298"/>
                <a:gd name="connsiteY93" fmla="*/ 130608 h 568686"/>
                <a:gd name="connsiteX94" fmla="*/ 279937 w 606298"/>
                <a:gd name="connsiteY94" fmla="*/ 70078 h 568686"/>
                <a:gd name="connsiteX95" fmla="*/ 192845 w 606298"/>
                <a:gd name="connsiteY95" fmla="*/ 34112 h 568686"/>
                <a:gd name="connsiteX96" fmla="*/ 192845 w 606298"/>
                <a:gd name="connsiteY96" fmla="*/ 0 h 568686"/>
                <a:gd name="connsiteX97" fmla="*/ 303149 w 606298"/>
                <a:gd name="connsiteY97" fmla="*/ 44494 h 568686"/>
                <a:gd name="connsiteX98" fmla="*/ 413453 w 606298"/>
                <a:gd name="connsiteY98" fmla="*/ 0 h 568686"/>
                <a:gd name="connsiteX99" fmla="*/ 472411 w 606298"/>
                <a:gd name="connsiteY99" fmla="*/ 16500 h 568686"/>
                <a:gd name="connsiteX100" fmla="*/ 515214 w 606298"/>
                <a:gd name="connsiteY100" fmla="*/ 78050 h 568686"/>
                <a:gd name="connsiteX101" fmla="*/ 524127 w 606298"/>
                <a:gd name="connsiteY101" fmla="*/ 167964 h 568686"/>
                <a:gd name="connsiteX102" fmla="*/ 524127 w 606298"/>
                <a:gd name="connsiteY102" fmla="*/ 174824 h 568686"/>
                <a:gd name="connsiteX103" fmla="*/ 606298 w 606298"/>
                <a:gd name="connsiteY103" fmla="*/ 290971 h 568686"/>
                <a:gd name="connsiteX104" fmla="*/ 516607 w 606298"/>
                <a:gd name="connsiteY104" fmla="*/ 411382 h 568686"/>
                <a:gd name="connsiteX105" fmla="*/ 516792 w 606298"/>
                <a:gd name="connsiteY105" fmla="*/ 413792 h 568686"/>
                <a:gd name="connsiteX106" fmla="*/ 464519 w 606298"/>
                <a:gd name="connsiteY106" fmla="*/ 553299 h 568686"/>
                <a:gd name="connsiteX107" fmla="*/ 408903 w 606298"/>
                <a:gd name="connsiteY107" fmla="*/ 568686 h 568686"/>
                <a:gd name="connsiteX108" fmla="*/ 303149 w 606298"/>
                <a:gd name="connsiteY108" fmla="*/ 532628 h 568686"/>
                <a:gd name="connsiteX109" fmla="*/ 197395 w 606298"/>
                <a:gd name="connsiteY109" fmla="*/ 568686 h 568686"/>
                <a:gd name="connsiteX110" fmla="*/ 141779 w 606298"/>
                <a:gd name="connsiteY110" fmla="*/ 553299 h 568686"/>
                <a:gd name="connsiteX111" fmla="*/ 89506 w 606298"/>
                <a:gd name="connsiteY111" fmla="*/ 413700 h 568686"/>
                <a:gd name="connsiteX112" fmla="*/ 89784 w 606298"/>
                <a:gd name="connsiteY112" fmla="*/ 411382 h 568686"/>
                <a:gd name="connsiteX113" fmla="*/ 0 w 606298"/>
                <a:gd name="connsiteY113" fmla="*/ 290971 h 568686"/>
                <a:gd name="connsiteX114" fmla="*/ 82171 w 606298"/>
                <a:gd name="connsiteY114" fmla="*/ 174824 h 568686"/>
                <a:gd name="connsiteX115" fmla="*/ 82171 w 606298"/>
                <a:gd name="connsiteY115" fmla="*/ 167964 h 568686"/>
                <a:gd name="connsiteX116" fmla="*/ 91084 w 606298"/>
                <a:gd name="connsiteY116" fmla="*/ 78050 h 568686"/>
                <a:gd name="connsiteX117" fmla="*/ 133887 w 606298"/>
                <a:gd name="connsiteY117" fmla="*/ 16500 h 568686"/>
                <a:gd name="connsiteX118" fmla="*/ 192845 w 606298"/>
                <a:gd name="connsiteY118" fmla="*/ 0 h 56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606298" h="568686">
                  <a:moveTo>
                    <a:pt x="258582" y="455598"/>
                  </a:moveTo>
                  <a:cubicBezTo>
                    <a:pt x="273159" y="469039"/>
                    <a:pt x="288200" y="480811"/>
                    <a:pt x="303149" y="490637"/>
                  </a:cubicBezTo>
                  <a:cubicBezTo>
                    <a:pt x="318190" y="480811"/>
                    <a:pt x="333139" y="469039"/>
                    <a:pt x="347716" y="455598"/>
                  </a:cubicBezTo>
                  <a:cubicBezTo>
                    <a:pt x="335274" y="456432"/>
                    <a:pt x="323483" y="456896"/>
                    <a:pt x="311784" y="456896"/>
                  </a:cubicBezTo>
                  <a:lnTo>
                    <a:pt x="294607" y="456896"/>
                  </a:lnTo>
                  <a:cubicBezTo>
                    <a:pt x="282908" y="456896"/>
                    <a:pt x="271024" y="456432"/>
                    <a:pt x="258582" y="455598"/>
                  </a:cubicBezTo>
                  <a:close/>
                  <a:moveTo>
                    <a:pt x="482810" y="426955"/>
                  </a:moveTo>
                  <a:cubicBezTo>
                    <a:pt x="458020" y="436688"/>
                    <a:pt x="431001" y="444104"/>
                    <a:pt x="402311" y="449202"/>
                  </a:cubicBezTo>
                  <a:lnTo>
                    <a:pt x="391633" y="460233"/>
                  </a:lnTo>
                  <a:cubicBezTo>
                    <a:pt x="373249" y="479421"/>
                    <a:pt x="353751" y="496384"/>
                    <a:pt x="333696" y="510752"/>
                  </a:cubicBezTo>
                  <a:cubicBezTo>
                    <a:pt x="360436" y="525768"/>
                    <a:pt x="385877" y="533647"/>
                    <a:pt x="407603" y="533647"/>
                  </a:cubicBezTo>
                  <a:cubicBezTo>
                    <a:pt x="421995" y="533647"/>
                    <a:pt x="434808" y="530218"/>
                    <a:pt x="445578" y="523358"/>
                  </a:cubicBezTo>
                  <a:cubicBezTo>
                    <a:pt x="470833" y="507507"/>
                    <a:pt x="484017" y="473303"/>
                    <a:pt x="482810" y="426955"/>
                  </a:cubicBezTo>
                  <a:close/>
                  <a:moveTo>
                    <a:pt x="123488" y="426955"/>
                  </a:moveTo>
                  <a:cubicBezTo>
                    <a:pt x="122281" y="473303"/>
                    <a:pt x="135465" y="507507"/>
                    <a:pt x="160720" y="523358"/>
                  </a:cubicBezTo>
                  <a:cubicBezTo>
                    <a:pt x="171490" y="530218"/>
                    <a:pt x="184303" y="533647"/>
                    <a:pt x="198788" y="533647"/>
                  </a:cubicBezTo>
                  <a:cubicBezTo>
                    <a:pt x="220421" y="533647"/>
                    <a:pt x="245862" y="525768"/>
                    <a:pt x="272602" y="510752"/>
                  </a:cubicBezTo>
                  <a:cubicBezTo>
                    <a:pt x="252547" y="496384"/>
                    <a:pt x="233142" y="479421"/>
                    <a:pt x="214665" y="460233"/>
                  </a:cubicBezTo>
                  <a:lnTo>
                    <a:pt x="204080" y="449202"/>
                  </a:lnTo>
                  <a:cubicBezTo>
                    <a:pt x="175297" y="444104"/>
                    <a:pt x="148278" y="436688"/>
                    <a:pt x="123488" y="426955"/>
                  </a:cubicBezTo>
                  <a:close/>
                  <a:moveTo>
                    <a:pt x="469069" y="346681"/>
                  </a:moveTo>
                  <a:cubicBezTo>
                    <a:pt x="463591" y="356043"/>
                    <a:pt x="457555" y="365313"/>
                    <a:pt x="450777" y="374953"/>
                  </a:cubicBezTo>
                  <a:lnTo>
                    <a:pt x="449292" y="377178"/>
                  </a:lnTo>
                  <a:cubicBezTo>
                    <a:pt x="437686" y="393770"/>
                    <a:pt x="434529" y="398405"/>
                    <a:pt x="425523" y="409250"/>
                  </a:cubicBezTo>
                  <a:cubicBezTo>
                    <a:pt x="444464" y="404523"/>
                    <a:pt x="462476" y="398497"/>
                    <a:pt x="479189" y="391360"/>
                  </a:cubicBezTo>
                  <a:cubicBezTo>
                    <a:pt x="476961" y="376992"/>
                    <a:pt x="473525" y="361976"/>
                    <a:pt x="469069" y="346681"/>
                  </a:cubicBezTo>
                  <a:close/>
                  <a:moveTo>
                    <a:pt x="137229" y="346681"/>
                  </a:moveTo>
                  <a:cubicBezTo>
                    <a:pt x="132773" y="361976"/>
                    <a:pt x="129337" y="376992"/>
                    <a:pt x="127109" y="391360"/>
                  </a:cubicBezTo>
                  <a:cubicBezTo>
                    <a:pt x="143822" y="398497"/>
                    <a:pt x="161834" y="404523"/>
                    <a:pt x="180868" y="409250"/>
                  </a:cubicBezTo>
                  <a:cubicBezTo>
                    <a:pt x="171769" y="398312"/>
                    <a:pt x="168426" y="393492"/>
                    <a:pt x="157006" y="377178"/>
                  </a:cubicBezTo>
                  <a:lnTo>
                    <a:pt x="155521" y="375046"/>
                  </a:lnTo>
                  <a:cubicBezTo>
                    <a:pt x="148743" y="365313"/>
                    <a:pt x="142800" y="356043"/>
                    <a:pt x="137229" y="346681"/>
                  </a:cubicBezTo>
                  <a:close/>
                  <a:moveTo>
                    <a:pt x="303114" y="237523"/>
                  </a:moveTo>
                  <a:cubicBezTo>
                    <a:pt x="329011" y="237523"/>
                    <a:pt x="350005" y="258485"/>
                    <a:pt x="350005" y="284343"/>
                  </a:cubicBezTo>
                  <a:cubicBezTo>
                    <a:pt x="350005" y="310201"/>
                    <a:pt x="329011" y="331163"/>
                    <a:pt x="303114" y="331163"/>
                  </a:cubicBezTo>
                  <a:cubicBezTo>
                    <a:pt x="277217" y="331163"/>
                    <a:pt x="256223" y="310201"/>
                    <a:pt x="256223" y="284343"/>
                  </a:cubicBezTo>
                  <a:cubicBezTo>
                    <a:pt x="256223" y="258485"/>
                    <a:pt x="277217" y="237523"/>
                    <a:pt x="303114" y="237523"/>
                  </a:cubicBezTo>
                  <a:close/>
                  <a:moveTo>
                    <a:pt x="517257" y="210604"/>
                  </a:moveTo>
                  <a:lnTo>
                    <a:pt x="516792" y="213292"/>
                  </a:lnTo>
                  <a:cubicBezTo>
                    <a:pt x="511593" y="245550"/>
                    <a:pt x="503144" y="275027"/>
                    <a:pt x="490888" y="303392"/>
                  </a:cubicBezTo>
                  <a:cubicBezTo>
                    <a:pt x="500173" y="327771"/>
                    <a:pt x="507043" y="351872"/>
                    <a:pt x="511500" y="374953"/>
                  </a:cubicBezTo>
                  <a:cubicBezTo>
                    <a:pt x="550682" y="351223"/>
                    <a:pt x="572130" y="321560"/>
                    <a:pt x="572130" y="290971"/>
                  </a:cubicBezTo>
                  <a:cubicBezTo>
                    <a:pt x="572130" y="262143"/>
                    <a:pt x="552725" y="233778"/>
                    <a:pt x="517257" y="210604"/>
                  </a:cubicBezTo>
                  <a:close/>
                  <a:moveTo>
                    <a:pt x="89041" y="210604"/>
                  </a:moveTo>
                  <a:cubicBezTo>
                    <a:pt x="53573" y="233778"/>
                    <a:pt x="34168" y="262143"/>
                    <a:pt x="34168" y="290971"/>
                  </a:cubicBezTo>
                  <a:cubicBezTo>
                    <a:pt x="34168" y="321560"/>
                    <a:pt x="55616" y="351223"/>
                    <a:pt x="94798" y="374953"/>
                  </a:cubicBezTo>
                  <a:cubicBezTo>
                    <a:pt x="99255" y="351872"/>
                    <a:pt x="106218" y="327771"/>
                    <a:pt x="115410" y="303392"/>
                  </a:cubicBezTo>
                  <a:cubicBezTo>
                    <a:pt x="103247" y="275027"/>
                    <a:pt x="94705" y="245550"/>
                    <a:pt x="89506" y="213292"/>
                  </a:cubicBezTo>
                  <a:close/>
                  <a:moveTo>
                    <a:pt x="419952" y="171487"/>
                  </a:moveTo>
                  <a:cubicBezTo>
                    <a:pt x="426451" y="180571"/>
                    <a:pt x="432765" y="190026"/>
                    <a:pt x="438893" y="199666"/>
                  </a:cubicBezTo>
                  <a:cubicBezTo>
                    <a:pt x="450777" y="218576"/>
                    <a:pt x="461548" y="237856"/>
                    <a:pt x="470833" y="256952"/>
                  </a:cubicBezTo>
                  <a:cubicBezTo>
                    <a:pt x="477146" y="237949"/>
                    <a:pt x="481510" y="219410"/>
                    <a:pt x="484017" y="200407"/>
                  </a:cubicBezTo>
                  <a:lnTo>
                    <a:pt x="484946" y="193085"/>
                  </a:lnTo>
                  <a:cubicBezTo>
                    <a:pt x="465633" y="184278"/>
                    <a:pt x="443814" y="177048"/>
                    <a:pt x="419952" y="171487"/>
                  </a:cubicBezTo>
                  <a:close/>
                  <a:moveTo>
                    <a:pt x="186346" y="171487"/>
                  </a:moveTo>
                  <a:cubicBezTo>
                    <a:pt x="162577" y="177048"/>
                    <a:pt x="140758" y="184278"/>
                    <a:pt x="121352" y="193085"/>
                  </a:cubicBezTo>
                  <a:lnTo>
                    <a:pt x="122281" y="200407"/>
                  </a:lnTo>
                  <a:cubicBezTo>
                    <a:pt x="124881" y="219410"/>
                    <a:pt x="129152" y="237949"/>
                    <a:pt x="135465" y="256952"/>
                  </a:cubicBezTo>
                  <a:cubicBezTo>
                    <a:pt x="144750" y="237856"/>
                    <a:pt x="155521" y="218576"/>
                    <a:pt x="167405" y="199666"/>
                  </a:cubicBezTo>
                  <a:cubicBezTo>
                    <a:pt x="173533" y="190026"/>
                    <a:pt x="179847" y="180571"/>
                    <a:pt x="186346" y="171487"/>
                  </a:cubicBezTo>
                  <a:close/>
                  <a:moveTo>
                    <a:pt x="303149" y="159459"/>
                  </a:moveTo>
                  <a:cubicBezTo>
                    <a:pt x="279473" y="159459"/>
                    <a:pt x="255797" y="160595"/>
                    <a:pt x="236113" y="162866"/>
                  </a:cubicBezTo>
                  <a:cubicBezTo>
                    <a:pt x="222000" y="180200"/>
                    <a:pt x="208630" y="198739"/>
                    <a:pt x="196559" y="218020"/>
                  </a:cubicBezTo>
                  <a:cubicBezTo>
                    <a:pt x="179754" y="244438"/>
                    <a:pt x="165270" y="272432"/>
                    <a:pt x="153385" y="301260"/>
                  </a:cubicBezTo>
                  <a:cubicBezTo>
                    <a:pt x="162020" y="318965"/>
                    <a:pt x="172047" y="337040"/>
                    <a:pt x="184118" y="356321"/>
                  </a:cubicBezTo>
                  <a:cubicBezTo>
                    <a:pt x="199809" y="381534"/>
                    <a:pt x="207980" y="390340"/>
                    <a:pt x="222835" y="406284"/>
                  </a:cubicBezTo>
                  <a:cubicBezTo>
                    <a:pt x="224321" y="407767"/>
                    <a:pt x="225807" y="409436"/>
                    <a:pt x="227385" y="411104"/>
                  </a:cubicBezTo>
                  <a:lnTo>
                    <a:pt x="234813" y="419169"/>
                  </a:lnTo>
                  <a:cubicBezTo>
                    <a:pt x="254218" y="421486"/>
                    <a:pt x="274273" y="422691"/>
                    <a:pt x="294607" y="422691"/>
                  </a:cubicBezTo>
                  <a:lnTo>
                    <a:pt x="311784" y="422691"/>
                  </a:lnTo>
                  <a:cubicBezTo>
                    <a:pt x="332025" y="422691"/>
                    <a:pt x="352080" y="421486"/>
                    <a:pt x="371485" y="419169"/>
                  </a:cubicBezTo>
                  <a:lnTo>
                    <a:pt x="378913" y="411104"/>
                  </a:lnTo>
                  <a:cubicBezTo>
                    <a:pt x="380491" y="409436"/>
                    <a:pt x="382070" y="407767"/>
                    <a:pt x="383463" y="406284"/>
                  </a:cubicBezTo>
                  <a:cubicBezTo>
                    <a:pt x="398318" y="390340"/>
                    <a:pt x="406489" y="381534"/>
                    <a:pt x="422273" y="356321"/>
                  </a:cubicBezTo>
                  <a:cubicBezTo>
                    <a:pt x="434343" y="337040"/>
                    <a:pt x="444371" y="318965"/>
                    <a:pt x="452913" y="301260"/>
                  </a:cubicBezTo>
                  <a:cubicBezTo>
                    <a:pt x="441028" y="272432"/>
                    <a:pt x="426544" y="244438"/>
                    <a:pt x="409831" y="218020"/>
                  </a:cubicBezTo>
                  <a:cubicBezTo>
                    <a:pt x="397668" y="198739"/>
                    <a:pt x="384391" y="180200"/>
                    <a:pt x="370185" y="162866"/>
                  </a:cubicBezTo>
                  <a:cubicBezTo>
                    <a:pt x="350502" y="160595"/>
                    <a:pt x="326825" y="159459"/>
                    <a:pt x="303149" y="159459"/>
                  </a:cubicBezTo>
                  <a:close/>
                  <a:moveTo>
                    <a:pt x="303149" y="95754"/>
                  </a:moveTo>
                  <a:cubicBezTo>
                    <a:pt x="291729" y="104931"/>
                    <a:pt x="280494" y="115035"/>
                    <a:pt x="269631" y="125788"/>
                  </a:cubicBezTo>
                  <a:cubicBezTo>
                    <a:pt x="288758" y="124861"/>
                    <a:pt x="317540" y="124861"/>
                    <a:pt x="336667" y="125788"/>
                  </a:cubicBezTo>
                  <a:cubicBezTo>
                    <a:pt x="325897" y="115035"/>
                    <a:pt x="314662" y="104931"/>
                    <a:pt x="303149" y="95754"/>
                  </a:cubicBezTo>
                  <a:close/>
                  <a:moveTo>
                    <a:pt x="413453" y="34112"/>
                  </a:moveTo>
                  <a:cubicBezTo>
                    <a:pt x="388941" y="34112"/>
                    <a:pt x="359693" y="46162"/>
                    <a:pt x="326454" y="70078"/>
                  </a:cubicBezTo>
                  <a:cubicBezTo>
                    <a:pt x="347530" y="87226"/>
                    <a:pt x="368235" y="107619"/>
                    <a:pt x="388012" y="130608"/>
                  </a:cubicBezTo>
                  <a:cubicBezTo>
                    <a:pt x="425801" y="136077"/>
                    <a:pt x="460155" y="145346"/>
                    <a:pt x="490424" y="158138"/>
                  </a:cubicBezTo>
                  <a:lnTo>
                    <a:pt x="490424" y="156933"/>
                  </a:lnTo>
                  <a:cubicBezTo>
                    <a:pt x="493023" y="105117"/>
                    <a:pt x="478632" y="61179"/>
                    <a:pt x="453841" y="45143"/>
                  </a:cubicBezTo>
                  <a:cubicBezTo>
                    <a:pt x="442607" y="37820"/>
                    <a:pt x="428958" y="34112"/>
                    <a:pt x="413453" y="34112"/>
                  </a:cubicBezTo>
                  <a:close/>
                  <a:moveTo>
                    <a:pt x="192845" y="34112"/>
                  </a:moveTo>
                  <a:cubicBezTo>
                    <a:pt x="177340" y="34112"/>
                    <a:pt x="163784" y="37820"/>
                    <a:pt x="152549" y="45143"/>
                  </a:cubicBezTo>
                  <a:cubicBezTo>
                    <a:pt x="127759" y="61179"/>
                    <a:pt x="113368" y="105117"/>
                    <a:pt x="115874" y="156933"/>
                  </a:cubicBezTo>
                  <a:lnTo>
                    <a:pt x="115967" y="158138"/>
                  </a:lnTo>
                  <a:cubicBezTo>
                    <a:pt x="146143" y="145346"/>
                    <a:pt x="180497" y="136077"/>
                    <a:pt x="218286" y="130608"/>
                  </a:cubicBezTo>
                  <a:cubicBezTo>
                    <a:pt x="238062" y="107619"/>
                    <a:pt x="258768" y="87226"/>
                    <a:pt x="279937" y="70078"/>
                  </a:cubicBezTo>
                  <a:cubicBezTo>
                    <a:pt x="246697" y="46162"/>
                    <a:pt x="217450" y="34112"/>
                    <a:pt x="192845" y="34112"/>
                  </a:cubicBezTo>
                  <a:close/>
                  <a:moveTo>
                    <a:pt x="192845" y="0"/>
                  </a:moveTo>
                  <a:cubicBezTo>
                    <a:pt x="225342" y="0"/>
                    <a:pt x="262482" y="14924"/>
                    <a:pt x="303149" y="44494"/>
                  </a:cubicBezTo>
                  <a:cubicBezTo>
                    <a:pt x="343816" y="14924"/>
                    <a:pt x="380956" y="0"/>
                    <a:pt x="413453" y="0"/>
                  </a:cubicBezTo>
                  <a:cubicBezTo>
                    <a:pt x="435643" y="0"/>
                    <a:pt x="455513" y="5562"/>
                    <a:pt x="472411" y="16500"/>
                  </a:cubicBezTo>
                  <a:cubicBezTo>
                    <a:pt x="491445" y="28828"/>
                    <a:pt x="506208" y="50148"/>
                    <a:pt x="515214" y="78050"/>
                  </a:cubicBezTo>
                  <a:cubicBezTo>
                    <a:pt x="523756" y="104468"/>
                    <a:pt x="526820" y="135613"/>
                    <a:pt x="524127" y="167964"/>
                  </a:cubicBezTo>
                  <a:lnTo>
                    <a:pt x="524127" y="174824"/>
                  </a:lnTo>
                  <a:cubicBezTo>
                    <a:pt x="577144" y="205506"/>
                    <a:pt x="606298" y="246662"/>
                    <a:pt x="606298" y="290971"/>
                  </a:cubicBezTo>
                  <a:cubicBezTo>
                    <a:pt x="606298" y="337597"/>
                    <a:pt x="574451" y="380236"/>
                    <a:pt x="516607" y="411382"/>
                  </a:cubicBezTo>
                  <a:cubicBezTo>
                    <a:pt x="516700" y="412216"/>
                    <a:pt x="516792" y="412958"/>
                    <a:pt x="516792" y="413792"/>
                  </a:cubicBezTo>
                  <a:cubicBezTo>
                    <a:pt x="521528" y="479513"/>
                    <a:pt x="503051" y="529105"/>
                    <a:pt x="464519" y="553299"/>
                  </a:cubicBezTo>
                  <a:cubicBezTo>
                    <a:pt x="448363" y="563495"/>
                    <a:pt x="429701" y="568686"/>
                    <a:pt x="408903" y="568686"/>
                  </a:cubicBezTo>
                  <a:cubicBezTo>
                    <a:pt x="376870" y="568686"/>
                    <a:pt x="340381" y="556172"/>
                    <a:pt x="303149" y="532628"/>
                  </a:cubicBezTo>
                  <a:cubicBezTo>
                    <a:pt x="266010" y="556172"/>
                    <a:pt x="229428" y="568686"/>
                    <a:pt x="197395" y="568686"/>
                  </a:cubicBezTo>
                  <a:cubicBezTo>
                    <a:pt x="176690" y="568686"/>
                    <a:pt x="157935" y="563495"/>
                    <a:pt x="141779" y="553299"/>
                  </a:cubicBezTo>
                  <a:cubicBezTo>
                    <a:pt x="103340" y="529105"/>
                    <a:pt x="84770" y="479513"/>
                    <a:pt x="89506" y="413700"/>
                  </a:cubicBezTo>
                  <a:cubicBezTo>
                    <a:pt x="89598" y="412958"/>
                    <a:pt x="89691" y="412124"/>
                    <a:pt x="89784" y="411382"/>
                  </a:cubicBezTo>
                  <a:cubicBezTo>
                    <a:pt x="31847" y="380236"/>
                    <a:pt x="0" y="337597"/>
                    <a:pt x="0" y="290971"/>
                  </a:cubicBezTo>
                  <a:cubicBezTo>
                    <a:pt x="0" y="246662"/>
                    <a:pt x="29154" y="205506"/>
                    <a:pt x="82171" y="174824"/>
                  </a:cubicBezTo>
                  <a:lnTo>
                    <a:pt x="82171" y="167964"/>
                  </a:lnTo>
                  <a:cubicBezTo>
                    <a:pt x="79478" y="135613"/>
                    <a:pt x="82542" y="104468"/>
                    <a:pt x="91084" y="78050"/>
                  </a:cubicBezTo>
                  <a:cubicBezTo>
                    <a:pt x="100090" y="50148"/>
                    <a:pt x="114946" y="28828"/>
                    <a:pt x="133887" y="16500"/>
                  </a:cubicBezTo>
                  <a:cubicBezTo>
                    <a:pt x="150785" y="5562"/>
                    <a:pt x="170655" y="0"/>
                    <a:pt x="192845" y="0"/>
                  </a:cubicBezTo>
                  <a:close/>
                </a:path>
              </a:pathLst>
            </a:custGeom>
            <a:solidFill>
              <a:srgbClr val="D592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F09623E-6432-4628-AACA-7B1548D5777C}"/>
              </a:ext>
            </a:extLst>
          </p:cNvPr>
          <p:cNvGrpSpPr/>
          <p:nvPr/>
        </p:nvGrpSpPr>
        <p:grpSpPr>
          <a:xfrm flipH="1">
            <a:off x="3401967" y="2137399"/>
            <a:ext cx="213315" cy="213315"/>
            <a:chOff x="5040845" y="2743226"/>
            <a:chExt cx="1149207" cy="1149207"/>
          </a:xfrm>
          <a:solidFill>
            <a:schemeClr val="bg1"/>
          </a:solidFill>
        </p:grpSpPr>
        <p:sp>
          <p:nvSpPr>
            <p:cNvPr id="14" name="圆角矩形 27">
              <a:extLst>
                <a:ext uri="{FF2B5EF4-FFF2-40B4-BE49-F238E27FC236}">
                  <a16:creationId xmlns:a16="http://schemas.microsoft.com/office/drawing/2014/main" id="{2B2C5103-38F4-40AC-92DF-2C0D2204851D}"/>
                </a:ext>
              </a:extLst>
            </p:cNvPr>
            <p:cNvSpPr/>
            <p:nvPr/>
          </p:nvSpPr>
          <p:spPr>
            <a:xfrm rot="2700000">
              <a:off x="5040845" y="2743226"/>
              <a:ext cx="1149207" cy="1149207"/>
            </a:xfrm>
            <a:prstGeom prst="roundRect">
              <a:avLst>
                <a:gd name="adj" fmla="val 952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/>
            </a:p>
          </p:txBody>
        </p:sp>
        <p:sp>
          <p:nvSpPr>
            <p:cNvPr id="15" name="圆角矩形 7">
              <a:extLst>
                <a:ext uri="{FF2B5EF4-FFF2-40B4-BE49-F238E27FC236}">
                  <a16:creationId xmlns:a16="http://schemas.microsoft.com/office/drawing/2014/main" id="{25653900-2FF3-4D7F-9885-FEB4D7644ADD}"/>
                </a:ext>
              </a:extLst>
            </p:cNvPr>
            <p:cNvSpPr/>
            <p:nvPr/>
          </p:nvSpPr>
          <p:spPr>
            <a:xfrm>
              <a:off x="5387287" y="3068803"/>
              <a:ext cx="456323" cy="498054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D592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6C91ADB-905E-4090-B712-33F2D88303A0}"/>
              </a:ext>
            </a:extLst>
          </p:cNvPr>
          <p:cNvGrpSpPr/>
          <p:nvPr/>
        </p:nvGrpSpPr>
        <p:grpSpPr>
          <a:xfrm flipH="1">
            <a:off x="5784569" y="2127560"/>
            <a:ext cx="213315" cy="213315"/>
            <a:chOff x="5040845" y="2743226"/>
            <a:chExt cx="1149207" cy="1149207"/>
          </a:xfrm>
          <a:solidFill>
            <a:schemeClr val="bg1"/>
          </a:solidFill>
        </p:grpSpPr>
        <p:sp>
          <p:nvSpPr>
            <p:cNvPr id="17" name="圆角矩形 30">
              <a:extLst>
                <a:ext uri="{FF2B5EF4-FFF2-40B4-BE49-F238E27FC236}">
                  <a16:creationId xmlns:a16="http://schemas.microsoft.com/office/drawing/2014/main" id="{AF924018-2FF3-4F53-88C9-0278F8310991}"/>
                </a:ext>
              </a:extLst>
            </p:cNvPr>
            <p:cNvSpPr/>
            <p:nvPr/>
          </p:nvSpPr>
          <p:spPr>
            <a:xfrm rot="2700000">
              <a:off x="5040845" y="2743226"/>
              <a:ext cx="1149207" cy="1149207"/>
            </a:xfrm>
            <a:prstGeom prst="roundRect">
              <a:avLst>
                <a:gd name="adj" fmla="val 952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/>
            </a:p>
          </p:txBody>
        </p:sp>
        <p:sp>
          <p:nvSpPr>
            <p:cNvPr id="18" name="圆角矩形 10">
              <a:extLst>
                <a:ext uri="{FF2B5EF4-FFF2-40B4-BE49-F238E27FC236}">
                  <a16:creationId xmlns:a16="http://schemas.microsoft.com/office/drawing/2014/main" id="{5CF26CC6-1769-41B3-BE8B-3D85C2D29E37}"/>
                </a:ext>
              </a:extLst>
            </p:cNvPr>
            <p:cNvSpPr/>
            <p:nvPr/>
          </p:nvSpPr>
          <p:spPr>
            <a:xfrm>
              <a:off x="5366422" y="3076013"/>
              <a:ext cx="498054" cy="483636"/>
            </a:xfrm>
            <a:custGeom>
              <a:avLst/>
              <a:gdLst>
                <a:gd name="connsiteX0" fmla="*/ 402703 w 581831"/>
                <a:gd name="connsiteY0" fmla="*/ 478705 h 564988"/>
                <a:gd name="connsiteX1" fmla="*/ 430122 w 581831"/>
                <a:gd name="connsiteY1" fmla="*/ 523802 h 564988"/>
                <a:gd name="connsiteX2" fmla="*/ 375284 w 581831"/>
                <a:gd name="connsiteY2" fmla="*/ 549571 h 564988"/>
                <a:gd name="connsiteX3" fmla="*/ 358349 w 581831"/>
                <a:gd name="connsiteY3" fmla="*/ 499643 h 564988"/>
                <a:gd name="connsiteX4" fmla="*/ 402703 w 581831"/>
                <a:gd name="connsiteY4" fmla="*/ 478705 h 564988"/>
                <a:gd name="connsiteX5" fmla="*/ 306459 w 581831"/>
                <a:gd name="connsiteY5" fmla="*/ 152485 h 564988"/>
                <a:gd name="connsiteX6" fmla="*/ 326021 w 581831"/>
                <a:gd name="connsiteY6" fmla="*/ 157925 h 564988"/>
                <a:gd name="connsiteX7" fmla="*/ 357481 w 581831"/>
                <a:gd name="connsiteY7" fmla="*/ 160342 h 564988"/>
                <a:gd name="connsiteX8" fmla="*/ 346994 w 581831"/>
                <a:gd name="connsiteY8" fmla="*/ 241734 h 564988"/>
                <a:gd name="connsiteX9" fmla="*/ 327634 w 581831"/>
                <a:gd name="connsiteY9" fmla="*/ 256240 h 564988"/>
                <a:gd name="connsiteX10" fmla="*/ 366355 w 581831"/>
                <a:gd name="connsiteY10" fmla="*/ 294115 h 564988"/>
                <a:gd name="connsiteX11" fmla="*/ 384908 w 581831"/>
                <a:gd name="connsiteY11" fmla="*/ 392430 h 564988"/>
                <a:gd name="connsiteX12" fmla="*/ 374421 w 581831"/>
                <a:gd name="connsiteY12" fmla="*/ 406936 h 564988"/>
                <a:gd name="connsiteX13" fmla="*/ 280847 w 581831"/>
                <a:gd name="connsiteY13" fmla="*/ 420635 h 564988"/>
                <a:gd name="connsiteX14" fmla="*/ 166300 w 581831"/>
                <a:gd name="connsiteY14" fmla="*/ 410159 h 564988"/>
                <a:gd name="connsiteX15" fmla="*/ 154200 w 581831"/>
                <a:gd name="connsiteY15" fmla="*/ 396459 h 564988"/>
                <a:gd name="connsiteX16" fmla="*/ 167106 w 581831"/>
                <a:gd name="connsiteY16" fmla="*/ 305397 h 564988"/>
                <a:gd name="connsiteX17" fmla="*/ 243740 w 581831"/>
                <a:gd name="connsiteY17" fmla="*/ 259463 h 564988"/>
                <a:gd name="connsiteX18" fmla="*/ 250194 w 581831"/>
                <a:gd name="connsiteY18" fmla="*/ 240122 h 564988"/>
                <a:gd name="connsiteX19" fmla="*/ 263100 w 581831"/>
                <a:gd name="connsiteY19" fmla="*/ 233676 h 564988"/>
                <a:gd name="connsiteX20" fmla="*/ 263100 w 581831"/>
                <a:gd name="connsiteY20" fmla="*/ 206276 h 564988"/>
                <a:gd name="connsiteX21" fmla="*/ 259874 w 581831"/>
                <a:gd name="connsiteY21" fmla="*/ 190965 h 564988"/>
                <a:gd name="connsiteX22" fmla="*/ 277621 w 581831"/>
                <a:gd name="connsiteY22" fmla="*/ 186936 h 564988"/>
                <a:gd name="connsiteX23" fmla="*/ 292947 w 581831"/>
                <a:gd name="connsiteY23" fmla="*/ 173236 h 564988"/>
                <a:gd name="connsiteX24" fmla="*/ 297787 w 581831"/>
                <a:gd name="connsiteY24" fmla="*/ 155507 h 564988"/>
                <a:gd name="connsiteX25" fmla="*/ 306459 w 581831"/>
                <a:gd name="connsiteY25" fmla="*/ 152485 h 564988"/>
                <a:gd name="connsiteX26" fmla="*/ 269604 w 581831"/>
                <a:gd name="connsiteY26" fmla="*/ 123336 h 564988"/>
                <a:gd name="connsiteX27" fmla="*/ 290592 w 581831"/>
                <a:gd name="connsiteY27" fmla="*/ 148314 h 564988"/>
                <a:gd name="connsiteX28" fmla="*/ 289785 w 581831"/>
                <a:gd name="connsiteY28" fmla="*/ 149119 h 564988"/>
                <a:gd name="connsiteX29" fmla="*/ 281712 w 581831"/>
                <a:gd name="connsiteY29" fmla="*/ 174097 h 564988"/>
                <a:gd name="connsiteX30" fmla="*/ 280905 w 581831"/>
                <a:gd name="connsiteY30" fmla="*/ 178931 h 564988"/>
                <a:gd name="connsiteX31" fmla="*/ 276869 w 581831"/>
                <a:gd name="connsiteY31" fmla="*/ 178931 h 564988"/>
                <a:gd name="connsiteX32" fmla="*/ 266375 w 581831"/>
                <a:gd name="connsiteY32" fmla="*/ 176514 h 564988"/>
                <a:gd name="connsiteX33" fmla="*/ 253459 w 581831"/>
                <a:gd name="connsiteY33" fmla="*/ 182154 h 564988"/>
                <a:gd name="connsiteX34" fmla="*/ 269604 w 581831"/>
                <a:gd name="connsiteY34" fmla="*/ 123336 h 564988"/>
                <a:gd name="connsiteX35" fmla="*/ 305717 w 581831"/>
                <a:gd name="connsiteY35" fmla="*/ 105370 h 564988"/>
                <a:gd name="connsiteX36" fmla="*/ 322809 w 581831"/>
                <a:gd name="connsiteY36" fmla="*/ 108060 h 564988"/>
                <a:gd name="connsiteX37" fmla="*/ 358356 w 581831"/>
                <a:gd name="connsiteY37" fmla="*/ 150693 h 564988"/>
                <a:gd name="connsiteX38" fmla="*/ 351893 w 581831"/>
                <a:gd name="connsiteY38" fmla="*/ 153107 h 564988"/>
                <a:gd name="connsiteX39" fmla="*/ 343814 w 581831"/>
                <a:gd name="connsiteY39" fmla="*/ 153911 h 564988"/>
                <a:gd name="connsiteX40" fmla="*/ 325233 w 581831"/>
                <a:gd name="connsiteY40" fmla="*/ 150693 h 564988"/>
                <a:gd name="connsiteX41" fmla="*/ 301804 w 581831"/>
                <a:gd name="connsiteY41" fmla="*/ 144258 h 564988"/>
                <a:gd name="connsiteX42" fmla="*/ 299381 w 581831"/>
                <a:gd name="connsiteY42" fmla="*/ 144258 h 564988"/>
                <a:gd name="connsiteX43" fmla="*/ 275952 w 581831"/>
                <a:gd name="connsiteY43" fmla="*/ 116908 h 564988"/>
                <a:gd name="connsiteX44" fmla="*/ 305717 w 581831"/>
                <a:gd name="connsiteY44" fmla="*/ 105370 h 564988"/>
                <a:gd name="connsiteX45" fmla="*/ 283249 w 581831"/>
                <a:gd name="connsiteY45" fmla="*/ 0 h 564988"/>
                <a:gd name="connsiteX46" fmla="*/ 530184 w 581831"/>
                <a:gd name="connsiteY46" fmla="*/ 144269 h 564988"/>
                <a:gd name="connsiteX47" fmla="*/ 581831 w 581831"/>
                <a:gd name="connsiteY47" fmla="*/ 131374 h 564988"/>
                <a:gd name="connsiteX48" fmla="*/ 539868 w 581831"/>
                <a:gd name="connsiteY48" fmla="*/ 282091 h 564988"/>
                <a:gd name="connsiteX49" fmla="*/ 430119 w 581831"/>
                <a:gd name="connsiteY49" fmla="*/ 170867 h 564988"/>
                <a:gd name="connsiteX50" fmla="*/ 476924 w 581831"/>
                <a:gd name="connsiteY50" fmla="*/ 158777 h 564988"/>
                <a:gd name="connsiteX51" fmla="*/ 283249 w 581831"/>
                <a:gd name="connsiteY51" fmla="*/ 52388 h 564988"/>
                <a:gd name="connsiteX52" fmla="*/ 52454 w 581831"/>
                <a:gd name="connsiteY52" fmla="*/ 282091 h 564988"/>
                <a:gd name="connsiteX53" fmla="*/ 283249 w 581831"/>
                <a:gd name="connsiteY53" fmla="*/ 512600 h 564988"/>
                <a:gd name="connsiteX54" fmla="*/ 325212 w 581831"/>
                <a:gd name="connsiteY54" fmla="*/ 508570 h 564988"/>
                <a:gd name="connsiteX55" fmla="*/ 334896 w 581831"/>
                <a:gd name="connsiteY55" fmla="*/ 560152 h 564988"/>
                <a:gd name="connsiteX56" fmla="*/ 283249 w 581831"/>
                <a:gd name="connsiteY56" fmla="*/ 564988 h 564988"/>
                <a:gd name="connsiteX57" fmla="*/ 0 w 581831"/>
                <a:gd name="connsiteY57" fmla="*/ 282091 h 564988"/>
                <a:gd name="connsiteX58" fmla="*/ 283249 w 581831"/>
                <a:gd name="connsiteY58" fmla="*/ 0 h 56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81831" h="564988">
                  <a:moveTo>
                    <a:pt x="402703" y="478705"/>
                  </a:moveTo>
                  <a:lnTo>
                    <a:pt x="430122" y="523802"/>
                  </a:lnTo>
                  <a:cubicBezTo>
                    <a:pt x="413187" y="534270"/>
                    <a:pt x="394639" y="543129"/>
                    <a:pt x="375284" y="549571"/>
                  </a:cubicBezTo>
                  <a:lnTo>
                    <a:pt x="358349" y="499643"/>
                  </a:lnTo>
                  <a:cubicBezTo>
                    <a:pt x="373671" y="494811"/>
                    <a:pt x="388994" y="487563"/>
                    <a:pt x="402703" y="478705"/>
                  </a:cubicBezTo>
                  <a:close/>
                  <a:moveTo>
                    <a:pt x="306459" y="152485"/>
                  </a:moveTo>
                  <a:cubicBezTo>
                    <a:pt x="310291" y="152888"/>
                    <a:pt x="315937" y="154702"/>
                    <a:pt x="326021" y="157925"/>
                  </a:cubicBezTo>
                  <a:cubicBezTo>
                    <a:pt x="345381" y="165177"/>
                    <a:pt x="357481" y="160342"/>
                    <a:pt x="357481" y="160342"/>
                  </a:cubicBezTo>
                  <a:cubicBezTo>
                    <a:pt x="359094" y="179683"/>
                    <a:pt x="352641" y="218364"/>
                    <a:pt x="346994" y="241734"/>
                  </a:cubicBezTo>
                  <a:cubicBezTo>
                    <a:pt x="341348" y="265910"/>
                    <a:pt x="327634" y="256240"/>
                    <a:pt x="327634" y="256240"/>
                  </a:cubicBezTo>
                  <a:cubicBezTo>
                    <a:pt x="330861" y="265910"/>
                    <a:pt x="347801" y="281221"/>
                    <a:pt x="366355" y="294115"/>
                  </a:cubicBezTo>
                  <a:cubicBezTo>
                    <a:pt x="381681" y="303785"/>
                    <a:pt x="384101" y="366643"/>
                    <a:pt x="384908" y="392430"/>
                  </a:cubicBezTo>
                  <a:cubicBezTo>
                    <a:pt x="384908" y="398877"/>
                    <a:pt x="380068" y="405324"/>
                    <a:pt x="374421" y="406936"/>
                  </a:cubicBezTo>
                  <a:cubicBezTo>
                    <a:pt x="359094" y="411771"/>
                    <a:pt x="326828" y="419829"/>
                    <a:pt x="280847" y="420635"/>
                  </a:cubicBezTo>
                  <a:cubicBezTo>
                    <a:pt x="231640" y="421441"/>
                    <a:pt x="186467" y="413382"/>
                    <a:pt x="166300" y="410159"/>
                  </a:cubicBezTo>
                  <a:cubicBezTo>
                    <a:pt x="159846" y="408547"/>
                    <a:pt x="155006" y="402906"/>
                    <a:pt x="154200" y="396459"/>
                  </a:cubicBezTo>
                  <a:cubicBezTo>
                    <a:pt x="153393" y="365837"/>
                    <a:pt x="160653" y="326349"/>
                    <a:pt x="167106" y="305397"/>
                  </a:cubicBezTo>
                  <a:cubicBezTo>
                    <a:pt x="175173" y="281221"/>
                    <a:pt x="243740" y="259463"/>
                    <a:pt x="243740" y="259463"/>
                  </a:cubicBezTo>
                  <a:cubicBezTo>
                    <a:pt x="243740" y="253016"/>
                    <a:pt x="246160" y="248987"/>
                    <a:pt x="250194" y="240122"/>
                  </a:cubicBezTo>
                  <a:cubicBezTo>
                    <a:pt x="255034" y="230452"/>
                    <a:pt x="263100" y="233676"/>
                    <a:pt x="263100" y="233676"/>
                  </a:cubicBezTo>
                  <a:lnTo>
                    <a:pt x="263100" y="206276"/>
                  </a:lnTo>
                  <a:cubicBezTo>
                    <a:pt x="263100" y="206276"/>
                    <a:pt x="255034" y="202247"/>
                    <a:pt x="259874" y="190965"/>
                  </a:cubicBezTo>
                  <a:cubicBezTo>
                    <a:pt x="265520" y="178877"/>
                    <a:pt x="277621" y="186936"/>
                    <a:pt x="277621" y="186936"/>
                  </a:cubicBezTo>
                  <a:cubicBezTo>
                    <a:pt x="295367" y="190965"/>
                    <a:pt x="292947" y="173236"/>
                    <a:pt x="292947" y="173236"/>
                  </a:cubicBezTo>
                  <a:cubicBezTo>
                    <a:pt x="292947" y="173236"/>
                    <a:pt x="290527" y="161954"/>
                    <a:pt x="297787" y="155507"/>
                  </a:cubicBezTo>
                  <a:cubicBezTo>
                    <a:pt x="300611" y="153090"/>
                    <a:pt x="302627" y="152082"/>
                    <a:pt x="306459" y="152485"/>
                  </a:cubicBezTo>
                  <a:close/>
                  <a:moveTo>
                    <a:pt x="269604" y="123336"/>
                  </a:moveTo>
                  <a:cubicBezTo>
                    <a:pt x="273640" y="130588"/>
                    <a:pt x="280098" y="140256"/>
                    <a:pt x="290592" y="148314"/>
                  </a:cubicBezTo>
                  <a:cubicBezTo>
                    <a:pt x="290592" y="148314"/>
                    <a:pt x="289785" y="148314"/>
                    <a:pt x="289785" y="149119"/>
                  </a:cubicBezTo>
                  <a:cubicBezTo>
                    <a:pt x="280905" y="156371"/>
                    <a:pt x="280905" y="168457"/>
                    <a:pt x="281712" y="174097"/>
                  </a:cubicBezTo>
                  <a:cubicBezTo>
                    <a:pt x="281712" y="174902"/>
                    <a:pt x="281712" y="178125"/>
                    <a:pt x="280905" y="178931"/>
                  </a:cubicBezTo>
                  <a:cubicBezTo>
                    <a:pt x="280905" y="178931"/>
                    <a:pt x="279291" y="179737"/>
                    <a:pt x="276869" y="178931"/>
                  </a:cubicBezTo>
                  <a:cubicBezTo>
                    <a:pt x="275255" y="178125"/>
                    <a:pt x="271218" y="176514"/>
                    <a:pt x="266375" y="176514"/>
                  </a:cubicBezTo>
                  <a:cubicBezTo>
                    <a:pt x="260724" y="176514"/>
                    <a:pt x="256688" y="178125"/>
                    <a:pt x="253459" y="182154"/>
                  </a:cubicBezTo>
                  <a:cubicBezTo>
                    <a:pt x="250230" y="167651"/>
                    <a:pt x="248616" y="141062"/>
                    <a:pt x="269604" y="123336"/>
                  </a:cubicBezTo>
                  <a:close/>
                  <a:moveTo>
                    <a:pt x="305717" y="105370"/>
                  </a:moveTo>
                  <a:cubicBezTo>
                    <a:pt x="310842" y="105295"/>
                    <a:pt x="316548" y="106049"/>
                    <a:pt x="322809" y="108060"/>
                  </a:cubicBezTo>
                  <a:cubicBezTo>
                    <a:pt x="359972" y="120126"/>
                    <a:pt x="361588" y="138627"/>
                    <a:pt x="358356" y="150693"/>
                  </a:cubicBezTo>
                  <a:lnTo>
                    <a:pt x="351893" y="153107"/>
                  </a:lnTo>
                  <a:cubicBezTo>
                    <a:pt x="351893" y="153107"/>
                    <a:pt x="348662" y="153911"/>
                    <a:pt x="343814" y="153911"/>
                  </a:cubicBezTo>
                  <a:cubicBezTo>
                    <a:pt x="338159" y="153911"/>
                    <a:pt x="331696" y="152302"/>
                    <a:pt x="325233" y="150693"/>
                  </a:cubicBezTo>
                  <a:cubicBezTo>
                    <a:pt x="313115" y="145867"/>
                    <a:pt x="307460" y="144258"/>
                    <a:pt x="301804" y="144258"/>
                  </a:cubicBezTo>
                  <a:cubicBezTo>
                    <a:pt x="300996" y="144258"/>
                    <a:pt x="300189" y="144258"/>
                    <a:pt x="299381" y="144258"/>
                  </a:cubicBezTo>
                  <a:cubicBezTo>
                    <a:pt x="285647" y="136214"/>
                    <a:pt x="279184" y="124952"/>
                    <a:pt x="275952" y="116908"/>
                  </a:cubicBezTo>
                  <a:cubicBezTo>
                    <a:pt x="280193" y="113289"/>
                    <a:pt x="290342" y="105597"/>
                    <a:pt x="305717" y="105370"/>
                  </a:cubicBezTo>
                  <a:close/>
                  <a:moveTo>
                    <a:pt x="283249" y="0"/>
                  </a:moveTo>
                  <a:cubicBezTo>
                    <a:pt x="385735" y="0"/>
                    <a:pt x="480152" y="56418"/>
                    <a:pt x="530184" y="144269"/>
                  </a:cubicBezTo>
                  <a:lnTo>
                    <a:pt x="581831" y="131374"/>
                  </a:lnTo>
                  <a:lnTo>
                    <a:pt x="539868" y="282091"/>
                  </a:lnTo>
                  <a:lnTo>
                    <a:pt x="430119" y="170867"/>
                  </a:lnTo>
                  <a:lnTo>
                    <a:pt x="476924" y="158777"/>
                  </a:lnTo>
                  <a:cubicBezTo>
                    <a:pt x="434961" y="92687"/>
                    <a:pt x="361526" y="52388"/>
                    <a:pt x="283249" y="52388"/>
                  </a:cubicBezTo>
                  <a:cubicBezTo>
                    <a:pt x="155747" y="52388"/>
                    <a:pt x="52454" y="155553"/>
                    <a:pt x="52454" y="282091"/>
                  </a:cubicBezTo>
                  <a:cubicBezTo>
                    <a:pt x="52454" y="409435"/>
                    <a:pt x="155747" y="512600"/>
                    <a:pt x="283249" y="512600"/>
                  </a:cubicBezTo>
                  <a:cubicBezTo>
                    <a:pt x="296968" y="512600"/>
                    <a:pt x="311493" y="510988"/>
                    <a:pt x="325212" y="508570"/>
                  </a:cubicBezTo>
                  <a:lnTo>
                    <a:pt x="334896" y="560152"/>
                  </a:lnTo>
                  <a:cubicBezTo>
                    <a:pt x="317949" y="563376"/>
                    <a:pt x="300196" y="564988"/>
                    <a:pt x="283249" y="564988"/>
                  </a:cubicBezTo>
                  <a:cubicBezTo>
                    <a:pt x="126696" y="564988"/>
                    <a:pt x="0" y="438450"/>
                    <a:pt x="0" y="282091"/>
                  </a:cubicBezTo>
                  <a:cubicBezTo>
                    <a:pt x="0" y="126538"/>
                    <a:pt x="126696" y="0"/>
                    <a:pt x="283249" y="0"/>
                  </a:cubicBezTo>
                  <a:close/>
                </a:path>
              </a:pathLst>
            </a:custGeom>
            <a:solidFill>
              <a:srgbClr val="D592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/>
            </a:p>
          </p:txBody>
        </p:sp>
      </p:grpSp>
      <p:sp>
        <p:nvSpPr>
          <p:cNvPr id="20" name="圆角矩形 30">
            <a:extLst>
              <a:ext uri="{FF2B5EF4-FFF2-40B4-BE49-F238E27FC236}">
                <a16:creationId xmlns:a16="http://schemas.microsoft.com/office/drawing/2014/main" id="{D455CECD-A0AE-4028-A0DB-97EF5BCB13DF}"/>
              </a:ext>
            </a:extLst>
          </p:cNvPr>
          <p:cNvSpPr/>
          <p:nvPr/>
        </p:nvSpPr>
        <p:spPr>
          <a:xfrm rot="2700000" flipV="1">
            <a:off x="7829185" y="2126745"/>
            <a:ext cx="213315" cy="213315"/>
          </a:xfrm>
          <a:prstGeom prst="roundRect">
            <a:avLst>
              <a:gd name="adj" fmla="val 952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/>
          </a:p>
        </p:txBody>
      </p:sp>
      <p:sp>
        <p:nvSpPr>
          <p:cNvPr id="22" name="Freeform 463">
            <a:extLst>
              <a:ext uri="{FF2B5EF4-FFF2-40B4-BE49-F238E27FC236}">
                <a16:creationId xmlns:a16="http://schemas.microsoft.com/office/drawing/2014/main" id="{407D5E4A-4A45-493E-8F5C-093ED97566C5}"/>
              </a:ext>
            </a:extLst>
          </p:cNvPr>
          <p:cNvSpPr>
            <a:spLocks noEditPoints="1"/>
          </p:cNvSpPr>
          <p:nvPr/>
        </p:nvSpPr>
        <p:spPr bwMode="auto">
          <a:xfrm>
            <a:off x="7878896" y="2201086"/>
            <a:ext cx="113892" cy="64632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rgbClr val="DA9E6A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F09509B-B36A-4370-A151-B4A7A79CBD2A}"/>
              </a:ext>
            </a:extLst>
          </p:cNvPr>
          <p:cNvSpPr txBox="1"/>
          <p:nvPr/>
        </p:nvSpPr>
        <p:spPr>
          <a:xfrm>
            <a:off x="7529140" y="436146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AE4E8A7F-F02F-4EDA-9E1E-440A8488C529}"/>
              </a:ext>
            </a:extLst>
          </p:cNvPr>
          <p:cNvCxnSpPr/>
          <p:nvPr/>
        </p:nvCxnSpPr>
        <p:spPr>
          <a:xfrm>
            <a:off x="7063993" y="4822560"/>
            <a:ext cx="162980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id="{A333FB3E-8DDC-4065-AEB3-0F651B599485}"/>
              </a:ext>
            </a:extLst>
          </p:cNvPr>
          <p:cNvSpPr/>
          <p:nvPr/>
        </p:nvSpPr>
        <p:spPr>
          <a:xfrm>
            <a:off x="7494478" y="4860395"/>
            <a:ext cx="9966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21122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25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AutoShape 17">
            <a:extLst>
              <a:ext uri="{FF2B5EF4-FFF2-40B4-BE49-F238E27FC236}">
                <a16:creationId xmlns:a16="http://schemas.microsoft.com/office/drawing/2014/main" id="{4515CC45-80D3-4F55-87E5-F0EE579DE65F}"/>
              </a:ext>
            </a:extLst>
          </p:cNvPr>
          <p:cNvCxnSpPr>
            <a:cxnSpLocks noChangeShapeType="1"/>
          </p:cNvCxnSpPr>
          <p:nvPr/>
        </p:nvCxnSpPr>
        <p:spPr bwMode="gray">
          <a:xfrm>
            <a:off x="246957" y="305235"/>
            <a:ext cx="2565691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AutoShape 13">
            <a:extLst>
              <a:ext uri="{FF2B5EF4-FFF2-40B4-BE49-F238E27FC236}">
                <a16:creationId xmlns:a16="http://schemas.microsoft.com/office/drawing/2014/main" id="{CF8538E1-CAC8-442A-ABEE-6A0BF4D091E7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1770" y="85502"/>
            <a:ext cx="193864" cy="193864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endParaRPr lang="zh-CN" altLang="en-US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A60C6A-3D87-4519-A5B9-A767A529250B}"/>
              </a:ext>
            </a:extLst>
          </p:cNvPr>
          <p:cNvSpPr txBox="1"/>
          <p:nvPr/>
        </p:nvSpPr>
        <p:spPr>
          <a:xfrm>
            <a:off x="719501" y="46079"/>
            <a:ext cx="26769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DDF1F9D-3DA2-4C73-A133-DFA34B703416}"/>
              </a:ext>
            </a:extLst>
          </p:cNvPr>
          <p:cNvSpPr/>
          <p:nvPr/>
        </p:nvSpPr>
        <p:spPr>
          <a:xfrm>
            <a:off x="1126851" y="46079"/>
            <a:ext cx="6703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/>
              <a:t>summary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18749AF-B371-474B-85A4-00A2CBA03C2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61" y="1367170"/>
            <a:ext cx="3514253" cy="3085454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52E7B4C3-E482-4237-A97E-F07B56E6D693}"/>
              </a:ext>
            </a:extLst>
          </p:cNvPr>
          <p:cNvSpPr/>
          <p:nvPr/>
        </p:nvSpPr>
        <p:spPr>
          <a:xfrm>
            <a:off x="243068" y="3041035"/>
            <a:ext cx="4421530" cy="1190625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>
              <a:solidFill>
                <a:prstClr val="white"/>
              </a:solidFill>
              <a:latin typeface="Calibri"/>
              <a:ea typeface="微软雅黑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174E1EB-29A1-402F-89D4-F4C877018B0F}"/>
              </a:ext>
            </a:extLst>
          </p:cNvPr>
          <p:cNvSpPr/>
          <p:nvPr/>
        </p:nvSpPr>
        <p:spPr>
          <a:xfrm>
            <a:off x="1213073" y="3436292"/>
            <a:ext cx="22921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9EC18E7-5FF9-4241-B72A-4EB37A6A94D0}"/>
              </a:ext>
            </a:extLst>
          </p:cNvPr>
          <p:cNvSpPr/>
          <p:nvPr/>
        </p:nvSpPr>
        <p:spPr>
          <a:xfrm>
            <a:off x="5314164" y="1367170"/>
            <a:ext cx="1215477" cy="253797"/>
          </a:xfrm>
          <a:prstGeom prst="rect">
            <a:avLst/>
          </a:prstGeom>
        </p:spPr>
        <p:txBody>
          <a:bodyPr wrap="none" lIns="68461" tIns="34231" rIns="68461" bIns="34231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单击添加标题一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88A864C-EEA1-48B4-95B3-3835C146BC77}"/>
              </a:ext>
            </a:extLst>
          </p:cNvPr>
          <p:cNvSpPr/>
          <p:nvPr/>
        </p:nvSpPr>
        <p:spPr>
          <a:xfrm>
            <a:off x="5353160" y="2348338"/>
            <a:ext cx="1215477" cy="253797"/>
          </a:xfrm>
          <a:prstGeom prst="rect">
            <a:avLst/>
          </a:prstGeom>
        </p:spPr>
        <p:txBody>
          <a:bodyPr wrap="none" lIns="68461" tIns="34231" rIns="68461" bIns="34231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单击添加标题二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9FF2AA9-0D06-4237-B0BB-93B1194BC6B4}"/>
              </a:ext>
            </a:extLst>
          </p:cNvPr>
          <p:cNvSpPr/>
          <p:nvPr/>
        </p:nvSpPr>
        <p:spPr>
          <a:xfrm>
            <a:off x="5400075" y="3360066"/>
            <a:ext cx="1215477" cy="253797"/>
          </a:xfrm>
          <a:prstGeom prst="rect">
            <a:avLst/>
          </a:prstGeom>
        </p:spPr>
        <p:txBody>
          <a:bodyPr wrap="none" lIns="68461" tIns="34231" rIns="68461" bIns="34231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单击添加标题三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3576655-62E3-4E88-AE20-D9D0CA3FD64C}"/>
              </a:ext>
            </a:extLst>
          </p:cNvPr>
          <p:cNvCxnSpPr/>
          <p:nvPr/>
        </p:nvCxnSpPr>
        <p:spPr>
          <a:xfrm>
            <a:off x="5371290" y="1729878"/>
            <a:ext cx="1956881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dash"/>
            <a:headEnd type="none" w="med" len="med"/>
            <a:tailEnd type="none" w="med" len="med"/>
          </a:ln>
          <a:effectLst/>
        </p:spPr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3F2B01C-F342-4931-A0CA-0F7D77F6F2D0}"/>
              </a:ext>
            </a:extLst>
          </p:cNvPr>
          <p:cNvCxnSpPr/>
          <p:nvPr/>
        </p:nvCxnSpPr>
        <p:spPr>
          <a:xfrm>
            <a:off x="5399794" y="2711889"/>
            <a:ext cx="1956881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dash"/>
            <a:headEnd type="none" w="med" len="med"/>
            <a:tailEnd type="none" w="med" len="med"/>
          </a:ln>
          <a:effectLst/>
        </p:spPr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4DD2C495-99E9-4412-BDB8-1E378108551B}"/>
              </a:ext>
            </a:extLst>
          </p:cNvPr>
          <p:cNvCxnSpPr/>
          <p:nvPr/>
        </p:nvCxnSpPr>
        <p:spPr>
          <a:xfrm>
            <a:off x="5451736" y="3723619"/>
            <a:ext cx="1956881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dash"/>
            <a:headEnd type="none" w="med" len="med"/>
            <a:tailEnd type="none" w="med" len="med"/>
          </a:ln>
          <a:effectLst/>
        </p:spPr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5D5B3DEB-203F-474F-9588-4758F57102AE}"/>
              </a:ext>
            </a:extLst>
          </p:cNvPr>
          <p:cNvSpPr txBox="1"/>
          <p:nvPr/>
        </p:nvSpPr>
        <p:spPr>
          <a:xfrm>
            <a:off x="5330502" y="1801009"/>
            <a:ext cx="2711566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22DC74A-4779-475A-8577-A0CD87E76EF8}"/>
              </a:ext>
            </a:extLst>
          </p:cNvPr>
          <p:cNvSpPr txBox="1"/>
          <p:nvPr/>
        </p:nvSpPr>
        <p:spPr>
          <a:xfrm>
            <a:off x="5353160" y="2795278"/>
            <a:ext cx="2711566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1C02DC9-D4DC-40EF-8643-B0212267D110}"/>
              </a:ext>
            </a:extLst>
          </p:cNvPr>
          <p:cNvSpPr txBox="1"/>
          <p:nvPr/>
        </p:nvSpPr>
        <p:spPr>
          <a:xfrm>
            <a:off x="5353160" y="3836402"/>
            <a:ext cx="27115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482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/>
      <p:bldP spid="15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AutoShape 17">
            <a:extLst>
              <a:ext uri="{FF2B5EF4-FFF2-40B4-BE49-F238E27FC236}">
                <a16:creationId xmlns:a16="http://schemas.microsoft.com/office/drawing/2014/main" id="{9E42F920-2ADB-42EE-A517-A89D423CBCDA}"/>
              </a:ext>
            </a:extLst>
          </p:cNvPr>
          <p:cNvCxnSpPr>
            <a:cxnSpLocks noChangeShapeType="1"/>
          </p:cNvCxnSpPr>
          <p:nvPr/>
        </p:nvCxnSpPr>
        <p:spPr bwMode="gray">
          <a:xfrm>
            <a:off x="246957" y="305235"/>
            <a:ext cx="2565691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AutoShape 13">
            <a:extLst>
              <a:ext uri="{FF2B5EF4-FFF2-40B4-BE49-F238E27FC236}">
                <a16:creationId xmlns:a16="http://schemas.microsoft.com/office/drawing/2014/main" id="{085CC3FF-F11E-4049-9B26-BF0E062E7F40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1770" y="85502"/>
            <a:ext cx="193864" cy="193864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endParaRPr lang="zh-CN" altLang="en-US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2BF386-9024-4206-B82E-9E6BC9F02121}"/>
              </a:ext>
            </a:extLst>
          </p:cNvPr>
          <p:cNvSpPr txBox="1"/>
          <p:nvPr/>
        </p:nvSpPr>
        <p:spPr>
          <a:xfrm>
            <a:off x="719501" y="46079"/>
            <a:ext cx="26769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CCCB94D-F644-40D5-8044-A5E0159D809B}"/>
              </a:ext>
            </a:extLst>
          </p:cNvPr>
          <p:cNvSpPr/>
          <p:nvPr/>
        </p:nvSpPr>
        <p:spPr>
          <a:xfrm>
            <a:off x="1126851" y="46079"/>
            <a:ext cx="6703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/>
              <a:t>summary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B907A56-0A8C-4D97-B289-C3D8E567B0F3}"/>
              </a:ext>
            </a:extLst>
          </p:cNvPr>
          <p:cNvGrpSpPr/>
          <p:nvPr/>
        </p:nvGrpSpPr>
        <p:grpSpPr>
          <a:xfrm>
            <a:off x="3095680" y="1368747"/>
            <a:ext cx="2861275" cy="2895820"/>
            <a:chOff x="3028564" y="1026606"/>
            <a:chExt cx="3329601" cy="3369800"/>
          </a:xfrm>
        </p:grpSpPr>
        <p:sp>
          <p:nvSpPr>
            <p:cNvPr id="7" name="Oval 3">
              <a:extLst>
                <a:ext uri="{FF2B5EF4-FFF2-40B4-BE49-F238E27FC236}">
                  <a16:creationId xmlns:a16="http://schemas.microsoft.com/office/drawing/2014/main" id="{94297BF1-55D3-4D2A-A968-F6BD4E49B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4543" y="2110823"/>
              <a:ext cx="1172654" cy="117265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76200">
              <a:solidFill>
                <a:schemeClr val="bg1">
                  <a:lumMod val="5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 sz="2400" dirty="0"/>
            </a:p>
          </p:txBody>
        </p:sp>
        <p:sp>
          <p:nvSpPr>
            <p:cNvPr id="8" name="Freeform: Shape 4">
              <a:extLst>
                <a:ext uri="{FF2B5EF4-FFF2-40B4-BE49-F238E27FC236}">
                  <a16:creationId xmlns:a16="http://schemas.microsoft.com/office/drawing/2014/main" id="{F5C7B0DF-0C38-4B1B-9795-9F99C2AA37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4308" y="1026606"/>
              <a:ext cx="2459012" cy="1392024"/>
            </a:xfrm>
            <a:custGeom>
              <a:avLst/>
              <a:gdLst>
                <a:gd name="T0" fmla="*/ 1248 w 1248"/>
                <a:gd name="T1" fmla="*/ 706 h 706"/>
                <a:gd name="T2" fmla="*/ 1233 w 1248"/>
                <a:gd name="T3" fmla="*/ 520 h 706"/>
                <a:gd name="T4" fmla="*/ 1192 w 1248"/>
                <a:gd name="T5" fmla="*/ 567 h 706"/>
                <a:gd name="T6" fmla="*/ 1182 w 1248"/>
                <a:gd name="T7" fmla="*/ 542 h 706"/>
                <a:gd name="T8" fmla="*/ 623 w 1248"/>
                <a:gd name="T9" fmla="*/ 282 h 706"/>
                <a:gd name="T10" fmla="*/ 312 w 1248"/>
                <a:gd name="T11" fmla="*/ 0 h 706"/>
                <a:gd name="T12" fmla="*/ 0 w 1248"/>
                <a:gd name="T13" fmla="*/ 312 h 706"/>
                <a:gd name="T14" fmla="*/ 226 w 1248"/>
                <a:gd name="T15" fmla="*/ 612 h 706"/>
                <a:gd name="T16" fmla="*/ 226 w 1248"/>
                <a:gd name="T17" fmla="*/ 613 h 706"/>
                <a:gd name="T18" fmla="*/ 250 w 1248"/>
                <a:gd name="T19" fmla="*/ 619 h 706"/>
                <a:gd name="T20" fmla="*/ 251 w 1248"/>
                <a:gd name="T21" fmla="*/ 618 h 706"/>
                <a:gd name="T22" fmla="*/ 251 w 1248"/>
                <a:gd name="T23" fmla="*/ 619 h 706"/>
                <a:gd name="T24" fmla="*/ 511 w 1248"/>
                <a:gd name="T25" fmla="*/ 369 h 706"/>
                <a:gd name="T26" fmla="*/ 627 w 1248"/>
                <a:gd name="T27" fmla="*/ 329 h 706"/>
                <a:gd name="T28" fmla="*/ 1181 w 1248"/>
                <a:gd name="T29" fmla="*/ 572 h 706"/>
                <a:gd name="T30" fmla="*/ 1117 w 1248"/>
                <a:gd name="T31" fmla="*/ 573 h 706"/>
                <a:gd name="T32" fmla="*/ 1248 w 1248"/>
                <a:gd name="T33" fmla="*/ 706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8" h="706">
                  <a:moveTo>
                    <a:pt x="1248" y="706"/>
                  </a:moveTo>
                  <a:cubicBezTo>
                    <a:pt x="1233" y="520"/>
                    <a:pt x="1233" y="520"/>
                    <a:pt x="1233" y="520"/>
                  </a:cubicBezTo>
                  <a:cubicBezTo>
                    <a:pt x="1192" y="567"/>
                    <a:pt x="1192" y="567"/>
                    <a:pt x="1192" y="567"/>
                  </a:cubicBezTo>
                  <a:cubicBezTo>
                    <a:pt x="1188" y="556"/>
                    <a:pt x="1187" y="553"/>
                    <a:pt x="1182" y="542"/>
                  </a:cubicBezTo>
                  <a:cubicBezTo>
                    <a:pt x="1086" y="336"/>
                    <a:pt x="851" y="233"/>
                    <a:pt x="623" y="282"/>
                  </a:cubicBezTo>
                  <a:cubicBezTo>
                    <a:pt x="607" y="124"/>
                    <a:pt x="474" y="0"/>
                    <a:pt x="312" y="0"/>
                  </a:cubicBezTo>
                  <a:cubicBezTo>
                    <a:pt x="140" y="0"/>
                    <a:pt x="0" y="140"/>
                    <a:pt x="0" y="312"/>
                  </a:cubicBezTo>
                  <a:cubicBezTo>
                    <a:pt x="0" y="455"/>
                    <a:pt x="96" y="575"/>
                    <a:pt x="226" y="612"/>
                  </a:cubicBezTo>
                  <a:cubicBezTo>
                    <a:pt x="226" y="613"/>
                    <a:pt x="226" y="613"/>
                    <a:pt x="226" y="613"/>
                  </a:cubicBezTo>
                  <a:cubicBezTo>
                    <a:pt x="234" y="615"/>
                    <a:pt x="242" y="617"/>
                    <a:pt x="250" y="619"/>
                  </a:cubicBezTo>
                  <a:cubicBezTo>
                    <a:pt x="250" y="619"/>
                    <a:pt x="251" y="619"/>
                    <a:pt x="251" y="618"/>
                  </a:cubicBezTo>
                  <a:cubicBezTo>
                    <a:pt x="251" y="619"/>
                    <a:pt x="251" y="619"/>
                    <a:pt x="251" y="619"/>
                  </a:cubicBezTo>
                  <a:cubicBezTo>
                    <a:pt x="303" y="514"/>
                    <a:pt x="393" y="423"/>
                    <a:pt x="511" y="369"/>
                  </a:cubicBezTo>
                  <a:cubicBezTo>
                    <a:pt x="580" y="337"/>
                    <a:pt x="626" y="329"/>
                    <a:pt x="627" y="329"/>
                  </a:cubicBezTo>
                  <a:cubicBezTo>
                    <a:pt x="853" y="278"/>
                    <a:pt x="1082" y="370"/>
                    <a:pt x="1181" y="572"/>
                  </a:cubicBezTo>
                  <a:cubicBezTo>
                    <a:pt x="1117" y="573"/>
                    <a:pt x="1117" y="573"/>
                    <a:pt x="1117" y="573"/>
                  </a:cubicBezTo>
                  <a:lnTo>
                    <a:pt x="1248" y="706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/>
            </a:p>
          </p:txBody>
        </p:sp>
        <p:sp>
          <p:nvSpPr>
            <p:cNvPr id="9" name="Freeform: Shape 5">
              <a:extLst>
                <a:ext uri="{FF2B5EF4-FFF2-40B4-BE49-F238E27FC236}">
                  <a16:creationId xmlns:a16="http://schemas.microsoft.com/office/drawing/2014/main" id="{01E5AC65-3B15-44ED-9859-5EFC9064C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1211" y="1050726"/>
              <a:ext cx="1389726" cy="2461308"/>
            </a:xfrm>
            <a:custGeom>
              <a:avLst/>
              <a:gdLst>
                <a:gd name="T0" fmla="*/ 0 w 705"/>
                <a:gd name="T1" fmla="*/ 1249 h 1249"/>
                <a:gd name="T2" fmla="*/ 186 w 705"/>
                <a:gd name="T3" fmla="*/ 1234 h 1249"/>
                <a:gd name="T4" fmla="*/ 138 w 705"/>
                <a:gd name="T5" fmla="*/ 1192 h 1249"/>
                <a:gd name="T6" fmla="*/ 163 w 705"/>
                <a:gd name="T7" fmla="*/ 1182 h 1249"/>
                <a:gd name="T8" fmla="*/ 423 w 705"/>
                <a:gd name="T9" fmla="*/ 623 h 1249"/>
                <a:gd name="T10" fmla="*/ 704 w 705"/>
                <a:gd name="T11" fmla="*/ 312 h 1249"/>
                <a:gd name="T12" fmla="*/ 392 w 705"/>
                <a:gd name="T13" fmla="*/ 0 h 1249"/>
                <a:gd name="T14" fmla="*/ 92 w 705"/>
                <a:gd name="T15" fmla="*/ 227 h 1249"/>
                <a:gd name="T16" fmla="*/ 92 w 705"/>
                <a:gd name="T17" fmla="*/ 227 h 1249"/>
                <a:gd name="T18" fmla="*/ 86 w 705"/>
                <a:gd name="T19" fmla="*/ 251 h 1249"/>
                <a:gd name="T20" fmla="*/ 86 w 705"/>
                <a:gd name="T21" fmla="*/ 251 h 1249"/>
                <a:gd name="T22" fmla="*/ 86 w 705"/>
                <a:gd name="T23" fmla="*/ 252 h 1249"/>
                <a:gd name="T24" fmla="*/ 336 w 705"/>
                <a:gd name="T25" fmla="*/ 512 h 1249"/>
                <a:gd name="T26" fmla="*/ 376 w 705"/>
                <a:gd name="T27" fmla="*/ 627 h 1249"/>
                <a:gd name="T28" fmla="*/ 134 w 705"/>
                <a:gd name="T29" fmla="*/ 1182 h 1249"/>
                <a:gd name="T30" fmla="*/ 133 w 705"/>
                <a:gd name="T31" fmla="*/ 1118 h 1249"/>
                <a:gd name="T32" fmla="*/ 0 w 705"/>
                <a:gd name="T33" fmla="*/ 1249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5" h="1249">
                  <a:moveTo>
                    <a:pt x="0" y="1249"/>
                  </a:moveTo>
                  <a:cubicBezTo>
                    <a:pt x="186" y="1234"/>
                    <a:pt x="186" y="1234"/>
                    <a:pt x="186" y="1234"/>
                  </a:cubicBezTo>
                  <a:cubicBezTo>
                    <a:pt x="138" y="1192"/>
                    <a:pt x="138" y="1192"/>
                    <a:pt x="138" y="1192"/>
                  </a:cubicBezTo>
                  <a:cubicBezTo>
                    <a:pt x="149" y="1188"/>
                    <a:pt x="152" y="1187"/>
                    <a:pt x="163" y="1182"/>
                  </a:cubicBezTo>
                  <a:cubicBezTo>
                    <a:pt x="370" y="1087"/>
                    <a:pt x="472" y="851"/>
                    <a:pt x="423" y="623"/>
                  </a:cubicBezTo>
                  <a:cubicBezTo>
                    <a:pt x="581" y="608"/>
                    <a:pt x="705" y="474"/>
                    <a:pt x="704" y="312"/>
                  </a:cubicBezTo>
                  <a:cubicBezTo>
                    <a:pt x="704" y="140"/>
                    <a:pt x="564" y="0"/>
                    <a:pt x="392" y="0"/>
                  </a:cubicBezTo>
                  <a:cubicBezTo>
                    <a:pt x="249" y="1"/>
                    <a:pt x="129" y="96"/>
                    <a:pt x="92" y="227"/>
                  </a:cubicBezTo>
                  <a:cubicBezTo>
                    <a:pt x="92" y="227"/>
                    <a:pt x="92" y="227"/>
                    <a:pt x="92" y="227"/>
                  </a:cubicBezTo>
                  <a:cubicBezTo>
                    <a:pt x="90" y="235"/>
                    <a:pt x="88" y="243"/>
                    <a:pt x="86" y="251"/>
                  </a:cubicBezTo>
                  <a:cubicBezTo>
                    <a:pt x="86" y="251"/>
                    <a:pt x="86" y="251"/>
                    <a:pt x="86" y="251"/>
                  </a:cubicBezTo>
                  <a:cubicBezTo>
                    <a:pt x="86" y="252"/>
                    <a:pt x="86" y="252"/>
                    <a:pt x="86" y="252"/>
                  </a:cubicBezTo>
                  <a:cubicBezTo>
                    <a:pt x="191" y="304"/>
                    <a:pt x="281" y="394"/>
                    <a:pt x="336" y="512"/>
                  </a:cubicBezTo>
                  <a:cubicBezTo>
                    <a:pt x="368" y="580"/>
                    <a:pt x="376" y="626"/>
                    <a:pt x="376" y="627"/>
                  </a:cubicBezTo>
                  <a:cubicBezTo>
                    <a:pt x="427" y="854"/>
                    <a:pt x="335" y="1083"/>
                    <a:pt x="134" y="1182"/>
                  </a:cubicBezTo>
                  <a:cubicBezTo>
                    <a:pt x="133" y="1118"/>
                    <a:pt x="133" y="1118"/>
                    <a:pt x="133" y="1118"/>
                  </a:cubicBezTo>
                  <a:lnTo>
                    <a:pt x="0" y="124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0" name="Freeform: Shape 6">
              <a:extLst>
                <a:ext uri="{FF2B5EF4-FFF2-40B4-BE49-F238E27FC236}">
                  <a16:creationId xmlns:a16="http://schemas.microsoft.com/office/drawing/2014/main" id="{B652C5FF-8276-4085-AC56-64E225CD8D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6659" y="3006681"/>
              <a:ext cx="2501506" cy="1326557"/>
            </a:xfrm>
            <a:custGeom>
              <a:avLst/>
              <a:gdLst>
                <a:gd name="T0" fmla="*/ 0 w 1270"/>
                <a:gd name="T1" fmla="*/ 0 h 673"/>
                <a:gd name="T2" fmla="*/ 23 w 1270"/>
                <a:gd name="T3" fmla="*/ 185 h 673"/>
                <a:gd name="T4" fmla="*/ 62 w 1270"/>
                <a:gd name="T5" fmla="*/ 136 h 673"/>
                <a:gd name="T6" fmla="*/ 73 w 1270"/>
                <a:gd name="T7" fmla="*/ 160 h 673"/>
                <a:gd name="T8" fmla="*/ 642 w 1270"/>
                <a:gd name="T9" fmla="*/ 398 h 673"/>
                <a:gd name="T10" fmla="*/ 964 w 1270"/>
                <a:gd name="T11" fmla="*/ 666 h 673"/>
                <a:gd name="T12" fmla="*/ 1263 w 1270"/>
                <a:gd name="T13" fmla="*/ 341 h 673"/>
                <a:gd name="T14" fmla="*/ 1025 w 1270"/>
                <a:gd name="T15" fmla="*/ 51 h 673"/>
                <a:gd name="T16" fmla="*/ 1025 w 1270"/>
                <a:gd name="T17" fmla="*/ 51 h 673"/>
                <a:gd name="T18" fmla="*/ 1000 w 1270"/>
                <a:gd name="T19" fmla="*/ 46 h 673"/>
                <a:gd name="T20" fmla="*/ 1000 w 1270"/>
                <a:gd name="T21" fmla="*/ 46 h 673"/>
                <a:gd name="T22" fmla="*/ 999 w 1270"/>
                <a:gd name="T23" fmla="*/ 46 h 673"/>
                <a:gd name="T24" fmla="*/ 750 w 1270"/>
                <a:gd name="T25" fmla="*/ 306 h 673"/>
                <a:gd name="T26" fmla="*/ 636 w 1270"/>
                <a:gd name="T27" fmla="*/ 351 h 673"/>
                <a:gd name="T28" fmla="*/ 72 w 1270"/>
                <a:gd name="T29" fmla="*/ 131 h 673"/>
                <a:gd name="T30" fmla="*/ 136 w 1270"/>
                <a:gd name="T31" fmla="*/ 127 h 673"/>
                <a:gd name="T32" fmla="*/ 0 w 1270"/>
                <a:gd name="T3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0" h="673">
                  <a:moveTo>
                    <a:pt x="0" y="0"/>
                  </a:moveTo>
                  <a:cubicBezTo>
                    <a:pt x="23" y="185"/>
                    <a:pt x="23" y="185"/>
                    <a:pt x="23" y="185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6" y="147"/>
                    <a:pt x="67" y="150"/>
                    <a:pt x="73" y="160"/>
                  </a:cubicBezTo>
                  <a:cubicBezTo>
                    <a:pt x="177" y="363"/>
                    <a:pt x="416" y="456"/>
                    <a:pt x="642" y="398"/>
                  </a:cubicBezTo>
                  <a:cubicBezTo>
                    <a:pt x="664" y="555"/>
                    <a:pt x="802" y="673"/>
                    <a:pt x="964" y="666"/>
                  </a:cubicBezTo>
                  <a:cubicBezTo>
                    <a:pt x="1136" y="659"/>
                    <a:pt x="1270" y="514"/>
                    <a:pt x="1263" y="341"/>
                  </a:cubicBezTo>
                  <a:cubicBezTo>
                    <a:pt x="1257" y="199"/>
                    <a:pt x="1157" y="83"/>
                    <a:pt x="1025" y="51"/>
                  </a:cubicBezTo>
                  <a:cubicBezTo>
                    <a:pt x="1025" y="51"/>
                    <a:pt x="1025" y="51"/>
                    <a:pt x="1025" y="51"/>
                  </a:cubicBezTo>
                  <a:cubicBezTo>
                    <a:pt x="1017" y="49"/>
                    <a:pt x="1009" y="47"/>
                    <a:pt x="1000" y="46"/>
                  </a:cubicBezTo>
                  <a:cubicBezTo>
                    <a:pt x="1000" y="46"/>
                    <a:pt x="1000" y="46"/>
                    <a:pt x="1000" y="46"/>
                  </a:cubicBezTo>
                  <a:cubicBezTo>
                    <a:pt x="1000" y="46"/>
                    <a:pt x="1000" y="46"/>
                    <a:pt x="999" y="46"/>
                  </a:cubicBezTo>
                  <a:cubicBezTo>
                    <a:pt x="952" y="153"/>
                    <a:pt x="866" y="247"/>
                    <a:pt x="750" y="306"/>
                  </a:cubicBezTo>
                  <a:cubicBezTo>
                    <a:pt x="683" y="341"/>
                    <a:pt x="637" y="351"/>
                    <a:pt x="636" y="351"/>
                  </a:cubicBezTo>
                  <a:cubicBezTo>
                    <a:pt x="412" y="411"/>
                    <a:pt x="180" y="328"/>
                    <a:pt x="72" y="131"/>
                  </a:cubicBezTo>
                  <a:cubicBezTo>
                    <a:pt x="136" y="127"/>
                    <a:pt x="136" y="127"/>
                    <a:pt x="136" y="1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D0D0D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/>
            </a:p>
          </p:txBody>
        </p:sp>
        <p:sp>
          <p:nvSpPr>
            <p:cNvPr id="11" name="Freeform: Shape 7">
              <a:extLst>
                <a:ext uri="{FF2B5EF4-FFF2-40B4-BE49-F238E27FC236}">
                  <a16:creationId xmlns:a16="http://schemas.microsoft.com/office/drawing/2014/main" id="{C8BDD1DD-570F-4C0C-BC25-66D8F6B7A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564" y="1892602"/>
              <a:ext cx="1324260" cy="2503804"/>
            </a:xfrm>
            <a:custGeom>
              <a:avLst/>
              <a:gdLst>
                <a:gd name="T0" fmla="*/ 672 w 672"/>
                <a:gd name="T1" fmla="*/ 0 h 1271"/>
                <a:gd name="T2" fmla="*/ 487 w 672"/>
                <a:gd name="T3" fmla="*/ 23 h 1271"/>
                <a:gd name="T4" fmla="*/ 536 w 672"/>
                <a:gd name="T5" fmla="*/ 62 h 1271"/>
                <a:gd name="T6" fmla="*/ 511 w 672"/>
                <a:gd name="T7" fmla="*/ 73 h 1271"/>
                <a:gd name="T8" fmla="*/ 275 w 672"/>
                <a:gd name="T9" fmla="*/ 643 h 1271"/>
                <a:gd name="T10" fmla="*/ 7 w 672"/>
                <a:gd name="T11" fmla="*/ 965 h 1271"/>
                <a:gd name="T12" fmla="*/ 332 w 672"/>
                <a:gd name="T13" fmla="*/ 1263 h 1271"/>
                <a:gd name="T14" fmla="*/ 622 w 672"/>
                <a:gd name="T15" fmla="*/ 1025 h 1271"/>
                <a:gd name="T16" fmla="*/ 622 w 672"/>
                <a:gd name="T17" fmla="*/ 1025 h 1271"/>
                <a:gd name="T18" fmla="*/ 627 w 672"/>
                <a:gd name="T19" fmla="*/ 1000 h 1271"/>
                <a:gd name="T20" fmla="*/ 627 w 672"/>
                <a:gd name="T21" fmla="*/ 1000 h 1271"/>
                <a:gd name="T22" fmla="*/ 627 w 672"/>
                <a:gd name="T23" fmla="*/ 999 h 1271"/>
                <a:gd name="T24" fmla="*/ 366 w 672"/>
                <a:gd name="T25" fmla="*/ 750 h 1271"/>
                <a:gd name="T26" fmla="*/ 322 w 672"/>
                <a:gd name="T27" fmla="*/ 636 h 1271"/>
                <a:gd name="T28" fmla="*/ 541 w 672"/>
                <a:gd name="T29" fmla="*/ 72 h 1271"/>
                <a:gd name="T30" fmla="*/ 545 w 672"/>
                <a:gd name="T31" fmla="*/ 136 h 1271"/>
                <a:gd name="T32" fmla="*/ 672 w 672"/>
                <a:gd name="T33" fmla="*/ 0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2" h="1271">
                  <a:moveTo>
                    <a:pt x="672" y="0"/>
                  </a:moveTo>
                  <a:cubicBezTo>
                    <a:pt x="487" y="23"/>
                    <a:pt x="487" y="23"/>
                    <a:pt x="487" y="23"/>
                  </a:cubicBezTo>
                  <a:cubicBezTo>
                    <a:pt x="536" y="62"/>
                    <a:pt x="536" y="62"/>
                    <a:pt x="536" y="62"/>
                  </a:cubicBezTo>
                  <a:cubicBezTo>
                    <a:pt x="525" y="67"/>
                    <a:pt x="522" y="68"/>
                    <a:pt x="511" y="73"/>
                  </a:cubicBezTo>
                  <a:cubicBezTo>
                    <a:pt x="309" y="177"/>
                    <a:pt x="217" y="416"/>
                    <a:pt x="275" y="643"/>
                  </a:cubicBezTo>
                  <a:cubicBezTo>
                    <a:pt x="117" y="665"/>
                    <a:pt x="0" y="803"/>
                    <a:pt x="7" y="965"/>
                  </a:cubicBezTo>
                  <a:cubicBezTo>
                    <a:pt x="14" y="1137"/>
                    <a:pt x="159" y="1271"/>
                    <a:pt x="332" y="1263"/>
                  </a:cubicBezTo>
                  <a:cubicBezTo>
                    <a:pt x="474" y="1257"/>
                    <a:pt x="590" y="1157"/>
                    <a:pt x="622" y="1025"/>
                  </a:cubicBezTo>
                  <a:cubicBezTo>
                    <a:pt x="622" y="1025"/>
                    <a:pt x="622" y="1025"/>
                    <a:pt x="622" y="1025"/>
                  </a:cubicBezTo>
                  <a:cubicBezTo>
                    <a:pt x="624" y="1017"/>
                    <a:pt x="626" y="1009"/>
                    <a:pt x="627" y="1000"/>
                  </a:cubicBezTo>
                  <a:cubicBezTo>
                    <a:pt x="627" y="1000"/>
                    <a:pt x="627" y="1000"/>
                    <a:pt x="627" y="1000"/>
                  </a:cubicBezTo>
                  <a:cubicBezTo>
                    <a:pt x="627" y="1000"/>
                    <a:pt x="627" y="1000"/>
                    <a:pt x="627" y="999"/>
                  </a:cubicBezTo>
                  <a:cubicBezTo>
                    <a:pt x="520" y="952"/>
                    <a:pt x="426" y="866"/>
                    <a:pt x="366" y="750"/>
                  </a:cubicBezTo>
                  <a:cubicBezTo>
                    <a:pt x="331" y="683"/>
                    <a:pt x="322" y="637"/>
                    <a:pt x="322" y="636"/>
                  </a:cubicBezTo>
                  <a:cubicBezTo>
                    <a:pt x="261" y="412"/>
                    <a:pt x="344" y="180"/>
                    <a:pt x="541" y="72"/>
                  </a:cubicBezTo>
                  <a:cubicBezTo>
                    <a:pt x="545" y="136"/>
                    <a:pt x="545" y="136"/>
                    <a:pt x="545" y="136"/>
                  </a:cubicBezTo>
                  <a:lnTo>
                    <a:pt x="672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2" name="TextBox 8">
              <a:extLst>
                <a:ext uri="{FF2B5EF4-FFF2-40B4-BE49-F238E27FC236}">
                  <a16:creationId xmlns:a16="http://schemas.microsoft.com/office/drawing/2014/main" id="{9555243D-12EE-44D6-8814-FBCC6DB48DC4}"/>
                </a:ext>
              </a:extLst>
            </p:cNvPr>
            <p:cNvSpPr txBox="1"/>
            <p:nvPr/>
          </p:nvSpPr>
          <p:spPr>
            <a:xfrm>
              <a:off x="4124752" y="2544791"/>
              <a:ext cx="1052236" cy="253915"/>
            </a:xfrm>
            <a:prstGeom prst="rect">
              <a:avLst/>
            </a:prstGeom>
            <a:noFill/>
          </p:spPr>
          <p:txBody>
            <a:bodyPr wrap="none" anchor="ctr">
              <a:normAutofit fontScale="47500" lnSpcReduction="20000"/>
            </a:bodyPr>
            <a:lstStyle/>
            <a:p>
              <a:pPr algn="ctr"/>
              <a:r>
                <a:rPr lang="zh-CN" altLang="en-US" sz="213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80A8E0CC-5DFA-4167-A46D-A5DEBD70473E}"/>
              </a:ext>
            </a:extLst>
          </p:cNvPr>
          <p:cNvSpPr txBox="1"/>
          <p:nvPr/>
        </p:nvSpPr>
        <p:spPr>
          <a:xfrm>
            <a:off x="879662" y="158772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7" name="Rectangle 24">
            <a:extLst>
              <a:ext uri="{FF2B5EF4-FFF2-40B4-BE49-F238E27FC236}">
                <a16:creationId xmlns:a16="http://schemas.microsoft.com/office/drawing/2014/main" id="{E1774FC0-5EDB-4755-AC89-EA675106E2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153" y="1368072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273D983-AFD6-4DC0-89D7-2EE3D7A51319}"/>
              </a:ext>
            </a:extLst>
          </p:cNvPr>
          <p:cNvSpPr txBox="1"/>
          <p:nvPr/>
        </p:nvSpPr>
        <p:spPr>
          <a:xfrm>
            <a:off x="879662" y="374579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9" name="Rectangle 24">
            <a:extLst>
              <a:ext uri="{FF2B5EF4-FFF2-40B4-BE49-F238E27FC236}">
                <a16:creationId xmlns:a16="http://schemas.microsoft.com/office/drawing/2014/main" id="{95545875-080D-423F-89C5-85F55DFB53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153" y="3526144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2FB3AE6-ECD6-4E2E-B3A9-016442FB98C4}"/>
              </a:ext>
            </a:extLst>
          </p:cNvPr>
          <p:cNvSpPr txBox="1"/>
          <p:nvPr/>
        </p:nvSpPr>
        <p:spPr>
          <a:xfrm>
            <a:off x="6163666" y="158935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1" name="Rectangle 24">
            <a:extLst>
              <a:ext uri="{FF2B5EF4-FFF2-40B4-BE49-F238E27FC236}">
                <a16:creationId xmlns:a16="http://schemas.microsoft.com/office/drawing/2014/main" id="{A20F8FEE-CEEF-443A-96FD-7945EF71C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0157" y="1369705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C7180DC-8CA0-4E7B-9C98-E4EC1481B816}"/>
              </a:ext>
            </a:extLst>
          </p:cNvPr>
          <p:cNvSpPr txBox="1"/>
          <p:nvPr/>
        </p:nvSpPr>
        <p:spPr>
          <a:xfrm>
            <a:off x="6163666" y="378751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3" name="Rectangle 24">
            <a:extLst>
              <a:ext uri="{FF2B5EF4-FFF2-40B4-BE49-F238E27FC236}">
                <a16:creationId xmlns:a16="http://schemas.microsoft.com/office/drawing/2014/main" id="{5029BF83-E080-40F8-8EC4-C49750EB4B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0157" y="3567862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206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AutoShape 17">
            <a:extLst>
              <a:ext uri="{FF2B5EF4-FFF2-40B4-BE49-F238E27FC236}">
                <a16:creationId xmlns:a16="http://schemas.microsoft.com/office/drawing/2014/main" id="{65E00835-DBD7-4A23-9012-2FC1226A3DCB}"/>
              </a:ext>
            </a:extLst>
          </p:cNvPr>
          <p:cNvCxnSpPr>
            <a:cxnSpLocks noChangeShapeType="1"/>
          </p:cNvCxnSpPr>
          <p:nvPr/>
        </p:nvCxnSpPr>
        <p:spPr bwMode="gray">
          <a:xfrm>
            <a:off x="246957" y="305235"/>
            <a:ext cx="2565691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AutoShape 13">
            <a:extLst>
              <a:ext uri="{FF2B5EF4-FFF2-40B4-BE49-F238E27FC236}">
                <a16:creationId xmlns:a16="http://schemas.microsoft.com/office/drawing/2014/main" id="{32099774-CDB4-451F-86A3-F49D36C4CCC4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1770" y="85502"/>
            <a:ext cx="193864" cy="193864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endParaRPr lang="zh-CN" altLang="en-US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486090-6A2A-48DF-8859-4DCD87AD6495}"/>
              </a:ext>
            </a:extLst>
          </p:cNvPr>
          <p:cNvSpPr txBox="1"/>
          <p:nvPr/>
        </p:nvSpPr>
        <p:spPr>
          <a:xfrm>
            <a:off x="719501" y="46079"/>
            <a:ext cx="26769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9F084F5-974D-4B6E-AC72-C05B82ECCE16}"/>
              </a:ext>
            </a:extLst>
          </p:cNvPr>
          <p:cNvSpPr/>
          <p:nvPr/>
        </p:nvSpPr>
        <p:spPr>
          <a:xfrm>
            <a:off x="1126851" y="46079"/>
            <a:ext cx="6703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/>
              <a:t>summary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A1372B5-7D2D-409F-9A3C-09F2903B0920}"/>
              </a:ext>
            </a:extLst>
          </p:cNvPr>
          <p:cNvGrpSpPr/>
          <p:nvPr/>
        </p:nvGrpSpPr>
        <p:grpSpPr>
          <a:xfrm>
            <a:off x="2626057" y="1068217"/>
            <a:ext cx="4032275" cy="2949060"/>
            <a:chOff x="3407817" y="1774745"/>
            <a:chExt cx="5376367" cy="3932080"/>
          </a:xfrm>
        </p:grpSpPr>
        <p:cxnSp>
          <p:nvCxnSpPr>
            <p:cNvPr id="7" name="Straight Connector 54">
              <a:extLst>
                <a:ext uri="{FF2B5EF4-FFF2-40B4-BE49-F238E27FC236}">
                  <a16:creationId xmlns:a16="http://schemas.microsoft.com/office/drawing/2014/main" id="{DB8F0BE4-2F87-46F2-8011-F767EDCBEFF1}"/>
                </a:ext>
              </a:extLst>
            </p:cNvPr>
            <p:cNvCxnSpPr/>
            <p:nvPr/>
          </p:nvCxnSpPr>
          <p:spPr>
            <a:xfrm>
              <a:off x="4026188" y="4366818"/>
              <a:ext cx="533102" cy="664119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" name="Straight Connector 55">
              <a:extLst>
                <a:ext uri="{FF2B5EF4-FFF2-40B4-BE49-F238E27FC236}">
                  <a16:creationId xmlns:a16="http://schemas.microsoft.com/office/drawing/2014/main" id="{479B706A-B38F-4F59-89CC-9E870546FFA9}"/>
                </a:ext>
              </a:extLst>
            </p:cNvPr>
            <p:cNvCxnSpPr/>
            <p:nvPr/>
          </p:nvCxnSpPr>
          <p:spPr>
            <a:xfrm flipH="1">
              <a:off x="5112162" y="4784271"/>
              <a:ext cx="867577" cy="433790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Straight Connector 56">
              <a:extLst>
                <a:ext uri="{FF2B5EF4-FFF2-40B4-BE49-F238E27FC236}">
                  <a16:creationId xmlns:a16="http://schemas.microsoft.com/office/drawing/2014/main" id="{651C39D7-166A-4B63-BC33-7F491F3AE84A}"/>
                </a:ext>
              </a:extLst>
            </p:cNvPr>
            <p:cNvCxnSpPr/>
            <p:nvPr/>
          </p:nvCxnSpPr>
          <p:spPr>
            <a:xfrm flipH="1">
              <a:off x="6498587" y="3346813"/>
              <a:ext cx="229654" cy="952634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Straight Connector 57">
              <a:extLst>
                <a:ext uri="{FF2B5EF4-FFF2-40B4-BE49-F238E27FC236}">
                  <a16:creationId xmlns:a16="http://schemas.microsoft.com/office/drawing/2014/main" id="{453C971D-C135-4285-BDBB-FAC23907F315}"/>
                </a:ext>
              </a:extLst>
            </p:cNvPr>
            <p:cNvCxnSpPr/>
            <p:nvPr/>
          </p:nvCxnSpPr>
          <p:spPr>
            <a:xfrm flipV="1">
              <a:off x="7154620" y="2306327"/>
              <a:ext cx="938298" cy="483994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" name="Oval 78">
              <a:extLst>
                <a:ext uri="{FF2B5EF4-FFF2-40B4-BE49-F238E27FC236}">
                  <a16:creationId xmlns:a16="http://schemas.microsoft.com/office/drawing/2014/main" id="{EBF6727D-7DC8-418F-9204-54F6A9B3520F}"/>
                </a:ext>
              </a:extLst>
            </p:cNvPr>
            <p:cNvSpPr/>
            <p:nvPr/>
          </p:nvSpPr>
          <p:spPr>
            <a:xfrm>
              <a:off x="6464724" y="2624096"/>
              <a:ext cx="731798" cy="73179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1350"/>
            </a:p>
          </p:txBody>
        </p:sp>
        <p:sp>
          <p:nvSpPr>
            <p:cNvPr id="12" name="Freeform: Shape 108">
              <a:extLst>
                <a:ext uri="{FF2B5EF4-FFF2-40B4-BE49-F238E27FC236}">
                  <a16:creationId xmlns:a16="http://schemas.microsoft.com/office/drawing/2014/main" id="{A5D619C2-56C8-4578-9948-47C984F8C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1862" y="2751234"/>
              <a:ext cx="477523" cy="47752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3" name="Oval 86">
              <a:extLst>
                <a:ext uri="{FF2B5EF4-FFF2-40B4-BE49-F238E27FC236}">
                  <a16:creationId xmlns:a16="http://schemas.microsoft.com/office/drawing/2014/main" id="{E54E4452-3D9C-4AD2-9913-511BD27C3B80}"/>
                </a:ext>
              </a:extLst>
            </p:cNvPr>
            <p:cNvSpPr/>
            <p:nvPr/>
          </p:nvSpPr>
          <p:spPr>
            <a:xfrm>
              <a:off x="5937943" y="4249719"/>
              <a:ext cx="731798" cy="731798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1350" dirty="0"/>
            </a:p>
          </p:txBody>
        </p:sp>
        <p:sp>
          <p:nvSpPr>
            <p:cNvPr id="14" name="Freeform: Shape 109">
              <a:extLst>
                <a:ext uri="{FF2B5EF4-FFF2-40B4-BE49-F238E27FC236}">
                  <a16:creationId xmlns:a16="http://schemas.microsoft.com/office/drawing/2014/main" id="{E360AC99-1FB8-4F00-893F-883DB01DE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5081" y="4376857"/>
              <a:ext cx="477523" cy="47752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5" name="Oval 62">
              <a:extLst>
                <a:ext uri="{FF2B5EF4-FFF2-40B4-BE49-F238E27FC236}">
                  <a16:creationId xmlns:a16="http://schemas.microsoft.com/office/drawing/2014/main" id="{A0FF2A33-F2CC-4D3C-A3BE-19B89F238F8D}"/>
                </a:ext>
              </a:extLst>
            </p:cNvPr>
            <p:cNvSpPr/>
            <p:nvPr/>
          </p:nvSpPr>
          <p:spPr>
            <a:xfrm>
              <a:off x="3407817" y="3719644"/>
              <a:ext cx="731798" cy="731798"/>
            </a:xfrm>
            <a:prstGeom prst="ellipse">
              <a:avLst/>
            </a:prstGeom>
            <a:solidFill>
              <a:srgbClr val="0D0D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1350" dirty="0"/>
            </a:p>
          </p:txBody>
        </p:sp>
        <p:sp>
          <p:nvSpPr>
            <p:cNvPr id="16" name="Freeform: Shape 110">
              <a:extLst>
                <a:ext uri="{FF2B5EF4-FFF2-40B4-BE49-F238E27FC236}">
                  <a16:creationId xmlns:a16="http://schemas.microsoft.com/office/drawing/2014/main" id="{D99DBA65-9852-4508-AA51-BECA3512BB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4955" y="3843130"/>
              <a:ext cx="477523" cy="477523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7" name="Oval 83">
              <a:extLst>
                <a:ext uri="{FF2B5EF4-FFF2-40B4-BE49-F238E27FC236}">
                  <a16:creationId xmlns:a16="http://schemas.microsoft.com/office/drawing/2014/main" id="{40497E83-B4C0-48B3-A695-F489825F45AB}"/>
                </a:ext>
              </a:extLst>
            </p:cNvPr>
            <p:cNvSpPr/>
            <p:nvPr/>
          </p:nvSpPr>
          <p:spPr>
            <a:xfrm>
              <a:off x="4396824" y="4975027"/>
              <a:ext cx="731798" cy="73179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1350" dirty="0"/>
            </a:p>
          </p:txBody>
        </p:sp>
        <p:sp>
          <p:nvSpPr>
            <p:cNvPr id="18" name="Freeform: Shape 111">
              <a:extLst>
                <a:ext uri="{FF2B5EF4-FFF2-40B4-BE49-F238E27FC236}">
                  <a16:creationId xmlns:a16="http://schemas.microsoft.com/office/drawing/2014/main" id="{3F83E98F-471F-4B1D-8D2F-E67567E1BA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3962" y="5102165"/>
              <a:ext cx="477523" cy="477523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9" name="Oval 75">
              <a:extLst>
                <a:ext uri="{FF2B5EF4-FFF2-40B4-BE49-F238E27FC236}">
                  <a16:creationId xmlns:a16="http://schemas.microsoft.com/office/drawing/2014/main" id="{6A0AAB58-3067-42A4-BAE4-DABE624B2CEE}"/>
                </a:ext>
              </a:extLst>
            </p:cNvPr>
            <p:cNvSpPr/>
            <p:nvPr/>
          </p:nvSpPr>
          <p:spPr>
            <a:xfrm>
              <a:off x="8052386" y="1774745"/>
              <a:ext cx="731798" cy="731798"/>
            </a:xfrm>
            <a:prstGeom prst="ellipse">
              <a:avLst/>
            </a:prstGeom>
            <a:solidFill>
              <a:srgbClr val="0D0D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1350"/>
            </a:p>
          </p:txBody>
        </p:sp>
        <p:sp>
          <p:nvSpPr>
            <p:cNvPr id="20" name="Freeform: Shape 112">
              <a:extLst>
                <a:ext uri="{FF2B5EF4-FFF2-40B4-BE49-F238E27FC236}">
                  <a16:creationId xmlns:a16="http://schemas.microsoft.com/office/drawing/2014/main" id="{CB7831AD-3D05-4DF1-87E9-16790C2FF45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9524" y="1901883"/>
              <a:ext cx="477523" cy="477523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350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D50906DE-2862-4655-8FFC-86A52CCE8A0B}"/>
              </a:ext>
            </a:extLst>
          </p:cNvPr>
          <p:cNvSpPr txBox="1"/>
          <p:nvPr/>
        </p:nvSpPr>
        <p:spPr>
          <a:xfrm>
            <a:off x="719501" y="268592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7" name="Rectangle 24">
            <a:extLst>
              <a:ext uri="{FF2B5EF4-FFF2-40B4-BE49-F238E27FC236}">
                <a16:creationId xmlns:a16="http://schemas.microsoft.com/office/drawing/2014/main" id="{D72B1284-834F-471C-8D41-D99FCC7887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5992" y="246627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F098F4D-7584-4B79-A459-903CD8A22528}"/>
              </a:ext>
            </a:extLst>
          </p:cNvPr>
          <p:cNvSpPr txBox="1"/>
          <p:nvPr/>
        </p:nvSpPr>
        <p:spPr>
          <a:xfrm>
            <a:off x="1739488" y="399574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9" name="Rectangle 24">
            <a:extLst>
              <a:ext uri="{FF2B5EF4-FFF2-40B4-BE49-F238E27FC236}">
                <a16:creationId xmlns:a16="http://schemas.microsoft.com/office/drawing/2014/main" id="{CBF98251-5525-4005-95FA-E6A77CD17E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5979" y="3776091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74858A4-4F42-4C91-8093-7F757723C236}"/>
              </a:ext>
            </a:extLst>
          </p:cNvPr>
          <p:cNvSpPr txBox="1"/>
          <p:nvPr/>
        </p:nvSpPr>
        <p:spPr>
          <a:xfrm>
            <a:off x="3999319" y="381309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1" name="Rectangle 24">
            <a:extLst>
              <a:ext uri="{FF2B5EF4-FFF2-40B4-BE49-F238E27FC236}">
                <a16:creationId xmlns:a16="http://schemas.microsoft.com/office/drawing/2014/main" id="{2E149BC9-58BB-4672-845A-94B4C6ED6A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810" y="3593441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E8D0212-BD36-4365-9423-324CA6163F2C}"/>
              </a:ext>
            </a:extLst>
          </p:cNvPr>
          <p:cNvSpPr txBox="1"/>
          <p:nvPr/>
        </p:nvSpPr>
        <p:spPr>
          <a:xfrm>
            <a:off x="5014091" y="242540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3" name="Rectangle 24">
            <a:extLst>
              <a:ext uri="{FF2B5EF4-FFF2-40B4-BE49-F238E27FC236}">
                <a16:creationId xmlns:a16="http://schemas.microsoft.com/office/drawing/2014/main" id="{AC4A1501-3895-48A9-B3CC-8F05E3CE2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0582" y="2205754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72B47E3-C9A7-48AC-8C37-FB26719C819A}"/>
              </a:ext>
            </a:extLst>
          </p:cNvPr>
          <p:cNvSpPr txBox="1"/>
          <p:nvPr/>
        </p:nvSpPr>
        <p:spPr>
          <a:xfrm>
            <a:off x="6562979" y="113008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5" name="Rectangle 24">
            <a:extLst>
              <a:ext uri="{FF2B5EF4-FFF2-40B4-BE49-F238E27FC236}">
                <a16:creationId xmlns:a16="http://schemas.microsoft.com/office/drawing/2014/main" id="{43EBDA7F-A7A2-430A-AD0A-12FCE697AE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9470" y="910435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4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34">
            <a:extLst>
              <a:ext uri="{FF2B5EF4-FFF2-40B4-BE49-F238E27FC236}">
                <a16:creationId xmlns:a16="http://schemas.microsoft.com/office/drawing/2014/main" id="{5CF8F0FC-0FFD-4FD3-B763-CD5D705B8D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5" y="1271148"/>
            <a:ext cx="4879261" cy="3202440"/>
          </a:xfrm>
          <a:prstGeom prst="rect">
            <a:avLst/>
          </a:prstGeom>
        </p:spPr>
      </p:pic>
      <p:cxnSp>
        <p:nvCxnSpPr>
          <p:cNvPr id="2" name="AutoShape 17">
            <a:extLst>
              <a:ext uri="{FF2B5EF4-FFF2-40B4-BE49-F238E27FC236}">
                <a16:creationId xmlns:a16="http://schemas.microsoft.com/office/drawing/2014/main" id="{FFAF2897-B793-4772-A6E7-9C5B6A36DBE6}"/>
              </a:ext>
            </a:extLst>
          </p:cNvPr>
          <p:cNvCxnSpPr>
            <a:cxnSpLocks noChangeShapeType="1"/>
          </p:cNvCxnSpPr>
          <p:nvPr/>
        </p:nvCxnSpPr>
        <p:spPr bwMode="gray">
          <a:xfrm>
            <a:off x="246957" y="305235"/>
            <a:ext cx="2565691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AutoShape 13">
            <a:extLst>
              <a:ext uri="{FF2B5EF4-FFF2-40B4-BE49-F238E27FC236}">
                <a16:creationId xmlns:a16="http://schemas.microsoft.com/office/drawing/2014/main" id="{22777662-19E1-4BC1-8009-BB4330E58856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1770" y="85502"/>
            <a:ext cx="193864" cy="193864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endParaRPr lang="zh-CN" altLang="en-US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8069E2-07D9-4878-A003-042F9DD643EA}"/>
              </a:ext>
            </a:extLst>
          </p:cNvPr>
          <p:cNvSpPr txBox="1"/>
          <p:nvPr/>
        </p:nvSpPr>
        <p:spPr>
          <a:xfrm>
            <a:off x="719501" y="46079"/>
            <a:ext cx="26769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D99237E-1B91-4BB9-9A20-DB18619296B6}"/>
              </a:ext>
            </a:extLst>
          </p:cNvPr>
          <p:cNvSpPr/>
          <p:nvPr/>
        </p:nvSpPr>
        <p:spPr>
          <a:xfrm>
            <a:off x="1126851" y="46079"/>
            <a:ext cx="6703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/>
              <a:t>summary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E7AEE1D-B0CC-4717-925F-B4818D207502}"/>
              </a:ext>
            </a:extLst>
          </p:cNvPr>
          <p:cNvGrpSpPr/>
          <p:nvPr/>
        </p:nvGrpSpPr>
        <p:grpSpPr>
          <a:xfrm>
            <a:off x="4713636" y="1462384"/>
            <a:ext cx="409621" cy="2826248"/>
            <a:chOff x="6284847" y="1899044"/>
            <a:chExt cx="546161" cy="3768331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21838E8A-5622-4443-84BE-638F095E16A6}"/>
                </a:ext>
              </a:extLst>
            </p:cNvPr>
            <p:cNvGrpSpPr/>
            <p:nvPr/>
          </p:nvGrpSpPr>
          <p:grpSpPr>
            <a:xfrm>
              <a:off x="6284847" y="1899044"/>
              <a:ext cx="546161" cy="546160"/>
              <a:chOff x="5875272" y="1899043"/>
              <a:chExt cx="1302766" cy="1302765"/>
            </a:xfrm>
          </p:grpSpPr>
          <p:sp>
            <p:nvSpPr>
              <p:cNvPr id="17" name="圆角矩形 85">
                <a:extLst>
                  <a:ext uri="{FF2B5EF4-FFF2-40B4-BE49-F238E27FC236}">
                    <a16:creationId xmlns:a16="http://schemas.microsoft.com/office/drawing/2014/main" id="{84A35B42-9F42-489C-96E5-813A300545E6}"/>
                  </a:ext>
                </a:extLst>
              </p:cNvPr>
              <p:cNvSpPr/>
              <p:nvPr/>
            </p:nvSpPr>
            <p:spPr>
              <a:xfrm rot="2700000">
                <a:off x="5875272" y="1899043"/>
                <a:ext cx="1302765" cy="1302766"/>
              </a:xfrm>
              <a:prstGeom prst="roundRect">
                <a:avLst>
                  <a:gd name="adj" fmla="val 9524"/>
                </a:avLst>
              </a:prstGeom>
              <a:solidFill>
                <a:srgbClr val="0D0D0D"/>
              </a:solidFill>
              <a:ln w="28575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50" dirty="0"/>
              </a:p>
            </p:txBody>
          </p:sp>
          <p:sp>
            <p:nvSpPr>
              <p:cNvPr id="18" name="圆角矩形 5">
                <a:extLst>
                  <a:ext uri="{FF2B5EF4-FFF2-40B4-BE49-F238E27FC236}">
                    <a16:creationId xmlns:a16="http://schemas.microsoft.com/office/drawing/2014/main" id="{F37CA119-F6A0-422D-8FC0-A4F8B2BA0FAD}"/>
                  </a:ext>
                </a:extLst>
              </p:cNvPr>
              <p:cNvSpPr/>
              <p:nvPr/>
            </p:nvSpPr>
            <p:spPr>
              <a:xfrm>
                <a:off x="6286755" y="2245909"/>
                <a:ext cx="479801" cy="609038"/>
              </a:xfrm>
              <a:custGeom>
                <a:avLst/>
                <a:gdLst>
                  <a:gd name="T0" fmla="*/ 558 w 1848"/>
                  <a:gd name="T1" fmla="*/ 2350 h 2350"/>
                  <a:gd name="T2" fmla="*/ 1848 w 1848"/>
                  <a:gd name="T3" fmla="*/ 2350 h 2350"/>
                  <a:gd name="T4" fmla="*/ 1482 w 1848"/>
                  <a:gd name="T5" fmla="*/ 1719 h 2350"/>
                  <a:gd name="T6" fmla="*/ 1846 w 1848"/>
                  <a:gd name="T7" fmla="*/ 790 h 2350"/>
                  <a:gd name="T8" fmla="*/ 1173 w 1848"/>
                  <a:gd name="T9" fmla="*/ 53 h 2350"/>
                  <a:gd name="T10" fmla="*/ 295 w 1848"/>
                  <a:gd name="T11" fmla="*/ 354 h 2350"/>
                  <a:gd name="T12" fmla="*/ 157 w 1848"/>
                  <a:gd name="T13" fmla="*/ 886 h 2350"/>
                  <a:gd name="T14" fmla="*/ 213 w 1848"/>
                  <a:gd name="T15" fmla="*/ 1009 h 2350"/>
                  <a:gd name="T16" fmla="*/ 13 w 1848"/>
                  <a:gd name="T17" fmla="*/ 1389 h 2350"/>
                  <a:gd name="T18" fmla="*/ 173 w 1848"/>
                  <a:gd name="T19" fmla="*/ 1471 h 2350"/>
                  <a:gd name="T20" fmla="*/ 159 w 1848"/>
                  <a:gd name="T21" fmla="*/ 1580 h 2350"/>
                  <a:gd name="T22" fmla="*/ 232 w 1848"/>
                  <a:gd name="T23" fmla="*/ 1764 h 2350"/>
                  <a:gd name="T24" fmla="*/ 218 w 1848"/>
                  <a:gd name="T25" fmla="*/ 1935 h 2350"/>
                  <a:gd name="T26" fmla="*/ 426 w 1848"/>
                  <a:gd name="T27" fmla="*/ 2033 h 2350"/>
                  <a:gd name="T28" fmla="*/ 702 w 1848"/>
                  <a:gd name="T29" fmla="*/ 1988 h 2350"/>
                  <a:gd name="T30" fmla="*/ 558 w 1848"/>
                  <a:gd name="T31" fmla="*/ 2350 h 2350"/>
                  <a:gd name="T32" fmla="*/ 1109 w 1848"/>
                  <a:gd name="T33" fmla="*/ 1570 h 2350"/>
                  <a:gd name="T34" fmla="*/ 947 w 1848"/>
                  <a:gd name="T35" fmla="*/ 1404 h 2350"/>
                  <a:gd name="T36" fmla="*/ 1109 w 1848"/>
                  <a:gd name="T37" fmla="*/ 1237 h 2350"/>
                  <a:gd name="T38" fmla="*/ 1274 w 1848"/>
                  <a:gd name="T39" fmla="*/ 1404 h 2350"/>
                  <a:gd name="T40" fmla="*/ 1109 w 1848"/>
                  <a:gd name="T41" fmla="*/ 1570 h 2350"/>
                  <a:gd name="T42" fmla="*/ 1135 w 1848"/>
                  <a:gd name="T43" fmla="*/ 298 h 2350"/>
                  <a:gd name="T44" fmla="*/ 1486 w 1848"/>
                  <a:gd name="T45" fmla="*/ 583 h 2350"/>
                  <a:gd name="T46" fmla="*/ 1331 w 1848"/>
                  <a:gd name="T47" fmla="*/ 890 h 2350"/>
                  <a:gd name="T48" fmla="*/ 1237 w 1848"/>
                  <a:gd name="T49" fmla="*/ 1118 h 2350"/>
                  <a:gd name="T50" fmla="*/ 1237 w 1848"/>
                  <a:gd name="T51" fmla="*/ 1151 h 2350"/>
                  <a:gd name="T52" fmla="*/ 994 w 1848"/>
                  <a:gd name="T53" fmla="*/ 1151 h 2350"/>
                  <a:gd name="T54" fmla="*/ 992 w 1848"/>
                  <a:gd name="T55" fmla="*/ 1104 h 2350"/>
                  <a:gd name="T56" fmla="*/ 1100 w 1848"/>
                  <a:gd name="T57" fmla="*/ 817 h 2350"/>
                  <a:gd name="T58" fmla="*/ 1206 w 1848"/>
                  <a:gd name="T59" fmla="*/ 627 h 2350"/>
                  <a:gd name="T60" fmla="*/ 1073 w 1848"/>
                  <a:gd name="T61" fmla="*/ 517 h 2350"/>
                  <a:gd name="T62" fmla="*/ 892 w 1848"/>
                  <a:gd name="T63" fmla="*/ 572 h 2350"/>
                  <a:gd name="T64" fmla="*/ 830 w 1848"/>
                  <a:gd name="T65" fmla="*/ 373 h 2350"/>
                  <a:gd name="T66" fmla="*/ 1135 w 1848"/>
                  <a:gd name="T67" fmla="*/ 298 h 2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48" h="2350">
                    <a:moveTo>
                      <a:pt x="558" y="2350"/>
                    </a:moveTo>
                    <a:lnTo>
                      <a:pt x="1848" y="2350"/>
                    </a:lnTo>
                    <a:cubicBezTo>
                      <a:pt x="1848" y="2350"/>
                      <a:pt x="1474" y="2049"/>
                      <a:pt x="1482" y="1719"/>
                    </a:cubicBezTo>
                    <a:cubicBezTo>
                      <a:pt x="1486" y="1535"/>
                      <a:pt x="1848" y="1301"/>
                      <a:pt x="1846" y="790"/>
                    </a:cubicBezTo>
                    <a:cubicBezTo>
                      <a:pt x="1845" y="534"/>
                      <a:pt x="1596" y="107"/>
                      <a:pt x="1173" y="53"/>
                    </a:cubicBezTo>
                    <a:cubicBezTo>
                      <a:pt x="750" y="0"/>
                      <a:pt x="434" y="93"/>
                      <a:pt x="295" y="354"/>
                    </a:cubicBezTo>
                    <a:cubicBezTo>
                      <a:pt x="157" y="615"/>
                      <a:pt x="146" y="844"/>
                      <a:pt x="157" y="886"/>
                    </a:cubicBezTo>
                    <a:cubicBezTo>
                      <a:pt x="168" y="929"/>
                      <a:pt x="213" y="1009"/>
                      <a:pt x="213" y="1009"/>
                    </a:cubicBezTo>
                    <a:cubicBezTo>
                      <a:pt x="213" y="1009"/>
                      <a:pt x="0" y="1336"/>
                      <a:pt x="13" y="1389"/>
                    </a:cubicBezTo>
                    <a:cubicBezTo>
                      <a:pt x="27" y="1442"/>
                      <a:pt x="173" y="1471"/>
                      <a:pt x="173" y="1471"/>
                    </a:cubicBezTo>
                    <a:cubicBezTo>
                      <a:pt x="173" y="1471"/>
                      <a:pt x="186" y="1508"/>
                      <a:pt x="159" y="1580"/>
                    </a:cubicBezTo>
                    <a:cubicBezTo>
                      <a:pt x="133" y="1652"/>
                      <a:pt x="209" y="1735"/>
                      <a:pt x="232" y="1764"/>
                    </a:cubicBezTo>
                    <a:cubicBezTo>
                      <a:pt x="254" y="1793"/>
                      <a:pt x="200" y="1884"/>
                      <a:pt x="218" y="1935"/>
                    </a:cubicBezTo>
                    <a:cubicBezTo>
                      <a:pt x="237" y="1985"/>
                      <a:pt x="325" y="2046"/>
                      <a:pt x="426" y="2033"/>
                    </a:cubicBezTo>
                    <a:cubicBezTo>
                      <a:pt x="527" y="2020"/>
                      <a:pt x="657" y="1996"/>
                      <a:pt x="702" y="1988"/>
                    </a:cubicBezTo>
                    <a:cubicBezTo>
                      <a:pt x="803" y="2227"/>
                      <a:pt x="558" y="2350"/>
                      <a:pt x="558" y="2350"/>
                    </a:cubicBezTo>
                    <a:close/>
                    <a:moveTo>
                      <a:pt x="1109" y="1570"/>
                    </a:moveTo>
                    <a:cubicBezTo>
                      <a:pt x="1012" y="1570"/>
                      <a:pt x="947" y="1499"/>
                      <a:pt x="947" y="1404"/>
                    </a:cubicBezTo>
                    <a:cubicBezTo>
                      <a:pt x="947" y="1307"/>
                      <a:pt x="1014" y="1237"/>
                      <a:pt x="1109" y="1237"/>
                    </a:cubicBezTo>
                    <a:cubicBezTo>
                      <a:pt x="1208" y="1237"/>
                      <a:pt x="1272" y="1307"/>
                      <a:pt x="1274" y="1404"/>
                    </a:cubicBezTo>
                    <a:cubicBezTo>
                      <a:pt x="1274" y="1498"/>
                      <a:pt x="1208" y="1570"/>
                      <a:pt x="1109" y="1570"/>
                    </a:cubicBezTo>
                    <a:close/>
                    <a:moveTo>
                      <a:pt x="1135" y="298"/>
                    </a:moveTo>
                    <a:cubicBezTo>
                      <a:pt x="1376" y="298"/>
                      <a:pt x="1486" y="431"/>
                      <a:pt x="1486" y="583"/>
                    </a:cubicBezTo>
                    <a:cubicBezTo>
                      <a:pt x="1486" y="722"/>
                      <a:pt x="1400" y="813"/>
                      <a:pt x="1331" y="890"/>
                    </a:cubicBezTo>
                    <a:cubicBezTo>
                      <a:pt x="1263" y="965"/>
                      <a:pt x="1235" y="1036"/>
                      <a:pt x="1237" y="1118"/>
                    </a:cubicBezTo>
                    <a:lnTo>
                      <a:pt x="1237" y="1151"/>
                    </a:lnTo>
                    <a:lnTo>
                      <a:pt x="994" y="1151"/>
                    </a:lnTo>
                    <a:lnTo>
                      <a:pt x="992" y="1104"/>
                    </a:lnTo>
                    <a:cubicBezTo>
                      <a:pt x="987" y="1010"/>
                      <a:pt x="1018" y="915"/>
                      <a:pt x="1100" y="817"/>
                    </a:cubicBezTo>
                    <a:cubicBezTo>
                      <a:pt x="1159" y="747"/>
                      <a:pt x="1206" y="689"/>
                      <a:pt x="1206" y="627"/>
                    </a:cubicBezTo>
                    <a:cubicBezTo>
                      <a:pt x="1206" y="563"/>
                      <a:pt x="1164" y="521"/>
                      <a:pt x="1073" y="517"/>
                    </a:cubicBezTo>
                    <a:cubicBezTo>
                      <a:pt x="1012" y="517"/>
                      <a:pt x="939" y="539"/>
                      <a:pt x="892" y="572"/>
                    </a:cubicBezTo>
                    <a:lnTo>
                      <a:pt x="830" y="373"/>
                    </a:lnTo>
                    <a:cubicBezTo>
                      <a:pt x="895" y="334"/>
                      <a:pt x="1005" y="298"/>
                      <a:pt x="1135" y="29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50" dirty="0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CBE557E9-25DF-4D2C-AE39-06C2ABA592EA}"/>
                </a:ext>
              </a:extLst>
            </p:cNvPr>
            <p:cNvGrpSpPr/>
            <p:nvPr/>
          </p:nvGrpSpPr>
          <p:grpSpPr>
            <a:xfrm>
              <a:off x="6284847" y="2973101"/>
              <a:ext cx="546161" cy="546160"/>
              <a:chOff x="5875272" y="1899043"/>
              <a:chExt cx="1302766" cy="1302765"/>
            </a:xfrm>
          </p:grpSpPr>
          <p:sp>
            <p:nvSpPr>
              <p:cNvPr id="15" name="圆角矩形 83">
                <a:extLst>
                  <a:ext uri="{FF2B5EF4-FFF2-40B4-BE49-F238E27FC236}">
                    <a16:creationId xmlns:a16="http://schemas.microsoft.com/office/drawing/2014/main" id="{B20D14CF-7377-481B-9A2B-7D9DD5630695}"/>
                  </a:ext>
                </a:extLst>
              </p:cNvPr>
              <p:cNvSpPr/>
              <p:nvPr/>
            </p:nvSpPr>
            <p:spPr>
              <a:xfrm rot="2700000">
                <a:off x="5875272" y="1899043"/>
                <a:ext cx="1302765" cy="1302766"/>
              </a:xfrm>
              <a:prstGeom prst="roundRect">
                <a:avLst>
                  <a:gd name="adj" fmla="val 9524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50"/>
              </a:p>
            </p:txBody>
          </p:sp>
          <p:sp>
            <p:nvSpPr>
              <p:cNvPr id="16" name="圆角矩形 45">
                <a:extLst>
                  <a:ext uri="{FF2B5EF4-FFF2-40B4-BE49-F238E27FC236}">
                    <a16:creationId xmlns:a16="http://schemas.microsoft.com/office/drawing/2014/main" id="{896E1A45-3650-4321-ABFB-3A07F7A7E08C}"/>
                  </a:ext>
                </a:extLst>
              </p:cNvPr>
              <p:cNvSpPr/>
              <p:nvPr/>
            </p:nvSpPr>
            <p:spPr>
              <a:xfrm>
                <a:off x="6222137" y="2293114"/>
                <a:ext cx="609038" cy="514628"/>
              </a:xfrm>
              <a:custGeom>
                <a:avLst/>
                <a:gdLst>
                  <a:gd name="connsiteX0" fmla="*/ 280800 w 608627"/>
                  <a:gd name="connsiteY0" fmla="*/ 0 h 514281"/>
                  <a:gd name="connsiteX1" fmla="*/ 595097 w 608627"/>
                  <a:gd name="connsiteY1" fmla="*/ 230387 h 514281"/>
                  <a:gd name="connsiteX2" fmla="*/ 608627 w 608627"/>
                  <a:gd name="connsiteY2" fmla="*/ 257141 h 514281"/>
                  <a:gd name="connsiteX3" fmla="*/ 595097 w 608627"/>
                  <a:gd name="connsiteY3" fmla="*/ 283806 h 514281"/>
                  <a:gd name="connsiteX4" fmla="*/ 280800 w 608627"/>
                  <a:gd name="connsiteY4" fmla="*/ 514281 h 514281"/>
                  <a:gd name="connsiteX5" fmla="*/ 241546 w 608627"/>
                  <a:gd name="connsiteY5" fmla="*/ 460862 h 514281"/>
                  <a:gd name="connsiteX6" fmla="*/ 519349 w 608627"/>
                  <a:gd name="connsiteY6" fmla="*/ 257141 h 514281"/>
                  <a:gd name="connsiteX7" fmla="*/ 241546 w 608627"/>
                  <a:gd name="connsiteY7" fmla="*/ 53419 h 514281"/>
                  <a:gd name="connsiteX8" fmla="*/ 39254 w 608627"/>
                  <a:gd name="connsiteY8" fmla="*/ 0 h 514281"/>
                  <a:gd name="connsiteX9" fmla="*/ 353551 w 608627"/>
                  <a:gd name="connsiteY9" fmla="*/ 230387 h 514281"/>
                  <a:gd name="connsiteX10" fmla="*/ 367081 w 608627"/>
                  <a:gd name="connsiteY10" fmla="*/ 257141 h 514281"/>
                  <a:gd name="connsiteX11" fmla="*/ 353551 w 608627"/>
                  <a:gd name="connsiteY11" fmla="*/ 283806 h 514281"/>
                  <a:gd name="connsiteX12" fmla="*/ 39254 w 608627"/>
                  <a:gd name="connsiteY12" fmla="*/ 514281 h 514281"/>
                  <a:gd name="connsiteX13" fmla="*/ 0 w 608627"/>
                  <a:gd name="connsiteY13" fmla="*/ 460862 h 514281"/>
                  <a:gd name="connsiteX14" fmla="*/ 277803 w 608627"/>
                  <a:gd name="connsiteY14" fmla="*/ 257141 h 514281"/>
                  <a:gd name="connsiteX15" fmla="*/ 0 w 608627"/>
                  <a:gd name="connsiteY15" fmla="*/ 53419 h 514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08627" h="514281">
                    <a:moveTo>
                      <a:pt x="280800" y="0"/>
                    </a:moveTo>
                    <a:lnTo>
                      <a:pt x="595097" y="230387"/>
                    </a:lnTo>
                    <a:cubicBezTo>
                      <a:pt x="603553" y="236697"/>
                      <a:pt x="608627" y="246563"/>
                      <a:pt x="608627" y="257141"/>
                    </a:cubicBezTo>
                    <a:cubicBezTo>
                      <a:pt x="608627" y="267629"/>
                      <a:pt x="603553" y="277584"/>
                      <a:pt x="595097" y="283806"/>
                    </a:cubicBezTo>
                    <a:lnTo>
                      <a:pt x="280800" y="514281"/>
                    </a:lnTo>
                    <a:lnTo>
                      <a:pt x="241546" y="460862"/>
                    </a:lnTo>
                    <a:lnTo>
                      <a:pt x="519349" y="257141"/>
                    </a:lnTo>
                    <a:lnTo>
                      <a:pt x="241546" y="53419"/>
                    </a:lnTo>
                    <a:close/>
                    <a:moveTo>
                      <a:pt x="39254" y="0"/>
                    </a:moveTo>
                    <a:lnTo>
                      <a:pt x="353551" y="230387"/>
                    </a:lnTo>
                    <a:cubicBezTo>
                      <a:pt x="362096" y="236697"/>
                      <a:pt x="367081" y="246563"/>
                      <a:pt x="367081" y="257141"/>
                    </a:cubicBezTo>
                    <a:cubicBezTo>
                      <a:pt x="367081" y="267629"/>
                      <a:pt x="362096" y="277584"/>
                      <a:pt x="353551" y="283806"/>
                    </a:cubicBezTo>
                    <a:lnTo>
                      <a:pt x="39254" y="514281"/>
                    </a:lnTo>
                    <a:lnTo>
                      <a:pt x="0" y="460862"/>
                    </a:lnTo>
                    <a:lnTo>
                      <a:pt x="277803" y="257141"/>
                    </a:lnTo>
                    <a:lnTo>
                      <a:pt x="0" y="534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50" dirty="0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570534FE-8118-4EE9-9176-1F6973E4DE44}"/>
                </a:ext>
              </a:extLst>
            </p:cNvPr>
            <p:cNvGrpSpPr/>
            <p:nvPr/>
          </p:nvGrpSpPr>
          <p:grpSpPr>
            <a:xfrm>
              <a:off x="6284847" y="4047158"/>
              <a:ext cx="546161" cy="546160"/>
              <a:chOff x="5875272" y="1899043"/>
              <a:chExt cx="1302766" cy="1302765"/>
            </a:xfrm>
          </p:grpSpPr>
          <p:sp>
            <p:nvSpPr>
              <p:cNvPr id="13" name="圆角矩形 81">
                <a:extLst>
                  <a:ext uri="{FF2B5EF4-FFF2-40B4-BE49-F238E27FC236}">
                    <a16:creationId xmlns:a16="http://schemas.microsoft.com/office/drawing/2014/main" id="{8D8C9270-2E14-4D00-9428-6467F0017E57}"/>
                  </a:ext>
                </a:extLst>
              </p:cNvPr>
              <p:cNvSpPr/>
              <p:nvPr/>
            </p:nvSpPr>
            <p:spPr>
              <a:xfrm rot="2700000">
                <a:off x="5875272" y="1899043"/>
                <a:ext cx="1302765" cy="1302766"/>
              </a:xfrm>
              <a:prstGeom prst="roundRect">
                <a:avLst>
                  <a:gd name="adj" fmla="val 9524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 w="28575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50"/>
              </a:p>
            </p:txBody>
          </p:sp>
          <p:sp>
            <p:nvSpPr>
              <p:cNvPr id="14" name="圆角矩形 56">
                <a:extLst>
                  <a:ext uri="{FF2B5EF4-FFF2-40B4-BE49-F238E27FC236}">
                    <a16:creationId xmlns:a16="http://schemas.microsoft.com/office/drawing/2014/main" id="{912E4A55-2D1B-448B-A305-15F4CE6459EC}"/>
                  </a:ext>
                </a:extLst>
              </p:cNvPr>
              <p:cNvSpPr/>
              <p:nvPr/>
            </p:nvSpPr>
            <p:spPr>
              <a:xfrm>
                <a:off x="6222137" y="2246692"/>
                <a:ext cx="609038" cy="607471"/>
              </a:xfrm>
              <a:custGeom>
                <a:avLst/>
                <a:gdLst>
                  <a:gd name="connsiteX0" fmla="*/ 595838 w 608744"/>
                  <a:gd name="connsiteY0" fmla="*/ 324650 h 607178"/>
                  <a:gd name="connsiteX1" fmla="*/ 605392 w 608744"/>
                  <a:gd name="connsiteY1" fmla="*/ 328152 h 607178"/>
                  <a:gd name="connsiteX2" fmla="*/ 608677 w 608744"/>
                  <a:gd name="connsiteY2" fmla="*/ 337839 h 607178"/>
                  <a:gd name="connsiteX3" fmla="*/ 571056 w 608744"/>
                  <a:gd name="connsiteY3" fmla="*/ 452438 h 607178"/>
                  <a:gd name="connsiteX4" fmla="*/ 563442 w 608744"/>
                  <a:gd name="connsiteY4" fmla="*/ 458175 h 607178"/>
                  <a:gd name="connsiteX5" fmla="*/ 554037 w 608744"/>
                  <a:gd name="connsiteY5" fmla="*/ 456387 h 607178"/>
                  <a:gd name="connsiteX6" fmla="*/ 508504 w 608744"/>
                  <a:gd name="connsiteY6" fmla="*/ 425166 h 607178"/>
                  <a:gd name="connsiteX7" fmla="*/ 504772 w 608744"/>
                  <a:gd name="connsiteY7" fmla="*/ 409743 h 607178"/>
                  <a:gd name="connsiteX8" fmla="*/ 529032 w 608744"/>
                  <a:gd name="connsiteY8" fmla="*/ 339627 h 607178"/>
                  <a:gd name="connsiteX9" fmla="*/ 539631 w 608744"/>
                  <a:gd name="connsiteY9" fmla="*/ 329792 h 607178"/>
                  <a:gd name="connsiteX10" fmla="*/ 233809 w 608744"/>
                  <a:gd name="connsiteY10" fmla="*/ 167232 h 607178"/>
                  <a:gd name="connsiteX11" fmla="*/ 252904 w 608744"/>
                  <a:gd name="connsiteY11" fmla="*/ 179216 h 607178"/>
                  <a:gd name="connsiteX12" fmla="*/ 309218 w 608744"/>
                  <a:gd name="connsiteY12" fmla="*/ 258399 h 607178"/>
                  <a:gd name="connsiteX13" fmla="*/ 335548 w 608744"/>
                  <a:gd name="connsiteY13" fmla="*/ 271956 h 607178"/>
                  <a:gd name="connsiteX14" fmla="*/ 398799 w 608744"/>
                  <a:gd name="connsiteY14" fmla="*/ 271956 h 607178"/>
                  <a:gd name="connsiteX15" fmla="*/ 428262 w 608744"/>
                  <a:gd name="connsiteY15" fmla="*/ 301380 h 607178"/>
                  <a:gd name="connsiteX16" fmla="*/ 398799 w 608744"/>
                  <a:gd name="connsiteY16" fmla="*/ 330804 h 607178"/>
                  <a:gd name="connsiteX17" fmla="*/ 335623 w 608744"/>
                  <a:gd name="connsiteY17" fmla="*/ 330804 h 607178"/>
                  <a:gd name="connsiteX18" fmla="*/ 303624 w 608744"/>
                  <a:gd name="connsiteY18" fmla="*/ 344957 h 607178"/>
                  <a:gd name="connsiteX19" fmla="*/ 260064 w 608744"/>
                  <a:gd name="connsiteY19" fmla="*/ 301380 h 607178"/>
                  <a:gd name="connsiteX20" fmla="*/ 261034 w 608744"/>
                  <a:gd name="connsiteY20" fmla="*/ 292367 h 607178"/>
                  <a:gd name="connsiteX21" fmla="*/ 204794 w 608744"/>
                  <a:gd name="connsiteY21" fmla="*/ 213332 h 607178"/>
                  <a:gd name="connsiteX22" fmla="*/ 211806 w 608744"/>
                  <a:gd name="connsiteY22" fmla="*/ 172288 h 607178"/>
                  <a:gd name="connsiteX23" fmla="*/ 233809 w 608744"/>
                  <a:gd name="connsiteY23" fmla="*/ 167232 h 607178"/>
                  <a:gd name="connsiteX24" fmla="*/ 568728 w 608744"/>
                  <a:gd name="connsiteY24" fmla="*/ 156093 h 607178"/>
                  <a:gd name="connsiteX25" fmla="*/ 576784 w 608744"/>
                  <a:gd name="connsiteY25" fmla="*/ 162203 h 607178"/>
                  <a:gd name="connsiteX26" fmla="*/ 606623 w 608744"/>
                  <a:gd name="connsiteY26" fmla="*/ 251846 h 607178"/>
                  <a:gd name="connsiteX27" fmla="*/ 604310 w 608744"/>
                  <a:gd name="connsiteY27" fmla="*/ 261012 h 607178"/>
                  <a:gd name="connsiteX28" fmla="*/ 596030 w 608744"/>
                  <a:gd name="connsiteY28" fmla="*/ 265557 h 607178"/>
                  <a:gd name="connsiteX29" fmla="*/ 541127 w 608744"/>
                  <a:gd name="connsiteY29" fmla="*/ 270550 h 607178"/>
                  <a:gd name="connsiteX30" fmla="*/ 528371 w 608744"/>
                  <a:gd name="connsiteY30" fmla="*/ 260937 h 607178"/>
                  <a:gd name="connsiteX31" fmla="*/ 511438 w 608744"/>
                  <a:gd name="connsiteY31" fmla="*/ 207509 h 607178"/>
                  <a:gd name="connsiteX32" fmla="*/ 514795 w 608744"/>
                  <a:gd name="connsiteY32" fmla="*/ 193351 h 607178"/>
                  <a:gd name="connsiteX33" fmla="*/ 558881 w 608744"/>
                  <a:gd name="connsiteY33" fmla="*/ 158328 h 607178"/>
                  <a:gd name="connsiteX34" fmla="*/ 568728 w 608744"/>
                  <a:gd name="connsiteY34" fmla="*/ 156093 h 607178"/>
                  <a:gd name="connsiteX35" fmla="*/ 464517 w 608744"/>
                  <a:gd name="connsiteY35" fmla="*/ 46732 h 607178"/>
                  <a:gd name="connsiteX36" fmla="*/ 474363 w 608744"/>
                  <a:gd name="connsiteY36" fmla="*/ 48221 h 607178"/>
                  <a:gd name="connsiteX37" fmla="*/ 526797 w 608744"/>
                  <a:gd name="connsiteY37" fmla="*/ 92166 h 607178"/>
                  <a:gd name="connsiteX38" fmla="*/ 530004 w 608744"/>
                  <a:gd name="connsiteY38" fmla="*/ 101104 h 607178"/>
                  <a:gd name="connsiteX39" fmla="*/ 525604 w 608744"/>
                  <a:gd name="connsiteY39" fmla="*/ 109521 h 607178"/>
                  <a:gd name="connsiteX40" fmla="*/ 482269 w 608744"/>
                  <a:gd name="connsiteY40" fmla="*/ 143857 h 607178"/>
                  <a:gd name="connsiteX41" fmla="*/ 466531 w 608744"/>
                  <a:gd name="connsiteY41" fmla="*/ 142963 h 607178"/>
                  <a:gd name="connsiteX42" fmla="*/ 438188 w 608744"/>
                  <a:gd name="connsiteY42" fmla="*/ 118533 h 607178"/>
                  <a:gd name="connsiteX43" fmla="*/ 434384 w 608744"/>
                  <a:gd name="connsiteY43" fmla="*/ 104158 h 607178"/>
                  <a:gd name="connsiteX44" fmla="*/ 456984 w 608744"/>
                  <a:gd name="connsiteY44" fmla="*/ 53286 h 607178"/>
                  <a:gd name="connsiteX45" fmla="*/ 464517 w 608744"/>
                  <a:gd name="connsiteY45" fmla="*/ 46732 h 607178"/>
                  <a:gd name="connsiteX46" fmla="*/ 262508 w 608744"/>
                  <a:gd name="connsiteY46" fmla="*/ 131 h 607178"/>
                  <a:gd name="connsiteX47" fmla="*/ 271981 w 608744"/>
                  <a:gd name="connsiteY47" fmla="*/ 2887 h 607178"/>
                  <a:gd name="connsiteX48" fmla="*/ 276010 w 608744"/>
                  <a:gd name="connsiteY48" fmla="*/ 11825 h 607178"/>
                  <a:gd name="connsiteX49" fmla="*/ 276010 w 608744"/>
                  <a:gd name="connsiteY49" fmla="*/ 67614 h 607178"/>
                  <a:gd name="connsiteX50" fmla="*/ 266237 w 608744"/>
                  <a:gd name="connsiteY50" fmla="*/ 79233 h 607178"/>
                  <a:gd name="connsiteX51" fmla="*/ 79595 w 608744"/>
                  <a:gd name="connsiteY51" fmla="*/ 282426 h 607178"/>
                  <a:gd name="connsiteX52" fmla="*/ 106152 w 608744"/>
                  <a:gd name="connsiteY52" fmla="*/ 282426 h 607178"/>
                  <a:gd name="connsiteX53" fmla="*/ 125771 w 608744"/>
                  <a:gd name="connsiteY53" fmla="*/ 302090 h 607178"/>
                  <a:gd name="connsiteX54" fmla="*/ 106152 w 608744"/>
                  <a:gd name="connsiteY54" fmla="*/ 321680 h 607178"/>
                  <a:gd name="connsiteX55" fmla="*/ 79670 w 608744"/>
                  <a:gd name="connsiteY55" fmla="*/ 321680 h 607178"/>
                  <a:gd name="connsiteX56" fmla="*/ 285856 w 608744"/>
                  <a:gd name="connsiteY56" fmla="*/ 527629 h 607178"/>
                  <a:gd name="connsiteX57" fmla="*/ 285856 w 608744"/>
                  <a:gd name="connsiteY57" fmla="*/ 501187 h 607178"/>
                  <a:gd name="connsiteX58" fmla="*/ 305550 w 608744"/>
                  <a:gd name="connsiteY58" fmla="*/ 481523 h 607178"/>
                  <a:gd name="connsiteX59" fmla="*/ 325169 w 608744"/>
                  <a:gd name="connsiteY59" fmla="*/ 501187 h 607178"/>
                  <a:gd name="connsiteX60" fmla="*/ 325169 w 608744"/>
                  <a:gd name="connsiteY60" fmla="*/ 527629 h 607178"/>
                  <a:gd name="connsiteX61" fmla="*/ 455863 w 608744"/>
                  <a:gd name="connsiteY61" fmla="*/ 471393 h 607178"/>
                  <a:gd name="connsiteX62" fmla="*/ 470410 w 608744"/>
                  <a:gd name="connsiteY62" fmla="*/ 470425 h 607178"/>
                  <a:gd name="connsiteX63" fmla="*/ 516884 w 608744"/>
                  <a:gd name="connsiteY63" fmla="*/ 502230 h 607178"/>
                  <a:gd name="connsiteX64" fmla="*/ 521957 w 608744"/>
                  <a:gd name="connsiteY64" fmla="*/ 511019 h 607178"/>
                  <a:gd name="connsiteX65" fmla="*/ 518376 w 608744"/>
                  <a:gd name="connsiteY65" fmla="*/ 520479 h 607178"/>
                  <a:gd name="connsiteX66" fmla="*/ 305550 w 608744"/>
                  <a:gd name="connsiteY66" fmla="*/ 607178 h 607178"/>
                  <a:gd name="connsiteX67" fmla="*/ 0 w 608744"/>
                  <a:gd name="connsiteY67" fmla="*/ 302090 h 607178"/>
                  <a:gd name="connsiteX68" fmla="*/ 262508 w 608744"/>
                  <a:gd name="connsiteY68" fmla="*/ 131 h 607178"/>
                  <a:gd name="connsiteX69" fmla="*/ 348549 w 608744"/>
                  <a:gd name="connsiteY69" fmla="*/ 128 h 607178"/>
                  <a:gd name="connsiteX70" fmla="*/ 396819 w 608744"/>
                  <a:gd name="connsiteY70" fmla="*/ 11223 h 607178"/>
                  <a:gd name="connsiteX71" fmla="*/ 403981 w 608744"/>
                  <a:gd name="connsiteY71" fmla="*/ 17627 h 607178"/>
                  <a:gd name="connsiteX72" fmla="*/ 404056 w 608744"/>
                  <a:gd name="connsiteY72" fmla="*/ 27307 h 607178"/>
                  <a:gd name="connsiteX73" fmla="*/ 381599 w 608744"/>
                  <a:gd name="connsiteY73" fmla="*/ 77721 h 607178"/>
                  <a:gd name="connsiteX74" fmla="*/ 367573 w 608744"/>
                  <a:gd name="connsiteY74" fmla="*/ 84348 h 607178"/>
                  <a:gd name="connsiteX75" fmla="*/ 344818 w 608744"/>
                  <a:gd name="connsiteY75" fmla="*/ 79135 h 607178"/>
                  <a:gd name="connsiteX76" fmla="*/ 335045 w 608744"/>
                  <a:gd name="connsiteY76" fmla="*/ 67519 h 607178"/>
                  <a:gd name="connsiteX77" fmla="*/ 335045 w 608744"/>
                  <a:gd name="connsiteY77" fmla="*/ 11819 h 607178"/>
                  <a:gd name="connsiteX78" fmla="*/ 339148 w 608744"/>
                  <a:gd name="connsiteY78" fmla="*/ 2883 h 607178"/>
                  <a:gd name="connsiteX79" fmla="*/ 348549 w 608744"/>
                  <a:gd name="connsiteY79" fmla="*/ 128 h 607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608744" h="607178">
                    <a:moveTo>
                      <a:pt x="595838" y="324650"/>
                    </a:moveTo>
                    <a:cubicBezTo>
                      <a:pt x="599346" y="324352"/>
                      <a:pt x="602855" y="325619"/>
                      <a:pt x="605392" y="328152"/>
                    </a:cubicBezTo>
                    <a:cubicBezTo>
                      <a:pt x="607856" y="330760"/>
                      <a:pt x="609050" y="334262"/>
                      <a:pt x="608677" y="337839"/>
                    </a:cubicBezTo>
                    <a:cubicBezTo>
                      <a:pt x="603825" y="379118"/>
                      <a:pt x="590762" y="417864"/>
                      <a:pt x="571056" y="452438"/>
                    </a:cubicBezTo>
                    <a:cubicBezTo>
                      <a:pt x="569414" y="455344"/>
                      <a:pt x="566652" y="457430"/>
                      <a:pt x="563442" y="458175"/>
                    </a:cubicBezTo>
                    <a:cubicBezTo>
                      <a:pt x="560233" y="458920"/>
                      <a:pt x="556799" y="458250"/>
                      <a:pt x="554037" y="456387"/>
                    </a:cubicBezTo>
                    <a:lnTo>
                      <a:pt x="508504" y="425166"/>
                    </a:lnTo>
                    <a:cubicBezTo>
                      <a:pt x="503429" y="421739"/>
                      <a:pt x="501861" y="415033"/>
                      <a:pt x="504772" y="409743"/>
                    </a:cubicBezTo>
                    <a:cubicBezTo>
                      <a:pt x="516491" y="388209"/>
                      <a:pt x="524851" y="364663"/>
                      <a:pt x="529032" y="339627"/>
                    </a:cubicBezTo>
                    <a:cubicBezTo>
                      <a:pt x="529927" y="334337"/>
                      <a:pt x="534257" y="330313"/>
                      <a:pt x="539631" y="329792"/>
                    </a:cubicBezTo>
                    <a:close/>
                    <a:moveTo>
                      <a:pt x="233809" y="167232"/>
                    </a:moveTo>
                    <a:cubicBezTo>
                      <a:pt x="241249" y="168489"/>
                      <a:pt x="248205" y="172586"/>
                      <a:pt x="252904" y="179216"/>
                    </a:cubicBezTo>
                    <a:lnTo>
                      <a:pt x="309218" y="258399"/>
                    </a:lnTo>
                    <a:cubicBezTo>
                      <a:pt x="319586" y="259740"/>
                      <a:pt x="328835" y="264656"/>
                      <a:pt x="335548" y="271956"/>
                    </a:cubicBezTo>
                    <a:lnTo>
                      <a:pt x="398799" y="271956"/>
                    </a:lnTo>
                    <a:cubicBezTo>
                      <a:pt x="415060" y="271956"/>
                      <a:pt x="428262" y="285141"/>
                      <a:pt x="428262" y="301380"/>
                    </a:cubicBezTo>
                    <a:cubicBezTo>
                      <a:pt x="428262" y="317619"/>
                      <a:pt x="415060" y="330804"/>
                      <a:pt x="398799" y="330804"/>
                    </a:cubicBezTo>
                    <a:lnTo>
                      <a:pt x="335623" y="330804"/>
                    </a:lnTo>
                    <a:cubicBezTo>
                      <a:pt x="327642" y="339445"/>
                      <a:pt x="316304" y="344957"/>
                      <a:pt x="303624" y="344957"/>
                    </a:cubicBezTo>
                    <a:cubicBezTo>
                      <a:pt x="279532" y="344957"/>
                      <a:pt x="260064" y="325441"/>
                      <a:pt x="260064" y="301380"/>
                    </a:cubicBezTo>
                    <a:cubicBezTo>
                      <a:pt x="260064" y="298251"/>
                      <a:pt x="260363" y="295272"/>
                      <a:pt x="261034" y="292367"/>
                    </a:cubicBezTo>
                    <a:lnTo>
                      <a:pt x="204794" y="213332"/>
                    </a:lnTo>
                    <a:cubicBezTo>
                      <a:pt x="195396" y="200073"/>
                      <a:pt x="198529" y="181674"/>
                      <a:pt x="211806" y="172288"/>
                    </a:cubicBezTo>
                    <a:cubicBezTo>
                      <a:pt x="218444" y="167558"/>
                      <a:pt x="226369" y="165975"/>
                      <a:pt x="233809" y="167232"/>
                    </a:cubicBezTo>
                    <a:close/>
                    <a:moveTo>
                      <a:pt x="568728" y="156093"/>
                    </a:moveTo>
                    <a:cubicBezTo>
                      <a:pt x="572234" y="156838"/>
                      <a:pt x="575143" y="159074"/>
                      <a:pt x="576784" y="162203"/>
                    </a:cubicBezTo>
                    <a:cubicBezTo>
                      <a:pt x="591107" y="189849"/>
                      <a:pt x="601327" y="220028"/>
                      <a:pt x="606623" y="251846"/>
                    </a:cubicBezTo>
                    <a:cubicBezTo>
                      <a:pt x="607145" y="255050"/>
                      <a:pt x="606324" y="258404"/>
                      <a:pt x="604310" y="261012"/>
                    </a:cubicBezTo>
                    <a:cubicBezTo>
                      <a:pt x="602296" y="263545"/>
                      <a:pt x="599312" y="265259"/>
                      <a:pt x="596030" y="265557"/>
                    </a:cubicBezTo>
                    <a:lnTo>
                      <a:pt x="541127" y="270550"/>
                    </a:lnTo>
                    <a:cubicBezTo>
                      <a:pt x="535010" y="271146"/>
                      <a:pt x="529490" y="266973"/>
                      <a:pt x="528371" y="260937"/>
                    </a:cubicBezTo>
                    <a:cubicBezTo>
                      <a:pt x="524940" y="242234"/>
                      <a:pt x="519196" y="224350"/>
                      <a:pt x="511438" y="207509"/>
                    </a:cubicBezTo>
                    <a:cubicBezTo>
                      <a:pt x="509200" y="202591"/>
                      <a:pt x="510617" y="196704"/>
                      <a:pt x="514795" y="193351"/>
                    </a:cubicBezTo>
                    <a:lnTo>
                      <a:pt x="558881" y="158328"/>
                    </a:lnTo>
                    <a:cubicBezTo>
                      <a:pt x="561641" y="156167"/>
                      <a:pt x="565296" y="155348"/>
                      <a:pt x="568728" y="156093"/>
                    </a:cubicBezTo>
                    <a:close/>
                    <a:moveTo>
                      <a:pt x="464517" y="46732"/>
                    </a:moveTo>
                    <a:cubicBezTo>
                      <a:pt x="467874" y="45689"/>
                      <a:pt x="471454" y="46285"/>
                      <a:pt x="474363" y="48221"/>
                    </a:cubicBezTo>
                    <a:cubicBezTo>
                      <a:pt x="493457" y="60883"/>
                      <a:pt x="511059" y="75631"/>
                      <a:pt x="526797" y="92166"/>
                    </a:cubicBezTo>
                    <a:cubicBezTo>
                      <a:pt x="529109" y="94549"/>
                      <a:pt x="530228" y="97752"/>
                      <a:pt x="530004" y="101104"/>
                    </a:cubicBezTo>
                    <a:cubicBezTo>
                      <a:pt x="529781" y="104381"/>
                      <a:pt x="528214" y="107510"/>
                      <a:pt x="525604" y="109521"/>
                    </a:cubicBezTo>
                    <a:lnTo>
                      <a:pt x="482269" y="143857"/>
                    </a:lnTo>
                    <a:cubicBezTo>
                      <a:pt x="477570" y="147656"/>
                      <a:pt x="470782" y="147209"/>
                      <a:pt x="466531" y="142963"/>
                    </a:cubicBezTo>
                    <a:cubicBezTo>
                      <a:pt x="457730" y="134025"/>
                      <a:pt x="448332" y="125907"/>
                      <a:pt x="438188" y="118533"/>
                    </a:cubicBezTo>
                    <a:cubicBezTo>
                      <a:pt x="433713" y="115256"/>
                      <a:pt x="432072" y="109297"/>
                      <a:pt x="434384" y="104158"/>
                    </a:cubicBezTo>
                    <a:lnTo>
                      <a:pt x="456984" y="53286"/>
                    </a:lnTo>
                    <a:cubicBezTo>
                      <a:pt x="458401" y="50083"/>
                      <a:pt x="461161" y="47700"/>
                      <a:pt x="464517" y="46732"/>
                    </a:cubicBezTo>
                    <a:close/>
                    <a:moveTo>
                      <a:pt x="262508" y="131"/>
                    </a:moveTo>
                    <a:cubicBezTo>
                      <a:pt x="265939" y="-390"/>
                      <a:pt x="269370" y="653"/>
                      <a:pt x="271981" y="2887"/>
                    </a:cubicBezTo>
                    <a:cubicBezTo>
                      <a:pt x="274518" y="5122"/>
                      <a:pt x="276010" y="8399"/>
                      <a:pt x="276010" y="11825"/>
                    </a:cubicBezTo>
                    <a:lnTo>
                      <a:pt x="276010" y="67614"/>
                    </a:lnTo>
                    <a:cubicBezTo>
                      <a:pt x="276010" y="73349"/>
                      <a:pt x="271907" y="78191"/>
                      <a:pt x="266237" y="79233"/>
                    </a:cubicBezTo>
                    <a:cubicBezTo>
                      <a:pt x="166128" y="96737"/>
                      <a:pt x="88472" y="179862"/>
                      <a:pt x="79595" y="282426"/>
                    </a:cubicBezTo>
                    <a:lnTo>
                      <a:pt x="106152" y="282426"/>
                    </a:lnTo>
                    <a:cubicBezTo>
                      <a:pt x="116968" y="282426"/>
                      <a:pt x="125771" y="291216"/>
                      <a:pt x="125771" y="302090"/>
                    </a:cubicBezTo>
                    <a:cubicBezTo>
                      <a:pt x="125771" y="312965"/>
                      <a:pt x="116968" y="321680"/>
                      <a:pt x="106152" y="321680"/>
                    </a:cubicBezTo>
                    <a:lnTo>
                      <a:pt x="79670" y="321680"/>
                    </a:lnTo>
                    <a:cubicBezTo>
                      <a:pt x="89069" y="430949"/>
                      <a:pt x="176422" y="518170"/>
                      <a:pt x="285856" y="527629"/>
                    </a:cubicBezTo>
                    <a:lnTo>
                      <a:pt x="285856" y="501187"/>
                    </a:lnTo>
                    <a:cubicBezTo>
                      <a:pt x="285856" y="490312"/>
                      <a:pt x="294659" y="481523"/>
                      <a:pt x="305550" y="481523"/>
                    </a:cubicBezTo>
                    <a:cubicBezTo>
                      <a:pt x="316367" y="481523"/>
                      <a:pt x="325169" y="490312"/>
                      <a:pt x="325169" y="501187"/>
                    </a:cubicBezTo>
                    <a:lnTo>
                      <a:pt x="325169" y="527629"/>
                    </a:lnTo>
                    <a:cubicBezTo>
                      <a:pt x="375149" y="523309"/>
                      <a:pt x="420430" y="502826"/>
                      <a:pt x="455863" y="471393"/>
                    </a:cubicBezTo>
                    <a:cubicBezTo>
                      <a:pt x="459966" y="467744"/>
                      <a:pt x="465934" y="467371"/>
                      <a:pt x="470410" y="470425"/>
                    </a:cubicBezTo>
                    <a:lnTo>
                      <a:pt x="516884" y="502230"/>
                    </a:lnTo>
                    <a:cubicBezTo>
                      <a:pt x="519793" y="504241"/>
                      <a:pt x="521658" y="507444"/>
                      <a:pt x="521957" y="511019"/>
                    </a:cubicBezTo>
                    <a:cubicBezTo>
                      <a:pt x="522255" y="514520"/>
                      <a:pt x="520912" y="518021"/>
                      <a:pt x="518376" y="520479"/>
                    </a:cubicBezTo>
                    <a:cubicBezTo>
                      <a:pt x="463398" y="574033"/>
                      <a:pt x="388428" y="607178"/>
                      <a:pt x="305550" y="607178"/>
                    </a:cubicBezTo>
                    <a:cubicBezTo>
                      <a:pt x="136811" y="607178"/>
                      <a:pt x="0" y="470574"/>
                      <a:pt x="0" y="302090"/>
                    </a:cubicBezTo>
                    <a:cubicBezTo>
                      <a:pt x="0" y="148206"/>
                      <a:pt x="114134" y="20987"/>
                      <a:pt x="262508" y="131"/>
                    </a:cubicBezTo>
                    <a:close/>
                    <a:moveTo>
                      <a:pt x="348549" y="128"/>
                    </a:moveTo>
                    <a:cubicBezTo>
                      <a:pt x="365111" y="2510"/>
                      <a:pt x="381226" y="6308"/>
                      <a:pt x="396819" y="11223"/>
                    </a:cubicBezTo>
                    <a:cubicBezTo>
                      <a:pt x="400027" y="12191"/>
                      <a:pt x="402639" y="14574"/>
                      <a:pt x="403981" y="17627"/>
                    </a:cubicBezTo>
                    <a:cubicBezTo>
                      <a:pt x="405399" y="20680"/>
                      <a:pt x="405399" y="24180"/>
                      <a:pt x="404056" y="27307"/>
                    </a:cubicBezTo>
                    <a:lnTo>
                      <a:pt x="381599" y="77721"/>
                    </a:lnTo>
                    <a:cubicBezTo>
                      <a:pt x="379212" y="83082"/>
                      <a:pt x="373244" y="85912"/>
                      <a:pt x="367573" y="84348"/>
                    </a:cubicBezTo>
                    <a:cubicBezTo>
                      <a:pt x="360187" y="82188"/>
                      <a:pt x="352578" y="80476"/>
                      <a:pt x="344818" y="79135"/>
                    </a:cubicBezTo>
                    <a:cubicBezTo>
                      <a:pt x="339148" y="78167"/>
                      <a:pt x="335045" y="73253"/>
                      <a:pt x="335045" y="67519"/>
                    </a:cubicBezTo>
                    <a:lnTo>
                      <a:pt x="335045" y="11819"/>
                    </a:lnTo>
                    <a:cubicBezTo>
                      <a:pt x="335045" y="8393"/>
                      <a:pt x="336537" y="5117"/>
                      <a:pt x="339148" y="2883"/>
                    </a:cubicBezTo>
                    <a:cubicBezTo>
                      <a:pt x="341685" y="649"/>
                      <a:pt x="345191" y="-319"/>
                      <a:pt x="348549" y="1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50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F76DD3D-FE39-40C1-9D28-CA2ADE4BB19F}"/>
                </a:ext>
              </a:extLst>
            </p:cNvPr>
            <p:cNvGrpSpPr/>
            <p:nvPr/>
          </p:nvGrpSpPr>
          <p:grpSpPr>
            <a:xfrm>
              <a:off x="6284847" y="5121215"/>
              <a:ext cx="546161" cy="546160"/>
              <a:chOff x="5875272" y="1899043"/>
              <a:chExt cx="1302766" cy="1302765"/>
            </a:xfrm>
          </p:grpSpPr>
          <p:sp>
            <p:nvSpPr>
              <p:cNvPr id="11" name="圆角矩形 79">
                <a:extLst>
                  <a:ext uri="{FF2B5EF4-FFF2-40B4-BE49-F238E27FC236}">
                    <a16:creationId xmlns:a16="http://schemas.microsoft.com/office/drawing/2014/main" id="{7775094D-3BF8-4C5A-BE5A-3798B5F42F3B}"/>
                  </a:ext>
                </a:extLst>
              </p:cNvPr>
              <p:cNvSpPr/>
              <p:nvPr/>
            </p:nvSpPr>
            <p:spPr>
              <a:xfrm rot="2700000">
                <a:off x="5875272" y="1899043"/>
                <a:ext cx="1302765" cy="1302766"/>
              </a:xfrm>
              <a:prstGeom prst="roundRect">
                <a:avLst>
                  <a:gd name="adj" fmla="val 9524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50" dirty="0"/>
              </a:p>
            </p:txBody>
          </p:sp>
          <p:sp>
            <p:nvSpPr>
              <p:cNvPr id="12" name="圆角矩形 67">
                <a:extLst>
                  <a:ext uri="{FF2B5EF4-FFF2-40B4-BE49-F238E27FC236}">
                    <a16:creationId xmlns:a16="http://schemas.microsoft.com/office/drawing/2014/main" id="{5ACA61F9-ECEE-435F-80A5-E35215237C95}"/>
                  </a:ext>
                </a:extLst>
              </p:cNvPr>
              <p:cNvSpPr/>
              <p:nvPr/>
            </p:nvSpPr>
            <p:spPr>
              <a:xfrm>
                <a:off x="6222137" y="2246611"/>
                <a:ext cx="609038" cy="607633"/>
              </a:xfrm>
              <a:custGeom>
                <a:avLst/>
                <a:gdLst>
                  <a:gd name="T0" fmla="*/ 4473 w 4646"/>
                  <a:gd name="T1" fmla="*/ 173 h 4643"/>
                  <a:gd name="T2" fmla="*/ 3844 w 4646"/>
                  <a:gd name="T3" fmla="*/ 173 h 4643"/>
                  <a:gd name="T4" fmla="*/ 2904 w 4646"/>
                  <a:gd name="T5" fmla="*/ 1113 h 4643"/>
                  <a:gd name="T6" fmla="*/ 1383 w 4646"/>
                  <a:gd name="T7" fmla="*/ 596 h 4643"/>
                  <a:gd name="T8" fmla="*/ 1318 w 4646"/>
                  <a:gd name="T9" fmla="*/ 597 h 4643"/>
                  <a:gd name="T10" fmla="*/ 622 w 4646"/>
                  <a:gd name="T11" fmla="*/ 868 h 4643"/>
                  <a:gd name="T12" fmla="*/ 583 w 4646"/>
                  <a:gd name="T13" fmla="*/ 891 h 4643"/>
                  <a:gd name="T14" fmla="*/ 583 w 4646"/>
                  <a:gd name="T15" fmla="*/ 1024 h 4643"/>
                  <a:gd name="T16" fmla="*/ 583 w 4646"/>
                  <a:gd name="T17" fmla="*/ 1025 h 4643"/>
                  <a:gd name="T18" fmla="*/ 598 w 4646"/>
                  <a:gd name="T19" fmla="*/ 1037 h 4643"/>
                  <a:gd name="T20" fmla="*/ 2031 w 4646"/>
                  <a:gd name="T21" fmla="*/ 1987 h 4643"/>
                  <a:gd name="T22" fmla="*/ 1061 w 4646"/>
                  <a:gd name="T23" fmla="*/ 2957 h 4643"/>
                  <a:gd name="T24" fmla="*/ 453 w 4646"/>
                  <a:gd name="T25" fmla="*/ 2750 h 4643"/>
                  <a:gd name="T26" fmla="*/ 418 w 4646"/>
                  <a:gd name="T27" fmla="*/ 2751 h 4643"/>
                  <a:gd name="T28" fmla="*/ 42 w 4646"/>
                  <a:gd name="T29" fmla="*/ 2897 h 4643"/>
                  <a:gd name="T30" fmla="*/ 20 w 4646"/>
                  <a:gd name="T31" fmla="*/ 2911 h 4643"/>
                  <a:gd name="T32" fmla="*/ 20 w 4646"/>
                  <a:gd name="T33" fmla="*/ 2982 h 4643"/>
                  <a:gd name="T34" fmla="*/ 20 w 4646"/>
                  <a:gd name="T35" fmla="*/ 2982 h 4643"/>
                  <a:gd name="T36" fmla="*/ 28 w 4646"/>
                  <a:gd name="T37" fmla="*/ 2989 h 4643"/>
                  <a:gd name="T38" fmla="*/ 748 w 4646"/>
                  <a:gd name="T39" fmla="*/ 3466 h 4643"/>
                  <a:gd name="T40" fmla="*/ 878 w 4646"/>
                  <a:gd name="T41" fmla="*/ 3768 h 4643"/>
                  <a:gd name="T42" fmla="*/ 1180 w 4646"/>
                  <a:gd name="T43" fmla="*/ 3898 h 4643"/>
                  <a:gd name="T44" fmla="*/ 1657 w 4646"/>
                  <a:gd name="T45" fmla="*/ 4618 h 4643"/>
                  <a:gd name="T46" fmla="*/ 1705 w 4646"/>
                  <a:gd name="T47" fmla="*/ 4641 h 4643"/>
                  <a:gd name="T48" fmla="*/ 1747 w 4646"/>
                  <a:gd name="T49" fmla="*/ 4608 h 4643"/>
                  <a:gd name="T50" fmla="*/ 1895 w 4646"/>
                  <a:gd name="T51" fmla="*/ 4228 h 4643"/>
                  <a:gd name="T52" fmla="*/ 1896 w 4646"/>
                  <a:gd name="T53" fmla="*/ 4193 h 4643"/>
                  <a:gd name="T54" fmla="*/ 1689 w 4646"/>
                  <a:gd name="T55" fmla="*/ 3585 h 4643"/>
                  <a:gd name="T56" fmla="*/ 2659 w 4646"/>
                  <a:gd name="T57" fmla="*/ 2615 h 4643"/>
                  <a:gd name="T58" fmla="*/ 3609 w 4646"/>
                  <a:gd name="T59" fmla="*/ 4048 h 4643"/>
                  <a:gd name="T60" fmla="*/ 3698 w 4646"/>
                  <a:gd name="T61" fmla="*/ 4090 h 4643"/>
                  <a:gd name="T62" fmla="*/ 3776 w 4646"/>
                  <a:gd name="T63" fmla="*/ 4030 h 4643"/>
                  <a:gd name="T64" fmla="*/ 4049 w 4646"/>
                  <a:gd name="T65" fmla="*/ 3328 h 4643"/>
                  <a:gd name="T66" fmla="*/ 4050 w 4646"/>
                  <a:gd name="T67" fmla="*/ 3263 h 4643"/>
                  <a:gd name="T68" fmla="*/ 3533 w 4646"/>
                  <a:gd name="T69" fmla="*/ 1742 h 4643"/>
                  <a:gd name="T70" fmla="*/ 4473 w 4646"/>
                  <a:gd name="T71" fmla="*/ 802 h 4643"/>
                  <a:gd name="T72" fmla="*/ 4473 w 4646"/>
                  <a:gd name="T73" fmla="*/ 173 h 4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646" h="4643">
                    <a:moveTo>
                      <a:pt x="4473" y="173"/>
                    </a:moveTo>
                    <a:cubicBezTo>
                      <a:pt x="4299" y="0"/>
                      <a:pt x="4018" y="0"/>
                      <a:pt x="3844" y="173"/>
                    </a:cubicBezTo>
                    <a:lnTo>
                      <a:pt x="2904" y="1113"/>
                    </a:lnTo>
                    <a:lnTo>
                      <a:pt x="1383" y="596"/>
                    </a:lnTo>
                    <a:cubicBezTo>
                      <a:pt x="1362" y="589"/>
                      <a:pt x="1339" y="589"/>
                      <a:pt x="1318" y="597"/>
                    </a:cubicBezTo>
                    <a:lnTo>
                      <a:pt x="622" y="868"/>
                    </a:lnTo>
                    <a:cubicBezTo>
                      <a:pt x="608" y="872"/>
                      <a:pt x="595" y="880"/>
                      <a:pt x="583" y="891"/>
                    </a:cubicBezTo>
                    <a:cubicBezTo>
                      <a:pt x="547" y="928"/>
                      <a:pt x="546" y="987"/>
                      <a:pt x="583" y="1024"/>
                    </a:cubicBezTo>
                    <a:cubicBezTo>
                      <a:pt x="583" y="1024"/>
                      <a:pt x="583" y="1024"/>
                      <a:pt x="583" y="1025"/>
                    </a:cubicBezTo>
                    <a:cubicBezTo>
                      <a:pt x="588" y="1029"/>
                      <a:pt x="593" y="1033"/>
                      <a:pt x="598" y="1037"/>
                    </a:cubicBezTo>
                    <a:lnTo>
                      <a:pt x="2031" y="1987"/>
                    </a:lnTo>
                    <a:lnTo>
                      <a:pt x="1061" y="2957"/>
                    </a:lnTo>
                    <a:lnTo>
                      <a:pt x="453" y="2750"/>
                    </a:lnTo>
                    <a:cubicBezTo>
                      <a:pt x="441" y="2746"/>
                      <a:pt x="429" y="2747"/>
                      <a:pt x="418" y="2751"/>
                    </a:cubicBezTo>
                    <a:lnTo>
                      <a:pt x="42" y="2897"/>
                    </a:lnTo>
                    <a:cubicBezTo>
                      <a:pt x="32" y="2901"/>
                      <a:pt x="26" y="2905"/>
                      <a:pt x="20" y="2911"/>
                    </a:cubicBezTo>
                    <a:cubicBezTo>
                      <a:pt x="0" y="2931"/>
                      <a:pt x="0" y="2962"/>
                      <a:pt x="20" y="2982"/>
                    </a:cubicBezTo>
                    <a:cubicBezTo>
                      <a:pt x="20" y="2982"/>
                      <a:pt x="20" y="2982"/>
                      <a:pt x="20" y="2982"/>
                    </a:cubicBezTo>
                    <a:cubicBezTo>
                      <a:pt x="22" y="2985"/>
                      <a:pt x="25" y="2987"/>
                      <a:pt x="28" y="2989"/>
                    </a:cubicBezTo>
                    <a:lnTo>
                      <a:pt x="748" y="3466"/>
                    </a:lnTo>
                    <a:cubicBezTo>
                      <a:pt x="751" y="3576"/>
                      <a:pt x="794" y="3684"/>
                      <a:pt x="878" y="3768"/>
                    </a:cubicBezTo>
                    <a:cubicBezTo>
                      <a:pt x="962" y="3852"/>
                      <a:pt x="1070" y="3895"/>
                      <a:pt x="1180" y="3898"/>
                    </a:cubicBezTo>
                    <a:lnTo>
                      <a:pt x="1657" y="4618"/>
                    </a:lnTo>
                    <a:cubicBezTo>
                      <a:pt x="1668" y="4634"/>
                      <a:pt x="1686" y="4643"/>
                      <a:pt x="1705" y="4641"/>
                    </a:cubicBezTo>
                    <a:cubicBezTo>
                      <a:pt x="1724" y="4639"/>
                      <a:pt x="1741" y="4626"/>
                      <a:pt x="1747" y="4608"/>
                    </a:cubicBezTo>
                    <a:lnTo>
                      <a:pt x="1895" y="4228"/>
                    </a:lnTo>
                    <a:cubicBezTo>
                      <a:pt x="1899" y="4217"/>
                      <a:pt x="1900" y="4205"/>
                      <a:pt x="1896" y="4193"/>
                    </a:cubicBezTo>
                    <a:lnTo>
                      <a:pt x="1689" y="3585"/>
                    </a:lnTo>
                    <a:lnTo>
                      <a:pt x="2659" y="2615"/>
                    </a:lnTo>
                    <a:lnTo>
                      <a:pt x="3609" y="4048"/>
                    </a:lnTo>
                    <a:cubicBezTo>
                      <a:pt x="3629" y="4077"/>
                      <a:pt x="3663" y="4093"/>
                      <a:pt x="3698" y="4090"/>
                    </a:cubicBezTo>
                    <a:cubicBezTo>
                      <a:pt x="3733" y="4086"/>
                      <a:pt x="3763" y="4063"/>
                      <a:pt x="3776" y="4030"/>
                    </a:cubicBezTo>
                    <a:lnTo>
                      <a:pt x="4049" y="3328"/>
                    </a:lnTo>
                    <a:cubicBezTo>
                      <a:pt x="4057" y="3307"/>
                      <a:pt x="4058" y="3284"/>
                      <a:pt x="4050" y="3263"/>
                    </a:cubicBezTo>
                    <a:lnTo>
                      <a:pt x="3533" y="1742"/>
                    </a:lnTo>
                    <a:lnTo>
                      <a:pt x="4473" y="802"/>
                    </a:lnTo>
                    <a:cubicBezTo>
                      <a:pt x="4646" y="628"/>
                      <a:pt x="4646" y="347"/>
                      <a:pt x="4473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50" dirty="0"/>
              </a:p>
            </p:txBody>
          </p:sp>
        </p:grpSp>
      </p:grpSp>
      <p:sp>
        <p:nvSpPr>
          <p:cNvPr id="20" name="TextBox 24">
            <a:extLst>
              <a:ext uri="{FF2B5EF4-FFF2-40B4-BE49-F238E27FC236}">
                <a16:creationId xmlns:a16="http://schemas.microsoft.com/office/drawing/2014/main" id="{D2716986-FF0A-4C8B-AE6B-C68F95B13D67}"/>
              </a:ext>
            </a:extLst>
          </p:cNvPr>
          <p:cNvSpPr txBox="1"/>
          <p:nvPr/>
        </p:nvSpPr>
        <p:spPr>
          <a:xfrm>
            <a:off x="5343278" y="1271147"/>
            <a:ext cx="3336598" cy="346239"/>
          </a:xfrm>
          <a:prstGeom prst="rect">
            <a:avLst/>
          </a:prstGeom>
          <a:noFill/>
        </p:spPr>
        <p:txBody>
          <a:bodyPr wrap="square" lIns="68568" tIns="34285" rIns="68568" bIns="34285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D303369-F684-40A2-97A9-67B523F2809E}"/>
              </a:ext>
            </a:extLst>
          </p:cNvPr>
          <p:cNvSpPr txBox="1"/>
          <p:nvPr/>
        </p:nvSpPr>
        <p:spPr>
          <a:xfrm>
            <a:off x="5208092" y="1660862"/>
            <a:ext cx="3206377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36D9128F-DECD-44F5-8085-661F5E68924F}"/>
              </a:ext>
            </a:extLst>
          </p:cNvPr>
          <p:cNvSpPr txBox="1"/>
          <p:nvPr/>
        </p:nvSpPr>
        <p:spPr>
          <a:xfrm>
            <a:off x="5343278" y="2076689"/>
            <a:ext cx="3336598" cy="346239"/>
          </a:xfrm>
          <a:prstGeom prst="rect">
            <a:avLst/>
          </a:prstGeom>
          <a:noFill/>
        </p:spPr>
        <p:txBody>
          <a:bodyPr wrap="square" lIns="68568" tIns="34285" rIns="68568" bIns="34285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A15C381-8D4B-4CF7-A5FB-4C770BB7A0A2}"/>
              </a:ext>
            </a:extLst>
          </p:cNvPr>
          <p:cNvSpPr txBox="1"/>
          <p:nvPr/>
        </p:nvSpPr>
        <p:spPr>
          <a:xfrm>
            <a:off x="5208092" y="2466404"/>
            <a:ext cx="3206377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9D1D2267-80E0-4FF2-804B-5AC4F104CF86}"/>
              </a:ext>
            </a:extLst>
          </p:cNvPr>
          <p:cNvSpPr txBox="1"/>
          <p:nvPr/>
        </p:nvSpPr>
        <p:spPr>
          <a:xfrm>
            <a:off x="5343278" y="2931187"/>
            <a:ext cx="3336598" cy="346239"/>
          </a:xfrm>
          <a:prstGeom prst="rect">
            <a:avLst/>
          </a:prstGeom>
          <a:noFill/>
        </p:spPr>
        <p:txBody>
          <a:bodyPr wrap="square" lIns="68568" tIns="34285" rIns="68568" bIns="34285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73BFD66-6C63-4B63-9C0E-E3A824E8A9C6}"/>
              </a:ext>
            </a:extLst>
          </p:cNvPr>
          <p:cNvSpPr txBox="1"/>
          <p:nvPr/>
        </p:nvSpPr>
        <p:spPr>
          <a:xfrm>
            <a:off x="5208092" y="3320902"/>
            <a:ext cx="3206377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6" name="TextBox 24">
            <a:extLst>
              <a:ext uri="{FF2B5EF4-FFF2-40B4-BE49-F238E27FC236}">
                <a16:creationId xmlns:a16="http://schemas.microsoft.com/office/drawing/2014/main" id="{B38BC03D-2BE1-4447-BFAE-DF8FFF819396}"/>
              </a:ext>
            </a:extLst>
          </p:cNvPr>
          <p:cNvSpPr txBox="1"/>
          <p:nvPr/>
        </p:nvSpPr>
        <p:spPr>
          <a:xfrm>
            <a:off x="5343278" y="3787894"/>
            <a:ext cx="3336598" cy="346239"/>
          </a:xfrm>
          <a:prstGeom prst="rect">
            <a:avLst/>
          </a:prstGeom>
          <a:noFill/>
        </p:spPr>
        <p:txBody>
          <a:bodyPr wrap="square" lIns="68568" tIns="34285" rIns="68568" bIns="34285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51DB041-0527-48F0-9DFC-DF9046056D30}"/>
              </a:ext>
            </a:extLst>
          </p:cNvPr>
          <p:cNvSpPr txBox="1"/>
          <p:nvPr/>
        </p:nvSpPr>
        <p:spPr>
          <a:xfrm>
            <a:off x="5208092" y="4177609"/>
            <a:ext cx="3206377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251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9C96A8D8-3798-4602-9695-AD2A8F0D395B}"/>
              </a:ext>
            </a:extLst>
          </p:cNvPr>
          <p:cNvSpPr txBox="1"/>
          <p:nvPr/>
        </p:nvSpPr>
        <p:spPr>
          <a:xfrm>
            <a:off x="1002552" y="3737715"/>
            <a:ext cx="242659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latin typeface="Impact" panose="020B0806030902050204" pitchFamily="34" charset="0"/>
                <a:ea typeface="Microsoft YaHei" charset="0"/>
                <a:cs typeface="Microsoft YaHei" charset="0"/>
              </a:rPr>
              <a:t>2019</a:t>
            </a:r>
            <a:endParaRPr lang="zh-CN" altLang="en-US" sz="6600" dirty="0">
              <a:latin typeface="Impact" panose="020B0806030902050204" pitchFamily="34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61CF41-5F5B-4E8F-97E9-796BB54657F6}"/>
              </a:ext>
            </a:extLst>
          </p:cNvPr>
          <p:cNvSpPr txBox="1"/>
          <p:nvPr/>
        </p:nvSpPr>
        <p:spPr>
          <a:xfrm>
            <a:off x="4281971" y="3583600"/>
            <a:ext cx="2031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Segoe UI" panose="020B0502040204020203" pitchFamily="34" charset="0"/>
                <a:cs typeface="Segoe UI" panose="020B0502040204020203" pitchFamily="34" charset="0"/>
              </a:rPr>
              <a:t>Business Template</a:t>
            </a:r>
            <a:endParaRPr lang="zh-CN" alt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B8585BB-C2CB-43B6-809B-68E388228666}"/>
              </a:ext>
            </a:extLst>
          </p:cNvPr>
          <p:cNvSpPr/>
          <p:nvPr/>
        </p:nvSpPr>
        <p:spPr>
          <a:xfrm>
            <a:off x="3559164" y="3970230"/>
            <a:ext cx="46976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effectLst>
                  <a:outerShdw sx="1000" sy="1000" algn="tl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演讲结束，谢谢观看！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EA82D50-C064-467B-9382-6BCB31DCE376}"/>
              </a:ext>
            </a:extLst>
          </p:cNvPr>
          <p:cNvSpPr txBox="1"/>
          <p:nvPr/>
        </p:nvSpPr>
        <p:spPr>
          <a:xfrm>
            <a:off x="4134195" y="4568712"/>
            <a:ext cx="38564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 dirty="0">
                <a:latin typeface="Yuanti SC" charset="-122"/>
                <a:ea typeface="Yuanti SC" charset="-122"/>
                <a:cs typeface="Yuanti SC" charset="-122"/>
              </a:rPr>
              <a:t>部门：生产部   汇报人</a:t>
            </a:r>
            <a:r>
              <a:rPr kumimoji="1" lang="zh-CN" altLang="en-US" sz="1200" dirty="0" smtClean="0">
                <a:latin typeface="Yuanti SC" charset="-122"/>
                <a:ea typeface="Yuanti SC" charset="-122"/>
                <a:cs typeface="Yuanti SC" charset="-122"/>
              </a:rPr>
              <a:t>：猪七爷</a:t>
            </a:r>
            <a:endParaRPr kumimoji="1" lang="zh-CN" altLang="en-US" sz="1200" dirty="0">
              <a:latin typeface="Yuanti SC" charset="-122"/>
              <a:ea typeface="Yuanti SC" charset="-122"/>
              <a:cs typeface="Yuanti SC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4899D41-A998-4778-975C-FDAE56F26D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251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17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>
            <a:extLst>
              <a:ext uri="{FF2B5EF4-FFF2-40B4-BE49-F238E27FC236}">
                <a16:creationId xmlns:a16="http://schemas.microsoft.com/office/drawing/2014/main" id="{C6C34DA9-25CF-42C2-A030-AD92883FAEF3}"/>
              </a:ext>
            </a:extLst>
          </p:cNvPr>
          <p:cNvSpPr/>
          <p:nvPr/>
        </p:nvSpPr>
        <p:spPr>
          <a:xfrm>
            <a:off x="0" y="1812986"/>
            <a:ext cx="2248350" cy="1151946"/>
          </a:xfrm>
          <a:prstGeom prst="parallelogram">
            <a:avLst>
              <a:gd name="adj" fmla="val 42740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92C24417-622F-434A-8BC1-EFFE04FFC601}"/>
              </a:ext>
            </a:extLst>
          </p:cNvPr>
          <p:cNvSpPr/>
          <p:nvPr/>
        </p:nvSpPr>
        <p:spPr>
          <a:xfrm>
            <a:off x="1180618" y="1832175"/>
            <a:ext cx="3404568" cy="2473607"/>
          </a:xfrm>
          <a:prstGeom prst="parallelogram">
            <a:avLst>
              <a:gd name="adj" fmla="val 42740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731329A6-4100-459F-B6A8-D2801E8FC716}"/>
              </a:ext>
            </a:extLst>
          </p:cNvPr>
          <p:cNvSpPr/>
          <p:nvPr/>
        </p:nvSpPr>
        <p:spPr>
          <a:xfrm>
            <a:off x="3920910" y="1812986"/>
            <a:ext cx="5223090" cy="1585849"/>
          </a:xfrm>
          <a:prstGeom prst="parallelogram">
            <a:avLst>
              <a:gd name="adj" fmla="val 42740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FFF860A2-FB74-4B18-B384-84E9A8AAE936}"/>
              </a:ext>
            </a:extLst>
          </p:cNvPr>
          <p:cNvSpPr/>
          <p:nvPr/>
        </p:nvSpPr>
        <p:spPr>
          <a:xfrm>
            <a:off x="0" y="2317428"/>
            <a:ext cx="2248350" cy="1151946"/>
          </a:xfrm>
          <a:prstGeom prst="parallelogram">
            <a:avLst>
              <a:gd name="adj" fmla="val 4274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B874B3D9-6883-4397-97F2-C8873B485D91}"/>
              </a:ext>
            </a:extLst>
          </p:cNvPr>
          <p:cNvSpPr/>
          <p:nvPr/>
        </p:nvSpPr>
        <p:spPr>
          <a:xfrm>
            <a:off x="1481560" y="3550482"/>
            <a:ext cx="1361320" cy="674277"/>
          </a:xfrm>
          <a:prstGeom prst="parallelogram">
            <a:avLst>
              <a:gd name="adj" fmla="val 42740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E6B6CF-5E22-4F0A-AE67-36BEB8C8A0B0}"/>
              </a:ext>
            </a:extLst>
          </p:cNvPr>
          <p:cNvSpPr txBox="1"/>
          <p:nvPr/>
        </p:nvSpPr>
        <p:spPr>
          <a:xfrm>
            <a:off x="5790418" y="2133936"/>
            <a:ext cx="1937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CC5C78A-E6FA-42A4-A80F-EF3ED4EF4C5F}"/>
              </a:ext>
            </a:extLst>
          </p:cNvPr>
          <p:cNvSpPr/>
          <p:nvPr/>
        </p:nvSpPr>
        <p:spPr>
          <a:xfrm>
            <a:off x="6066746" y="2718711"/>
            <a:ext cx="12442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80955E3-8226-4C1A-9BE2-1F2C878091E8}"/>
              </a:ext>
            </a:extLst>
          </p:cNvPr>
          <p:cNvSpPr txBox="1"/>
          <p:nvPr/>
        </p:nvSpPr>
        <p:spPr>
          <a:xfrm>
            <a:off x="4911502" y="2156815"/>
            <a:ext cx="9060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491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AutoShape 17">
            <a:extLst>
              <a:ext uri="{FF2B5EF4-FFF2-40B4-BE49-F238E27FC236}">
                <a16:creationId xmlns:a16="http://schemas.microsoft.com/office/drawing/2014/main" id="{41DF45B7-CA04-4D8E-B415-C6F8EAEC0B49}"/>
              </a:ext>
            </a:extLst>
          </p:cNvPr>
          <p:cNvCxnSpPr>
            <a:cxnSpLocks noChangeShapeType="1"/>
          </p:cNvCxnSpPr>
          <p:nvPr/>
        </p:nvCxnSpPr>
        <p:spPr bwMode="gray">
          <a:xfrm>
            <a:off x="246957" y="305235"/>
            <a:ext cx="20510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52A3C6D8-B6DF-46B7-9097-5E6937F07CD9}"/>
              </a:ext>
            </a:extLst>
          </p:cNvPr>
          <p:cNvSpPr txBox="1"/>
          <p:nvPr/>
        </p:nvSpPr>
        <p:spPr>
          <a:xfrm>
            <a:off x="415634" y="59634"/>
            <a:ext cx="907840" cy="245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4" name="AutoShape 13">
            <a:extLst>
              <a:ext uri="{FF2B5EF4-FFF2-40B4-BE49-F238E27FC236}">
                <a16:creationId xmlns:a16="http://schemas.microsoft.com/office/drawing/2014/main" id="{2F44C3CB-E75A-4A1D-A3D1-801965706B7D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1770" y="85502"/>
            <a:ext cx="193864" cy="193864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endParaRPr lang="zh-CN" altLang="en-US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D236946-888A-4318-993A-EEFB09131A83}"/>
              </a:ext>
            </a:extLst>
          </p:cNvPr>
          <p:cNvSpPr/>
          <p:nvPr/>
        </p:nvSpPr>
        <p:spPr>
          <a:xfrm>
            <a:off x="1007901" y="59634"/>
            <a:ext cx="118494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6" name="debeee90-b1f6-411d-af4f-2be42cdff4ee">
            <a:extLst>
              <a:ext uri="{FF2B5EF4-FFF2-40B4-BE49-F238E27FC236}">
                <a16:creationId xmlns:a16="http://schemas.microsoft.com/office/drawing/2014/main" id="{D6801D70-9EC4-4845-BD2A-085F70D04110}"/>
              </a:ext>
            </a:extLst>
          </p:cNvPr>
          <p:cNvGrpSpPr>
            <a:grpSpLocks noChangeAspect="1"/>
          </p:cNvGrpSpPr>
          <p:nvPr/>
        </p:nvGrpSpPr>
        <p:grpSpPr>
          <a:xfrm>
            <a:off x="656120" y="1168738"/>
            <a:ext cx="7434584" cy="2993103"/>
            <a:chOff x="735426" y="1592794"/>
            <a:chExt cx="10706068" cy="4310171"/>
          </a:xfrm>
        </p:grpSpPr>
        <p:sp>
          <p:nvSpPr>
            <p:cNvPr id="7" name="Rectangle 51">
              <a:extLst>
                <a:ext uri="{FF2B5EF4-FFF2-40B4-BE49-F238E27FC236}">
                  <a16:creationId xmlns:a16="http://schemas.microsoft.com/office/drawing/2014/main" id="{4683F4CE-BB2D-4D12-ABB8-D75B431865F6}"/>
                </a:ext>
              </a:extLst>
            </p:cNvPr>
            <p:cNvSpPr/>
            <p:nvPr/>
          </p:nvSpPr>
          <p:spPr>
            <a:xfrm>
              <a:off x="735426" y="1592794"/>
              <a:ext cx="2461083" cy="431017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sp>
          <p:nvSpPr>
            <p:cNvPr id="8" name="Rectangle 52">
              <a:extLst>
                <a:ext uri="{FF2B5EF4-FFF2-40B4-BE49-F238E27FC236}">
                  <a16:creationId xmlns:a16="http://schemas.microsoft.com/office/drawing/2014/main" id="{5266AF41-ED33-429B-8D53-56EE757386F8}"/>
                </a:ext>
              </a:extLst>
            </p:cNvPr>
            <p:cNvSpPr/>
            <p:nvPr/>
          </p:nvSpPr>
          <p:spPr>
            <a:xfrm>
              <a:off x="735426" y="1592794"/>
              <a:ext cx="2461083" cy="359090"/>
            </a:xfrm>
            <a:prstGeom prst="rect">
              <a:avLst/>
            </a:prstGeom>
            <a:solidFill>
              <a:srgbClr val="0D0D0D"/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sp>
          <p:nvSpPr>
            <p:cNvPr id="9" name="Rectangle 53">
              <a:extLst>
                <a:ext uri="{FF2B5EF4-FFF2-40B4-BE49-F238E27FC236}">
                  <a16:creationId xmlns:a16="http://schemas.microsoft.com/office/drawing/2014/main" id="{23997C73-2097-4CBC-A8AA-EEE3C3B1DC40}"/>
                </a:ext>
              </a:extLst>
            </p:cNvPr>
            <p:cNvSpPr/>
            <p:nvPr/>
          </p:nvSpPr>
          <p:spPr>
            <a:xfrm>
              <a:off x="735426" y="5166174"/>
              <a:ext cx="2461083" cy="73679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/>
            </a:p>
          </p:txBody>
        </p:sp>
        <p:cxnSp>
          <p:nvCxnSpPr>
            <p:cNvPr id="10" name="Straight Connector 54">
              <a:extLst>
                <a:ext uri="{FF2B5EF4-FFF2-40B4-BE49-F238E27FC236}">
                  <a16:creationId xmlns:a16="http://schemas.microsoft.com/office/drawing/2014/main" id="{634EE71F-8070-4FD6-BB97-8E573411C462}"/>
                </a:ext>
              </a:extLst>
            </p:cNvPr>
            <p:cNvCxnSpPr/>
            <p:nvPr/>
          </p:nvCxnSpPr>
          <p:spPr>
            <a:xfrm>
              <a:off x="735426" y="2798152"/>
              <a:ext cx="2461083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soli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Rectangle 55">
              <a:extLst>
                <a:ext uri="{FF2B5EF4-FFF2-40B4-BE49-F238E27FC236}">
                  <a16:creationId xmlns:a16="http://schemas.microsoft.com/office/drawing/2014/main" id="{DDA5B91B-C40B-4F7A-89E5-EDF12A45EDEE}"/>
                </a:ext>
              </a:extLst>
            </p:cNvPr>
            <p:cNvSpPr/>
            <p:nvPr/>
          </p:nvSpPr>
          <p:spPr>
            <a:xfrm>
              <a:off x="735426" y="1951884"/>
              <a:ext cx="2461083" cy="846269"/>
            </a:xfrm>
            <a:prstGeom prst="rect">
              <a:avLst/>
            </a:prstGeom>
            <a:solidFill>
              <a:srgbClr val="0D0D0D"/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/>
            </a:p>
          </p:txBody>
        </p:sp>
        <p:sp>
          <p:nvSpPr>
            <p:cNvPr id="12" name="Rectangle 56">
              <a:extLst>
                <a:ext uri="{FF2B5EF4-FFF2-40B4-BE49-F238E27FC236}">
                  <a16:creationId xmlns:a16="http://schemas.microsoft.com/office/drawing/2014/main" id="{398445E1-E471-4479-ABB2-30D25B2F6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891" y="1662505"/>
              <a:ext cx="1467017" cy="268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5" name="Rectangle 59">
              <a:extLst>
                <a:ext uri="{FF2B5EF4-FFF2-40B4-BE49-F238E27FC236}">
                  <a16:creationId xmlns:a16="http://schemas.microsoft.com/office/drawing/2014/main" id="{64B6EC06-9187-4FA4-AD37-01727552E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6933" y="3052497"/>
              <a:ext cx="1885225" cy="268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cxnSp>
          <p:nvCxnSpPr>
            <p:cNvPr id="16" name="Straight Connector 63">
              <a:extLst>
                <a:ext uri="{FF2B5EF4-FFF2-40B4-BE49-F238E27FC236}">
                  <a16:creationId xmlns:a16="http://schemas.microsoft.com/office/drawing/2014/main" id="{44CFDB28-5635-4176-9ED1-B3062E3179F5}"/>
                </a:ext>
              </a:extLst>
            </p:cNvPr>
            <p:cNvCxnSpPr/>
            <p:nvPr/>
          </p:nvCxnSpPr>
          <p:spPr>
            <a:xfrm>
              <a:off x="735426" y="3419990"/>
              <a:ext cx="2461083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soli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64">
              <a:extLst>
                <a:ext uri="{FF2B5EF4-FFF2-40B4-BE49-F238E27FC236}">
                  <a16:creationId xmlns:a16="http://schemas.microsoft.com/office/drawing/2014/main" id="{F208A1CE-CB61-4FD7-BC07-5FA436D5530B}"/>
                </a:ext>
              </a:extLst>
            </p:cNvPr>
            <p:cNvCxnSpPr/>
            <p:nvPr/>
          </p:nvCxnSpPr>
          <p:spPr>
            <a:xfrm>
              <a:off x="735426" y="3963004"/>
              <a:ext cx="2461083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soli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65">
              <a:extLst>
                <a:ext uri="{FF2B5EF4-FFF2-40B4-BE49-F238E27FC236}">
                  <a16:creationId xmlns:a16="http://schemas.microsoft.com/office/drawing/2014/main" id="{42332F7C-97F6-4A50-817C-DECC94EAF64C}"/>
                </a:ext>
              </a:extLst>
            </p:cNvPr>
            <p:cNvCxnSpPr/>
            <p:nvPr/>
          </p:nvCxnSpPr>
          <p:spPr>
            <a:xfrm>
              <a:off x="735426" y="4506017"/>
              <a:ext cx="2461083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soli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Rectangle: Rounded Corners 66">
              <a:extLst>
                <a:ext uri="{FF2B5EF4-FFF2-40B4-BE49-F238E27FC236}">
                  <a16:creationId xmlns:a16="http://schemas.microsoft.com/office/drawing/2014/main" id="{39A022D1-B555-4B17-A140-9B251F10E833}"/>
                </a:ext>
              </a:extLst>
            </p:cNvPr>
            <p:cNvSpPr/>
            <p:nvPr/>
          </p:nvSpPr>
          <p:spPr>
            <a:xfrm>
              <a:off x="1028830" y="5341340"/>
              <a:ext cx="1885225" cy="385365"/>
            </a:xfrm>
            <a:prstGeom prst="roundRect">
              <a:avLst>
                <a:gd name="adj" fmla="val 50000"/>
              </a:avLst>
            </a:prstGeom>
            <a:solidFill>
              <a:srgbClr val="0D0D0D"/>
            </a:solidFill>
            <a:ln>
              <a:noFill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>
              <a:normAutofit fontScale="625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350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20" name="Rectangle 69">
              <a:extLst>
                <a:ext uri="{FF2B5EF4-FFF2-40B4-BE49-F238E27FC236}">
                  <a16:creationId xmlns:a16="http://schemas.microsoft.com/office/drawing/2014/main" id="{827EABB9-50BE-40B5-96E0-81C9AF942A07}"/>
                </a:ext>
              </a:extLst>
            </p:cNvPr>
            <p:cNvSpPr/>
            <p:nvPr/>
          </p:nvSpPr>
          <p:spPr>
            <a:xfrm>
              <a:off x="3483753" y="1592794"/>
              <a:ext cx="2461083" cy="431017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sp>
          <p:nvSpPr>
            <p:cNvPr id="21" name="Rectangle 70">
              <a:extLst>
                <a:ext uri="{FF2B5EF4-FFF2-40B4-BE49-F238E27FC236}">
                  <a16:creationId xmlns:a16="http://schemas.microsoft.com/office/drawing/2014/main" id="{28C1703E-F167-47EC-9558-5A3AEEC94411}"/>
                </a:ext>
              </a:extLst>
            </p:cNvPr>
            <p:cNvSpPr/>
            <p:nvPr/>
          </p:nvSpPr>
          <p:spPr>
            <a:xfrm>
              <a:off x="3483753" y="1592794"/>
              <a:ext cx="2461083" cy="35909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sp>
          <p:nvSpPr>
            <p:cNvPr id="22" name="Rectangle 71">
              <a:extLst>
                <a:ext uri="{FF2B5EF4-FFF2-40B4-BE49-F238E27FC236}">
                  <a16:creationId xmlns:a16="http://schemas.microsoft.com/office/drawing/2014/main" id="{6802D008-3B83-447B-8163-0752C2B38E18}"/>
                </a:ext>
              </a:extLst>
            </p:cNvPr>
            <p:cNvSpPr/>
            <p:nvPr/>
          </p:nvSpPr>
          <p:spPr>
            <a:xfrm>
              <a:off x="3483753" y="5166174"/>
              <a:ext cx="2461083" cy="73679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cxnSp>
          <p:nvCxnSpPr>
            <p:cNvPr id="23" name="Straight Connector 72">
              <a:extLst>
                <a:ext uri="{FF2B5EF4-FFF2-40B4-BE49-F238E27FC236}">
                  <a16:creationId xmlns:a16="http://schemas.microsoft.com/office/drawing/2014/main" id="{081F74D4-AD44-467C-ADFD-8CA4BAEBDBD4}"/>
                </a:ext>
              </a:extLst>
            </p:cNvPr>
            <p:cNvCxnSpPr/>
            <p:nvPr/>
          </p:nvCxnSpPr>
          <p:spPr>
            <a:xfrm>
              <a:off x="3483753" y="2798152"/>
              <a:ext cx="2461083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soli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Rectangle 73">
              <a:extLst>
                <a:ext uri="{FF2B5EF4-FFF2-40B4-BE49-F238E27FC236}">
                  <a16:creationId xmlns:a16="http://schemas.microsoft.com/office/drawing/2014/main" id="{351149B9-A0B3-468A-B696-FBE5EF9B4009}"/>
                </a:ext>
              </a:extLst>
            </p:cNvPr>
            <p:cNvSpPr/>
            <p:nvPr/>
          </p:nvSpPr>
          <p:spPr>
            <a:xfrm>
              <a:off x="3483753" y="1951884"/>
              <a:ext cx="2461083" cy="84626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sp>
          <p:nvSpPr>
            <p:cNvPr id="25" name="Rectangle 74">
              <a:extLst>
                <a:ext uri="{FF2B5EF4-FFF2-40B4-BE49-F238E27FC236}">
                  <a16:creationId xmlns:a16="http://schemas.microsoft.com/office/drawing/2014/main" id="{38093781-808D-4F93-B580-49C3F99DD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4218" y="1662505"/>
              <a:ext cx="1467017" cy="268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cxnSp>
          <p:nvCxnSpPr>
            <p:cNvPr id="28" name="Straight Connector 81">
              <a:extLst>
                <a:ext uri="{FF2B5EF4-FFF2-40B4-BE49-F238E27FC236}">
                  <a16:creationId xmlns:a16="http://schemas.microsoft.com/office/drawing/2014/main" id="{03AC0AF7-5336-404D-9ECF-93FE956B9FAC}"/>
                </a:ext>
              </a:extLst>
            </p:cNvPr>
            <p:cNvCxnSpPr/>
            <p:nvPr/>
          </p:nvCxnSpPr>
          <p:spPr>
            <a:xfrm>
              <a:off x="3483753" y="3419990"/>
              <a:ext cx="2461083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soli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82">
              <a:extLst>
                <a:ext uri="{FF2B5EF4-FFF2-40B4-BE49-F238E27FC236}">
                  <a16:creationId xmlns:a16="http://schemas.microsoft.com/office/drawing/2014/main" id="{F67AE7D3-8086-47AD-B145-AF0259B22097}"/>
                </a:ext>
              </a:extLst>
            </p:cNvPr>
            <p:cNvCxnSpPr/>
            <p:nvPr/>
          </p:nvCxnSpPr>
          <p:spPr>
            <a:xfrm>
              <a:off x="3483753" y="3963004"/>
              <a:ext cx="2461083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soli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83">
              <a:extLst>
                <a:ext uri="{FF2B5EF4-FFF2-40B4-BE49-F238E27FC236}">
                  <a16:creationId xmlns:a16="http://schemas.microsoft.com/office/drawing/2014/main" id="{A2FF302B-F744-48BF-A3C7-8590CF55C863}"/>
                </a:ext>
              </a:extLst>
            </p:cNvPr>
            <p:cNvCxnSpPr/>
            <p:nvPr/>
          </p:nvCxnSpPr>
          <p:spPr>
            <a:xfrm>
              <a:off x="3483753" y="4506017"/>
              <a:ext cx="2461083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soli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Rectangle: Rounded Corners 84">
              <a:extLst>
                <a:ext uri="{FF2B5EF4-FFF2-40B4-BE49-F238E27FC236}">
                  <a16:creationId xmlns:a16="http://schemas.microsoft.com/office/drawing/2014/main" id="{8A04DB9C-71C3-4489-8C2D-4744E1D3C1D2}"/>
                </a:ext>
              </a:extLst>
            </p:cNvPr>
            <p:cNvSpPr/>
            <p:nvPr/>
          </p:nvSpPr>
          <p:spPr>
            <a:xfrm>
              <a:off x="3777157" y="5341340"/>
              <a:ext cx="1885225" cy="38536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>
              <a:normAutofit fontScale="625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350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32" name="Rectangle 87">
              <a:extLst>
                <a:ext uri="{FF2B5EF4-FFF2-40B4-BE49-F238E27FC236}">
                  <a16:creationId xmlns:a16="http://schemas.microsoft.com/office/drawing/2014/main" id="{D979784B-720C-4AAA-87E3-471DE298EE61}"/>
                </a:ext>
              </a:extLst>
            </p:cNvPr>
            <p:cNvSpPr/>
            <p:nvPr/>
          </p:nvSpPr>
          <p:spPr>
            <a:xfrm>
              <a:off x="6232082" y="1592794"/>
              <a:ext cx="2461082" cy="431017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sp>
          <p:nvSpPr>
            <p:cNvPr id="33" name="Rectangle 88">
              <a:extLst>
                <a:ext uri="{FF2B5EF4-FFF2-40B4-BE49-F238E27FC236}">
                  <a16:creationId xmlns:a16="http://schemas.microsoft.com/office/drawing/2014/main" id="{92424CD6-3526-4F86-BA39-E621E3904EAE}"/>
                </a:ext>
              </a:extLst>
            </p:cNvPr>
            <p:cNvSpPr/>
            <p:nvPr/>
          </p:nvSpPr>
          <p:spPr>
            <a:xfrm>
              <a:off x="6232082" y="1592794"/>
              <a:ext cx="2461082" cy="359090"/>
            </a:xfrm>
            <a:prstGeom prst="rect">
              <a:avLst/>
            </a:prstGeom>
            <a:solidFill>
              <a:srgbClr val="0D0D0D"/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89">
              <a:extLst>
                <a:ext uri="{FF2B5EF4-FFF2-40B4-BE49-F238E27FC236}">
                  <a16:creationId xmlns:a16="http://schemas.microsoft.com/office/drawing/2014/main" id="{AAF5F998-5AFD-4E72-9DAE-EA7E2ED66B37}"/>
                </a:ext>
              </a:extLst>
            </p:cNvPr>
            <p:cNvSpPr/>
            <p:nvPr/>
          </p:nvSpPr>
          <p:spPr>
            <a:xfrm>
              <a:off x="6232082" y="5166174"/>
              <a:ext cx="2461082" cy="73679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cxnSp>
          <p:nvCxnSpPr>
            <p:cNvPr id="35" name="Straight Connector 90">
              <a:extLst>
                <a:ext uri="{FF2B5EF4-FFF2-40B4-BE49-F238E27FC236}">
                  <a16:creationId xmlns:a16="http://schemas.microsoft.com/office/drawing/2014/main" id="{37E7F5AD-55BB-47C4-A5EC-37BA0B1F06A7}"/>
                </a:ext>
              </a:extLst>
            </p:cNvPr>
            <p:cNvCxnSpPr/>
            <p:nvPr/>
          </p:nvCxnSpPr>
          <p:spPr>
            <a:xfrm>
              <a:off x="6232082" y="2798152"/>
              <a:ext cx="2461082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soli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Rectangle 91">
              <a:extLst>
                <a:ext uri="{FF2B5EF4-FFF2-40B4-BE49-F238E27FC236}">
                  <a16:creationId xmlns:a16="http://schemas.microsoft.com/office/drawing/2014/main" id="{9F0E1E46-4B9B-417A-8B77-9A6DB65F97E1}"/>
                </a:ext>
              </a:extLst>
            </p:cNvPr>
            <p:cNvSpPr/>
            <p:nvPr/>
          </p:nvSpPr>
          <p:spPr>
            <a:xfrm>
              <a:off x="6232082" y="1951884"/>
              <a:ext cx="2461082" cy="846269"/>
            </a:xfrm>
            <a:prstGeom prst="rect">
              <a:avLst/>
            </a:prstGeom>
            <a:solidFill>
              <a:srgbClr val="0D0D0D"/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sp>
          <p:nvSpPr>
            <p:cNvPr id="37" name="Rectangle 92">
              <a:extLst>
                <a:ext uri="{FF2B5EF4-FFF2-40B4-BE49-F238E27FC236}">
                  <a16:creationId xmlns:a16="http://schemas.microsoft.com/office/drawing/2014/main" id="{F6E38C97-63A3-46BA-AF71-7E38BCA75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2547" y="1662505"/>
              <a:ext cx="1467016" cy="268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200">
                  <a:solidFill>
                    <a:srgbClr val="FFFFFF"/>
                  </a:solidFill>
                </a:rPr>
                <a:t>标题文本预设</a:t>
              </a:r>
            </a:p>
          </p:txBody>
        </p:sp>
        <p:cxnSp>
          <p:nvCxnSpPr>
            <p:cNvPr id="40" name="Straight Connector 99">
              <a:extLst>
                <a:ext uri="{FF2B5EF4-FFF2-40B4-BE49-F238E27FC236}">
                  <a16:creationId xmlns:a16="http://schemas.microsoft.com/office/drawing/2014/main" id="{DF654212-D74A-481B-B074-7E7944520C19}"/>
                </a:ext>
              </a:extLst>
            </p:cNvPr>
            <p:cNvCxnSpPr/>
            <p:nvPr/>
          </p:nvCxnSpPr>
          <p:spPr>
            <a:xfrm>
              <a:off x="6232082" y="3419990"/>
              <a:ext cx="2461082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soli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100">
              <a:extLst>
                <a:ext uri="{FF2B5EF4-FFF2-40B4-BE49-F238E27FC236}">
                  <a16:creationId xmlns:a16="http://schemas.microsoft.com/office/drawing/2014/main" id="{1FA6EB61-8063-48B8-9174-D6B5B221D9C4}"/>
                </a:ext>
              </a:extLst>
            </p:cNvPr>
            <p:cNvCxnSpPr/>
            <p:nvPr/>
          </p:nvCxnSpPr>
          <p:spPr>
            <a:xfrm>
              <a:off x="6232082" y="3963004"/>
              <a:ext cx="2461082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soli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101">
              <a:extLst>
                <a:ext uri="{FF2B5EF4-FFF2-40B4-BE49-F238E27FC236}">
                  <a16:creationId xmlns:a16="http://schemas.microsoft.com/office/drawing/2014/main" id="{FAC6C424-CD58-4BA1-894A-493D3DCA0F99}"/>
                </a:ext>
              </a:extLst>
            </p:cNvPr>
            <p:cNvCxnSpPr/>
            <p:nvPr/>
          </p:nvCxnSpPr>
          <p:spPr>
            <a:xfrm>
              <a:off x="6232082" y="4506017"/>
              <a:ext cx="2461082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soli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Rectangle: Rounded Corners 102">
              <a:extLst>
                <a:ext uri="{FF2B5EF4-FFF2-40B4-BE49-F238E27FC236}">
                  <a16:creationId xmlns:a16="http://schemas.microsoft.com/office/drawing/2014/main" id="{119C9A9F-937C-48BB-942B-7FD597FCDEBB}"/>
                </a:ext>
              </a:extLst>
            </p:cNvPr>
            <p:cNvSpPr/>
            <p:nvPr/>
          </p:nvSpPr>
          <p:spPr>
            <a:xfrm>
              <a:off x="6525486" y="5341340"/>
              <a:ext cx="1885224" cy="385365"/>
            </a:xfrm>
            <a:prstGeom prst="roundRect">
              <a:avLst>
                <a:gd name="adj" fmla="val 50000"/>
              </a:avLst>
            </a:prstGeom>
            <a:solidFill>
              <a:srgbClr val="0D0D0D"/>
            </a:solidFill>
            <a:ln>
              <a:noFill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>
              <a:normAutofit fontScale="625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350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44" name="Rectangle 105">
              <a:extLst>
                <a:ext uri="{FF2B5EF4-FFF2-40B4-BE49-F238E27FC236}">
                  <a16:creationId xmlns:a16="http://schemas.microsoft.com/office/drawing/2014/main" id="{F8FEEBBF-8B0B-409E-99BD-46B4F983DD76}"/>
                </a:ext>
              </a:extLst>
            </p:cNvPr>
            <p:cNvSpPr/>
            <p:nvPr/>
          </p:nvSpPr>
          <p:spPr>
            <a:xfrm>
              <a:off x="8980411" y="1592794"/>
              <a:ext cx="2461082" cy="431017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sp>
          <p:nvSpPr>
            <p:cNvPr id="45" name="Rectangle 106">
              <a:extLst>
                <a:ext uri="{FF2B5EF4-FFF2-40B4-BE49-F238E27FC236}">
                  <a16:creationId xmlns:a16="http://schemas.microsoft.com/office/drawing/2014/main" id="{FAC0F735-C66B-47E2-AC43-AFB8276BDCA6}"/>
                </a:ext>
              </a:extLst>
            </p:cNvPr>
            <p:cNvSpPr/>
            <p:nvPr/>
          </p:nvSpPr>
          <p:spPr>
            <a:xfrm>
              <a:off x="8980411" y="1592794"/>
              <a:ext cx="2461082" cy="35909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sp>
          <p:nvSpPr>
            <p:cNvPr id="46" name="Rectangle 107">
              <a:extLst>
                <a:ext uri="{FF2B5EF4-FFF2-40B4-BE49-F238E27FC236}">
                  <a16:creationId xmlns:a16="http://schemas.microsoft.com/office/drawing/2014/main" id="{50F34376-B1F5-4264-90A2-2EDFA8FFEA47}"/>
                </a:ext>
              </a:extLst>
            </p:cNvPr>
            <p:cNvSpPr/>
            <p:nvPr/>
          </p:nvSpPr>
          <p:spPr>
            <a:xfrm>
              <a:off x="8980411" y="5166174"/>
              <a:ext cx="2461082" cy="73679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cxnSp>
          <p:nvCxnSpPr>
            <p:cNvPr id="47" name="Straight Connector 108">
              <a:extLst>
                <a:ext uri="{FF2B5EF4-FFF2-40B4-BE49-F238E27FC236}">
                  <a16:creationId xmlns:a16="http://schemas.microsoft.com/office/drawing/2014/main" id="{B7DC598E-659B-412F-B5B0-F1F0EFB8736C}"/>
                </a:ext>
              </a:extLst>
            </p:cNvPr>
            <p:cNvCxnSpPr/>
            <p:nvPr/>
          </p:nvCxnSpPr>
          <p:spPr>
            <a:xfrm>
              <a:off x="8980411" y="2798151"/>
              <a:ext cx="2461082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soli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8" name="Rectangle 109">
              <a:extLst>
                <a:ext uri="{FF2B5EF4-FFF2-40B4-BE49-F238E27FC236}">
                  <a16:creationId xmlns:a16="http://schemas.microsoft.com/office/drawing/2014/main" id="{AB85DC3B-1BC0-48CF-963A-EE3E802FF1C7}"/>
                </a:ext>
              </a:extLst>
            </p:cNvPr>
            <p:cNvSpPr/>
            <p:nvPr/>
          </p:nvSpPr>
          <p:spPr>
            <a:xfrm>
              <a:off x="8980411" y="1951883"/>
              <a:ext cx="2461082" cy="84626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/>
            </a:p>
          </p:txBody>
        </p:sp>
        <p:sp>
          <p:nvSpPr>
            <p:cNvPr id="49" name="Rectangle 110">
              <a:extLst>
                <a:ext uri="{FF2B5EF4-FFF2-40B4-BE49-F238E27FC236}">
                  <a16:creationId xmlns:a16="http://schemas.microsoft.com/office/drawing/2014/main" id="{3FFAE1E1-DDD0-4E74-973B-251188E52BD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0876" y="1662504"/>
              <a:ext cx="1467016" cy="268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cxnSp>
          <p:nvCxnSpPr>
            <p:cNvPr id="52" name="Straight Connector 117">
              <a:extLst>
                <a:ext uri="{FF2B5EF4-FFF2-40B4-BE49-F238E27FC236}">
                  <a16:creationId xmlns:a16="http://schemas.microsoft.com/office/drawing/2014/main" id="{268EE3DD-4D4F-4D3F-859C-383D5CBC2754}"/>
                </a:ext>
              </a:extLst>
            </p:cNvPr>
            <p:cNvCxnSpPr/>
            <p:nvPr/>
          </p:nvCxnSpPr>
          <p:spPr>
            <a:xfrm>
              <a:off x="8980412" y="3419989"/>
              <a:ext cx="2461082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soli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Straight Connector 118">
              <a:extLst>
                <a:ext uri="{FF2B5EF4-FFF2-40B4-BE49-F238E27FC236}">
                  <a16:creationId xmlns:a16="http://schemas.microsoft.com/office/drawing/2014/main" id="{C1D882CC-C3A0-4872-B1F4-9EDBE43F518A}"/>
                </a:ext>
              </a:extLst>
            </p:cNvPr>
            <p:cNvCxnSpPr/>
            <p:nvPr/>
          </p:nvCxnSpPr>
          <p:spPr>
            <a:xfrm>
              <a:off x="8980412" y="3963002"/>
              <a:ext cx="2461082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soli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Straight Connector 119">
              <a:extLst>
                <a:ext uri="{FF2B5EF4-FFF2-40B4-BE49-F238E27FC236}">
                  <a16:creationId xmlns:a16="http://schemas.microsoft.com/office/drawing/2014/main" id="{8125EE53-B074-4DF3-A5D0-D91FDEFF239E}"/>
                </a:ext>
              </a:extLst>
            </p:cNvPr>
            <p:cNvCxnSpPr/>
            <p:nvPr/>
          </p:nvCxnSpPr>
          <p:spPr>
            <a:xfrm>
              <a:off x="8980412" y="4506015"/>
              <a:ext cx="2461082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soli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5" name="Rectangle: Rounded Corners 120">
              <a:extLst>
                <a:ext uri="{FF2B5EF4-FFF2-40B4-BE49-F238E27FC236}">
                  <a16:creationId xmlns:a16="http://schemas.microsoft.com/office/drawing/2014/main" id="{EC27B049-9F00-40A2-A3D0-760F1AE353AC}"/>
                </a:ext>
              </a:extLst>
            </p:cNvPr>
            <p:cNvSpPr/>
            <p:nvPr/>
          </p:nvSpPr>
          <p:spPr>
            <a:xfrm>
              <a:off x="9273816" y="5341338"/>
              <a:ext cx="1885224" cy="38536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>
              <a:normAutofit fontScale="625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350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56" name="Rectangle 122">
              <a:extLst>
                <a:ext uri="{FF2B5EF4-FFF2-40B4-BE49-F238E27FC236}">
                  <a16:creationId xmlns:a16="http://schemas.microsoft.com/office/drawing/2014/main" id="{8AFA0395-7250-449E-B48D-99C675CAB2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6933" y="3595155"/>
              <a:ext cx="1885225" cy="268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57" name="Rectangle 123">
              <a:extLst>
                <a:ext uri="{FF2B5EF4-FFF2-40B4-BE49-F238E27FC236}">
                  <a16:creationId xmlns:a16="http://schemas.microsoft.com/office/drawing/2014/main" id="{11416562-76CC-4ED6-AE66-16AA463500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6933" y="4100043"/>
              <a:ext cx="1885225" cy="268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58" name="Rectangle 124">
              <a:extLst>
                <a:ext uri="{FF2B5EF4-FFF2-40B4-BE49-F238E27FC236}">
                  <a16:creationId xmlns:a16="http://schemas.microsoft.com/office/drawing/2014/main" id="{AF0CEC63-844F-41EE-BE57-31376F5217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6933" y="4699299"/>
              <a:ext cx="1885225" cy="268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59" name="Rectangle 125">
              <a:extLst>
                <a:ext uri="{FF2B5EF4-FFF2-40B4-BE49-F238E27FC236}">
                  <a16:creationId xmlns:a16="http://schemas.microsoft.com/office/drawing/2014/main" id="{07BC0904-426A-40AA-9219-85ABC5DEE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1395" y="3052495"/>
              <a:ext cx="1885225" cy="268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60" name="Rectangle 126">
              <a:extLst>
                <a:ext uri="{FF2B5EF4-FFF2-40B4-BE49-F238E27FC236}">
                  <a16:creationId xmlns:a16="http://schemas.microsoft.com/office/drawing/2014/main" id="{A6071DAD-0534-497B-BC10-8F34DD930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1395" y="3595155"/>
              <a:ext cx="1885225" cy="268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61" name="Rectangle 127">
              <a:extLst>
                <a:ext uri="{FF2B5EF4-FFF2-40B4-BE49-F238E27FC236}">
                  <a16:creationId xmlns:a16="http://schemas.microsoft.com/office/drawing/2014/main" id="{205CDE5B-144E-4B49-8E8E-9ABD73CFF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1395" y="4100043"/>
              <a:ext cx="1885225" cy="268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62" name="Rectangle 128">
              <a:extLst>
                <a:ext uri="{FF2B5EF4-FFF2-40B4-BE49-F238E27FC236}">
                  <a16:creationId xmlns:a16="http://schemas.microsoft.com/office/drawing/2014/main" id="{5449C6C7-B0EF-4753-AECD-3463B915E1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1395" y="4699299"/>
              <a:ext cx="1885225" cy="268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63" name="Rectangle 129">
              <a:extLst>
                <a:ext uri="{FF2B5EF4-FFF2-40B4-BE49-F238E27FC236}">
                  <a16:creationId xmlns:a16="http://schemas.microsoft.com/office/drawing/2014/main" id="{A11FA7BD-BF24-427E-80A9-0B094CCEA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5858" y="3052495"/>
              <a:ext cx="1885225" cy="268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64" name="Rectangle 130">
              <a:extLst>
                <a:ext uri="{FF2B5EF4-FFF2-40B4-BE49-F238E27FC236}">
                  <a16:creationId xmlns:a16="http://schemas.microsoft.com/office/drawing/2014/main" id="{07F1B45E-A062-424C-AAE2-4D9640258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5858" y="3595155"/>
              <a:ext cx="1885225" cy="268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65" name="Rectangle 131">
              <a:extLst>
                <a:ext uri="{FF2B5EF4-FFF2-40B4-BE49-F238E27FC236}">
                  <a16:creationId xmlns:a16="http://schemas.microsoft.com/office/drawing/2014/main" id="{F4C5B6B4-CCAB-41F7-B94A-715BE8D99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5858" y="4100043"/>
              <a:ext cx="1885225" cy="268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66" name="Rectangle 132">
              <a:extLst>
                <a:ext uri="{FF2B5EF4-FFF2-40B4-BE49-F238E27FC236}">
                  <a16:creationId xmlns:a16="http://schemas.microsoft.com/office/drawing/2014/main" id="{3E1EBD45-9FE0-4B5C-BD37-88B2D77482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5858" y="4699299"/>
              <a:ext cx="1885225" cy="268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67" name="Rectangle 133">
              <a:extLst>
                <a:ext uri="{FF2B5EF4-FFF2-40B4-BE49-F238E27FC236}">
                  <a16:creationId xmlns:a16="http://schemas.microsoft.com/office/drawing/2014/main" id="{A4731B47-105A-4331-83B9-068617EA4BD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0320" y="3052496"/>
              <a:ext cx="1885225" cy="268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68" name="Rectangle 134">
              <a:extLst>
                <a:ext uri="{FF2B5EF4-FFF2-40B4-BE49-F238E27FC236}">
                  <a16:creationId xmlns:a16="http://schemas.microsoft.com/office/drawing/2014/main" id="{5E2DD275-8E2E-413C-9867-74CF9C60938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0320" y="3595156"/>
              <a:ext cx="1885225" cy="268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69" name="Rectangle 135">
              <a:extLst>
                <a:ext uri="{FF2B5EF4-FFF2-40B4-BE49-F238E27FC236}">
                  <a16:creationId xmlns:a16="http://schemas.microsoft.com/office/drawing/2014/main" id="{24030DEB-3E6E-4047-A1E0-2C88D7283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0320" y="4100046"/>
              <a:ext cx="1885225" cy="268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70" name="Rectangle 136">
              <a:extLst>
                <a:ext uri="{FF2B5EF4-FFF2-40B4-BE49-F238E27FC236}">
                  <a16:creationId xmlns:a16="http://schemas.microsoft.com/office/drawing/2014/main" id="{BC9FDC59-5778-4532-9920-441019253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0319" y="4699308"/>
              <a:ext cx="1885225" cy="268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tabLst>
                  <a:tab pos="266700" algn="l"/>
                  <a:tab pos="533400" algn="l"/>
                  <a:tab pos="800100" algn="l"/>
                  <a:tab pos="1066800" algn="l"/>
                  <a:tab pos="1333500" algn="l"/>
                  <a:tab pos="1600200" algn="l"/>
                  <a:tab pos="1866900" algn="l"/>
                  <a:tab pos="2133600" algn="l"/>
                  <a:tab pos="2400300" algn="l"/>
                  <a:tab pos="2667000" algn="l"/>
                  <a:tab pos="2933700" algn="l"/>
                  <a:tab pos="3200400" algn="l"/>
                </a:tabLst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sp>
        <p:nvSpPr>
          <p:cNvPr id="71" name="Freeform 69">
            <a:extLst>
              <a:ext uri="{FF2B5EF4-FFF2-40B4-BE49-F238E27FC236}">
                <a16:creationId xmlns:a16="http://schemas.microsoft.com/office/drawing/2014/main" id="{F20BFAA1-89C9-4BB6-BDD4-3001087B5E7D}"/>
              </a:ext>
            </a:extLst>
          </p:cNvPr>
          <p:cNvSpPr>
            <a:spLocks noEditPoints="1"/>
          </p:cNvSpPr>
          <p:nvPr/>
        </p:nvSpPr>
        <p:spPr bwMode="auto">
          <a:xfrm>
            <a:off x="1311141" y="1547341"/>
            <a:ext cx="303112" cy="255679"/>
          </a:xfrm>
          <a:custGeom>
            <a:avLst/>
            <a:gdLst/>
            <a:ahLst/>
            <a:cxnLst>
              <a:cxn ang="0">
                <a:pos x="256" y="91"/>
              </a:cxn>
              <a:cxn ang="0">
                <a:pos x="256" y="92"/>
              </a:cxn>
              <a:cxn ang="0">
                <a:pos x="256" y="92"/>
              </a:cxn>
              <a:cxn ang="0">
                <a:pos x="233" y="104"/>
              </a:cxn>
              <a:cxn ang="0">
                <a:pos x="208" y="207"/>
              </a:cxn>
              <a:cxn ang="0">
                <a:pos x="194" y="216"/>
              </a:cxn>
              <a:cxn ang="0">
                <a:pos x="60" y="216"/>
              </a:cxn>
              <a:cxn ang="0">
                <a:pos x="60" y="216"/>
              </a:cxn>
              <a:cxn ang="0">
                <a:pos x="48" y="207"/>
              </a:cxn>
              <a:cxn ang="0">
                <a:pos x="12" y="104"/>
              </a:cxn>
              <a:cxn ang="0">
                <a:pos x="12" y="80"/>
              </a:cxn>
              <a:cxn ang="0">
                <a:pos x="98" y="80"/>
              </a:cxn>
              <a:cxn ang="0">
                <a:pos x="148" y="80"/>
              </a:cxn>
              <a:cxn ang="0">
                <a:pos x="178" y="80"/>
              </a:cxn>
              <a:cxn ang="0">
                <a:pos x="196" y="80"/>
              </a:cxn>
              <a:cxn ang="0">
                <a:pos x="244" y="80"/>
              </a:cxn>
              <a:cxn ang="0">
                <a:pos x="245" y="80"/>
              </a:cxn>
              <a:cxn ang="0">
                <a:pos x="256" y="90"/>
              </a:cxn>
              <a:cxn ang="0">
                <a:pos x="80" y="104"/>
              </a:cxn>
              <a:cxn ang="0">
                <a:pos x="68" y="180"/>
              </a:cxn>
              <a:cxn ang="0">
                <a:pos x="92" y="180"/>
              </a:cxn>
              <a:cxn ang="0">
                <a:pos x="140" y="116"/>
              </a:cxn>
              <a:cxn ang="0">
                <a:pos x="116" y="116"/>
              </a:cxn>
              <a:cxn ang="0">
                <a:pos x="128" y="192"/>
              </a:cxn>
              <a:cxn ang="0">
                <a:pos x="140" y="116"/>
              </a:cxn>
              <a:cxn ang="0">
                <a:pos x="176" y="104"/>
              </a:cxn>
              <a:cxn ang="0">
                <a:pos x="164" y="180"/>
              </a:cxn>
              <a:cxn ang="0">
                <a:pos x="188" y="180"/>
              </a:cxn>
              <a:cxn ang="0">
                <a:pos x="142" y="18"/>
              </a:cxn>
              <a:cxn ang="0">
                <a:pos x="140" y="12"/>
              </a:cxn>
              <a:cxn ang="0">
                <a:pos x="163" y="7"/>
              </a:cxn>
              <a:cxn ang="0">
                <a:pos x="195" y="68"/>
              </a:cxn>
              <a:cxn ang="0">
                <a:pos x="142" y="18"/>
              </a:cxn>
              <a:cxn ang="0">
                <a:pos x="88" y="68"/>
              </a:cxn>
              <a:cxn ang="0">
                <a:pos x="93" y="7"/>
              </a:cxn>
              <a:cxn ang="0">
                <a:pos x="104" y="0"/>
              </a:cxn>
              <a:cxn ang="0">
                <a:pos x="114" y="18"/>
              </a:cxn>
            </a:cxnLst>
            <a:rect l="0" t="0" r="r" b="b"/>
            <a:pathLst>
              <a:path w="256" h="216">
                <a:moveTo>
                  <a:pt x="256" y="90"/>
                </a:moveTo>
                <a:cubicBezTo>
                  <a:pt x="256" y="91"/>
                  <a:pt x="256" y="91"/>
                  <a:pt x="256" y="91"/>
                </a:cubicBezTo>
                <a:cubicBezTo>
                  <a:pt x="256" y="91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9"/>
                  <a:pt x="251" y="104"/>
                  <a:pt x="244" y="104"/>
                </a:cubicBezTo>
                <a:cubicBezTo>
                  <a:pt x="233" y="104"/>
                  <a:pt x="233" y="104"/>
                  <a:pt x="233" y="104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6" y="212"/>
                  <a:pt x="202" y="216"/>
                  <a:pt x="196" y="216"/>
                </a:cubicBezTo>
                <a:cubicBezTo>
                  <a:pt x="194" y="216"/>
                  <a:pt x="194" y="216"/>
                  <a:pt x="194" y="216"/>
                </a:cubicBezTo>
                <a:cubicBezTo>
                  <a:pt x="191" y="216"/>
                  <a:pt x="191" y="216"/>
                  <a:pt x="191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4" y="216"/>
                  <a:pt x="50" y="212"/>
                  <a:pt x="48" y="20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9" y="80"/>
                  <a:pt x="179" y="80"/>
                  <a:pt x="179" y="80"/>
                </a:cubicBezTo>
                <a:cubicBezTo>
                  <a:pt x="196" y="80"/>
                  <a:pt x="196" y="80"/>
                  <a:pt x="196" y="80"/>
                </a:cubicBezTo>
                <a:cubicBezTo>
                  <a:pt x="198" y="80"/>
                  <a:pt x="198" y="80"/>
                  <a:pt x="198" y="80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5" y="80"/>
                  <a:pt x="245" y="80"/>
                  <a:pt x="245" y="80"/>
                </a:cubicBezTo>
                <a:cubicBezTo>
                  <a:pt x="251" y="80"/>
                  <a:pt x="255" y="85"/>
                  <a:pt x="256" y="90"/>
                </a:cubicBezTo>
                <a:cubicBezTo>
                  <a:pt x="256" y="90"/>
                  <a:pt x="256" y="90"/>
                  <a:pt x="256" y="90"/>
                </a:cubicBezTo>
                <a:moveTo>
                  <a:pt x="92" y="116"/>
                </a:moveTo>
                <a:cubicBezTo>
                  <a:pt x="92" y="109"/>
                  <a:pt x="87" y="104"/>
                  <a:pt x="80" y="104"/>
                </a:cubicBezTo>
                <a:cubicBezTo>
                  <a:pt x="73" y="104"/>
                  <a:pt x="68" y="109"/>
                  <a:pt x="68" y="116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7"/>
                  <a:pt x="73" y="192"/>
                  <a:pt x="80" y="192"/>
                </a:cubicBezTo>
                <a:cubicBezTo>
                  <a:pt x="87" y="192"/>
                  <a:pt x="92" y="187"/>
                  <a:pt x="92" y="180"/>
                </a:cubicBezTo>
                <a:lnTo>
                  <a:pt x="92" y="116"/>
                </a:lnTo>
                <a:close/>
                <a:moveTo>
                  <a:pt x="140" y="116"/>
                </a:moveTo>
                <a:cubicBezTo>
                  <a:pt x="140" y="109"/>
                  <a:pt x="135" y="104"/>
                  <a:pt x="128" y="104"/>
                </a:cubicBezTo>
                <a:cubicBezTo>
                  <a:pt x="121" y="104"/>
                  <a:pt x="116" y="109"/>
                  <a:pt x="116" y="116"/>
                </a:cubicBezTo>
                <a:cubicBezTo>
                  <a:pt x="116" y="180"/>
                  <a:pt x="116" y="180"/>
                  <a:pt x="116" y="180"/>
                </a:cubicBezTo>
                <a:cubicBezTo>
                  <a:pt x="116" y="187"/>
                  <a:pt x="121" y="192"/>
                  <a:pt x="128" y="192"/>
                </a:cubicBezTo>
                <a:cubicBezTo>
                  <a:pt x="135" y="192"/>
                  <a:pt x="140" y="187"/>
                  <a:pt x="140" y="180"/>
                </a:cubicBezTo>
                <a:lnTo>
                  <a:pt x="140" y="116"/>
                </a:lnTo>
                <a:close/>
                <a:moveTo>
                  <a:pt x="188" y="116"/>
                </a:moveTo>
                <a:cubicBezTo>
                  <a:pt x="188" y="109"/>
                  <a:pt x="183" y="104"/>
                  <a:pt x="176" y="104"/>
                </a:cubicBezTo>
                <a:cubicBezTo>
                  <a:pt x="169" y="104"/>
                  <a:pt x="164" y="109"/>
                  <a:pt x="164" y="116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4" y="187"/>
                  <a:pt x="169" y="192"/>
                  <a:pt x="176" y="192"/>
                </a:cubicBezTo>
                <a:cubicBezTo>
                  <a:pt x="183" y="192"/>
                  <a:pt x="188" y="187"/>
                  <a:pt x="188" y="180"/>
                </a:cubicBezTo>
                <a:lnTo>
                  <a:pt x="188" y="116"/>
                </a:lnTo>
                <a:close/>
                <a:moveTo>
                  <a:pt x="142" y="18"/>
                </a:moveTo>
                <a:cubicBezTo>
                  <a:pt x="142" y="18"/>
                  <a:pt x="142" y="18"/>
                  <a:pt x="142" y="18"/>
                </a:cubicBezTo>
                <a:cubicBezTo>
                  <a:pt x="141" y="16"/>
                  <a:pt x="140" y="14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7" y="0"/>
                  <a:pt x="161" y="3"/>
                  <a:pt x="163" y="7"/>
                </a:cubicBezTo>
                <a:cubicBezTo>
                  <a:pt x="163" y="7"/>
                  <a:pt x="163" y="7"/>
                  <a:pt x="163" y="7"/>
                </a:cubicBezTo>
                <a:cubicBezTo>
                  <a:pt x="195" y="68"/>
                  <a:pt x="195" y="68"/>
                  <a:pt x="195" y="68"/>
                </a:cubicBezTo>
                <a:cubicBezTo>
                  <a:pt x="168" y="68"/>
                  <a:pt x="168" y="68"/>
                  <a:pt x="168" y="68"/>
                </a:cubicBezTo>
                <a:lnTo>
                  <a:pt x="142" y="18"/>
                </a:lnTo>
                <a:close/>
                <a:moveTo>
                  <a:pt x="114" y="18"/>
                </a:moveTo>
                <a:cubicBezTo>
                  <a:pt x="88" y="68"/>
                  <a:pt x="88" y="68"/>
                  <a:pt x="8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3"/>
                  <a:pt x="99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14"/>
                  <a:pt x="115" y="16"/>
                  <a:pt x="114" y="18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 dirty="0">
              <a:cs typeface="+mn-ea"/>
              <a:sym typeface="+mn-lt"/>
            </a:endParaRPr>
          </a:p>
        </p:txBody>
      </p:sp>
      <p:sp>
        <p:nvSpPr>
          <p:cNvPr id="72" name="Freeform 60">
            <a:extLst>
              <a:ext uri="{FF2B5EF4-FFF2-40B4-BE49-F238E27FC236}">
                <a16:creationId xmlns:a16="http://schemas.microsoft.com/office/drawing/2014/main" id="{9FA71613-34E8-4C85-92A8-B189FF2FC480}"/>
              </a:ext>
            </a:extLst>
          </p:cNvPr>
          <p:cNvSpPr>
            <a:spLocks noEditPoints="1"/>
          </p:cNvSpPr>
          <p:nvPr/>
        </p:nvSpPr>
        <p:spPr bwMode="auto">
          <a:xfrm>
            <a:off x="3298601" y="1594722"/>
            <a:ext cx="248710" cy="171819"/>
          </a:xfrm>
          <a:custGeom>
            <a:avLst/>
            <a:gdLst/>
            <a:ahLst/>
            <a:cxnLst>
              <a:cxn ang="0">
                <a:pos x="244" y="176"/>
              </a:cxn>
              <a:cxn ang="0">
                <a:pos x="12" y="176"/>
              </a:cxn>
              <a:cxn ang="0">
                <a:pos x="0" y="164"/>
              </a:cxn>
              <a:cxn ang="0">
                <a:pos x="0" y="72"/>
              </a:cxn>
              <a:cxn ang="0">
                <a:pos x="256" y="72"/>
              </a:cxn>
              <a:cxn ang="0">
                <a:pos x="256" y="164"/>
              </a:cxn>
              <a:cxn ang="0">
                <a:pos x="244" y="176"/>
              </a:cxn>
              <a:cxn ang="0">
                <a:pos x="24" y="152"/>
              </a:cxn>
              <a:cxn ang="0">
                <a:pos x="72" y="152"/>
              </a:cxn>
              <a:cxn ang="0">
                <a:pos x="72" y="140"/>
              </a:cxn>
              <a:cxn ang="0">
                <a:pos x="24" y="140"/>
              </a:cxn>
              <a:cxn ang="0">
                <a:pos x="24" y="152"/>
              </a:cxn>
              <a:cxn ang="0">
                <a:pos x="144" y="116"/>
              </a:cxn>
              <a:cxn ang="0">
                <a:pos x="24" y="116"/>
              </a:cxn>
              <a:cxn ang="0">
                <a:pos x="24" y="128"/>
              </a:cxn>
              <a:cxn ang="0">
                <a:pos x="144" y="128"/>
              </a:cxn>
              <a:cxn ang="0">
                <a:pos x="144" y="116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48"/>
              </a:cxn>
              <a:cxn ang="0">
                <a:pos x="0" y="48"/>
              </a:cxn>
              <a:cxn ang="0">
                <a:pos x="0" y="12"/>
              </a:cxn>
            </a:cxnLst>
            <a:rect l="0" t="0" r="r" b="b"/>
            <a:pathLst>
              <a:path w="256" h="176">
                <a:moveTo>
                  <a:pt x="244" y="176"/>
                </a:moveTo>
                <a:cubicBezTo>
                  <a:pt x="12" y="176"/>
                  <a:pt x="12" y="176"/>
                  <a:pt x="12" y="176"/>
                </a:cubicBezTo>
                <a:cubicBezTo>
                  <a:pt x="5" y="176"/>
                  <a:pt x="0" y="171"/>
                  <a:pt x="0" y="164"/>
                </a:cubicBezTo>
                <a:cubicBezTo>
                  <a:pt x="0" y="72"/>
                  <a:pt x="0" y="72"/>
                  <a:pt x="0" y="72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6" y="164"/>
                  <a:pt x="256" y="164"/>
                  <a:pt x="256" y="164"/>
                </a:cubicBezTo>
                <a:cubicBezTo>
                  <a:pt x="256" y="171"/>
                  <a:pt x="251" y="176"/>
                  <a:pt x="244" y="176"/>
                </a:cubicBezTo>
                <a:moveTo>
                  <a:pt x="24" y="152"/>
                </a:moveTo>
                <a:cubicBezTo>
                  <a:pt x="72" y="152"/>
                  <a:pt x="72" y="152"/>
                  <a:pt x="72" y="152"/>
                </a:cubicBezTo>
                <a:cubicBezTo>
                  <a:pt x="72" y="140"/>
                  <a:pt x="72" y="140"/>
                  <a:pt x="72" y="140"/>
                </a:cubicBezTo>
                <a:cubicBezTo>
                  <a:pt x="24" y="140"/>
                  <a:pt x="24" y="140"/>
                  <a:pt x="24" y="140"/>
                </a:cubicBezTo>
                <a:lnTo>
                  <a:pt x="24" y="152"/>
                </a:lnTo>
                <a:close/>
                <a:moveTo>
                  <a:pt x="144" y="116"/>
                </a:moveTo>
                <a:cubicBezTo>
                  <a:pt x="24" y="116"/>
                  <a:pt x="24" y="116"/>
                  <a:pt x="24" y="116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144" y="128"/>
                  <a:pt x="144" y="128"/>
                  <a:pt x="144" y="128"/>
                </a:cubicBezTo>
                <a:lnTo>
                  <a:pt x="144" y="116"/>
                </a:lnTo>
                <a:close/>
                <a:moveTo>
                  <a:pt x="0" y="12"/>
                </a:move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48"/>
                  <a:pt x="256" y="48"/>
                  <a:pt x="256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12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 dirty="0">
              <a:cs typeface="+mn-ea"/>
              <a:sym typeface="+mn-lt"/>
            </a:endParaRPr>
          </a:p>
        </p:txBody>
      </p:sp>
      <p:sp>
        <p:nvSpPr>
          <p:cNvPr id="73" name="Freeform 57">
            <a:extLst>
              <a:ext uri="{FF2B5EF4-FFF2-40B4-BE49-F238E27FC236}">
                <a16:creationId xmlns:a16="http://schemas.microsoft.com/office/drawing/2014/main" id="{9B0AA456-21E3-4116-88BA-78CB23C05DE7}"/>
              </a:ext>
            </a:extLst>
          </p:cNvPr>
          <p:cNvSpPr>
            <a:spLocks noEditPoints="1"/>
          </p:cNvSpPr>
          <p:nvPr/>
        </p:nvSpPr>
        <p:spPr bwMode="auto">
          <a:xfrm>
            <a:off x="5200092" y="1594722"/>
            <a:ext cx="246030" cy="177479"/>
          </a:xfrm>
          <a:custGeom>
            <a:avLst/>
            <a:gdLst/>
            <a:ahLst/>
            <a:cxnLst>
              <a:cxn ang="0">
                <a:pos x="256" y="172"/>
              </a:cxn>
              <a:cxn ang="0">
                <a:pos x="244" y="184"/>
              </a:cxn>
              <a:cxn ang="0">
                <a:pos x="12" y="184"/>
              </a:cxn>
              <a:cxn ang="0">
                <a:pos x="0" y="172"/>
              </a:cxn>
              <a:cxn ang="0">
                <a:pos x="0" y="96"/>
              </a:cxn>
              <a:cxn ang="0">
                <a:pos x="1" y="92"/>
              </a:cxn>
              <a:cxn ang="0">
                <a:pos x="1" y="92"/>
              </a:cxn>
              <a:cxn ang="0">
                <a:pos x="33" y="8"/>
              </a:cxn>
              <a:cxn ang="0">
                <a:pos x="33" y="8"/>
              </a:cxn>
              <a:cxn ang="0">
                <a:pos x="44" y="0"/>
              </a:cxn>
              <a:cxn ang="0">
                <a:pos x="212" y="0"/>
              </a:cxn>
              <a:cxn ang="0">
                <a:pos x="223" y="8"/>
              </a:cxn>
              <a:cxn ang="0">
                <a:pos x="223" y="8"/>
              </a:cxn>
              <a:cxn ang="0">
                <a:pos x="255" y="92"/>
              </a:cxn>
              <a:cxn ang="0">
                <a:pos x="255" y="92"/>
              </a:cxn>
              <a:cxn ang="0">
                <a:pos x="256" y="96"/>
              </a:cxn>
              <a:cxn ang="0">
                <a:pos x="256" y="172"/>
              </a:cxn>
              <a:cxn ang="0">
                <a:pos x="204" y="24"/>
              </a:cxn>
              <a:cxn ang="0">
                <a:pos x="52" y="24"/>
              </a:cxn>
              <a:cxn ang="0">
                <a:pos x="29" y="84"/>
              </a:cxn>
              <a:cxn ang="0">
                <a:pos x="68" y="84"/>
              </a:cxn>
              <a:cxn ang="0">
                <a:pos x="80" y="96"/>
              </a:cxn>
              <a:cxn ang="0">
                <a:pos x="80" y="108"/>
              </a:cxn>
              <a:cxn ang="0">
                <a:pos x="176" y="108"/>
              </a:cxn>
              <a:cxn ang="0">
                <a:pos x="176" y="96"/>
              </a:cxn>
              <a:cxn ang="0">
                <a:pos x="188" y="84"/>
              </a:cxn>
              <a:cxn ang="0">
                <a:pos x="227" y="84"/>
              </a:cxn>
              <a:cxn ang="0">
                <a:pos x="204" y="24"/>
              </a:cxn>
            </a:cxnLst>
            <a:rect l="0" t="0" r="r" b="b"/>
            <a:pathLst>
              <a:path w="256" h="184">
                <a:moveTo>
                  <a:pt x="256" y="172"/>
                </a:moveTo>
                <a:cubicBezTo>
                  <a:pt x="256" y="179"/>
                  <a:pt x="251" y="184"/>
                  <a:pt x="244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4"/>
                  <a:pt x="0" y="93"/>
                  <a:pt x="1" y="92"/>
                </a:cubicBezTo>
                <a:cubicBezTo>
                  <a:pt x="1" y="92"/>
                  <a:pt x="1" y="92"/>
                  <a:pt x="1" y="92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3"/>
                  <a:pt x="39" y="0"/>
                  <a:pt x="44" y="0"/>
                </a:cubicBezTo>
                <a:cubicBezTo>
                  <a:pt x="212" y="0"/>
                  <a:pt x="212" y="0"/>
                  <a:pt x="212" y="0"/>
                </a:cubicBezTo>
                <a:cubicBezTo>
                  <a:pt x="217" y="0"/>
                  <a:pt x="221" y="3"/>
                  <a:pt x="223" y="8"/>
                </a:cubicBezTo>
                <a:cubicBezTo>
                  <a:pt x="223" y="8"/>
                  <a:pt x="223" y="8"/>
                  <a:pt x="223" y="8"/>
                </a:cubicBezTo>
                <a:cubicBezTo>
                  <a:pt x="255" y="92"/>
                  <a:pt x="255" y="92"/>
                  <a:pt x="255" y="92"/>
                </a:cubicBezTo>
                <a:cubicBezTo>
                  <a:pt x="255" y="92"/>
                  <a:pt x="255" y="92"/>
                  <a:pt x="255" y="92"/>
                </a:cubicBezTo>
                <a:cubicBezTo>
                  <a:pt x="256" y="93"/>
                  <a:pt x="256" y="94"/>
                  <a:pt x="256" y="96"/>
                </a:cubicBezTo>
                <a:lnTo>
                  <a:pt x="256" y="172"/>
                </a:lnTo>
                <a:close/>
                <a:moveTo>
                  <a:pt x="204" y="24"/>
                </a:moveTo>
                <a:cubicBezTo>
                  <a:pt x="52" y="24"/>
                  <a:pt x="52" y="24"/>
                  <a:pt x="52" y="24"/>
                </a:cubicBezTo>
                <a:cubicBezTo>
                  <a:pt x="29" y="84"/>
                  <a:pt x="29" y="84"/>
                  <a:pt x="29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5" y="84"/>
                  <a:pt x="80" y="89"/>
                  <a:pt x="80" y="96"/>
                </a:cubicBezTo>
                <a:cubicBezTo>
                  <a:pt x="80" y="108"/>
                  <a:pt x="80" y="108"/>
                  <a:pt x="80" y="108"/>
                </a:cubicBezTo>
                <a:cubicBezTo>
                  <a:pt x="176" y="108"/>
                  <a:pt x="176" y="108"/>
                  <a:pt x="176" y="108"/>
                </a:cubicBezTo>
                <a:cubicBezTo>
                  <a:pt x="176" y="96"/>
                  <a:pt x="176" y="96"/>
                  <a:pt x="176" y="96"/>
                </a:cubicBezTo>
                <a:cubicBezTo>
                  <a:pt x="176" y="89"/>
                  <a:pt x="181" y="84"/>
                  <a:pt x="188" y="84"/>
                </a:cubicBezTo>
                <a:cubicBezTo>
                  <a:pt x="227" y="84"/>
                  <a:pt x="227" y="84"/>
                  <a:pt x="227" y="84"/>
                </a:cubicBezTo>
                <a:lnTo>
                  <a:pt x="204" y="24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 dirty="0">
              <a:cs typeface="+mn-ea"/>
              <a:sym typeface="+mn-lt"/>
            </a:endParaRPr>
          </a:p>
        </p:txBody>
      </p:sp>
      <p:sp>
        <p:nvSpPr>
          <p:cNvPr id="74" name="Freeform 194">
            <a:extLst>
              <a:ext uri="{FF2B5EF4-FFF2-40B4-BE49-F238E27FC236}">
                <a16:creationId xmlns:a16="http://schemas.microsoft.com/office/drawing/2014/main" id="{8C5B5228-6B24-4369-A52E-09A7F94AD88E}"/>
              </a:ext>
            </a:extLst>
          </p:cNvPr>
          <p:cNvSpPr>
            <a:spLocks noEditPoints="1"/>
          </p:cNvSpPr>
          <p:nvPr/>
        </p:nvSpPr>
        <p:spPr bwMode="auto">
          <a:xfrm>
            <a:off x="7146583" y="1589154"/>
            <a:ext cx="223611" cy="222807"/>
          </a:xfrm>
          <a:custGeom>
            <a:avLst/>
            <a:gdLst/>
            <a:ahLst/>
            <a:cxnLst>
              <a:cxn ang="0">
                <a:pos x="2" y="160"/>
              </a:cxn>
              <a:cxn ang="0">
                <a:pos x="15" y="202"/>
              </a:cxn>
              <a:cxn ang="0">
                <a:pos x="70" y="259"/>
              </a:cxn>
              <a:cxn ang="0">
                <a:pos x="183" y="270"/>
              </a:cxn>
              <a:cxn ang="0">
                <a:pos x="242" y="232"/>
              </a:cxn>
              <a:cxn ang="0">
                <a:pos x="267" y="193"/>
              </a:cxn>
              <a:cxn ang="0">
                <a:pos x="278" y="139"/>
              </a:cxn>
              <a:cxn ang="0">
                <a:pos x="268" y="88"/>
              </a:cxn>
              <a:cxn ang="0">
                <a:pos x="237" y="40"/>
              </a:cxn>
              <a:cxn ang="0">
                <a:pos x="196" y="12"/>
              </a:cxn>
              <a:cxn ang="0">
                <a:pos x="171" y="3"/>
              </a:cxn>
              <a:cxn ang="0">
                <a:pos x="94" y="7"/>
              </a:cxn>
              <a:cxn ang="0">
                <a:pos x="48" y="34"/>
              </a:cxn>
              <a:cxn ang="0">
                <a:pos x="15" y="75"/>
              </a:cxn>
              <a:cxn ang="0">
                <a:pos x="115" y="9"/>
              </a:cxn>
              <a:cxn ang="0">
                <a:pos x="136" y="7"/>
              </a:cxn>
              <a:cxn ang="0">
                <a:pos x="155" y="14"/>
              </a:cxn>
              <a:cxn ang="0">
                <a:pos x="172" y="14"/>
              </a:cxn>
              <a:cxn ang="0">
                <a:pos x="187" y="18"/>
              </a:cxn>
              <a:cxn ang="0">
                <a:pos x="183" y="21"/>
              </a:cxn>
              <a:cxn ang="0">
                <a:pos x="161" y="30"/>
              </a:cxn>
              <a:cxn ang="0">
                <a:pos x="164" y="44"/>
              </a:cxn>
              <a:cxn ang="0">
                <a:pos x="177" y="53"/>
              </a:cxn>
              <a:cxn ang="0">
                <a:pos x="197" y="27"/>
              </a:cxn>
              <a:cxn ang="0">
                <a:pos x="211" y="32"/>
              </a:cxn>
              <a:cxn ang="0">
                <a:pos x="223" y="38"/>
              </a:cxn>
              <a:cxn ang="0">
                <a:pos x="229" y="57"/>
              </a:cxn>
              <a:cxn ang="0">
                <a:pos x="225" y="67"/>
              </a:cxn>
              <a:cxn ang="0">
                <a:pos x="218" y="59"/>
              </a:cxn>
              <a:cxn ang="0">
                <a:pos x="200" y="62"/>
              </a:cxn>
              <a:cxn ang="0">
                <a:pos x="212" y="69"/>
              </a:cxn>
              <a:cxn ang="0">
                <a:pos x="183" y="80"/>
              </a:cxn>
              <a:cxn ang="0">
                <a:pos x="169" y="90"/>
              </a:cxn>
              <a:cxn ang="0">
                <a:pos x="151" y="107"/>
              </a:cxn>
              <a:cxn ang="0">
                <a:pos x="140" y="118"/>
              </a:cxn>
              <a:cxn ang="0">
                <a:pos x="116" y="116"/>
              </a:cxn>
              <a:cxn ang="0">
                <a:pos x="97" y="140"/>
              </a:cxn>
              <a:cxn ang="0">
                <a:pos x="122" y="138"/>
              </a:cxn>
              <a:cxn ang="0">
                <a:pos x="118" y="153"/>
              </a:cxn>
              <a:cxn ang="0">
                <a:pos x="144" y="172"/>
              </a:cxn>
              <a:cxn ang="0">
                <a:pos x="163" y="164"/>
              </a:cxn>
              <a:cxn ang="0">
                <a:pos x="179" y="170"/>
              </a:cxn>
              <a:cxn ang="0">
                <a:pos x="195" y="175"/>
              </a:cxn>
              <a:cxn ang="0">
                <a:pos x="217" y="190"/>
              </a:cxn>
              <a:cxn ang="0">
                <a:pos x="234" y="202"/>
              </a:cxn>
              <a:cxn ang="0">
                <a:pos x="170" y="266"/>
              </a:cxn>
              <a:cxn ang="0">
                <a:pos x="150" y="237"/>
              </a:cxn>
              <a:cxn ang="0">
                <a:pos x="135" y="210"/>
              </a:cxn>
              <a:cxn ang="0">
                <a:pos x="142" y="191"/>
              </a:cxn>
              <a:cxn ang="0">
                <a:pos x="137" y="177"/>
              </a:cxn>
              <a:cxn ang="0">
                <a:pos x="119" y="161"/>
              </a:cxn>
              <a:cxn ang="0">
                <a:pos x="91" y="152"/>
              </a:cxn>
              <a:cxn ang="0">
                <a:pos x="75" y="139"/>
              </a:cxn>
              <a:cxn ang="0">
                <a:pos x="62" y="112"/>
              </a:cxn>
              <a:cxn ang="0">
                <a:pos x="65" y="133"/>
              </a:cxn>
              <a:cxn ang="0">
                <a:pos x="54" y="115"/>
              </a:cxn>
              <a:cxn ang="0">
                <a:pos x="47" y="92"/>
              </a:cxn>
              <a:cxn ang="0">
                <a:pos x="61" y="63"/>
              </a:cxn>
              <a:cxn ang="0">
                <a:pos x="58" y="46"/>
              </a:cxn>
            </a:cxnLst>
            <a:rect l="0" t="0" r="r" b="b"/>
            <a:pathLst>
              <a:path w="278" h="277">
                <a:moveTo>
                  <a:pt x="3" y="111"/>
                </a:moveTo>
                <a:cubicBezTo>
                  <a:pt x="2" y="113"/>
                  <a:pt x="2" y="115"/>
                  <a:pt x="2" y="117"/>
                </a:cubicBezTo>
                <a:cubicBezTo>
                  <a:pt x="1" y="120"/>
                  <a:pt x="1" y="122"/>
                  <a:pt x="1" y="124"/>
                </a:cubicBezTo>
                <a:cubicBezTo>
                  <a:pt x="0" y="129"/>
                  <a:pt x="0" y="134"/>
                  <a:pt x="0" y="139"/>
                </a:cubicBezTo>
                <a:cubicBezTo>
                  <a:pt x="0" y="143"/>
                  <a:pt x="0" y="148"/>
                  <a:pt x="1" y="153"/>
                </a:cubicBezTo>
                <a:cubicBezTo>
                  <a:pt x="1" y="155"/>
                  <a:pt x="1" y="157"/>
                  <a:pt x="2" y="160"/>
                </a:cubicBezTo>
                <a:cubicBezTo>
                  <a:pt x="2" y="162"/>
                  <a:pt x="2" y="164"/>
                  <a:pt x="3" y="167"/>
                </a:cubicBezTo>
                <a:cubicBezTo>
                  <a:pt x="3" y="169"/>
                  <a:pt x="4" y="171"/>
                  <a:pt x="4" y="173"/>
                </a:cubicBezTo>
                <a:cubicBezTo>
                  <a:pt x="5" y="178"/>
                  <a:pt x="7" y="182"/>
                  <a:pt x="8" y="186"/>
                </a:cubicBezTo>
                <a:cubicBezTo>
                  <a:pt x="9" y="188"/>
                  <a:pt x="10" y="191"/>
                  <a:pt x="11" y="193"/>
                </a:cubicBezTo>
                <a:cubicBezTo>
                  <a:pt x="12" y="195"/>
                  <a:pt x="13" y="197"/>
                  <a:pt x="14" y="199"/>
                </a:cubicBezTo>
                <a:cubicBezTo>
                  <a:pt x="14" y="200"/>
                  <a:pt x="15" y="201"/>
                  <a:pt x="15" y="202"/>
                </a:cubicBezTo>
                <a:cubicBezTo>
                  <a:pt x="16" y="204"/>
                  <a:pt x="17" y="206"/>
                  <a:pt x="18" y="208"/>
                </a:cubicBezTo>
                <a:cubicBezTo>
                  <a:pt x="22" y="214"/>
                  <a:pt x="25" y="219"/>
                  <a:pt x="30" y="224"/>
                </a:cubicBezTo>
                <a:cubicBezTo>
                  <a:pt x="32" y="227"/>
                  <a:pt x="34" y="230"/>
                  <a:pt x="36" y="232"/>
                </a:cubicBezTo>
                <a:cubicBezTo>
                  <a:pt x="38" y="234"/>
                  <a:pt x="39" y="235"/>
                  <a:pt x="41" y="237"/>
                </a:cubicBezTo>
                <a:cubicBezTo>
                  <a:pt x="42" y="238"/>
                  <a:pt x="44" y="240"/>
                  <a:pt x="45" y="241"/>
                </a:cubicBezTo>
                <a:cubicBezTo>
                  <a:pt x="53" y="248"/>
                  <a:pt x="61" y="254"/>
                  <a:pt x="70" y="259"/>
                </a:cubicBezTo>
                <a:cubicBezTo>
                  <a:pt x="72" y="260"/>
                  <a:pt x="74" y="261"/>
                  <a:pt x="76" y="262"/>
                </a:cubicBezTo>
                <a:cubicBezTo>
                  <a:pt x="80" y="264"/>
                  <a:pt x="84" y="266"/>
                  <a:pt x="88" y="268"/>
                </a:cubicBezTo>
                <a:cubicBezTo>
                  <a:pt x="90" y="269"/>
                  <a:pt x="92" y="269"/>
                  <a:pt x="94" y="270"/>
                </a:cubicBezTo>
                <a:cubicBezTo>
                  <a:pt x="108" y="275"/>
                  <a:pt x="123" y="277"/>
                  <a:pt x="139" y="277"/>
                </a:cubicBezTo>
                <a:cubicBezTo>
                  <a:pt x="149" y="277"/>
                  <a:pt x="160" y="276"/>
                  <a:pt x="170" y="274"/>
                </a:cubicBezTo>
                <a:cubicBezTo>
                  <a:pt x="174" y="273"/>
                  <a:pt x="179" y="272"/>
                  <a:pt x="183" y="270"/>
                </a:cubicBezTo>
                <a:cubicBezTo>
                  <a:pt x="186" y="269"/>
                  <a:pt x="188" y="269"/>
                  <a:pt x="190" y="268"/>
                </a:cubicBezTo>
                <a:cubicBezTo>
                  <a:pt x="194" y="266"/>
                  <a:pt x="198" y="264"/>
                  <a:pt x="202" y="262"/>
                </a:cubicBezTo>
                <a:cubicBezTo>
                  <a:pt x="204" y="261"/>
                  <a:pt x="206" y="260"/>
                  <a:pt x="208" y="259"/>
                </a:cubicBezTo>
                <a:cubicBezTo>
                  <a:pt x="217" y="254"/>
                  <a:pt x="225" y="248"/>
                  <a:pt x="232" y="241"/>
                </a:cubicBezTo>
                <a:cubicBezTo>
                  <a:pt x="234" y="240"/>
                  <a:pt x="236" y="238"/>
                  <a:pt x="237" y="237"/>
                </a:cubicBezTo>
                <a:cubicBezTo>
                  <a:pt x="239" y="235"/>
                  <a:pt x="240" y="234"/>
                  <a:pt x="242" y="232"/>
                </a:cubicBezTo>
                <a:cubicBezTo>
                  <a:pt x="244" y="230"/>
                  <a:pt x="246" y="227"/>
                  <a:pt x="248" y="224"/>
                </a:cubicBezTo>
                <a:cubicBezTo>
                  <a:pt x="251" y="220"/>
                  <a:pt x="254" y="216"/>
                  <a:pt x="257" y="211"/>
                </a:cubicBezTo>
                <a:cubicBezTo>
                  <a:pt x="258" y="210"/>
                  <a:pt x="259" y="209"/>
                  <a:pt x="259" y="208"/>
                </a:cubicBezTo>
                <a:cubicBezTo>
                  <a:pt x="260" y="206"/>
                  <a:pt x="262" y="204"/>
                  <a:pt x="263" y="202"/>
                </a:cubicBezTo>
                <a:cubicBezTo>
                  <a:pt x="263" y="201"/>
                  <a:pt x="264" y="200"/>
                  <a:pt x="264" y="199"/>
                </a:cubicBezTo>
                <a:cubicBezTo>
                  <a:pt x="265" y="197"/>
                  <a:pt x="266" y="195"/>
                  <a:pt x="267" y="193"/>
                </a:cubicBezTo>
                <a:cubicBezTo>
                  <a:pt x="268" y="191"/>
                  <a:pt x="269" y="188"/>
                  <a:pt x="269" y="186"/>
                </a:cubicBezTo>
                <a:cubicBezTo>
                  <a:pt x="271" y="182"/>
                  <a:pt x="272" y="178"/>
                  <a:pt x="273" y="173"/>
                </a:cubicBezTo>
                <a:cubicBezTo>
                  <a:pt x="274" y="171"/>
                  <a:pt x="274" y="169"/>
                  <a:pt x="275" y="167"/>
                </a:cubicBezTo>
                <a:cubicBezTo>
                  <a:pt x="275" y="164"/>
                  <a:pt x="276" y="162"/>
                  <a:pt x="276" y="160"/>
                </a:cubicBezTo>
                <a:cubicBezTo>
                  <a:pt x="277" y="157"/>
                  <a:pt x="277" y="155"/>
                  <a:pt x="277" y="153"/>
                </a:cubicBezTo>
                <a:cubicBezTo>
                  <a:pt x="278" y="148"/>
                  <a:pt x="278" y="143"/>
                  <a:pt x="278" y="139"/>
                </a:cubicBezTo>
                <a:cubicBezTo>
                  <a:pt x="278" y="134"/>
                  <a:pt x="278" y="129"/>
                  <a:pt x="277" y="124"/>
                </a:cubicBezTo>
                <a:cubicBezTo>
                  <a:pt x="277" y="122"/>
                  <a:pt x="277" y="120"/>
                  <a:pt x="276" y="117"/>
                </a:cubicBezTo>
                <a:cubicBezTo>
                  <a:pt x="276" y="115"/>
                  <a:pt x="275" y="113"/>
                  <a:pt x="275" y="111"/>
                </a:cubicBezTo>
                <a:cubicBezTo>
                  <a:pt x="274" y="108"/>
                  <a:pt x="274" y="106"/>
                  <a:pt x="273" y="104"/>
                </a:cubicBezTo>
                <a:cubicBezTo>
                  <a:pt x="272" y="99"/>
                  <a:pt x="271" y="95"/>
                  <a:pt x="269" y="91"/>
                </a:cubicBezTo>
                <a:cubicBezTo>
                  <a:pt x="269" y="90"/>
                  <a:pt x="269" y="89"/>
                  <a:pt x="268" y="88"/>
                </a:cubicBezTo>
                <a:cubicBezTo>
                  <a:pt x="267" y="85"/>
                  <a:pt x="266" y="81"/>
                  <a:pt x="264" y="78"/>
                </a:cubicBezTo>
                <a:cubicBezTo>
                  <a:pt x="264" y="77"/>
                  <a:pt x="263" y="76"/>
                  <a:pt x="263" y="75"/>
                </a:cubicBezTo>
                <a:cubicBezTo>
                  <a:pt x="262" y="73"/>
                  <a:pt x="260" y="71"/>
                  <a:pt x="259" y="69"/>
                </a:cubicBezTo>
                <a:cubicBezTo>
                  <a:pt x="256" y="64"/>
                  <a:pt x="252" y="58"/>
                  <a:pt x="248" y="53"/>
                </a:cubicBezTo>
                <a:cubicBezTo>
                  <a:pt x="246" y="50"/>
                  <a:pt x="244" y="48"/>
                  <a:pt x="242" y="45"/>
                </a:cubicBezTo>
                <a:cubicBezTo>
                  <a:pt x="240" y="44"/>
                  <a:pt x="239" y="42"/>
                  <a:pt x="237" y="40"/>
                </a:cubicBezTo>
                <a:cubicBezTo>
                  <a:pt x="236" y="39"/>
                  <a:pt x="234" y="37"/>
                  <a:pt x="232" y="36"/>
                </a:cubicBezTo>
                <a:cubicBezTo>
                  <a:pt x="229" y="33"/>
                  <a:pt x="226" y="30"/>
                  <a:pt x="222" y="28"/>
                </a:cubicBezTo>
                <a:cubicBezTo>
                  <a:pt x="218" y="24"/>
                  <a:pt x="213" y="21"/>
                  <a:pt x="208" y="18"/>
                </a:cubicBezTo>
                <a:cubicBezTo>
                  <a:pt x="206" y="17"/>
                  <a:pt x="204" y="16"/>
                  <a:pt x="202" y="15"/>
                </a:cubicBezTo>
                <a:cubicBezTo>
                  <a:pt x="201" y="14"/>
                  <a:pt x="200" y="14"/>
                  <a:pt x="199" y="14"/>
                </a:cubicBezTo>
                <a:cubicBezTo>
                  <a:pt x="198" y="13"/>
                  <a:pt x="197" y="12"/>
                  <a:pt x="196" y="12"/>
                </a:cubicBezTo>
                <a:cubicBezTo>
                  <a:pt x="196" y="12"/>
                  <a:pt x="195" y="12"/>
                  <a:pt x="195" y="11"/>
                </a:cubicBezTo>
                <a:cubicBezTo>
                  <a:pt x="193" y="11"/>
                  <a:pt x="191" y="10"/>
                  <a:pt x="190" y="9"/>
                </a:cubicBezTo>
                <a:cubicBezTo>
                  <a:pt x="190" y="9"/>
                  <a:pt x="190" y="9"/>
                  <a:pt x="190" y="9"/>
                </a:cubicBezTo>
                <a:cubicBezTo>
                  <a:pt x="188" y="9"/>
                  <a:pt x="186" y="8"/>
                  <a:pt x="184" y="7"/>
                </a:cubicBezTo>
                <a:cubicBezTo>
                  <a:pt x="184" y="7"/>
                  <a:pt x="184" y="7"/>
                  <a:pt x="183" y="7"/>
                </a:cubicBezTo>
                <a:cubicBezTo>
                  <a:pt x="179" y="6"/>
                  <a:pt x="175" y="4"/>
                  <a:pt x="171" y="3"/>
                </a:cubicBezTo>
                <a:cubicBezTo>
                  <a:pt x="169" y="3"/>
                  <a:pt x="168" y="3"/>
                  <a:pt x="167" y="3"/>
                </a:cubicBezTo>
                <a:cubicBezTo>
                  <a:pt x="166" y="2"/>
                  <a:pt x="165" y="2"/>
                  <a:pt x="164" y="2"/>
                </a:cubicBezTo>
                <a:cubicBezTo>
                  <a:pt x="157" y="1"/>
                  <a:pt x="149" y="0"/>
                  <a:pt x="141" y="0"/>
                </a:cubicBezTo>
                <a:cubicBezTo>
                  <a:pt x="141" y="0"/>
                  <a:pt x="140" y="0"/>
                  <a:pt x="139" y="0"/>
                </a:cubicBezTo>
                <a:cubicBezTo>
                  <a:pt x="137" y="0"/>
                  <a:pt x="136" y="0"/>
                  <a:pt x="135" y="0"/>
                </a:cubicBezTo>
                <a:cubicBezTo>
                  <a:pt x="121" y="0"/>
                  <a:pt x="107" y="3"/>
                  <a:pt x="94" y="7"/>
                </a:cubicBezTo>
                <a:cubicBezTo>
                  <a:pt x="92" y="8"/>
                  <a:pt x="90" y="9"/>
                  <a:pt x="88" y="9"/>
                </a:cubicBezTo>
                <a:cubicBezTo>
                  <a:pt x="87" y="10"/>
                  <a:pt x="87" y="10"/>
                  <a:pt x="86" y="10"/>
                </a:cubicBezTo>
                <a:cubicBezTo>
                  <a:pt x="85" y="11"/>
                  <a:pt x="83" y="11"/>
                  <a:pt x="82" y="12"/>
                </a:cubicBezTo>
                <a:cubicBezTo>
                  <a:pt x="80" y="13"/>
                  <a:pt x="78" y="14"/>
                  <a:pt x="76" y="15"/>
                </a:cubicBezTo>
                <a:cubicBezTo>
                  <a:pt x="74" y="16"/>
                  <a:pt x="72" y="17"/>
                  <a:pt x="70" y="18"/>
                </a:cubicBezTo>
                <a:cubicBezTo>
                  <a:pt x="62" y="23"/>
                  <a:pt x="55" y="28"/>
                  <a:pt x="48" y="34"/>
                </a:cubicBezTo>
                <a:cubicBezTo>
                  <a:pt x="47" y="34"/>
                  <a:pt x="46" y="35"/>
                  <a:pt x="45" y="36"/>
                </a:cubicBezTo>
                <a:cubicBezTo>
                  <a:pt x="44" y="37"/>
                  <a:pt x="42" y="39"/>
                  <a:pt x="41" y="40"/>
                </a:cubicBezTo>
                <a:cubicBezTo>
                  <a:pt x="39" y="42"/>
                  <a:pt x="38" y="44"/>
                  <a:pt x="36" y="45"/>
                </a:cubicBezTo>
                <a:cubicBezTo>
                  <a:pt x="34" y="48"/>
                  <a:pt x="32" y="50"/>
                  <a:pt x="30" y="53"/>
                </a:cubicBezTo>
                <a:cubicBezTo>
                  <a:pt x="25" y="58"/>
                  <a:pt x="22" y="64"/>
                  <a:pt x="18" y="69"/>
                </a:cubicBezTo>
                <a:cubicBezTo>
                  <a:pt x="17" y="71"/>
                  <a:pt x="16" y="73"/>
                  <a:pt x="15" y="75"/>
                </a:cubicBezTo>
                <a:cubicBezTo>
                  <a:pt x="15" y="76"/>
                  <a:pt x="14" y="77"/>
                  <a:pt x="14" y="78"/>
                </a:cubicBezTo>
                <a:cubicBezTo>
                  <a:pt x="12" y="81"/>
                  <a:pt x="11" y="85"/>
                  <a:pt x="10" y="88"/>
                </a:cubicBezTo>
                <a:cubicBezTo>
                  <a:pt x="9" y="89"/>
                  <a:pt x="9" y="90"/>
                  <a:pt x="8" y="91"/>
                </a:cubicBezTo>
                <a:cubicBezTo>
                  <a:pt x="7" y="95"/>
                  <a:pt x="5" y="99"/>
                  <a:pt x="4" y="104"/>
                </a:cubicBezTo>
                <a:cubicBezTo>
                  <a:pt x="4" y="106"/>
                  <a:pt x="3" y="108"/>
                  <a:pt x="3" y="111"/>
                </a:cubicBezTo>
                <a:moveTo>
                  <a:pt x="115" y="9"/>
                </a:moveTo>
                <a:cubicBezTo>
                  <a:pt x="116" y="10"/>
                  <a:pt x="116" y="10"/>
                  <a:pt x="116" y="10"/>
                </a:cubicBezTo>
                <a:cubicBezTo>
                  <a:pt x="118" y="10"/>
                  <a:pt x="119" y="10"/>
                  <a:pt x="121" y="10"/>
                </a:cubicBezTo>
                <a:cubicBezTo>
                  <a:pt x="122" y="10"/>
                  <a:pt x="123" y="10"/>
                  <a:pt x="125" y="10"/>
                </a:cubicBezTo>
                <a:cubicBezTo>
                  <a:pt x="127" y="10"/>
                  <a:pt x="131" y="13"/>
                  <a:pt x="133" y="12"/>
                </a:cubicBezTo>
                <a:cubicBezTo>
                  <a:pt x="134" y="11"/>
                  <a:pt x="134" y="11"/>
                  <a:pt x="134" y="10"/>
                </a:cubicBezTo>
                <a:cubicBezTo>
                  <a:pt x="135" y="9"/>
                  <a:pt x="135" y="8"/>
                  <a:pt x="136" y="7"/>
                </a:cubicBezTo>
                <a:cubicBezTo>
                  <a:pt x="137" y="7"/>
                  <a:pt x="138" y="7"/>
                  <a:pt x="139" y="7"/>
                </a:cubicBezTo>
                <a:cubicBezTo>
                  <a:pt x="148" y="7"/>
                  <a:pt x="157" y="8"/>
                  <a:pt x="165" y="10"/>
                </a:cubicBezTo>
                <a:cubicBezTo>
                  <a:pt x="165" y="11"/>
                  <a:pt x="164" y="10"/>
                  <a:pt x="163" y="11"/>
                </a:cubicBezTo>
                <a:cubicBezTo>
                  <a:pt x="162" y="11"/>
                  <a:pt x="161" y="12"/>
                  <a:pt x="160" y="12"/>
                </a:cubicBezTo>
                <a:cubicBezTo>
                  <a:pt x="158" y="13"/>
                  <a:pt x="155" y="12"/>
                  <a:pt x="153" y="12"/>
                </a:cubicBezTo>
                <a:cubicBezTo>
                  <a:pt x="153" y="13"/>
                  <a:pt x="154" y="13"/>
                  <a:pt x="155" y="14"/>
                </a:cubicBezTo>
                <a:cubicBezTo>
                  <a:pt x="157" y="15"/>
                  <a:pt x="159" y="15"/>
                  <a:pt x="162" y="14"/>
                </a:cubicBezTo>
                <a:cubicBezTo>
                  <a:pt x="163" y="14"/>
                  <a:pt x="165" y="15"/>
                  <a:pt x="166" y="14"/>
                </a:cubicBezTo>
                <a:cubicBezTo>
                  <a:pt x="167" y="13"/>
                  <a:pt x="167" y="12"/>
                  <a:pt x="168" y="11"/>
                </a:cubicBezTo>
                <a:cubicBezTo>
                  <a:pt x="168" y="11"/>
                  <a:pt x="169" y="11"/>
                  <a:pt x="169" y="11"/>
                </a:cubicBezTo>
                <a:cubicBezTo>
                  <a:pt x="171" y="11"/>
                  <a:pt x="172" y="11"/>
                  <a:pt x="173" y="12"/>
                </a:cubicBezTo>
                <a:cubicBezTo>
                  <a:pt x="173" y="13"/>
                  <a:pt x="172" y="13"/>
                  <a:pt x="172" y="14"/>
                </a:cubicBezTo>
                <a:cubicBezTo>
                  <a:pt x="173" y="14"/>
                  <a:pt x="175" y="14"/>
                  <a:pt x="176" y="12"/>
                </a:cubicBezTo>
                <a:cubicBezTo>
                  <a:pt x="176" y="13"/>
                  <a:pt x="177" y="13"/>
                  <a:pt x="177" y="13"/>
                </a:cubicBezTo>
                <a:cubicBezTo>
                  <a:pt x="179" y="13"/>
                  <a:pt x="181" y="14"/>
                  <a:pt x="183" y="15"/>
                </a:cubicBezTo>
                <a:cubicBezTo>
                  <a:pt x="186" y="16"/>
                  <a:pt x="189" y="17"/>
                  <a:pt x="192" y="18"/>
                </a:cubicBezTo>
                <a:cubicBezTo>
                  <a:pt x="191" y="19"/>
                  <a:pt x="191" y="19"/>
                  <a:pt x="190" y="19"/>
                </a:cubicBezTo>
                <a:cubicBezTo>
                  <a:pt x="189" y="19"/>
                  <a:pt x="189" y="17"/>
                  <a:pt x="187" y="18"/>
                </a:cubicBezTo>
                <a:cubicBezTo>
                  <a:pt x="187" y="20"/>
                  <a:pt x="189" y="20"/>
                  <a:pt x="190" y="21"/>
                </a:cubicBezTo>
                <a:cubicBezTo>
                  <a:pt x="191" y="22"/>
                  <a:pt x="193" y="23"/>
                  <a:pt x="193" y="24"/>
                </a:cubicBezTo>
                <a:cubicBezTo>
                  <a:pt x="192" y="27"/>
                  <a:pt x="190" y="24"/>
                  <a:pt x="188" y="24"/>
                </a:cubicBezTo>
                <a:cubicBezTo>
                  <a:pt x="186" y="24"/>
                  <a:pt x="183" y="28"/>
                  <a:pt x="181" y="25"/>
                </a:cubicBezTo>
                <a:cubicBezTo>
                  <a:pt x="181" y="23"/>
                  <a:pt x="183" y="23"/>
                  <a:pt x="184" y="21"/>
                </a:cubicBezTo>
                <a:cubicBezTo>
                  <a:pt x="183" y="21"/>
                  <a:pt x="183" y="21"/>
                  <a:pt x="183" y="21"/>
                </a:cubicBezTo>
                <a:cubicBezTo>
                  <a:pt x="182" y="22"/>
                  <a:pt x="181" y="22"/>
                  <a:pt x="180" y="22"/>
                </a:cubicBezTo>
                <a:cubicBezTo>
                  <a:pt x="180" y="23"/>
                  <a:pt x="179" y="23"/>
                  <a:pt x="177" y="24"/>
                </a:cubicBezTo>
                <a:cubicBezTo>
                  <a:pt x="176" y="24"/>
                  <a:pt x="175" y="24"/>
                  <a:pt x="174" y="24"/>
                </a:cubicBezTo>
                <a:cubicBezTo>
                  <a:pt x="173" y="25"/>
                  <a:pt x="171" y="26"/>
                  <a:pt x="169" y="27"/>
                </a:cubicBezTo>
                <a:cubicBezTo>
                  <a:pt x="169" y="27"/>
                  <a:pt x="168" y="27"/>
                  <a:pt x="167" y="27"/>
                </a:cubicBezTo>
                <a:cubicBezTo>
                  <a:pt x="165" y="28"/>
                  <a:pt x="163" y="29"/>
                  <a:pt x="161" y="30"/>
                </a:cubicBezTo>
                <a:cubicBezTo>
                  <a:pt x="159" y="31"/>
                  <a:pt x="157" y="32"/>
                  <a:pt x="156" y="33"/>
                </a:cubicBezTo>
                <a:cubicBezTo>
                  <a:pt x="155" y="33"/>
                  <a:pt x="154" y="35"/>
                  <a:pt x="154" y="36"/>
                </a:cubicBezTo>
                <a:cubicBezTo>
                  <a:pt x="154" y="37"/>
                  <a:pt x="156" y="37"/>
                  <a:pt x="156" y="38"/>
                </a:cubicBezTo>
                <a:cubicBezTo>
                  <a:pt x="156" y="39"/>
                  <a:pt x="155" y="40"/>
                  <a:pt x="155" y="41"/>
                </a:cubicBezTo>
                <a:cubicBezTo>
                  <a:pt x="156" y="41"/>
                  <a:pt x="157" y="41"/>
                  <a:pt x="158" y="41"/>
                </a:cubicBezTo>
                <a:cubicBezTo>
                  <a:pt x="161" y="41"/>
                  <a:pt x="162" y="43"/>
                  <a:pt x="164" y="44"/>
                </a:cubicBezTo>
                <a:cubicBezTo>
                  <a:pt x="165" y="45"/>
                  <a:pt x="167" y="46"/>
                  <a:pt x="169" y="46"/>
                </a:cubicBezTo>
                <a:cubicBezTo>
                  <a:pt x="171" y="46"/>
                  <a:pt x="173" y="45"/>
                  <a:pt x="173" y="47"/>
                </a:cubicBezTo>
                <a:cubicBezTo>
                  <a:pt x="174" y="48"/>
                  <a:pt x="171" y="49"/>
                  <a:pt x="171" y="50"/>
                </a:cubicBezTo>
                <a:cubicBezTo>
                  <a:pt x="172" y="51"/>
                  <a:pt x="171" y="52"/>
                  <a:pt x="171" y="53"/>
                </a:cubicBezTo>
                <a:cubicBezTo>
                  <a:pt x="171" y="54"/>
                  <a:pt x="172" y="56"/>
                  <a:pt x="173" y="56"/>
                </a:cubicBezTo>
                <a:cubicBezTo>
                  <a:pt x="174" y="56"/>
                  <a:pt x="177" y="55"/>
                  <a:pt x="177" y="53"/>
                </a:cubicBezTo>
                <a:cubicBezTo>
                  <a:pt x="178" y="51"/>
                  <a:pt x="178" y="49"/>
                  <a:pt x="179" y="48"/>
                </a:cubicBezTo>
                <a:cubicBezTo>
                  <a:pt x="186" y="48"/>
                  <a:pt x="192" y="44"/>
                  <a:pt x="191" y="37"/>
                </a:cubicBezTo>
                <a:cubicBezTo>
                  <a:pt x="191" y="37"/>
                  <a:pt x="191" y="36"/>
                  <a:pt x="191" y="35"/>
                </a:cubicBezTo>
                <a:cubicBezTo>
                  <a:pt x="191" y="34"/>
                  <a:pt x="193" y="33"/>
                  <a:pt x="193" y="31"/>
                </a:cubicBezTo>
                <a:cubicBezTo>
                  <a:pt x="194" y="31"/>
                  <a:pt x="194" y="30"/>
                  <a:pt x="195" y="30"/>
                </a:cubicBezTo>
                <a:cubicBezTo>
                  <a:pt x="195" y="29"/>
                  <a:pt x="196" y="28"/>
                  <a:pt x="197" y="27"/>
                </a:cubicBezTo>
                <a:cubicBezTo>
                  <a:pt x="197" y="27"/>
                  <a:pt x="197" y="27"/>
                  <a:pt x="197" y="27"/>
                </a:cubicBezTo>
                <a:cubicBezTo>
                  <a:pt x="198" y="27"/>
                  <a:pt x="198" y="27"/>
                  <a:pt x="199" y="27"/>
                </a:cubicBezTo>
                <a:cubicBezTo>
                  <a:pt x="200" y="28"/>
                  <a:pt x="201" y="28"/>
                  <a:pt x="203" y="28"/>
                </a:cubicBezTo>
                <a:cubicBezTo>
                  <a:pt x="203" y="28"/>
                  <a:pt x="204" y="27"/>
                  <a:pt x="205" y="28"/>
                </a:cubicBezTo>
                <a:cubicBezTo>
                  <a:pt x="207" y="28"/>
                  <a:pt x="207" y="30"/>
                  <a:pt x="209" y="30"/>
                </a:cubicBezTo>
                <a:cubicBezTo>
                  <a:pt x="210" y="31"/>
                  <a:pt x="211" y="31"/>
                  <a:pt x="211" y="32"/>
                </a:cubicBezTo>
                <a:cubicBezTo>
                  <a:pt x="211" y="34"/>
                  <a:pt x="209" y="34"/>
                  <a:pt x="209" y="35"/>
                </a:cubicBezTo>
                <a:cubicBezTo>
                  <a:pt x="209" y="35"/>
                  <a:pt x="209" y="35"/>
                  <a:pt x="209" y="35"/>
                </a:cubicBezTo>
                <a:cubicBezTo>
                  <a:pt x="210" y="37"/>
                  <a:pt x="211" y="38"/>
                  <a:pt x="212" y="38"/>
                </a:cubicBezTo>
                <a:cubicBezTo>
                  <a:pt x="213" y="38"/>
                  <a:pt x="214" y="37"/>
                  <a:pt x="215" y="37"/>
                </a:cubicBezTo>
                <a:cubicBezTo>
                  <a:pt x="217" y="36"/>
                  <a:pt x="218" y="35"/>
                  <a:pt x="219" y="34"/>
                </a:cubicBezTo>
                <a:cubicBezTo>
                  <a:pt x="220" y="35"/>
                  <a:pt x="222" y="36"/>
                  <a:pt x="223" y="38"/>
                </a:cubicBezTo>
                <a:cubicBezTo>
                  <a:pt x="223" y="38"/>
                  <a:pt x="223" y="39"/>
                  <a:pt x="223" y="39"/>
                </a:cubicBezTo>
                <a:cubicBezTo>
                  <a:pt x="224" y="41"/>
                  <a:pt x="223" y="42"/>
                  <a:pt x="223" y="44"/>
                </a:cubicBezTo>
                <a:cubicBezTo>
                  <a:pt x="223" y="46"/>
                  <a:pt x="227" y="46"/>
                  <a:pt x="228" y="47"/>
                </a:cubicBezTo>
                <a:cubicBezTo>
                  <a:pt x="229" y="48"/>
                  <a:pt x="229" y="49"/>
                  <a:pt x="229" y="49"/>
                </a:cubicBezTo>
                <a:cubicBezTo>
                  <a:pt x="230" y="50"/>
                  <a:pt x="231" y="50"/>
                  <a:pt x="231" y="51"/>
                </a:cubicBezTo>
                <a:cubicBezTo>
                  <a:pt x="231" y="54"/>
                  <a:pt x="229" y="54"/>
                  <a:pt x="229" y="57"/>
                </a:cubicBezTo>
                <a:cubicBezTo>
                  <a:pt x="228" y="58"/>
                  <a:pt x="227" y="58"/>
                  <a:pt x="227" y="59"/>
                </a:cubicBezTo>
                <a:cubicBezTo>
                  <a:pt x="227" y="62"/>
                  <a:pt x="231" y="60"/>
                  <a:pt x="232" y="62"/>
                </a:cubicBezTo>
                <a:cubicBezTo>
                  <a:pt x="232" y="63"/>
                  <a:pt x="231" y="64"/>
                  <a:pt x="231" y="65"/>
                </a:cubicBezTo>
                <a:cubicBezTo>
                  <a:pt x="232" y="66"/>
                  <a:pt x="232" y="69"/>
                  <a:pt x="230" y="69"/>
                </a:cubicBezTo>
                <a:cubicBezTo>
                  <a:pt x="229" y="69"/>
                  <a:pt x="229" y="67"/>
                  <a:pt x="227" y="67"/>
                </a:cubicBezTo>
                <a:cubicBezTo>
                  <a:pt x="227" y="67"/>
                  <a:pt x="226" y="67"/>
                  <a:pt x="225" y="67"/>
                </a:cubicBezTo>
                <a:cubicBezTo>
                  <a:pt x="224" y="66"/>
                  <a:pt x="223" y="66"/>
                  <a:pt x="222" y="66"/>
                </a:cubicBezTo>
                <a:cubicBezTo>
                  <a:pt x="221" y="66"/>
                  <a:pt x="219" y="66"/>
                  <a:pt x="218" y="65"/>
                </a:cubicBezTo>
                <a:cubicBezTo>
                  <a:pt x="219" y="63"/>
                  <a:pt x="222" y="61"/>
                  <a:pt x="224" y="59"/>
                </a:cubicBezTo>
                <a:cubicBezTo>
                  <a:pt x="225" y="58"/>
                  <a:pt x="226" y="58"/>
                  <a:pt x="226" y="56"/>
                </a:cubicBezTo>
                <a:cubicBezTo>
                  <a:pt x="224" y="55"/>
                  <a:pt x="223" y="57"/>
                  <a:pt x="222" y="57"/>
                </a:cubicBezTo>
                <a:cubicBezTo>
                  <a:pt x="220" y="58"/>
                  <a:pt x="219" y="59"/>
                  <a:pt x="218" y="59"/>
                </a:cubicBezTo>
                <a:cubicBezTo>
                  <a:pt x="215" y="60"/>
                  <a:pt x="212" y="58"/>
                  <a:pt x="210" y="60"/>
                </a:cubicBezTo>
                <a:cubicBezTo>
                  <a:pt x="209" y="61"/>
                  <a:pt x="212" y="60"/>
                  <a:pt x="212" y="62"/>
                </a:cubicBezTo>
                <a:cubicBezTo>
                  <a:pt x="211" y="62"/>
                  <a:pt x="210" y="62"/>
                  <a:pt x="209" y="62"/>
                </a:cubicBezTo>
                <a:cubicBezTo>
                  <a:pt x="208" y="61"/>
                  <a:pt x="209" y="60"/>
                  <a:pt x="208" y="60"/>
                </a:cubicBezTo>
                <a:cubicBezTo>
                  <a:pt x="208" y="59"/>
                  <a:pt x="205" y="59"/>
                  <a:pt x="203" y="59"/>
                </a:cubicBezTo>
                <a:cubicBezTo>
                  <a:pt x="202" y="59"/>
                  <a:pt x="200" y="60"/>
                  <a:pt x="200" y="62"/>
                </a:cubicBezTo>
                <a:cubicBezTo>
                  <a:pt x="202" y="63"/>
                  <a:pt x="205" y="61"/>
                  <a:pt x="206" y="63"/>
                </a:cubicBezTo>
                <a:cubicBezTo>
                  <a:pt x="205" y="65"/>
                  <a:pt x="202" y="66"/>
                  <a:pt x="203" y="68"/>
                </a:cubicBezTo>
                <a:cubicBezTo>
                  <a:pt x="203" y="69"/>
                  <a:pt x="204" y="71"/>
                  <a:pt x="205" y="71"/>
                </a:cubicBezTo>
                <a:cubicBezTo>
                  <a:pt x="206" y="71"/>
                  <a:pt x="206" y="70"/>
                  <a:pt x="207" y="70"/>
                </a:cubicBezTo>
                <a:cubicBezTo>
                  <a:pt x="208" y="70"/>
                  <a:pt x="208" y="71"/>
                  <a:pt x="209" y="71"/>
                </a:cubicBezTo>
                <a:cubicBezTo>
                  <a:pt x="210" y="70"/>
                  <a:pt x="211" y="68"/>
                  <a:pt x="212" y="69"/>
                </a:cubicBezTo>
                <a:cubicBezTo>
                  <a:pt x="214" y="71"/>
                  <a:pt x="211" y="72"/>
                  <a:pt x="209" y="73"/>
                </a:cubicBezTo>
                <a:cubicBezTo>
                  <a:pt x="206" y="74"/>
                  <a:pt x="203" y="74"/>
                  <a:pt x="201" y="75"/>
                </a:cubicBezTo>
                <a:cubicBezTo>
                  <a:pt x="200" y="75"/>
                  <a:pt x="197" y="79"/>
                  <a:pt x="196" y="76"/>
                </a:cubicBezTo>
                <a:cubicBezTo>
                  <a:pt x="196" y="74"/>
                  <a:pt x="198" y="75"/>
                  <a:pt x="198" y="73"/>
                </a:cubicBezTo>
                <a:cubicBezTo>
                  <a:pt x="196" y="73"/>
                  <a:pt x="194" y="74"/>
                  <a:pt x="192" y="75"/>
                </a:cubicBezTo>
                <a:cubicBezTo>
                  <a:pt x="189" y="76"/>
                  <a:pt x="184" y="77"/>
                  <a:pt x="183" y="80"/>
                </a:cubicBezTo>
                <a:cubicBezTo>
                  <a:pt x="183" y="81"/>
                  <a:pt x="183" y="82"/>
                  <a:pt x="183" y="83"/>
                </a:cubicBezTo>
                <a:cubicBezTo>
                  <a:pt x="183" y="83"/>
                  <a:pt x="180" y="83"/>
                  <a:pt x="179" y="83"/>
                </a:cubicBezTo>
                <a:cubicBezTo>
                  <a:pt x="178" y="84"/>
                  <a:pt x="177" y="85"/>
                  <a:pt x="176" y="85"/>
                </a:cubicBezTo>
                <a:cubicBezTo>
                  <a:pt x="175" y="85"/>
                  <a:pt x="174" y="85"/>
                  <a:pt x="174" y="85"/>
                </a:cubicBezTo>
                <a:cubicBezTo>
                  <a:pt x="173" y="86"/>
                  <a:pt x="172" y="87"/>
                  <a:pt x="171" y="88"/>
                </a:cubicBezTo>
                <a:cubicBezTo>
                  <a:pt x="170" y="89"/>
                  <a:pt x="169" y="89"/>
                  <a:pt x="169" y="90"/>
                </a:cubicBezTo>
                <a:cubicBezTo>
                  <a:pt x="168" y="90"/>
                  <a:pt x="168" y="92"/>
                  <a:pt x="166" y="93"/>
                </a:cubicBezTo>
                <a:cubicBezTo>
                  <a:pt x="165" y="93"/>
                  <a:pt x="165" y="92"/>
                  <a:pt x="164" y="93"/>
                </a:cubicBezTo>
                <a:cubicBezTo>
                  <a:pt x="164" y="94"/>
                  <a:pt x="165" y="97"/>
                  <a:pt x="164" y="99"/>
                </a:cubicBezTo>
                <a:cubicBezTo>
                  <a:pt x="162" y="100"/>
                  <a:pt x="160" y="101"/>
                  <a:pt x="158" y="103"/>
                </a:cubicBezTo>
                <a:cubicBezTo>
                  <a:pt x="157" y="103"/>
                  <a:pt x="155" y="104"/>
                  <a:pt x="154" y="104"/>
                </a:cubicBezTo>
                <a:cubicBezTo>
                  <a:pt x="153" y="105"/>
                  <a:pt x="152" y="106"/>
                  <a:pt x="151" y="107"/>
                </a:cubicBezTo>
                <a:cubicBezTo>
                  <a:pt x="148" y="108"/>
                  <a:pt x="144" y="110"/>
                  <a:pt x="144" y="115"/>
                </a:cubicBezTo>
                <a:cubicBezTo>
                  <a:pt x="144" y="116"/>
                  <a:pt x="145" y="117"/>
                  <a:pt x="145" y="118"/>
                </a:cubicBezTo>
                <a:cubicBezTo>
                  <a:pt x="145" y="118"/>
                  <a:pt x="145" y="119"/>
                  <a:pt x="145" y="120"/>
                </a:cubicBezTo>
                <a:cubicBezTo>
                  <a:pt x="145" y="121"/>
                  <a:pt x="146" y="123"/>
                  <a:pt x="145" y="124"/>
                </a:cubicBezTo>
                <a:cubicBezTo>
                  <a:pt x="143" y="123"/>
                  <a:pt x="140" y="123"/>
                  <a:pt x="139" y="122"/>
                </a:cubicBezTo>
                <a:cubicBezTo>
                  <a:pt x="139" y="120"/>
                  <a:pt x="140" y="119"/>
                  <a:pt x="140" y="118"/>
                </a:cubicBezTo>
                <a:cubicBezTo>
                  <a:pt x="139" y="117"/>
                  <a:pt x="138" y="115"/>
                  <a:pt x="137" y="115"/>
                </a:cubicBezTo>
                <a:cubicBezTo>
                  <a:pt x="136" y="114"/>
                  <a:pt x="135" y="115"/>
                  <a:pt x="134" y="115"/>
                </a:cubicBezTo>
                <a:cubicBezTo>
                  <a:pt x="133" y="115"/>
                  <a:pt x="132" y="114"/>
                  <a:pt x="131" y="114"/>
                </a:cubicBezTo>
                <a:cubicBezTo>
                  <a:pt x="129" y="113"/>
                  <a:pt x="127" y="114"/>
                  <a:pt x="125" y="114"/>
                </a:cubicBezTo>
                <a:cubicBezTo>
                  <a:pt x="123" y="115"/>
                  <a:pt x="122" y="117"/>
                  <a:pt x="119" y="117"/>
                </a:cubicBezTo>
                <a:cubicBezTo>
                  <a:pt x="118" y="117"/>
                  <a:pt x="117" y="116"/>
                  <a:pt x="116" y="116"/>
                </a:cubicBezTo>
                <a:cubicBezTo>
                  <a:pt x="115" y="115"/>
                  <a:pt x="113" y="115"/>
                  <a:pt x="112" y="115"/>
                </a:cubicBezTo>
                <a:cubicBezTo>
                  <a:pt x="109" y="115"/>
                  <a:pt x="107" y="117"/>
                  <a:pt x="105" y="118"/>
                </a:cubicBezTo>
                <a:cubicBezTo>
                  <a:pt x="103" y="119"/>
                  <a:pt x="101" y="121"/>
                  <a:pt x="100" y="123"/>
                </a:cubicBezTo>
                <a:cubicBezTo>
                  <a:pt x="100" y="124"/>
                  <a:pt x="100" y="125"/>
                  <a:pt x="100" y="126"/>
                </a:cubicBezTo>
                <a:cubicBezTo>
                  <a:pt x="99" y="127"/>
                  <a:pt x="99" y="128"/>
                  <a:pt x="98" y="128"/>
                </a:cubicBezTo>
                <a:cubicBezTo>
                  <a:pt x="97" y="131"/>
                  <a:pt x="95" y="135"/>
                  <a:pt x="97" y="140"/>
                </a:cubicBezTo>
                <a:cubicBezTo>
                  <a:pt x="97" y="140"/>
                  <a:pt x="99" y="144"/>
                  <a:pt x="99" y="145"/>
                </a:cubicBezTo>
                <a:cubicBezTo>
                  <a:pt x="100" y="146"/>
                  <a:pt x="102" y="147"/>
                  <a:pt x="104" y="147"/>
                </a:cubicBezTo>
                <a:cubicBezTo>
                  <a:pt x="105" y="147"/>
                  <a:pt x="106" y="146"/>
                  <a:pt x="107" y="146"/>
                </a:cubicBezTo>
                <a:cubicBezTo>
                  <a:pt x="108" y="146"/>
                  <a:pt x="110" y="146"/>
                  <a:pt x="111" y="146"/>
                </a:cubicBezTo>
                <a:cubicBezTo>
                  <a:pt x="114" y="145"/>
                  <a:pt x="113" y="140"/>
                  <a:pt x="117" y="139"/>
                </a:cubicBezTo>
                <a:cubicBezTo>
                  <a:pt x="118" y="138"/>
                  <a:pt x="120" y="138"/>
                  <a:pt x="122" y="138"/>
                </a:cubicBezTo>
                <a:cubicBezTo>
                  <a:pt x="123" y="138"/>
                  <a:pt x="123" y="140"/>
                  <a:pt x="123" y="141"/>
                </a:cubicBezTo>
                <a:cubicBezTo>
                  <a:pt x="123" y="141"/>
                  <a:pt x="122" y="142"/>
                  <a:pt x="122" y="143"/>
                </a:cubicBezTo>
                <a:cubicBezTo>
                  <a:pt x="122" y="144"/>
                  <a:pt x="122" y="145"/>
                  <a:pt x="121" y="146"/>
                </a:cubicBezTo>
                <a:cubicBezTo>
                  <a:pt x="121" y="147"/>
                  <a:pt x="120" y="148"/>
                  <a:pt x="119" y="149"/>
                </a:cubicBezTo>
                <a:cubicBezTo>
                  <a:pt x="119" y="149"/>
                  <a:pt x="119" y="150"/>
                  <a:pt x="119" y="151"/>
                </a:cubicBezTo>
                <a:cubicBezTo>
                  <a:pt x="119" y="152"/>
                  <a:pt x="118" y="152"/>
                  <a:pt x="118" y="153"/>
                </a:cubicBezTo>
                <a:cubicBezTo>
                  <a:pt x="121" y="155"/>
                  <a:pt x="125" y="153"/>
                  <a:pt x="128" y="153"/>
                </a:cubicBezTo>
                <a:cubicBezTo>
                  <a:pt x="129" y="154"/>
                  <a:pt x="132" y="155"/>
                  <a:pt x="132" y="157"/>
                </a:cubicBezTo>
                <a:cubicBezTo>
                  <a:pt x="132" y="158"/>
                  <a:pt x="131" y="159"/>
                  <a:pt x="130" y="161"/>
                </a:cubicBezTo>
                <a:cubicBezTo>
                  <a:pt x="130" y="162"/>
                  <a:pt x="129" y="165"/>
                  <a:pt x="129" y="166"/>
                </a:cubicBezTo>
                <a:cubicBezTo>
                  <a:pt x="129" y="169"/>
                  <a:pt x="133" y="173"/>
                  <a:pt x="136" y="173"/>
                </a:cubicBezTo>
                <a:cubicBezTo>
                  <a:pt x="138" y="173"/>
                  <a:pt x="140" y="170"/>
                  <a:pt x="144" y="172"/>
                </a:cubicBezTo>
                <a:cubicBezTo>
                  <a:pt x="145" y="172"/>
                  <a:pt x="146" y="174"/>
                  <a:pt x="147" y="174"/>
                </a:cubicBezTo>
                <a:cubicBezTo>
                  <a:pt x="148" y="174"/>
                  <a:pt x="150" y="172"/>
                  <a:pt x="150" y="171"/>
                </a:cubicBezTo>
                <a:cubicBezTo>
                  <a:pt x="151" y="169"/>
                  <a:pt x="151" y="168"/>
                  <a:pt x="153" y="167"/>
                </a:cubicBezTo>
                <a:cubicBezTo>
                  <a:pt x="154" y="166"/>
                  <a:pt x="156" y="167"/>
                  <a:pt x="158" y="166"/>
                </a:cubicBezTo>
                <a:cubicBezTo>
                  <a:pt x="159" y="166"/>
                  <a:pt x="159" y="165"/>
                  <a:pt x="160" y="164"/>
                </a:cubicBezTo>
                <a:cubicBezTo>
                  <a:pt x="161" y="164"/>
                  <a:pt x="162" y="163"/>
                  <a:pt x="163" y="164"/>
                </a:cubicBezTo>
                <a:cubicBezTo>
                  <a:pt x="164" y="165"/>
                  <a:pt x="161" y="165"/>
                  <a:pt x="162" y="167"/>
                </a:cubicBezTo>
                <a:cubicBezTo>
                  <a:pt x="164" y="168"/>
                  <a:pt x="165" y="165"/>
                  <a:pt x="167" y="165"/>
                </a:cubicBezTo>
                <a:cubicBezTo>
                  <a:pt x="167" y="165"/>
                  <a:pt x="169" y="166"/>
                  <a:pt x="170" y="166"/>
                </a:cubicBezTo>
                <a:cubicBezTo>
                  <a:pt x="171" y="167"/>
                  <a:pt x="171" y="168"/>
                  <a:pt x="173" y="168"/>
                </a:cubicBezTo>
                <a:cubicBezTo>
                  <a:pt x="173" y="168"/>
                  <a:pt x="175" y="168"/>
                  <a:pt x="176" y="168"/>
                </a:cubicBezTo>
                <a:cubicBezTo>
                  <a:pt x="177" y="168"/>
                  <a:pt x="178" y="170"/>
                  <a:pt x="179" y="170"/>
                </a:cubicBezTo>
                <a:cubicBezTo>
                  <a:pt x="181" y="169"/>
                  <a:pt x="182" y="168"/>
                  <a:pt x="183" y="168"/>
                </a:cubicBezTo>
                <a:cubicBezTo>
                  <a:pt x="185" y="167"/>
                  <a:pt x="186" y="168"/>
                  <a:pt x="188" y="170"/>
                </a:cubicBezTo>
                <a:cubicBezTo>
                  <a:pt x="189" y="170"/>
                  <a:pt x="189" y="168"/>
                  <a:pt x="190" y="169"/>
                </a:cubicBezTo>
                <a:cubicBezTo>
                  <a:pt x="189" y="170"/>
                  <a:pt x="190" y="171"/>
                  <a:pt x="191" y="172"/>
                </a:cubicBezTo>
                <a:cubicBezTo>
                  <a:pt x="191" y="172"/>
                  <a:pt x="191" y="173"/>
                  <a:pt x="191" y="173"/>
                </a:cubicBezTo>
                <a:cubicBezTo>
                  <a:pt x="192" y="174"/>
                  <a:pt x="194" y="174"/>
                  <a:pt x="195" y="175"/>
                </a:cubicBezTo>
                <a:cubicBezTo>
                  <a:pt x="196" y="175"/>
                  <a:pt x="196" y="177"/>
                  <a:pt x="198" y="178"/>
                </a:cubicBezTo>
                <a:cubicBezTo>
                  <a:pt x="199" y="179"/>
                  <a:pt x="201" y="181"/>
                  <a:pt x="203" y="181"/>
                </a:cubicBezTo>
                <a:cubicBezTo>
                  <a:pt x="204" y="181"/>
                  <a:pt x="206" y="181"/>
                  <a:pt x="207" y="181"/>
                </a:cubicBezTo>
                <a:cubicBezTo>
                  <a:pt x="210" y="181"/>
                  <a:pt x="212" y="183"/>
                  <a:pt x="214" y="184"/>
                </a:cubicBezTo>
                <a:cubicBezTo>
                  <a:pt x="215" y="185"/>
                  <a:pt x="217" y="186"/>
                  <a:pt x="217" y="187"/>
                </a:cubicBezTo>
                <a:cubicBezTo>
                  <a:pt x="217" y="188"/>
                  <a:pt x="217" y="189"/>
                  <a:pt x="217" y="190"/>
                </a:cubicBezTo>
                <a:cubicBezTo>
                  <a:pt x="218" y="192"/>
                  <a:pt x="221" y="193"/>
                  <a:pt x="220" y="196"/>
                </a:cubicBezTo>
                <a:cubicBezTo>
                  <a:pt x="220" y="197"/>
                  <a:pt x="221" y="197"/>
                  <a:pt x="222" y="198"/>
                </a:cubicBezTo>
                <a:cubicBezTo>
                  <a:pt x="223" y="198"/>
                  <a:pt x="224" y="199"/>
                  <a:pt x="225" y="199"/>
                </a:cubicBezTo>
                <a:cubicBezTo>
                  <a:pt x="225" y="200"/>
                  <a:pt x="226" y="199"/>
                  <a:pt x="227" y="199"/>
                </a:cubicBezTo>
                <a:cubicBezTo>
                  <a:pt x="228" y="199"/>
                  <a:pt x="229" y="200"/>
                  <a:pt x="231" y="201"/>
                </a:cubicBezTo>
                <a:cubicBezTo>
                  <a:pt x="232" y="201"/>
                  <a:pt x="233" y="201"/>
                  <a:pt x="234" y="202"/>
                </a:cubicBezTo>
                <a:cubicBezTo>
                  <a:pt x="234" y="202"/>
                  <a:pt x="235" y="204"/>
                  <a:pt x="235" y="204"/>
                </a:cubicBezTo>
                <a:cubicBezTo>
                  <a:pt x="236" y="205"/>
                  <a:pt x="237" y="204"/>
                  <a:pt x="238" y="204"/>
                </a:cubicBezTo>
                <a:cubicBezTo>
                  <a:pt x="240" y="204"/>
                  <a:pt x="242" y="205"/>
                  <a:pt x="244" y="205"/>
                </a:cubicBezTo>
                <a:cubicBezTo>
                  <a:pt x="245" y="205"/>
                  <a:pt x="245" y="205"/>
                  <a:pt x="246" y="205"/>
                </a:cubicBezTo>
                <a:cubicBezTo>
                  <a:pt x="248" y="205"/>
                  <a:pt x="249" y="206"/>
                  <a:pt x="251" y="208"/>
                </a:cubicBezTo>
                <a:cubicBezTo>
                  <a:pt x="233" y="237"/>
                  <a:pt x="204" y="258"/>
                  <a:pt x="170" y="266"/>
                </a:cubicBezTo>
                <a:cubicBezTo>
                  <a:pt x="170" y="265"/>
                  <a:pt x="169" y="264"/>
                  <a:pt x="169" y="262"/>
                </a:cubicBezTo>
                <a:cubicBezTo>
                  <a:pt x="169" y="260"/>
                  <a:pt x="169" y="258"/>
                  <a:pt x="169" y="255"/>
                </a:cubicBezTo>
                <a:cubicBezTo>
                  <a:pt x="169" y="253"/>
                  <a:pt x="168" y="250"/>
                  <a:pt x="168" y="249"/>
                </a:cubicBezTo>
                <a:cubicBezTo>
                  <a:pt x="167" y="247"/>
                  <a:pt x="164" y="245"/>
                  <a:pt x="162" y="244"/>
                </a:cubicBezTo>
                <a:cubicBezTo>
                  <a:pt x="161" y="244"/>
                  <a:pt x="160" y="243"/>
                  <a:pt x="159" y="243"/>
                </a:cubicBezTo>
                <a:cubicBezTo>
                  <a:pt x="156" y="242"/>
                  <a:pt x="151" y="239"/>
                  <a:pt x="150" y="237"/>
                </a:cubicBezTo>
                <a:cubicBezTo>
                  <a:pt x="150" y="236"/>
                  <a:pt x="150" y="235"/>
                  <a:pt x="150" y="234"/>
                </a:cubicBezTo>
                <a:cubicBezTo>
                  <a:pt x="149" y="233"/>
                  <a:pt x="148" y="231"/>
                  <a:pt x="147" y="230"/>
                </a:cubicBezTo>
                <a:cubicBezTo>
                  <a:pt x="145" y="227"/>
                  <a:pt x="143" y="224"/>
                  <a:pt x="142" y="221"/>
                </a:cubicBezTo>
                <a:cubicBezTo>
                  <a:pt x="141" y="219"/>
                  <a:pt x="140" y="218"/>
                  <a:pt x="139" y="216"/>
                </a:cubicBezTo>
                <a:cubicBezTo>
                  <a:pt x="138" y="216"/>
                  <a:pt x="136" y="215"/>
                  <a:pt x="136" y="214"/>
                </a:cubicBezTo>
                <a:cubicBezTo>
                  <a:pt x="136" y="213"/>
                  <a:pt x="135" y="211"/>
                  <a:pt x="135" y="210"/>
                </a:cubicBezTo>
                <a:cubicBezTo>
                  <a:pt x="135" y="208"/>
                  <a:pt x="138" y="207"/>
                  <a:pt x="138" y="206"/>
                </a:cubicBezTo>
                <a:cubicBezTo>
                  <a:pt x="138" y="205"/>
                  <a:pt x="136" y="204"/>
                  <a:pt x="136" y="203"/>
                </a:cubicBezTo>
                <a:cubicBezTo>
                  <a:pt x="135" y="201"/>
                  <a:pt x="136" y="200"/>
                  <a:pt x="137" y="198"/>
                </a:cubicBezTo>
                <a:cubicBezTo>
                  <a:pt x="138" y="197"/>
                  <a:pt x="138" y="196"/>
                  <a:pt x="138" y="196"/>
                </a:cubicBezTo>
                <a:cubicBezTo>
                  <a:pt x="139" y="195"/>
                  <a:pt x="140" y="195"/>
                  <a:pt x="141" y="194"/>
                </a:cubicBezTo>
                <a:cubicBezTo>
                  <a:pt x="141" y="193"/>
                  <a:pt x="141" y="192"/>
                  <a:pt x="142" y="191"/>
                </a:cubicBezTo>
                <a:cubicBezTo>
                  <a:pt x="143" y="190"/>
                  <a:pt x="145" y="189"/>
                  <a:pt x="145" y="188"/>
                </a:cubicBezTo>
                <a:cubicBezTo>
                  <a:pt x="146" y="187"/>
                  <a:pt x="146" y="181"/>
                  <a:pt x="145" y="180"/>
                </a:cubicBezTo>
                <a:cubicBezTo>
                  <a:pt x="145" y="178"/>
                  <a:pt x="144" y="178"/>
                  <a:pt x="144" y="177"/>
                </a:cubicBezTo>
                <a:cubicBezTo>
                  <a:pt x="143" y="175"/>
                  <a:pt x="143" y="173"/>
                  <a:pt x="141" y="173"/>
                </a:cubicBezTo>
                <a:cubicBezTo>
                  <a:pt x="140" y="173"/>
                  <a:pt x="139" y="174"/>
                  <a:pt x="138" y="175"/>
                </a:cubicBezTo>
                <a:cubicBezTo>
                  <a:pt x="138" y="176"/>
                  <a:pt x="138" y="177"/>
                  <a:pt x="137" y="177"/>
                </a:cubicBezTo>
                <a:cubicBezTo>
                  <a:pt x="135" y="178"/>
                  <a:pt x="135" y="176"/>
                  <a:pt x="133" y="175"/>
                </a:cubicBezTo>
                <a:cubicBezTo>
                  <a:pt x="132" y="175"/>
                  <a:pt x="131" y="175"/>
                  <a:pt x="130" y="175"/>
                </a:cubicBezTo>
                <a:cubicBezTo>
                  <a:pt x="129" y="174"/>
                  <a:pt x="128" y="172"/>
                  <a:pt x="127" y="171"/>
                </a:cubicBezTo>
                <a:cubicBezTo>
                  <a:pt x="126" y="170"/>
                  <a:pt x="124" y="171"/>
                  <a:pt x="124" y="170"/>
                </a:cubicBezTo>
                <a:cubicBezTo>
                  <a:pt x="123" y="169"/>
                  <a:pt x="124" y="168"/>
                  <a:pt x="124" y="167"/>
                </a:cubicBezTo>
                <a:cubicBezTo>
                  <a:pt x="122" y="166"/>
                  <a:pt x="120" y="162"/>
                  <a:pt x="119" y="161"/>
                </a:cubicBezTo>
                <a:cubicBezTo>
                  <a:pt x="117" y="161"/>
                  <a:pt x="115" y="161"/>
                  <a:pt x="114" y="160"/>
                </a:cubicBezTo>
                <a:cubicBezTo>
                  <a:pt x="113" y="160"/>
                  <a:pt x="112" y="160"/>
                  <a:pt x="112" y="159"/>
                </a:cubicBezTo>
                <a:cubicBezTo>
                  <a:pt x="111" y="159"/>
                  <a:pt x="110" y="159"/>
                  <a:pt x="109" y="159"/>
                </a:cubicBezTo>
                <a:cubicBezTo>
                  <a:pt x="106" y="157"/>
                  <a:pt x="104" y="153"/>
                  <a:pt x="101" y="153"/>
                </a:cubicBezTo>
                <a:cubicBezTo>
                  <a:pt x="99" y="153"/>
                  <a:pt x="98" y="154"/>
                  <a:pt x="96" y="154"/>
                </a:cubicBezTo>
                <a:cubicBezTo>
                  <a:pt x="95" y="154"/>
                  <a:pt x="93" y="153"/>
                  <a:pt x="91" y="152"/>
                </a:cubicBezTo>
                <a:cubicBezTo>
                  <a:pt x="89" y="151"/>
                  <a:pt x="87" y="151"/>
                  <a:pt x="85" y="150"/>
                </a:cubicBezTo>
                <a:cubicBezTo>
                  <a:pt x="84" y="150"/>
                  <a:pt x="83" y="148"/>
                  <a:pt x="82" y="148"/>
                </a:cubicBezTo>
                <a:cubicBezTo>
                  <a:pt x="82" y="148"/>
                  <a:pt x="80" y="147"/>
                  <a:pt x="80" y="147"/>
                </a:cubicBezTo>
                <a:cubicBezTo>
                  <a:pt x="79" y="147"/>
                  <a:pt x="78" y="146"/>
                  <a:pt x="77" y="145"/>
                </a:cubicBezTo>
                <a:cubicBezTo>
                  <a:pt x="75" y="144"/>
                  <a:pt x="74" y="143"/>
                  <a:pt x="74" y="142"/>
                </a:cubicBezTo>
                <a:cubicBezTo>
                  <a:pt x="74" y="141"/>
                  <a:pt x="75" y="140"/>
                  <a:pt x="75" y="139"/>
                </a:cubicBezTo>
                <a:cubicBezTo>
                  <a:pt x="76" y="135"/>
                  <a:pt x="73" y="133"/>
                  <a:pt x="71" y="130"/>
                </a:cubicBezTo>
                <a:cubicBezTo>
                  <a:pt x="70" y="129"/>
                  <a:pt x="69" y="128"/>
                  <a:pt x="68" y="126"/>
                </a:cubicBezTo>
                <a:cubicBezTo>
                  <a:pt x="68" y="125"/>
                  <a:pt x="68" y="125"/>
                  <a:pt x="68" y="124"/>
                </a:cubicBezTo>
                <a:cubicBezTo>
                  <a:pt x="67" y="123"/>
                  <a:pt x="66" y="122"/>
                  <a:pt x="65" y="121"/>
                </a:cubicBezTo>
                <a:cubicBezTo>
                  <a:pt x="64" y="119"/>
                  <a:pt x="62" y="118"/>
                  <a:pt x="62" y="117"/>
                </a:cubicBezTo>
                <a:cubicBezTo>
                  <a:pt x="62" y="115"/>
                  <a:pt x="63" y="113"/>
                  <a:pt x="62" y="112"/>
                </a:cubicBezTo>
                <a:cubicBezTo>
                  <a:pt x="61" y="109"/>
                  <a:pt x="57" y="110"/>
                  <a:pt x="58" y="114"/>
                </a:cubicBezTo>
                <a:cubicBezTo>
                  <a:pt x="58" y="115"/>
                  <a:pt x="59" y="116"/>
                  <a:pt x="60" y="117"/>
                </a:cubicBezTo>
                <a:cubicBezTo>
                  <a:pt x="60" y="118"/>
                  <a:pt x="60" y="119"/>
                  <a:pt x="60" y="121"/>
                </a:cubicBezTo>
                <a:cubicBezTo>
                  <a:pt x="61" y="122"/>
                  <a:pt x="62" y="123"/>
                  <a:pt x="62" y="124"/>
                </a:cubicBezTo>
                <a:cubicBezTo>
                  <a:pt x="63" y="126"/>
                  <a:pt x="63" y="128"/>
                  <a:pt x="64" y="130"/>
                </a:cubicBezTo>
                <a:cubicBezTo>
                  <a:pt x="64" y="131"/>
                  <a:pt x="66" y="132"/>
                  <a:pt x="65" y="133"/>
                </a:cubicBezTo>
                <a:cubicBezTo>
                  <a:pt x="63" y="133"/>
                  <a:pt x="63" y="132"/>
                  <a:pt x="62" y="131"/>
                </a:cubicBezTo>
                <a:cubicBezTo>
                  <a:pt x="62" y="131"/>
                  <a:pt x="60" y="130"/>
                  <a:pt x="60" y="129"/>
                </a:cubicBezTo>
                <a:cubicBezTo>
                  <a:pt x="59" y="128"/>
                  <a:pt x="60" y="127"/>
                  <a:pt x="60" y="126"/>
                </a:cubicBezTo>
                <a:cubicBezTo>
                  <a:pt x="59" y="124"/>
                  <a:pt x="55" y="124"/>
                  <a:pt x="55" y="121"/>
                </a:cubicBezTo>
                <a:cubicBezTo>
                  <a:pt x="55" y="120"/>
                  <a:pt x="57" y="120"/>
                  <a:pt x="57" y="119"/>
                </a:cubicBezTo>
                <a:cubicBezTo>
                  <a:pt x="57" y="117"/>
                  <a:pt x="55" y="116"/>
                  <a:pt x="54" y="115"/>
                </a:cubicBezTo>
                <a:cubicBezTo>
                  <a:pt x="54" y="114"/>
                  <a:pt x="54" y="112"/>
                  <a:pt x="54" y="110"/>
                </a:cubicBezTo>
                <a:cubicBezTo>
                  <a:pt x="54" y="109"/>
                  <a:pt x="54" y="107"/>
                  <a:pt x="54" y="106"/>
                </a:cubicBezTo>
                <a:cubicBezTo>
                  <a:pt x="53" y="105"/>
                  <a:pt x="52" y="103"/>
                  <a:pt x="51" y="103"/>
                </a:cubicBezTo>
                <a:cubicBezTo>
                  <a:pt x="49" y="102"/>
                  <a:pt x="48" y="103"/>
                  <a:pt x="48" y="101"/>
                </a:cubicBezTo>
                <a:cubicBezTo>
                  <a:pt x="47" y="101"/>
                  <a:pt x="47" y="99"/>
                  <a:pt x="47" y="98"/>
                </a:cubicBezTo>
                <a:cubicBezTo>
                  <a:pt x="46" y="96"/>
                  <a:pt x="47" y="94"/>
                  <a:pt x="47" y="92"/>
                </a:cubicBezTo>
                <a:cubicBezTo>
                  <a:pt x="46" y="90"/>
                  <a:pt x="46" y="88"/>
                  <a:pt x="47" y="86"/>
                </a:cubicBezTo>
                <a:cubicBezTo>
                  <a:pt x="47" y="85"/>
                  <a:pt x="49" y="84"/>
                  <a:pt x="49" y="83"/>
                </a:cubicBezTo>
                <a:cubicBezTo>
                  <a:pt x="50" y="82"/>
                  <a:pt x="50" y="80"/>
                  <a:pt x="51" y="79"/>
                </a:cubicBezTo>
                <a:cubicBezTo>
                  <a:pt x="52" y="77"/>
                  <a:pt x="54" y="76"/>
                  <a:pt x="56" y="74"/>
                </a:cubicBezTo>
                <a:cubicBezTo>
                  <a:pt x="57" y="72"/>
                  <a:pt x="59" y="70"/>
                  <a:pt x="60" y="67"/>
                </a:cubicBezTo>
                <a:cubicBezTo>
                  <a:pt x="60" y="66"/>
                  <a:pt x="61" y="64"/>
                  <a:pt x="61" y="63"/>
                </a:cubicBezTo>
                <a:cubicBezTo>
                  <a:pt x="61" y="62"/>
                  <a:pt x="58" y="61"/>
                  <a:pt x="58" y="59"/>
                </a:cubicBezTo>
                <a:cubicBezTo>
                  <a:pt x="59" y="58"/>
                  <a:pt x="60" y="58"/>
                  <a:pt x="61" y="57"/>
                </a:cubicBezTo>
                <a:cubicBezTo>
                  <a:pt x="61" y="57"/>
                  <a:pt x="61" y="55"/>
                  <a:pt x="61" y="54"/>
                </a:cubicBezTo>
                <a:cubicBezTo>
                  <a:pt x="61" y="53"/>
                  <a:pt x="60" y="51"/>
                  <a:pt x="61" y="50"/>
                </a:cubicBezTo>
                <a:cubicBezTo>
                  <a:pt x="61" y="49"/>
                  <a:pt x="63" y="48"/>
                  <a:pt x="62" y="47"/>
                </a:cubicBezTo>
                <a:cubicBezTo>
                  <a:pt x="61" y="45"/>
                  <a:pt x="59" y="47"/>
                  <a:pt x="58" y="46"/>
                </a:cubicBezTo>
                <a:cubicBezTo>
                  <a:pt x="57" y="46"/>
                  <a:pt x="58" y="45"/>
                  <a:pt x="58" y="43"/>
                </a:cubicBezTo>
                <a:cubicBezTo>
                  <a:pt x="58" y="42"/>
                  <a:pt x="58" y="42"/>
                  <a:pt x="58" y="41"/>
                </a:cubicBezTo>
                <a:cubicBezTo>
                  <a:pt x="58" y="41"/>
                  <a:pt x="59" y="39"/>
                  <a:pt x="59" y="39"/>
                </a:cubicBezTo>
                <a:cubicBezTo>
                  <a:pt x="58" y="38"/>
                  <a:pt x="58" y="37"/>
                  <a:pt x="57" y="36"/>
                </a:cubicBezTo>
                <a:cubicBezTo>
                  <a:pt x="74" y="23"/>
                  <a:pt x="94" y="13"/>
                  <a:pt x="115" y="9"/>
                </a:cubicBezTo>
              </a:path>
            </a:pathLst>
          </a:cu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580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AutoShape 17">
            <a:extLst>
              <a:ext uri="{FF2B5EF4-FFF2-40B4-BE49-F238E27FC236}">
                <a16:creationId xmlns:a16="http://schemas.microsoft.com/office/drawing/2014/main" id="{F30A3BA7-210A-4CCC-9CB0-2E11E50311D7}"/>
              </a:ext>
            </a:extLst>
          </p:cNvPr>
          <p:cNvCxnSpPr>
            <a:cxnSpLocks noChangeShapeType="1"/>
          </p:cNvCxnSpPr>
          <p:nvPr/>
        </p:nvCxnSpPr>
        <p:spPr bwMode="gray">
          <a:xfrm>
            <a:off x="246957" y="305235"/>
            <a:ext cx="20510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0BC28144-4FEA-4C4D-862C-F32266B4E86C}"/>
              </a:ext>
            </a:extLst>
          </p:cNvPr>
          <p:cNvSpPr txBox="1"/>
          <p:nvPr/>
        </p:nvSpPr>
        <p:spPr>
          <a:xfrm>
            <a:off x="415634" y="59634"/>
            <a:ext cx="907840" cy="245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4" name="AutoShape 13">
            <a:extLst>
              <a:ext uri="{FF2B5EF4-FFF2-40B4-BE49-F238E27FC236}">
                <a16:creationId xmlns:a16="http://schemas.microsoft.com/office/drawing/2014/main" id="{F44667E9-6030-47D1-8461-1E1DC415333E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1770" y="85502"/>
            <a:ext cx="193864" cy="193864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endParaRPr lang="zh-CN" altLang="en-US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319ED3B-2CDA-4270-B648-F7A8FD4B43A4}"/>
              </a:ext>
            </a:extLst>
          </p:cNvPr>
          <p:cNvSpPr/>
          <p:nvPr/>
        </p:nvSpPr>
        <p:spPr>
          <a:xfrm>
            <a:off x="1007901" y="59634"/>
            <a:ext cx="118494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C14E1FA-4B69-46D3-8B6D-83A04C53EAB5}"/>
              </a:ext>
            </a:extLst>
          </p:cNvPr>
          <p:cNvGrpSpPr/>
          <p:nvPr/>
        </p:nvGrpSpPr>
        <p:grpSpPr>
          <a:xfrm>
            <a:off x="1063610" y="935115"/>
            <a:ext cx="2255652" cy="3395838"/>
            <a:chOff x="4642859" y="1232756"/>
            <a:chExt cx="2917667" cy="4392488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692CC167-D876-4D99-A212-5DD98A63D7D9}"/>
                </a:ext>
              </a:extLst>
            </p:cNvPr>
            <p:cNvSpPr/>
            <p:nvPr/>
          </p:nvSpPr>
          <p:spPr bwMode="auto">
            <a:xfrm rot="6138628">
              <a:off x="5626785" y="3101231"/>
              <a:ext cx="2930337" cy="613750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25000"/>
              </a:schemeClr>
            </a:solidFill>
            <a:ln w="7620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B5C7D8D-2317-4363-A8F6-FDD3903FA080}"/>
                </a:ext>
              </a:extLst>
            </p:cNvPr>
            <p:cNvSpPr/>
            <p:nvPr/>
          </p:nvSpPr>
          <p:spPr bwMode="auto">
            <a:xfrm rot="5200262">
              <a:off x="5190746" y="2802065"/>
              <a:ext cx="3154900" cy="61375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100000"/>
              </a:schemeClr>
            </a:solidFill>
            <a:ln w="7620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1452F962-240B-466C-9508-4AF26C0A2A86}"/>
                </a:ext>
              </a:extLst>
            </p:cNvPr>
            <p:cNvSpPr/>
            <p:nvPr/>
          </p:nvSpPr>
          <p:spPr bwMode="auto">
            <a:xfrm rot="4124492">
              <a:off x="4719111" y="2563264"/>
              <a:ext cx="3274766" cy="613750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25000"/>
              </a:schemeClr>
            </a:solidFill>
            <a:ln w="7620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A2C62ADF-3CBE-47E0-81FE-C691B51FB1DC}"/>
                </a:ext>
              </a:extLst>
            </p:cNvPr>
            <p:cNvSpPr/>
            <p:nvPr/>
          </p:nvSpPr>
          <p:spPr bwMode="auto">
            <a:xfrm>
              <a:off x="4642859" y="3101922"/>
              <a:ext cx="2523295" cy="2523322"/>
            </a:xfrm>
            <a:custGeom>
              <a:avLst/>
              <a:gdLst>
                <a:gd name="connsiteX0" fmla="*/ 1104687 w 2232362"/>
                <a:gd name="connsiteY0" fmla="*/ 54 h 2232385"/>
                <a:gd name="connsiteX1" fmla="*/ 1945531 w 2232362"/>
                <a:gd name="connsiteY1" fmla="*/ 369173 h 2232385"/>
                <a:gd name="connsiteX2" fmla="*/ 2019450 w 2232362"/>
                <a:gd name="connsiteY2" fmla="*/ 1771858 h 2232385"/>
                <a:gd name="connsiteX3" fmla="*/ 662856 w 2232362"/>
                <a:gd name="connsiteY3" fmla="*/ 2136059 h 2232385"/>
                <a:gd name="connsiteX4" fmla="*/ 8215 w 2232362"/>
                <a:gd name="connsiteY4" fmla="*/ 981601 h 2232385"/>
                <a:gd name="connsiteX5" fmla="*/ 20002 w 2232362"/>
                <a:gd name="connsiteY5" fmla="*/ 910872 h 2232385"/>
                <a:gd name="connsiteX6" fmla="*/ 22287 w 2232362"/>
                <a:gd name="connsiteY6" fmla="*/ 888201 h 2232385"/>
                <a:gd name="connsiteX7" fmla="*/ 295712 w 2232362"/>
                <a:gd name="connsiteY7" fmla="*/ 665353 h 2232385"/>
                <a:gd name="connsiteX8" fmla="*/ 574807 w 2232362"/>
                <a:gd name="connsiteY8" fmla="*/ 944448 h 2232385"/>
                <a:gd name="connsiteX9" fmla="*/ 569174 w 2232362"/>
                <a:gd name="connsiteY9" fmla="*/ 1000327 h 2232385"/>
                <a:gd name="connsiteX10" fmla="*/ 570277 w 2232362"/>
                <a:gd name="connsiteY10" fmla="*/ 1000560 h 2232385"/>
                <a:gd name="connsiteX11" fmla="*/ 889545 w 2232362"/>
                <a:gd name="connsiteY11" fmla="*/ 1626112 h 2232385"/>
                <a:gd name="connsiteX12" fmla="*/ 1567842 w 2232362"/>
                <a:gd name="connsiteY12" fmla="*/ 1444012 h 2232385"/>
                <a:gd name="connsiteX13" fmla="*/ 1530882 w 2232362"/>
                <a:gd name="connsiteY13" fmla="*/ 742669 h 2232385"/>
                <a:gd name="connsiteX14" fmla="*/ 837202 w 2232362"/>
                <a:gd name="connsiteY14" fmla="*/ 632870 h 2232385"/>
                <a:gd name="connsiteX15" fmla="*/ 836586 w 2232362"/>
                <a:gd name="connsiteY15" fmla="*/ 631802 h 2232385"/>
                <a:gd name="connsiteX16" fmla="*/ 822840 w 2232362"/>
                <a:gd name="connsiteY16" fmla="*/ 639264 h 2232385"/>
                <a:gd name="connsiteX17" fmla="*/ 714203 w 2232362"/>
                <a:gd name="connsiteY17" fmla="*/ 661196 h 2232385"/>
                <a:gd name="connsiteX18" fmla="*/ 435108 w 2232362"/>
                <a:gd name="connsiteY18" fmla="*/ 382101 h 2232385"/>
                <a:gd name="connsiteX19" fmla="*/ 558158 w 2232362"/>
                <a:gd name="connsiteY19" fmla="*/ 150671 h 2232385"/>
                <a:gd name="connsiteX20" fmla="*/ 558650 w 2232362"/>
                <a:gd name="connsiteY20" fmla="*/ 150404 h 2232385"/>
                <a:gd name="connsiteX21" fmla="*/ 558171 w 2232362"/>
                <a:gd name="connsiteY21" fmla="*/ 149574 h 2232385"/>
                <a:gd name="connsiteX22" fmla="*/ 1104687 w 2232362"/>
                <a:gd name="connsiteY22" fmla="*/ 54 h 223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32362" h="2232385">
                  <a:moveTo>
                    <a:pt x="1104687" y="54"/>
                  </a:moveTo>
                  <a:cubicBezTo>
                    <a:pt x="1416539" y="-3035"/>
                    <a:pt x="1725128" y="124486"/>
                    <a:pt x="1945531" y="369173"/>
                  </a:cubicBezTo>
                  <a:cubicBezTo>
                    <a:pt x="2298176" y="760672"/>
                    <a:pt x="2328993" y="1345463"/>
                    <a:pt x="2019450" y="1771858"/>
                  </a:cubicBezTo>
                  <a:cubicBezTo>
                    <a:pt x="1709907" y="2198254"/>
                    <a:pt x="1144333" y="2350092"/>
                    <a:pt x="662856" y="2136059"/>
                  </a:cubicBezTo>
                  <a:cubicBezTo>
                    <a:pt x="211471" y="1935403"/>
                    <a:pt x="-50714" y="1464429"/>
                    <a:pt x="8215" y="981601"/>
                  </a:cubicBezTo>
                  <a:lnTo>
                    <a:pt x="20002" y="910872"/>
                  </a:lnTo>
                  <a:lnTo>
                    <a:pt x="22287" y="888201"/>
                  </a:lnTo>
                  <a:cubicBezTo>
                    <a:pt x="48312" y="761022"/>
                    <a:pt x="160840" y="665353"/>
                    <a:pt x="295712" y="665353"/>
                  </a:cubicBezTo>
                  <a:cubicBezTo>
                    <a:pt x="449852" y="665353"/>
                    <a:pt x="574807" y="790308"/>
                    <a:pt x="574807" y="944448"/>
                  </a:cubicBezTo>
                  <a:lnTo>
                    <a:pt x="569174" y="1000327"/>
                  </a:lnTo>
                  <a:lnTo>
                    <a:pt x="570277" y="1000560"/>
                  </a:lnTo>
                  <a:cubicBezTo>
                    <a:pt x="515701" y="1258298"/>
                    <a:pt x="648806" y="1519096"/>
                    <a:pt x="889545" y="1626112"/>
                  </a:cubicBezTo>
                  <a:cubicBezTo>
                    <a:pt x="1130283" y="1733129"/>
                    <a:pt x="1413071" y="1657210"/>
                    <a:pt x="1567842" y="1444012"/>
                  </a:cubicBezTo>
                  <a:cubicBezTo>
                    <a:pt x="1722613" y="1230814"/>
                    <a:pt x="1707205" y="938419"/>
                    <a:pt x="1530882" y="742669"/>
                  </a:cubicBezTo>
                  <a:cubicBezTo>
                    <a:pt x="1354560" y="546919"/>
                    <a:pt x="1065359" y="501143"/>
                    <a:pt x="837202" y="632870"/>
                  </a:cubicBezTo>
                  <a:lnTo>
                    <a:pt x="836586" y="631802"/>
                  </a:lnTo>
                  <a:lnTo>
                    <a:pt x="822840" y="639264"/>
                  </a:lnTo>
                  <a:cubicBezTo>
                    <a:pt x="789449" y="653386"/>
                    <a:pt x="752738" y="661196"/>
                    <a:pt x="714203" y="661196"/>
                  </a:cubicBezTo>
                  <a:cubicBezTo>
                    <a:pt x="560063" y="661196"/>
                    <a:pt x="435108" y="536241"/>
                    <a:pt x="435108" y="382101"/>
                  </a:cubicBezTo>
                  <a:cubicBezTo>
                    <a:pt x="435108" y="285764"/>
                    <a:pt x="483919" y="200827"/>
                    <a:pt x="558158" y="150671"/>
                  </a:cubicBezTo>
                  <a:lnTo>
                    <a:pt x="558650" y="150404"/>
                  </a:lnTo>
                  <a:lnTo>
                    <a:pt x="558171" y="149574"/>
                  </a:lnTo>
                  <a:cubicBezTo>
                    <a:pt x="729289" y="50779"/>
                    <a:pt x="917575" y="1907"/>
                    <a:pt x="1104687" y="54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7620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C4BA389-1E01-45BB-8D5E-BE45035B6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6720" y="4125796"/>
              <a:ext cx="475573" cy="475574"/>
            </a:xfrm>
            <a:custGeom>
              <a:avLst/>
              <a:gdLst>
                <a:gd name="T0" fmla="+- 0 10800 98"/>
                <a:gd name="T1" fmla="*/ T0 w 21404"/>
                <a:gd name="T2" fmla="+- 0 10864 128"/>
                <a:gd name="T3" fmla="*/ 10864 h 21472"/>
                <a:gd name="T4" fmla="+- 0 10800 98"/>
                <a:gd name="T5" fmla="*/ T4 w 21404"/>
                <a:gd name="T6" fmla="+- 0 10864 128"/>
                <a:gd name="T7" fmla="*/ 10864 h 21472"/>
                <a:gd name="T8" fmla="+- 0 10800 98"/>
                <a:gd name="T9" fmla="*/ T8 w 21404"/>
                <a:gd name="T10" fmla="+- 0 10864 128"/>
                <a:gd name="T11" fmla="*/ 10864 h 21472"/>
                <a:gd name="T12" fmla="+- 0 10800 98"/>
                <a:gd name="T13" fmla="*/ T12 w 21404"/>
                <a:gd name="T14" fmla="+- 0 10864 128"/>
                <a:gd name="T15" fmla="*/ 10864 h 2147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04" h="21472">
                  <a:moveTo>
                    <a:pt x="3386" y="13932"/>
                  </a:moveTo>
                  <a:cubicBezTo>
                    <a:pt x="4126" y="16483"/>
                    <a:pt x="4518" y="17503"/>
                    <a:pt x="6826" y="18467"/>
                  </a:cubicBezTo>
                  <a:cubicBezTo>
                    <a:pt x="8742" y="19998"/>
                    <a:pt x="9918" y="21472"/>
                    <a:pt x="10702" y="21472"/>
                  </a:cubicBezTo>
                  <a:cubicBezTo>
                    <a:pt x="11486" y="21472"/>
                    <a:pt x="12662" y="19998"/>
                    <a:pt x="14578" y="18978"/>
                  </a:cubicBezTo>
                  <a:cubicBezTo>
                    <a:pt x="16886" y="17503"/>
                    <a:pt x="16102" y="17503"/>
                    <a:pt x="16886" y="14499"/>
                  </a:cubicBezTo>
                  <a:cubicBezTo>
                    <a:pt x="10702" y="18467"/>
                    <a:pt x="10702" y="18467"/>
                    <a:pt x="10702" y="18467"/>
                  </a:cubicBezTo>
                  <a:lnTo>
                    <a:pt x="3386" y="13932"/>
                  </a:lnTo>
                  <a:close/>
                  <a:moveTo>
                    <a:pt x="21110" y="6902"/>
                  </a:moveTo>
                  <a:cubicBezTo>
                    <a:pt x="11834" y="382"/>
                    <a:pt x="11834" y="382"/>
                    <a:pt x="11834" y="382"/>
                  </a:cubicBezTo>
                  <a:cubicBezTo>
                    <a:pt x="11486" y="-128"/>
                    <a:pt x="10310" y="-128"/>
                    <a:pt x="9526" y="382"/>
                  </a:cubicBezTo>
                  <a:cubicBezTo>
                    <a:pt x="294" y="6902"/>
                    <a:pt x="294" y="6902"/>
                    <a:pt x="294" y="6902"/>
                  </a:cubicBezTo>
                  <a:cubicBezTo>
                    <a:pt x="-98" y="7412"/>
                    <a:pt x="-98" y="7922"/>
                    <a:pt x="294" y="8943"/>
                  </a:cubicBezTo>
                  <a:cubicBezTo>
                    <a:pt x="9526" y="15463"/>
                    <a:pt x="9526" y="15463"/>
                    <a:pt x="9526" y="15463"/>
                  </a:cubicBezTo>
                  <a:cubicBezTo>
                    <a:pt x="10310" y="15973"/>
                    <a:pt x="11486" y="15973"/>
                    <a:pt x="11834" y="15463"/>
                  </a:cubicBezTo>
                  <a:cubicBezTo>
                    <a:pt x="17670" y="10927"/>
                    <a:pt x="17670" y="10927"/>
                    <a:pt x="17670" y="10927"/>
                  </a:cubicBezTo>
                  <a:cubicBezTo>
                    <a:pt x="11486" y="8943"/>
                    <a:pt x="11486" y="8943"/>
                    <a:pt x="11486" y="8943"/>
                  </a:cubicBezTo>
                  <a:cubicBezTo>
                    <a:pt x="11094" y="8943"/>
                    <a:pt x="11094" y="9396"/>
                    <a:pt x="10702" y="9396"/>
                  </a:cubicBezTo>
                  <a:cubicBezTo>
                    <a:pt x="9526" y="9396"/>
                    <a:pt x="8742" y="8433"/>
                    <a:pt x="8742" y="7412"/>
                  </a:cubicBezTo>
                  <a:cubicBezTo>
                    <a:pt x="8742" y="6902"/>
                    <a:pt x="9526" y="5938"/>
                    <a:pt x="10702" y="5938"/>
                  </a:cubicBezTo>
                  <a:cubicBezTo>
                    <a:pt x="11486" y="5938"/>
                    <a:pt x="12270" y="6392"/>
                    <a:pt x="12662" y="6902"/>
                  </a:cubicBezTo>
                  <a:cubicBezTo>
                    <a:pt x="19194" y="9907"/>
                    <a:pt x="19194" y="9907"/>
                    <a:pt x="19194" y="9907"/>
                  </a:cubicBezTo>
                  <a:cubicBezTo>
                    <a:pt x="21110" y="8943"/>
                    <a:pt x="21110" y="8943"/>
                    <a:pt x="21110" y="8943"/>
                  </a:cubicBezTo>
                  <a:cubicBezTo>
                    <a:pt x="21502" y="7922"/>
                    <a:pt x="21502" y="7412"/>
                    <a:pt x="21110" y="6902"/>
                  </a:cubicBezTo>
                  <a:close/>
                  <a:moveTo>
                    <a:pt x="18410" y="19488"/>
                  </a:moveTo>
                  <a:cubicBezTo>
                    <a:pt x="18018" y="19998"/>
                    <a:pt x="19586" y="20508"/>
                    <a:pt x="19978" y="18978"/>
                  </a:cubicBezTo>
                  <a:cubicBezTo>
                    <a:pt x="20326" y="11948"/>
                    <a:pt x="19194" y="9907"/>
                    <a:pt x="19194" y="9907"/>
                  </a:cubicBezTo>
                  <a:cubicBezTo>
                    <a:pt x="17670" y="10927"/>
                    <a:pt x="17670" y="10927"/>
                    <a:pt x="17670" y="10927"/>
                  </a:cubicBezTo>
                  <a:cubicBezTo>
                    <a:pt x="17670" y="10927"/>
                    <a:pt x="19194" y="12458"/>
                    <a:pt x="18410" y="1948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6B21EA6-9738-4E5F-BA5E-91ED72BC9958}"/>
                </a:ext>
              </a:extLst>
            </p:cNvPr>
            <p:cNvSpPr/>
            <p:nvPr/>
          </p:nvSpPr>
          <p:spPr bwMode="auto">
            <a:xfrm>
              <a:off x="4764465" y="3959892"/>
              <a:ext cx="405597" cy="403691"/>
            </a:xfrm>
            <a:custGeom>
              <a:avLst/>
              <a:gdLst>
                <a:gd name="connsiteX0" fmla="*/ 106363 w 338138"/>
                <a:gd name="connsiteY0" fmla="*/ 188912 h 336550"/>
                <a:gd name="connsiteX1" fmla="*/ 106363 w 338138"/>
                <a:gd name="connsiteY1" fmla="*/ 190500 h 336550"/>
                <a:gd name="connsiteX2" fmla="*/ 107951 w 338138"/>
                <a:gd name="connsiteY2" fmla="*/ 190500 h 336550"/>
                <a:gd name="connsiteX3" fmla="*/ 107951 w 338138"/>
                <a:gd name="connsiteY3" fmla="*/ 188912 h 336550"/>
                <a:gd name="connsiteX4" fmla="*/ 169863 w 338138"/>
                <a:gd name="connsiteY4" fmla="*/ 96837 h 336550"/>
                <a:gd name="connsiteX5" fmla="*/ 98425 w 338138"/>
                <a:gd name="connsiteY5" fmla="*/ 168275 h 336550"/>
                <a:gd name="connsiteX6" fmla="*/ 115888 w 338138"/>
                <a:gd name="connsiteY6" fmla="*/ 168275 h 336550"/>
                <a:gd name="connsiteX7" fmla="*/ 115888 w 338138"/>
                <a:gd name="connsiteY7" fmla="*/ 242887 h 336550"/>
                <a:gd name="connsiteX8" fmla="*/ 222251 w 338138"/>
                <a:gd name="connsiteY8" fmla="*/ 242887 h 336550"/>
                <a:gd name="connsiteX9" fmla="*/ 222251 w 338138"/>
                <a:gd name="connsiteY9" fmla="*/ 168275 h 336550"/>
                <a:gd name="connsiteX10" fmla="*/ 239713 w 338138"/>
                <a:gd name="connsiteY10" fmla="*/ 168275 h 336550"/>
                <a:gd name="connsiteX11" fmla="*/ 166416 w 338138"/>
                <a:gd name="connsiteY11" fmla="*/ 85183 h 336550"/>
                <a:gd name="connsiteX12" fmla="*/ 171724 w 338138"/>
                <a:gd name="connsiteY12" fmla="*/ 85183 h 336550"/>
                <a:gd name="connsiteX13" fmla="*/ 246039 w 338138"/>
                <a:gd name="connsiteY13" fmla="*/ 157606 h 336550"/>
                <a:gd name="connsiteX14" fmla="*/ 254001 w 338138"/>
                <a:gd name="connsiteY14" fmla="*/ 168140 h 336550"/>
                <a:gd name="connsiteX15" fmla="*/ 243385 w 338138"/>
                <a:gd name="connsiteY15" fmla="*/ 178674 h 336550"/>
                <a:gd name="connsiteX16" fmla="*/ 232768 w 338138"/>
                <a:gd name="connsiteY16" fmla="*/ 178674 h 336550"/>
                <a:gd name="connsiteX17" fmla="*/ 232768 w 338138"/>
                <a:gd name="connsiteY17" fmla="*/ 241879 h 336550"/>
                <a:gd name="connsiteX18" fmla="*/ 222152 w 338138"/>
                <a:gd name="connsiteY18" fmla="*/ 252413 h 336550"/>
                <a:gd name="connsiteX19" fmla="*/ 115987 w 338138"/>
                <a:gd name="connsiteY19" fmla="*/ 252413 h 336550"/>
                <a:gd name="connsiteX20" fmla="*/ 105371 w 338138"/>
                <a:gd name="connsiteY20" fmla="*/ 241879 h 336550"/>
                <a:gd name="connsiteX21" fmla="*/ 105371 w 338138"/>
                <a:gd name="connsiteY21" fmla="*/ 178674 h 336550"/>
                <a:gd name="connsiteX22" fmla="*/ 94754 w 338138"/>
                <a:gd name="connsiteY22" fmla="*/ 178674 h 336550"/>
                <a:gd name="connsiteX23" fmla="*/ 84138 w 338138"/>
                <a:gd name="connsiteY23" fmla="*/ 168140 h 336550"/>
                <a:gd name="connsiteX24" fmla="*/ 84138 w 338138"/>
                <a:gd name="connsiteY24" fmla="*/ 166823 h 336550"/>
                <a:gd name="connsiteX25" fmla="*/ 92100 w 338138"/>
                <a:gd name="connsiteY25" fmla="*/ 157606 h 336550"/>
                <a:gd name="connsiteX26" fmla="*/ 166416 w 338138"/>
                <a:gd name="connsiteY26" fmla="*/ 85183 h 336550"/>
                <a:gd name="connsiteX27" fmla="*/ 169070 w 338138"/>
                <a:gd name="connsiteY27" fmla="*/ 11112 h 336550"/>
                <a:gd name="connsiteX28" fmla="*/ 11113 w 338138"/>
                <a:gd name="connsiteY28" fmla="*/ 169069 h 336550"/>
                <a:gd name="connsiteX29" fmla="*/ 169070 w 338138"/>
                <a:gd name="connsiteY29" fmla="*/ 327026 h 336550"/>
                <a:gd name="connsiteX30" fmla="*/ 327027 w 338138"/>
                <a:gd name="connsiteY30" fmla="*/ 169069 h 336550"/>
                <a:gd name="connsiteX31" fmla="*/ 169070 w 338138"/>
                <a:gd name="connsiteY31" fmla="*/ 11112 h 336550"/>
                <a:gd name="connsiteX32" fmla="*/ 169069 w 338138"/>
                <a:gd name="connsiteY32" fmla="*/ 0 h 336550"/>
                <a:gd name="connsiteX33" fmla="*/ 338138 w 338138"/>
                <a:gd name="connsiteY33" fmla="*/ 168275 h 336550"/>
                <a:gd name="connsiteX34" fmla="*/ 169069 w 338138"/>
                <a:gd name="connsiteY34" fmla="*/ 336550 h 336550"/>
                <a:gd name="connsiteX35" fmla="*/ 0 w 338138"/>
                <a:gd name="connsiteY35" fmla="*/ 168275 h 336550"/>
                <a:gd name="connsiteX36" fmla="*/ 169069 w 338138"/>
                <a:gd name="connsiteY3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38138" h="336550">
                  <a:moveTo>
                    <a:pt x="106363" y="188912"/>
                  </a:moveTo>
                  <a:lnTo>
                    <a:pt x="106363" y="190500"/>
                  </a:lnTo>
                  <a:lnTo>
                    <a:pt x="107951" y="190500"/>
                  </a:lnTo>
                  <a:lnTo>
                    <a:pt x="107951" y="188912"/>
                  </a:lnTo>
                  <a:close/>
                  <a:moveTo>
                    <a:pt x="169863" y="96837"/>
                  </a:moveTo>
                  <a:lnTo>
                    <a:pt x="98425" y="168275"/>
                  </a:lnTo>
                  <a:lnTo>
                    <a:pt x="115888" y="168275"/>
                  </a:lnTo>
                  <a:lnTo>
                    <a:pt x="115888" y="242887"/>
                  </a:lnTo>
                  <a:lnTo>
                    <a:pt x="222251" y="242887"/>
                  </a:lnTo>
                  <a:lnTo>
                    <a:pt x="222251" y="168275"/>
                  </a:lnTo>
                  <a:lnTo>
                    <a:pt x="239713" y="168275"/>
                  </a:lnTo>
                  <a:close/>
                  <a:moveTo>
                    <a:pt x="166416" y="85183"/>
                  </a:moveTo>
                  <a:cubicBezTo>
                    <a:pt x="167743" y="82550"/>
                    <a:pt x="170397" y="82550"/>
                    <a:pt x="171724" y="85183"/>
                  </a:cubicBezTo>
                  <a:cubicBezTo>
                    <a:pt x="171724" y="85183"/>
                    <a:pt x="171724" y="85183"/>
                    <a:pt x="246039" y="157606"/>
                  </a:cubicBezTo>
                  <a:cubicBezTo>
                    <a:pt x="250020" y="158923"/>
                    <a:pt x="254001" y="162873"/>
                    <a:pt x="254001" y="168140"/>
                  </a:cubicBezTo>
                  <a:cubicBezTo>
                    <a:pt x="254001" y="173407"/>
                    <a:pt x="248693" y="178674"/>
                    <a:pt x="243385" y="178674"/>
                  </a:cubicBezTo>
                  <a:cubicBezTo>
                    <a:pt x="243385" y="178674"/>
                    <a:pt x="243385" y="178674"/>
                    <a:pt x="232768" y="178674"/>
                  </a:cubicBezTo>
                  <a:cubicBezTo>
                    <a:pt x="232768" y="178674"/>
                    <a:pt x="232768" y="178674"/>
                    <a:pt x="232768" y="241879"/>
                  </a:cubicBezTo>
                  <a:cubicBezTo>
                    <a:pt x="232768" y="247146"/>
                    <a:pt x="227460" y="252413"/>
                    <a:pt x="222152" y="252413"/>
                  </a:cubicBezTo>
                  <a:cubicBezTo>
                    <a:pt x="222152" y="252413"/>
                    <a:pt x="222152" y="252413"/>
                    <a:pt x="115987" y="252413"/>
                  </a:cubicBezTo>
                  <a:cubicBezTo>
                    <a:pt x="110679" y="252413"/>
                    <a:pt x="105371" y="247146"/>
                    <a:pt x="105371" y="241879"/>
                  </a:cubicBezTo>
                  <a:cubicBezTo>
                    <a:pt x="105371" y="241879"/>
                    <a:pt x="105371" y="241879"/>
                    <a:pt x="105371" y="178674"/>
                  </a:cubicBezTo>
                  <a:cubicBezTo>
                    <a:pt x="105371" y="178674"/>
                    <a:pt x="105371" y="178674"/>
                    <a:pt x="94754" y="178674"/>
                  </a:cubicBezTo>
                  <a:cubicBezTo>
                    <a:pt x="89446" y="178674"/>
                    <a:pt x="84138" y="173407"/>
                    <a:pt x="84138" y="168140"/>
                  </a:cubicBezTo>
                  <a:cubicBezTo>
                    <a:pt x="84138" y="168140"/>
                    <a:pt x="84138" y="166823"/>
                    <a:pt x="84138" y="166823"/>
                  </a:cubicBezTo>
                  <a:cubicBezTo>
                    <a:pt x="85465" y="162873"/>
                    <a:pt x="88119" y="158923"/>
                    <a:pt x="92100" y="157606"/>
                  </a:cubicBezTo>
                  <a:cubicBezTo>
                    <a:pt x="92100" y="157606"/>
                    <a:pt x="92100" y="157606"/>
                    <a:pt x="166416" y="85183"/>
                  </a:cubicBezTo>
                  <a:close/>
                  <a:moveTo>
                    <a:pt x="169070" y="11112"/>
                  </a:moveTo>
                  <a:cubicBezTo>
                    <a:pt x="81833" y="11112"/>
                    <a:pt x="11113" y="81832"/>
                    <a:pt x="11113" y="169069"/>
                  </a:cubicBezTo>
                  <a:cubicBezTo>
                    <a:pt x="11113" y="256306"/>
                    <a:pt x="81833" y="327026"/>
                    <a:pt x="169070" y="327026"/>
                  </a:cubicBezTo>
                  <a:cubicBezTo>
                    <a:pt x="256307" y="327026"/>
                    <a:pt x="327027" y="256306"/>
                    <a:pt x="327027" y="169069"/>
                  </a:cubicBezTo>
                  <a:cubicBezTo>
                    <a:pt x="327027" y="81832"/>
                    <a:pt x="256307" y="11112"/>
                    <a:pt x="169070" y="11112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339"/>
                    <a:pt x="338138" y="168275"/>
                  </a:cubicBezTo>
                  <a:cubicBezTo>
                    <a:pt x="338138" y="261211"/>
                    <a:pt x="262443" y="336550"/>
                    <a:pt x="169069" y="336550"/>
                  </a:cubicBezTo>
                  <a:cubicBezTo>
                    <a:pt x="75695" y="336550"/>
                    <a:pt x="0" y="261211"/>
                    <a:pt x="0" y="168275"/>
                  </a:cubicBezTo>
                  <a:cubicBezTo>
                    <a:pt x="0" y="75339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7D43ADE-CB61-4BAD-BEE0-986A7A18C45B}"/>
                </a:ext>
              </a:extLst>
            </p:cNvPr>
            <p:cNvSpPr/>
            <p:nvPr/>
          </p:nvSpPr>
          <p:spPr bwMode="auto">
            <a:xfrm>
              <a:off x="5248995" y="3318823"/>
              <a:ext cx="405597" cy="405597"/>
            </a:xfrm>
            <a:custGeom>
              <a:avLst/>
              <a:gdLst>
                <a:gd name="connsiteX0" fmla="*/ 165894 w 331788"/>
                <a:gd name="connsiteY0" fmla="*/ 145113 h 331788"/>
                <a:gd name="connsiteX1" fmla="*/ 151827 w 331788"/>
                <a:gd name="connsiteY1" fmla="*/ 151827 h 331788"/>
                <a:gd name="connsiteX2" fmla="*/ 151827 w 331788"/>
                <a:gd name="connsiteY2" fmla="*/ 179961 h 331788"/>
                <a:gd name="connsiteX3" fmla="*/ 179961 w 331788"/>
                <a:gd name="connsiteY3" fmla="*/ 179961 h 331788"/>
                <a:gd name="connsiteX4" fmla="*/ 179961 w 331788"/>
                <a:gd name="connsiteY4" fmla="*/ 151827 h 331788"/>
                <a:gd name="connsiteX5" fmla="*/ 165894 w 331788"/>
                <a:gd name="connsiteY5" fmla="*/ 145113 h 331788"/>
                <a:gd name="connsiteX6" fmla="*/ 103187 w 331788"/>
                <a:gd name="connsiteY6" fmla="*/ 103187 h 331788"/>
                <a:gd name="connsiteX7" fmla="*/ 147604 w 331788"/>
                <a:gd name="connsiteY7" fmla="*/ 111025 h 331788"/>
                <a:gd name="connsiteX8" fmla="*/ 133234 w 331788"/>
                <a:gd name="connsiteY8" fmla="*/ 125395 h 331788"/>
                <a:gd name="connsiteX9" fmla="*/ 147604 w 331788"/>
                <a:gd name="connsiteY9" fmla="*/ 139766 h 331788"/>
                <a:gd name="connsiteX10" fmla="*/ 184183 w 331788"/>
                <a:gd name="connsiteY10" fmla="*/ 139766 h 331788"/>
                <a:gd name="connsiteX11" fmla="*/ 198553 w 331788"/>
                <a:gd name="connsiteY11" fmla="*/ 125395 h 331788"/>
                <a:gd name="connsiteX12" fmla="*/ 184183 w 331788"/>
                <a:gd name="connsiteY12" fmla="*/ 111025 h 331788"/>
                <a:gd name="connsiteX13" fmla="*/ 228600 w 331788"/>
                <a:gd name="connsiteY13" fmla="*/ 103187 h 331788"/>
                <a:gd name="connsiteX14" fmla="*/ 220762 w 331788"/>
                <a:gd name="connsiteY14" fmla="*/ 147604 h 331788"/>
                <a:gd name="connsiteX15" fmla="*/ 206392 w 331788"/>
                <a:gd name="connsiteY15" fmla="*/ 133234 h 331788"/>
                <a:gd name="connsiteX16" fmla="*/ 192021 w 331788"/>
                <a:gd name="connsiteY16" fmla="*/ 147604 h 331788"/>
                <a:gd name="connsiteX17" fmla="*/ 192021 w 331788"/>
                <a:gd name="connsiteY17" fmla="*/ 184183 h 331788"/>
                <a:gd name="connsiteX18" fmla="*/ 206392 w 331788"/>
                <a:gd name="connsiteY18" fmla="*/ 198553 h 331788"/>
                <a:gd name="connsiteX19" fmla="*/ 220762 w 331788"/>
                <a:gd name="connsiteY19" fmla="*/ 184183 h 331788"/>
                <a:gd name="connsiteX20" fmla="*/ 228600 w 331788"/>
                <a:gd name="connsiteY20" fmla="*/ 228600 h 331788"/>
                <a:gd name="connsiteX21" fmla="*/ 184183 w 331788"/>
                <a:gd name="connsiteY21" fmla="*/ 220762 h 331788"/>
                <a:gd name="connsiteX22" fmla="*/ 198553 w 331788"/>
                <a:gd name="connsiteY22" fmla="*/ 206392 h 331788"/>
                <a:gd name="connsiteX23" fmla="*/ 184183 w 331788"/>
                <a:gd name="connsiteY23" fmla="*/ 192021 h 331788"/>
                <a:gd name="connsiteX24" fmla="*/ 147604 w 331788"/>
                <a:gd name="connsiteY24" fmla="*/ 192021 h 331788"/>
                <a:gd name="connsiteX25" fmla="*/ 133234 w 331788"/>
                <a:gd name="connsiteY25" fmla="*/ 206392 h 331788"/>
                <a:gd name="connsiteX26" fmla="*/ 147604 w 331788"/>
                <a:gd name="connsiteY26" fmla="*/ 220762 h 331788"/>
                <a:gd name="connsiteX27" fmla="*/ 103187 w 331788"/>
                <a:gd name="connsiteY27" fmla="*/ 228600 h 331788"/>
                <a:gd name="connsiteX28" fmla="*/ 111025 w 331788"/>
                <a:gd name="connsiteY28" fmla="*/ 184183 h 331788"/>
                <a:gd name="connsiteX29" fmla="*/ 125395 w 331788"/>
                <a:gd name="connsiteY29" fmla="*/ 198553 h 331788"/>
                <a:gd name="connsiteX30" fmla="*/ 139766 w 331788"/>
                <a:gd name="connsiteY30" fmla="*/ 184183 h 331788"/>
                <a:gd name="connsiteX31" fmla="*/ 139766 w 331788"/>
                <a:gd name="connsiteY31" fmla="*/ 147604 h 331788"/>
                <a:gd name="connsiteX32" fmla="*/ 125395 w 331788"/>
                <a:gd name="connsiteY32" fmla="*/ 133234 h 331788"/>
                <a:gd name="connsiteX33" fmla="*/ 111025 w 331788"/>
                <a:gd name="connsiteY33" fmla="*/ 147604 h 331788"/>
                <a:gd name="connsiteX34" fmla="*/ 103187 w 331788"/>
                <a:gd name="connsiteY34" fmla="*/ 103187 h 331788"/>
                <a:gd name="connsiteX35" fmla="*/ 165894 w 331788"/>
                <a:gd name="connsiteY35" fmla="*/ 11112 h 331788"/>
                <a:gd name="connsiteX36" fmla="*/ 11112 w 331788"/>
                <a:gd name="connsiteY36" fmla="*/ 165894 h 331788"/>
                <a:gd name="connsiteX37" fmla="*/ 165894 w 331788"/>
                <a:gd name="connsiteY37" fmla="*/ 320676 h 331788"/>
                <a:gd name="connsiteX38" fmla="*/ 320676 w 331788"/>
                <a:gd name="connsiteY38" fmla="*/ 165894 h 331788"/>
                <a:gd name="connsiteX39" fmla="*/ 165894 w 331788"/>
                <a:gd name="connsiteY39" fmla="*/ 11112 h 331788"/>
                <a:gd name="connsiteX40" fmla="*/ 165894 w 331788"/>
                <a:gd name="connsiteY40" fmla="*/ 0 h 331788"/>
                <a:gd name="connsiteX41" fmla="*/ 331788 w 331788"/>
                <a:gd name="connsiteY41" fmla="*/ 165894 h 331788"/>
                <a:gd name="connsiteX42" fmla="*/ 165894 w 331788"/>
                <a:gd name="connsiteY42" fmla="*/ 331788 h 331788"/>
                <a:gd name="connsiteX43" fmla="*/ 0 w 331788"/>
                <a:gd name="connsiteY43" fmla="*/ 165894 h 331788"/>
                <a:gd name="connsiteX44" fmla="*/ 165894 w 331788"/>
                <a:gd name="connsiteY44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31788" h="331788">
                  <a:moveTo>
                    <a:pt x="165894" y="145113"/>
                  </a:moveTo>
                  <a:cubicBezTo>
                    <a:pt x="160779" y="145113"/>
                    <a:pt x="155664" y="147351"/>
                    <a:pt x="151827" y="151827"/>
                  </a:cubicBezTo>
                  <a:cubicBezTo>
                    <a:pt x="142875" y="159500"/>
                    <a:pt x="142875" y="172288"/>
                    <a:pt x="151827" y="179961"/>
                  </a:cubicBezTo>
                  <a:cubicBezTo>
                    <a:pt x="159500" y="188913"/>
                    <a:pt x="172288" y="188913"/>
                    <a:pt x="179961" y="179961"/>
                  </a:cubicBezTo>
                  <a:cubicBezTo>
                    <a:pt x="188913" y="172288"/>
                    <a:pt x="188913" y="159500"/>
                    <a:pt x="179961" y="151827"/>
                  </a:cubicBezTo>
                  <a:cubicBezTo>
                    <a:pt x="176125" y="147351"/>
                    <a:pt x="171010" y="145113"/>
                    <a:pt x="165894" y="145113"/>
                  </a:cubicBezTo>
                  <a:close/>
                  <a:moveTo>
                    <a:pt x="103187" y="103187"/>
                  </a:moveTo>
                  <a:cubicBezTo>
                    <a:pt x="103187" y="103187"/>
                    <a:pt x="103187" y="103187"/>
                    <a:pt x="147604" y="111025"/>
                  </a:cubicBezTo>
                  <a:cubicBezTo>
                    <a:pt x="147604" y="111025"/>
                    <a:pt x="147604" y="111025"/>
                    <a:pt x="133234" y="125395"/>
                  </a:cubicBezTo>
                  <a:cubicBezTo>
                    <a:pt x="133234" y="125395"/>
                    <a:pt x="133234" y="125395"/>
                    <a:pt x="147604" y="139766"/>
                  </a:cubicBezTo>
                  <a:cubicBezTo>
                    <a:pt x="158055" y="133234"/>
                    <a:pt x="173732" y="133234"/>
                    <a:pt x="184183" y="139766"/>
                  </a:cubicBezTo>
                  <a:cubicBezTo>
                    <a:pt x="184183" y="139766"/>
                    <a:pt x="184183" y="139766"/>
                    <a:pt x="198553" y="125395"/>
                  </a:cubicBezTo>
                  <a:cubicBezTo>
                    <a:pt x="198553" y="125395"/>
                    <a:pt x="198553" y="125395"/>
                    <a:pt x="184183" y="111025"/>
                  </a:cubicBezTo>
                  <a:cubicBezTo>
                    <a:pt x="184183" y="111025"/>
                    <a:pt x="184183" y="111025"/>
                    <a:pt x="228600" y="103187"/>
                  </a:cubicBezTo>
                  <a:cubicBezTo>
                    <a:pt x="228600" y="103187"/>
                    <a:pt x="228600" y="103187"/>
                    <a:pt x="220762" y="147604"/>
                  </a:cubicBezTo>
                  <a:cubicBezTo>
                    <a:pt x="220762" y="147604"/>
                    <a:pt x="220762" y="147604"/>
                    <a:pt x="206392" y="133234"/>
                  </a:cubicBezTo>
                  <a:cubicBezTo>
                    <a:pt x="206392" y="133234"/>
                    <a:pt x="206392" y="133234"/>
                    <a:pt x="192021" y="147604"/>
                  </a:cubicBezTo>
                  <a:cubicBezTo>
                    <a:pt x="198553" y="158055"/>
                    <a:pt x="198553" y="173732"/>
                    <a:pt x="192021" y="184183"/>
                  </a:cubicBezTo>
                  <a:cubicBezTo>
                    <a:pt x="192021" y="184183"/>
                    <a:pt x="192021" y="184183"/>
                    <a:pt x="206392" y="198553"/>
                  </a:cubicBezTo>
                  <a:lnTo>
                    <a:pt x="220762" y="184183"/>
                  </a:lnTo>
                  <a:cubicBezTo>
                    <a:pt x="220762" y="184183"/>
                    <a:pt x="220762" y="184183"/>
                    <a:pt x="228600" y="228600"/>
                  </a:cubicBezTo>
                  <a:cubicBezTo>
                    <a:pt x="228600" y="228600"/>
                    <a:pt x="228600" y="228600"/>
                    <a:pt x="184183" y="220762"/>
                  </a:cubicBezTo>
                  <a:cubicBezTo>
                    <a:pt x="184183" y="220762"/>
                    <a:pt x="184183" y="220762"/>
                    <a:pt x="198553" y="206392"/>
                  </a:cubicBezTo>
                  <a:cubicBezTo>
                    <a:pt x="198553" y="206392"/>
                    <a:pt x="198553" y="206392"/>
                    <a:pt x="184183" y="192021"/>
                  </a:cubicBezTo>
                  <a:cubicBezTo>
                    <a:pt x="173732" y="198553"/>
                    <a:pt x="158055" y="198553"/>
                    <a:pt x="147604" y="192021"/>
                  </a:cubicBezTo>
                  <a:cubicBezTo>
                    <a:pt x="147604" y="192021"/>
                    <a:pt x="147604" y="192021"/>
                    <a:pt x="133234" y="206392"/>
                  </a:cubicBezTo>
                  <a:cubicBezTo>
                    <a:pt x="133234" y="206392"/>
                    <a:pt x="133234" y="206392"/>
                    <a:pt x="147604" y="220762"/>
                  </a:cubicBezTo>
                  <a:cubicBezTo>
                    <a:pt x="147604" y="220762"/>
                    <a:pt x="147604" y="220762"/>
                    <a:pt x="103187" y="228600"/>
                  </a:cubicBezTo>
                  <a:cubicBezTo>
                    <a:pt x="103187" y="228600"/>
                    <a:pt x="103187" y="228600"/>
                    <a:pt x="111025" y="184183"/>
                  </a:cubicBezTo>
                  <a:cubicBezTo>
                    <a:pt x="111025" y="184183"/>
                    <a:pt x="111025" y="184183"/>
                    <a:pt x="125395" y="198553"/>
                  </a:cubicBezTo>
                  <a:cubicBezTo>
                    <a:pt x="125395" y="198553"/>
                    <a:pt x="125395" y="198553"/>
                    <a:pt x="139766" y="184183"/>
                  </a:cubicBezTo>
                  <a:cubicBezTo>
                    <a:pt x="133234" y="173732"/>
                    <a:pt x="133234" y="158055"/>
                    <a:pt x="139766" y="147604"/>
                  </a:cubicBezTo>
                  <a:cubicBezTo>
                    <a:pt x="139766" y="147604"/>
                    <a:pt x="139766" y="147604"/>
                    <a:pt x="125395" y="133234"/>
                  </a:cubicBezTo>
                  <a:cubicBezTo>
                    <a:pt x="125395" y="133234"/>
                    <a:pt x="125395" y="133234"/>
                    <a:pt x="111025" y="147604"/>
                  </a:cubicBezTo>
                  <a:cubicBezTo>
                    <a:pt x="111025" y="147604"/>
                    <a:pt x="111025" y="147604"/>
                    <a:pt x="103187" y="103187"/>
                  </a:cubicBezTo>
                  <a:close/>
                  <a:moveTo>
                    <a:pt x="165894" y="11112"/>
                  </a:moveTo>
                  <a:cubicBezTo>
                    <a:pt x="80410" y="11112"/>
                    <a:pt x="11112" y="80410"/>
                    <a:pt x="11112" y="165894"/>
                  </a:cubicBezTo>
                  <a:cubicBezTo>
                    <a:pt x="11112" y="251378"/>
                    <a:pt x="80410" y="320676"/>
                    <a:pt x="165894" y="320676"/>
                  </a:cubicBezTo>
                  <a:cubicBezTo>
                    <a:pt x="251378" y="320676"/>
                    <a:pt x="320676" y="251378"/>
                    <a:pt x="320676" y="165894"/>
                  </a:cubicBezTo>
                  <a:cubicBezTo>
                    <a:pt x="320676" y="80410"/>
                    <a:pt x="251378" y="11112"/>
                    <a:pt x="165894" y="11112"/>
                  </a:cubicBezTo>
                  <a:close/>
                  <a:moveTo>
                    <a:pt x="165894" y="0"/>
                  </a:moveTo>
                  <a:cubicBezTo>
                    <a:pt x="257515" y="0"/>
                    <a:pt x="331788" y="74273"/>
                    <a:pt x="331788" y="165894"/>
                  </a:cubicBezTo>
                  <a:cubicBezTo>
                    <a:pt x="331788" y="257515"/>
                    <a:pt x="257515" y="331788"/>
                    <a:pt x="165894" y="331788"/>
                  </a:cubicBezTo>
                  <a:cubicBezTo>
                    <a:pt x="74273" y="331788"/>
                    <a:pt x="0" y="257515"/>
                    <a:pt x="0" y="165894"/>
                  </a:cubicBezTo>
                  <a:cubicBezTo>
                    <a:pt x="0" y="74273"/>
                    <a:pt x="74273" y="0"/>
                    <a:pt x="16589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97CC812-2529-40CA-9151-13A0604B8D12}"/>
                </a:ext>
              </a:extLst>
            </p:cNvPr>
            <p:cNvSpPr txBox="1"/>
            <p:nvPr/>
          </p:nvSpPr>
          <p:spPr>
            <a:xfrm>
              <a:off x="5682858" y="1506552"/>
              <a:ext cx="396263" cy="369332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E723456-741C-4365-A46B-C3B388669587}"/>
                </a:ext>
              </a:extLst>
            </p:cNvPr>
            <p:cNvSpPr txBox="1"/>
            <p:nvPr/>
          </p:nvSpPr>
          <p:spPr>
            <a:xfrm>
              <a:off x="6503198" y="1726531"/>
              <a:ext cx="423514" cy="369332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2AE0EE3-3DC9-4C9F-B6EA-12C4407B8740}"/>
                </a:ext>
              </a:extLst>
            </p:cNvPr>
            <p:cNvSpPr txBox="1"/>
            <p:nvPr/>
          </p:nvSpPr>
          <p:spPr>
            <a:xfrm>
              <a:off x="7130600" y="2120060"/>
              <a:ext cx="429926" cy="369332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17" name="Rectangle 71">
            <a:extLst>
              <a:ext uri="{FF2B5EF4-FFF2-40B4-BE49-F238E27FC236}">
                <a16:creationId xmlns:a16="http://schemas.microsoft.com/office/drawing/2014/main" id="{70F1112E-8996-4E3A-9939-2B93FD48B785}"/>
              </a:ext>
            </a:extLst>
          </p:cNvPr>
          <p:cNvSpPr/>
          <p:nvPr/>
        </p:nvSpPr>
        <p:spPr>
          <a:xfrm>
            <a:off x="4211462" y="3138355"/>
            <a:ext cx="132411" cy="20402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72">
            <a:extLst>
              <a:ext uri="{FF2B5EF4-FFF2-40B4-BE49-F238E27FC236}">
                <a16:creationId xmlns:a16="http://schemas.microsoft.com/office/drawing/2014/main" id="{0D0DC90F-CC3E-465D-A134-C4412629DD3A}"/>
              </a:ext>
            </a:extLst>
          </p:cNvPr>
          <p:cNvSpPr/>
          <p:nvPr/>
        </p:nvSpPr>
        <p:spPr>
          <a:xfrm>
            <a:off x="4374563" y="2890091"/>
            <a:ext cx="132411" cy="452284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73">
            <a:extLst>
              <a:ext uri="{FF2B5EF4-FFF2-40B4-BE49-F238E27FC236}">
                <a16:creationId xmlns:a16="http://schemas.microsoft.com/office/drawing/2014/main" id="{4E825585-079A-4608-B1AE-4760B5AAE9D9}"/>
              </a:ext>
            </a:extLst>
          </p:cNvPr>
          <p:cNvSpPr/>
          <p:nvPr/>
        </p:nvSpPr>
        <p:spPr>
          <a:xfrm>
            <a:off x="4537663" y="2801376"/>
            <a:ext cx="132411" cy="540999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74">
            <a:extLst>
              <a:ext uri="{FF2B5EF4-FFF2-40B4-BE49-F238E27FC236}">
                <a16:creationId xmlns:a16="http://schemas.microsoft.com/office/drawing/2014/main" id="{75234DB6-8E9A-4622-8C9C-93486B63DCF2}"/>
              </a:ext>
            </a:extLst>
          </p:cNvPr>
          <p:cNvSpPr/>
          <p:nvPr/>
        </p:nvSpPr>
        <p:spPr>
          <a:xfrm>
            <a:off x="4700764" y="2912927"/>
            <a:ext cx="132411" cy="429447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75">
            <a:extLst>
              <a:ext uri="{FF2B5EF4-FFF2-40B4-BE49-F238E27FC236}">
                <a16:creationId xmlns:a16="http://schemas.microsoft.com/office/drawing/2014/main" id="{A9A25A43-359B-42BD-8B98-3A90B1ED2279}"/>
              </a:ext>
            </a:extLst>
          </p:cNvPr>
          <p:cNvSpPr/>
          <p:nvPr/>
        </p:nvSpPr>
        <p:spPr>
          <a:xfrm>
            <a:off x="4863865" y="3175538"/>
            <a:ext cx="132411" cy="16683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77">
            <a:extLst>
              <a:ext uri="{FF2B5EF4-FFF2-40B4-BE49-F238E27FC236}">
                <a16:creationId xmlns:a16="http://schemas.microsoft.com/office/drawing/2014/main" id="{CCC173CE-4842-49AB-A489-BFD13CDF5CBC}"/>
              </a:ext>
            </a:extLst>
          </p:cNvPr>
          <p:cNvSpPr/>
          <p:nvPr/>
        </p:nvSpPr>
        <p:spPr>
          <a:xfrm>
            <a:off x="5026965" y="2836236"/>
            <a:ext cx="132411" cy="506139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87">
            <a:extLst>
              <a:ext uri="{FF2B5EF4-FFF2-40B4-BE49-F238E27FC236}">
                <a16:creationId xmlns:a16="http://schemas.microsoft.com/office/drawing/2014/main" id="{5C380CE2-64A7-4B8B-8CB0-EB85C77613D1}"/>
              </a:ext>
            </a:extLst>
          </p:cNvPr>
          <p:cNvSpPr/>
          <p:nvPr/>
        </p:nvSpPr>
        <p:spPr>
          <a:xfrm>
            <a:off x="5190066" y="2966542"/>
            <a:ext cx="132411" cy="3758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88">
            <a:extLst>
              <a:ext uri="{FF2B5EF4-FFF2-40B4-BE49-F238E27FC236}">
                <a16:creationId xmlns:a16="http://schemas.microsoft.com/office/drawing/2014/main" id="{9A642991-2445-4E9D-9EE5-915F66F7D840}"/>
              </a:ext>
            </a:extLst>
          </p:cNvPr>
          <p:cNvSpPr/>
          <p:nvPr/>
        </p:nvSpPr>
        <p:spPr>
          <a:xfrm>
            <a:off x="5353167" y="3254554"/>
            <a:ext cx="132411" cy="8782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92">
            <a:extLst>
              <a:ext uri="{FF2B5EF4-FFF2-40B4-BE49-F238E27FC236}">
                <a16:creationId xmlns:a16="http://schemas.microsoft.com/office/drawing/2014/main" id="{443EA236-9710-4A6D-8761-60F78238C580}"/>
              </a:ext>
            </a:extLst>
          </p:cNvPr>
          <p:cNvSpPr txBox="1"/>
          <p:nvPr/>
        </p:nvSpPr>
        <p:spPr>
          <a:xfrm>
            <a:off x="4200264" y="3539038"/>
            <a:ext cx="571652" cy="1689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PRODUCTS</a:t>
            </a:r>
          </a:p>
        </p:txBody>
      </p:sp>
      <p:cxnSp>
        <p:nvCxnSpPr>
          <p:cNvPr id="26" name="Straight Connector 93">
            <a:extLst>
              <a:ext uri="{FF2B5EF4-FFF2-40B4-BE49-F238E27FC236}">
                <a16:creationId xmlns:a16="http://schemas.microsoft.com/office/drawing/2014/main" id="{EA64EC40-F3EB-4475-A9BD-EB9DD363DF44}"/>
              </a:ext>
            </a:extLst>
          </p:cNvPr>
          <p:cNvCxnSpPr/>
          <p:nvPr/>
        </p:nvCxnSpPr>
        <p:spPr>
          <a:xfrm>
            <a:off x="4200264" y="3721934"/>
            <a:ext cx="3346541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95">
            <a:extLst>
              <a:ext uri="{FF2B5EF4-FFF2-40B4-BE49-F238E27FC236}">
                <a16:creationId xmlns:a16="http://schemas.microsoft.com/office/drawing/2014/main" id="{9A84148F-86A1-4D69-8866-5A613212AB8A}"/>
              </a:ext>
            </a:extLst>
          </p:cNvPr>
          <p:cNvSpPr txBox="1"/>
          <p:nvPr/>
        </p:nvSpPr>
        <p:spPr>
          <a:xfrm>
            <a:off x="6114798" y="3539038"/>
            <a:ext cx="780507" cy="1689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TEAM ANALYSIS</a:t>
            </a:r>
          </a:p>
        </p:txBody>
      </p:sp>
      <p:sp>
        <p:nvSpPr>
          <p:cNvPr id="28" name="TextBox 96">
            <a:extLst>
              <a:ext uri="{FF2B5EF4-FFF2-40B4-BE49-F238E27FC236}">
                <a16:creationId xmlns:a16="http://schemas.microsoft.com/office/drawing/2014/main" id="{064D525F-48AC-4F0A-8673-5F16313CCD4B}"/>
              </a:ext>
            </a:extLst>
          </p:cNvPr>
          <p:cNvSpPr txBox="1"/>
          <p:nvPr/>
        </p:nvSpPr>
        <p:spPr>
          <a:xfrm>
            <a:off x="6114798" y="3811762"/>
            <a:ext cx="735919" cy="37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+80%</a:t>
            </a:r>
          </a:p>
          <a:p>
            <a:r>
              <a:rPr lang="en-US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Marketing team</a:t>
            </a:r>
          </a:p>
        </p:txBody>
      </p:sp>
      <p:cxnSp>
        <p:nvCxnSpPr>
          <p:cNvPr id="29" name="Straight Connector 97">
            <a:extLst>
              <a:ext uri="{FF2B5EF4-FFF2-40B4-BE49-F238E27FC236}">
                <a16:creationId xmlns:a16="http://schemas.microsoft.com/office/drawing/2014/main" id="{A5985C3D-F2C1-4838-80C6-C4B214EDDB21}"/>
              </a:ext>
            </a:extLst>
          </p:cNvPr>
          <p:cNvCxnSpPr/>
          <p:nvPr/>
        </p:nvCxnSpPr>
        <p:spPr>
          <a:xfrm>
            <a:off x="4210439" y="4330953"/>
            <a:ext cx="3346541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98">
            <a:extLst>
              <a:ext uri="{FF2B5EF4-FFF2-40B4-BE49-F238E27FC236}">
                <a16:creationId xmlns:a16="http://schemas.microsoft.com/office/drawing/2014/main" id="{4E0022B5-5A1A-4918-9C1C-8A3DC8003124}"/>
              </a:ext>
            </a:extLst>
          </p:cNvPr>
          <p:cNvSpPr txBox="1"/>
          <p:nvPr/>
        </p:nvSpPr>
        <p:spPr>
          <a:xfrm>
            <a:off x="7130173" y="3539038"/>
            <a:ext cx="462531" cy="1689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GENDER</a:t>
            </a:r>
          </a:p>
        </p:txBody>
      </p:sp>
      <p:sp>
        <p:nvSpPr>
          <p:cNvPr id="31" name="Rectangle 99">
            <a:extLst>
              <a:ext uri="{FF2B5EF4-FFF2-40B4-BE49-F238E27FC236}">
                <a16:creationId xmlns:a16="http://schemas.microsoft.com/office/drawing/2014/main" id="{889B04F4-8A6E-4C89-96DA-B115B54FFC23}"/>
              </a:ext>
            </a:extLst>
          </p:cNvPr>
          <p:cNvSpPr/>
          <p:nvPr/>
        </p:nvSpPr>
        <p:spPr>
          <a:xfrm>
            <a:off x="4221638" y="1343729"/>
            <a:ext cx="132411" cy="20402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100">
            <a:extLst>
              <a:ext uri="{FF2B5EF4-FFF2-40B4-BE49-F238E27FC236}">
                <a16:creationId xmlns:a16="http://schemas.microsoft.com/office/drawing/2014/main" id="{6FD5856D-7DB0-4A05-8E1E-6C9DD1AAAF33}"/>
              </a:ext>
            </a:extLst>
          </p:cNvPr>
          <p:cNvSpPr/>
          <p:nvPr/>
        </p:nvSpPr>
        <p:spPr>
          <a:xfrm>
            <a:off x="4384738" y="1095466"/>
            <a:ext cx="132411" cy="4522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101">
            <a:extLst>
              <a:ext uri="{FF2B5EF4-FFF2-40B4-BE49-F238E27FC236}">
                <a16:creationId xmlns:a16="http://schemas.microsoft.com/office/drawing/2014/main" id="{D9B8F4C3-D597-479F-907B-80379F4DABD9}"/>
              </a:ext>
            </a:extLst>
          </p:cNvPr>
          <p:cNvSpPr/>
          <p:nvPr/>
        </p:nvSpPr>
        <p:spPr>
          <a:xfrm>
            <a:off x="4547839" y="1006750"/>
            <a:ext cx="132411" cy="54099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102">
            <a:extLst>
              <a:ext uri="{FF2B5EF4-FFF2-40B4-BE49-F238E27FC236}">
                <a16:creationId xmlns:a16="http://schemas.microsoft.com/office/drawing/2014/main" id="{EC23DC33-F5AF-47AD-B0C5-435D11FAD3B9}"/>
              </a:ext>
            </a:extLst>
          </p:cNvPr>
          <p:cNvSpPr/>
          <p:nvPr/>
        </p:nvSpPr>
        <p:spPr>
          <a:xfrm>
            <a:off x="4710940" y="1118302"/>
            <a:ext cx="132411" cy="42944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103">
            <a:extLst>
              <a:ext uri="{FF2B5EF4-FFF2-40B4-BE49-F238E27FC236}">
                <a16:creationId xmlns:a16="http://schemas.microsoft.com/office/drawing/2014/main" id="{336FBDED-457F-4511-B274-EEC147D61AC7}"/>
              </a:ext>
            </a:extLst>
          </p:cNvPr>
          <p:cNvSpPr/>
          <p:nvPr/>
        </p:nvSpPr>
        <p:spPr>
          <a:xfrm>
            <a:off x="4874041" y="1380913"/>
            <a:ext cx="132411" cy="166837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104">
            <a:extLst>
              <a:ext uri="{FF2B5EF4-FFF2-40B4-BE49-F238E27FC236}">
                <a16:creationId xmlns:a16="http://schemas.microsoft.com/office/drawing/2014/main" id="{698EDBFB-8870-4E56-9C57-C721C933B06C}"/>
              </a:ext>
            </a:extLst>
          </p:cNvPr>
          <p:cNvSpPr/>
          <p:nvPr/>
        </p:nvSpPr>
        <p:spPr>
          <a:xfrm>
            <a:off x="5037141" y="1041611"/>
            <a:ext cx="132411" cy="50613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105">
            <a:extLst>
              <a:ext uri="{FF2B5EF4-FFF2-40B4-BE49-F238E27FC236}">
                <a16:creationId xmlns:a16="http://schemas.microsoft.com/office/drawing/2014/main" id="{96741F96-1C3C-4F5E-A14B-ACBBFCD164D0}"/>
              </a:ext>
            </a:extLst>
          </p:cNvPr>
          <p:cNvSpPr/>
          <p:nvPr/>
        </p:nvSpPr>
        <p:spPr>
          <a:xfrm>
            <a:off x="5200242" y="1171917"/>
            <a:ext cx="132411" cy="375833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106">
            <a:extLst>
              <a:ext uri="{FF2B5EF4-FFF2-40B4-BE49-F238E27FC236}">
                <a16:creationId xmlns:a16="http://schemas.microsoft.com/office/drawing/2014/main" id="{4FC2A743-F4D6-4330-8456-CB767345BE62}"/>
              </a:ext>
            </a:extLst>
          </p:cNvPr>
          <p:cNvSpPr/>
          <p:nvPr/>
        </p:nvSpPr>
        <p:spPr>
          <a:xfrm>
            <a:off x="5363343" y="1459928"/>
            <a:ext cx="132411" cy="8782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110">
            <a:extLst>
              <a:ext uri="{FF2B5EF4-FFF2-40B4-BE49-F238E27FC236}">
                <a16:creationId xmlns:a16="http://schemas.microsoft.com/office/drawing/2014/main" id="{4F7A7AB3-469F-4F5E-B6FE-C8CBC8675756}"/>
              </a:ext>
            </a:extLst>
          </p:cNvPr>
          <p:cNvSpPr txBox="1"/>
          <p:nvPr/>
        </p:nvSpPr>
        <p:spPr>
          <a:xfrm>
            <a:off x="4210439" y="1744412"/>
            <a:ext cx="571652" cy="1689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PRODUCTS</a:t>
            </a:r>
          </a:p>
        </p:txBody>
      </p:sp>
      <p:cxnSp>
        <p:nvCxnSpPr>
          <p:cNvPr id="40" name="Straight Connector 111">
            <a:extLst>
              <a:ext uri="{FF2B5EF4-FFF2-40B4-BE49-F238E27FC236}">
                <a16:creationId xmlns:a16="http://schemas.microsoft.com/office/drawing/2014/main" id="{B1D9DBFE-43ED-4DEF-A5D7-ADAEB6B1BA59}"/>
              </a:ext>
            </a:extLst>
          </p:cNvPr>
          <p:cNvCxnSpPr/>
          <p:nvPr/>
        </p:nvCxnSpPr>
        <p:spPr>
          <a:xfrm>
            <a:off x="4210439" y="1927308"/>
            <a:ext cx="3346541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113">
            <a:extLst>
              <a:ext uri="{FF2B5EF4-FFF2-40B4-BE49-F238E27FC236}">
                <a16:creationId xmlns:a16="http://schemas.microsoft.com/office/drawing/2014/main" id="{02728FAD-3472-4D46-84AC-225FC3BC67F9}"/>
              </a:ext>
            </a:extLst>
          </p:cNvPr>
          <p:cNvSpPr txBox="1"/>
          <p:nvPr/>
        </p:nvSpPr>
        <p:spPr>
          <a:xfrm>
            <a:off x="6124974" y="1744412"/>
            <a:ext cx="780507" cy="1689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TEAM ANALYSIS</a:t>
            </a:r>
          </a:p>
        </p:txBody>
      </p:sp>
      <p:sp>
        <p:nvSpPr>
          <p:cNvPr id="42" name="TextBox 114">
            <a:extLst>
              <a:ext uri="{FF2B5EF4-FFF2-40B4-BE49-F238E27FC236}">
                <a16:creationId xmlns:a16="http://schemas.microsoft.com/office/drawing/2014/main" id="{7D790B33-C594-4B96-AB18-3DC888FB65D3}"/>
              </a:ext>
            </a:extLst>
          </p:cNvPr>
          <p:cNvSpPr txBox="1"/>
          <p:nvPr/>
        </p:nvSpPr>
        <p:spPr>
          <a:xfrm>
            <a:off x="6124974" y="2017136"/>
            <a:ext cx="735919" cy="37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+80%</a:t>
            </a:r>
          </a:p>
          <a:p>
            <a:r>
              <a:rPr lang="en-US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Marketing team</a:t>
            </a:r>
          </a:p>
        </p:txBody>
      </p:sp>
      <p:cxnSp>
        <p:nvCxnSpPr>
          <p:cNvPr id="43" name="Straight Connector 115">
            <a:extLst>
              <a:ext uri="{FF2B5EF4-FFF2-40B4-BE49-F238E27FC236}">
                <a16:creationId xmlns:a16="http://schemas.microsoft.com/office/drawing/2014/main" id="{38083B56-AEA7-4F3B-B1F8-D84962F876DA}"/>
              </a:ext>
            </a:extLst>
          </p:cNvPr>
          <p:cNvCxnSpPr/>
          <p:nvPr/>
        </p:nvCxnSpPr>
        <p:spPr>
          <a:xfrm>
            <a:off x="4210439" y="2544709"/>
            <a:ext cx="3346541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116">
            <a:extLst>
              <a:ext uri="{FF2B5EF4-FFF2-40B4-BE49-F238E27FC236}">
                <a16:creationId xmlns:a16="http://schemas.microsoft.com/office/drawing/2014/main" id="{CD7E1E0A-5821-4C28-B23F-30B3BB13B99B}"/>
              </a:ext>
            </a:extLst>
          </p:cNvPr>
          <p:cNvSpPr txBox="1"/>
          <p:nvPr/>
        </p:nvSpPr>
        <p:spPr>
          <a:xfrm>
            <a:off x="7140349" y="1744412"/>
            <a:ext cx="462531" cy="1689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GENDER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4F6C802-3857-40E4-B43F-6E3E7627D067}"/>
              </a:ext>
            </a:extLst>
          </p:cNvPr>
          <p:cNvSpPr txBox="1"/>
          <p:nvPr/>
        </p:nvSpPr>
        <p:spPr>
          <a:xfrm>
            <a:off x="4168344" y="1656449"/>
            <a:ext cx="2236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DB37E4B9-19EC-438D-A683-5A7423EADFD0}"/>
              </a:ext>
            </a:extLst>
          </p:cNvPr>
          <p:cNvSpPr txBox="1"/>
          <p:nvPr/>
        </p:nvSpPr>
        <p:spPr>
          <a:xfrm>
            <a:off x="4204319" y="2228182"/>
            <a:ext cx="2236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5CCD5EA7-E14D-4857-9A70-394461721C37}"/>
              </a:ext>
            </a:extLst>
          </p:cNvPr>
          <p:cNvSpPr txBox="1"/>
          <p:nvPr/>
        </p:nvSpPr>
        <p:spPr>
          <a:xfrm>
            <a:off x="4170005" y="3441535"/>
            <a:ext cx="2236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D6F2F02-FCE4-4727-B510-9187ECC550DF}"/>
              </a:ext>
            </a:extLst>
          </p:cNvPr>
          <p:cNvSpPr txBox="1"/>
          <p:nvPr/>
        </p:nvSpPr>
        <p:spPr>
          <a:xfrm>
            <a:off x="4168343" y="4116088"/>
            <a:ext cx="2236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内容猪七爷输入替换猪七爷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62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AutoShape 17">
            <a:extLst>
              <a:ext uri="{FF2B5EF4-FFF2-40B4-BE49-F238E27FC236}">
                <a16:creationId xmlns:a16="http://schemas.microsoft.com/office/drawing/2014/main" id="{4D4D4B6E-2CF5-4058-979C-E67F2F4B62B6}"/>
              </a:ext>
            </a:extLst>
          </p:cNvPr>
          <p:cNvCxnSpPr>
            <a:cxnSpLocks noChangeShapeType="1"/>
          </p:cNvCxnSpPr>
          <p:nvPr/>
        </p:nvCxnSpPr>
        <p:spPr bwMode="gray">
          <a:xfrm>
            <a:off x="246957" y="305235"/>
            <a:ext cx="20510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C655BC47-0A52-45B7-9B51-DC41B9D5F9F6}"/>
              </a:ext>
            </a:extLst>
          </p:cNvPr>
          <p:cNvSpPr txBox="1"/>
          <p:nvPr/>
        </p:nvSpPr>
        <p:spPr>
          <a:xfrm>
            <a:off x="415634" y="59634"/>
            <a:ext cx="907840" cy="245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4" name="AutoShape 13">
            <a:extLst>
              <a:ext uri="{FF2B5EF4-FFF2-40B4-BE49-F238E27FC236}">
                <a16:creationId xmlns:a16="http://schemas.microsoft.com/office/drawing/2014/main" id="{C7AA122C-15DE-438E-8802-36A8BD5701B0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1770" y="85502"/>
            <a:ext cx="193864" cy="193864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endParaRPr lang="zh-CN" altLang="en-US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3F021C2-112F-4FF6-8B14-41F2E2C87A05}"/>
              </a:ext>
            </a:extLst>
          </p:cNvPr>
          <p:cNvSpPr/>
          <p:nvPr/>
        </p:nvSpPr>
        <p:spPr>
          <a:xfrm>
            <a:off x="1007901" y="59634"/>
            <a:ext cx="118494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3E3CF3C-49A8-434A-A8EC-4B6E8FD3B0A6}"/>
              </a:ext>
            </a:extLst>
          </p:cNvPr>
          <p:cNvGrpSpPr/>
          <p:nvPr/>
        </p:nvGrpSpPr>
        <p:grpSpPr>
          <a:xfrm>
            <a:off x="2792312" y="1518220"/>
            <a:ext cx="3423294" cy="2532446"/>
            <a:chOff x="2479795" y="1175123"/>
            <a:chExt cx="4121779" cy="3049163"/>
          </a:xfrm>
        </p:grpSpPr>
        <p:sp>
          <p:nvSpPr>
            <p:cNvPr id="7" name="Freeform: Shape 1">
              <a:extLst>
                <a:ext uri="{FF2B5EF4-FFF2-40B4-BE49-F238E27FC236}">
                  <a16:creationId xmlns:a16="http://schemas.microsoft.com/office/drawing/2014/main" id="{2B27A539-8719-4820-BA12-E7C0CDE90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5129" y="2243222"/>
              <a:ext cx="926445" cy="1929344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121" y="0"/>
                </a:cxn>
                <a:cxn ang="0">
                  <a:pos x="163" y="171"/>
                </a:cxn>
                <a:cxn ang="0">
                  <a:pos x="123" y="340"/>
                </a:cxn>
                <a:cxn ang="0">
                  <a:pos x="1" y="270"/>
                </a:cxn>
                <a:cxn ang="0">
                  <a:pos x="23" y="171"/>
                </a:cxn>
                <a:cxn ang="0">
                  <a:pos x="0" y="69"/>
                </a:cxn>
              </a:cxnLst>
              <a:rect l="0" t="0" r="r" b="b"/>
              <a:pathLst>
                <a:path w="163" h="340">
                  <a:moveTo>
                    <a:pt x="0" y="69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49" y="51"/>
                    <a:pt x="163" y="108"/>
                    <a:pt x="163" y="171"/>
                  </a:cubicBezTo>
                  <a:cubicBezTo>
                    <a:pt x="163" y="233"/>
                    <a:pt x="150" y="289"/>
                    <a:pt x="123" y="340"/>
                  </a:cubicBezTo>
                  <a:cubicBezTo>
                    <a:pt x="1" y="270"/>
                    <a:pt x="1" y="270"/>
                    <a:pt x="1" y="270"/>
                  </a:cubicBezTo>
                  <a:cubicBezTo>
                    <a:pt x="16" y="240"/>
                    <a:pt x="23" y="207"/>
                    <a:pt x="23" y="171"/>
                  </a:cubicBezTo>
                  <a:cubicBezTo>
                    <a:pt x="23" y="134"/>
                    <a:pt x="15" y="100"/>
                    <a:pt x="0" y="69"/>
                  </a:cubicBezTo>
                  <a:close/>
                </a:path>
              </a:pathLst>
            </a:custGeom>
            <a:solidFill>
              <a:srgbClr val="0D0D0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2">
              <a:extLst>
                <a:ext uri="{FF2B5EF4-FFF2-40B4-BE49-F238E27FC236}">
                  <a16:creationId xmlns:a16="http://schemas.microsoft.com/office/drawing/2014/main" id="{B40A63AD-F52F-4044-A09B-82914EEFF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3766" y="1177363"/>
              <a:ext cx="1708975" cy="1385171"/>
            </a:xfrm>
            <a:custGeom>
              <a:avLst/>
              <a:gdLst/>
              <a:ahLst/>
              <a:cxnLst>
                <a:cxn ang="0">
                  <a:pos x="301" y="175"/>
                </a:cxn>
                <a:cxn ang="0">
                  <a:pos x="179" y="244"/>
                </a:cxn>
                <a:cxn ang="0">
                  <a:pos x="147" y="205"/>
                </a:cxn>
                <a:cxn ang="0">
                  <a:pos x="0" y="139"/>
                </a:cxn>
                <a:cxn ang="0">
                  <a:pos x="0" y="0"/>
                </a:cxn>
                <a:cxn ang="0">
                  <a:pos x="246" y="106"/>
                </a:cxn>
                <a:cxn ang="0">
                  <a:pos x="301" y="175"/>
                </a:cxn>
              </a:cxnLst>
              <a:rect l="0" t="0" r="r" b="b"/>
              <a:pathLst>
                <a:path w="301" h="244">
                  <a:moveTo>
                    <a:pt x="301" y="175"/>
                  </a:moveTo>
                  <a:cubicBezTo>
                    <a:pt x="179" y="244"/>
                    <a:pt x="179" y="244"/>
                    <a:pt x="179" y="244"/>
                  </a:cubicBezTo>
                  <a:cubicBezTo>
                    <a:pt x="170" y="230"/>
                    <a:pt x="160" y="217"/>
                    <a:pt x="147" y="205"/>
                  </a:cubicBezTo>
                  <a:cubicBezTo>
                    <a:pt x="106" y="164"/>
                    <a:pt x="57" y="142"/>
                    <a:pt x="0" y="1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6" y="2"/>
                    <a:pt x="178" y="38"/>
                    <a:pt x="246" y="106"/>
                  </a:cubicBezTo>
                  <a:cubicBezTo>
                    <a:pt x="268" y="128"/>
                    <a:pt x="286" y="150"/>
                    <a:pt x="301" y="17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3">
              <a:extLst>
                <a:ext uri="{FF2B5EF4-FFF2-40B4-BE49-F238E27FC236}">
                  <a16:creationId xmlns:a16="http://schemas.microsoft.com/office/drawing/2014/main" id="{A5A04B3C-4263-4469-80EC-5B89F56859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3600" y="1175123"/>
              <a:ext cx="1675247" cy="1344695"/>
            </a:xfrm>
            <a:custGeom>
              <a:avLst/>
              <a:gdLst/>
              <a:ahLst/>
              <a:cxnLst>
                <a:cxn ang="0">
                  <a:pos x="148" y="205"/>
                </a:cxn>
                <a:cxn ang="0">
                  <a:pos x="121" y="237"/>
                </a:cxn>
                <a:cxn ang="0">
                  <a:pos x="0" y="167"/>
                </a:cxn>
                <a:cxn ang="0">
                  <a:pos x="49" y="106"/>
                </a:cxn>
                <a:cxn ang="0">
                  <a:pos x="295" y="0"/>
                </a:cxn>
                <a:cxn ang="0">
                  <a:pos x="295" y="139"/>
                </a:cxn>
                <a:cxn ang="0">
                  <a:pos x="148" y="205"/>
                </a:cxn>
              </a:cxnLst>
              <a:rect l="0" t="0" r="r" b="b"/>
              <a:pathLst>
                <a:path w="295" h="237">
                  <a:moveTo>
                    <a:pt x="148" y="205"/>
                  </a:moveTo>
                  <a:cubicBezTo>
                    <a:pt x="138" y="215"/>
                    <a:pt x="129" y="226"/>
                    <a:pt x="121" y="23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4" y="145"/>
                    <a:pt x="30" y="125"/>
                    <a:pt x="49" y="106"/>
                  </a:cubicBezTo>
                  <a:cubicBezTo>
                    <a:pt x="118" y="38"/>
                    <a:pt x="200" y="2"/>
                    <a:pt x="295" y="0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38" y="142"/>
                    <a:pt x="189" y="164"/>
                    <a:pt x="148" y="205"/>
                  </a:cubicBezTo>
                  <a:close/>
                </a:path>
              </a:pathLst>
            </a:custGeom>
            <a:solidFill>
              <a:srgbClr val="0D0D0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4">
              <a:extLst>
                <a:ext uri="{FF2B5EF4-FFF2-40B4-BE49-F238E27FC236}">
                  <a16:creationId xmlns:a16="http://schemas.microsoft.com/office/drawing/2014/main" id="{5662A8ED-57AA-4955-9EED-693D705D1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9795" y="2243222"/>
              <a:ext cx="937689" cy="1981064"/>
            </a:xfrm>
            <a:custGeom>
              <a:avLst/>
              <a:gdLst/>
              <a:ahLst/>
              <a:cxnLst>
                <a:cxn ang="0">
                  <a:pos x="165" y="70"/>
                </a:cxn>
                <a:cxn ang="0">
                  <a:pos x="139" y="176"/>
                </a:cxn>
                <a:cxn ang="0">
                  <a:pos x="164" y="280"/>
                </a:cxn>
                <a:cxn ang="0">
                  <a:pos x="42" y="349"/>
                </a:cxn>
                <a:cxn ang="0">
                  <a:pos x="0" y="176"/>
                </a:cxn>
                <a:cxn ang="0">
                  <a:pos x="44" y="0"/>
                </a:cxn>
                <a:cxn ang="0">
                  <a:pos x="165" y="70"/>
                </a:cxn>
              </a:cxnLst>
              <a:rect l="0" t="0" r="r" b="b"/>
              <a:pathLst>
                <a:path w="165" h="349">
                  <a:moveTo>
                    <a:pt x="165" y="70"/>
                  </a:moveTo>
                  <a:cubicBezTo>
                    <a:pt x="148" y="102"/>
                    <a:pt x="139" y="137"/>
                    <a:pt x="139" y="176"/>
                  </a:cubicBezTo>
                  <a:cubicBezTo>
                    <a:pt x="139" y="214"/>
                    <a:pt x="147" y="249"/>
                    <a:pt x="164" y="280"/>
                  </a:cubicBezTo>
                  <a:cubicBezTo>
                    <a:pt x="42" y="349"/>
                    <a:pt x="42" y="349"/>
                    <a:pt x="42" y="349"/>
                  </a:cubicBezTo>
                  <a:cubicBezTo>
                    <a:pt x="14" y="298"/>
                    <a:pt x="0" y="240"/>
                    <a:pt x="0" y="176"/>
                  </a:cubicBezTo>
                  <a:cubicBezTo>
                    <a:pt x="0" y="112"/>
                    <a:pt x="14" y="53"/>
                    <a:pt x="44" y="0"/>
                  </a:cubicBezTo>
                  <a:lnTo>
                    <a:pt x="165" y="7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1" name="Freeform: Shape 5">
              <a:extLst>
                <a:ext uri="{FF2B5EF4-FFF2-40B4-BE49-F238E27FC236}">
                  <a16:creationId xmlns:a16="http://schemas.microsoft.com/office/drawing/2014/main" id="{7E5BD375-BB36-46BB-B289-1BC5351F97F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614770" y="3025587"/>
              <a:ext cx="514883" cy="416339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" name="Freeform: Shape 7">
              <a:extLst>
                <a:ext uri="{FF2B5EF4-FFF2-40B4-BE49-F238E27FC236}">
                  <a16:creationId xmlns:a16="http://schemas.microsoft.com/office/drawing/2014/main" id="{DB1264AC-C98D-4BC6-B072-1B90EA7FD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7423" y="1735719"/>
              <a:ext cx="65502" cy="78262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2"/>
                </a:cxn>
                <a:cxn ang="0">
                  <a:pos x="0" y="44"/>
                </a:cxn>
                <a:cxn ang="0">
                  <a:pos x="11" y="45"/>
                </a:cxn>
                <a:cxn ang="0">
                  <a:pos x="38" y="22"/>
                </a:cxn>
                <a:cxn ang="0">
                  <a:pos x="13" y="0"/>
                </a:cxn>
              </a:cxnLst>
              <a:rect l="0" t="0" r="r" b="b"/>
              <a:pathLst>
                <a:path w="38" h="45">
                  <a:moveTo>
                    <a:pt x="13" y="0"/>
                  </a:moveTo>
                  <a:cubicBezTo>
                    <a:pt x="7" y="0"/>
                    <a:pt x="2" y="1"/>
                    <a:pt x="0" y="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" y="45"/>
                    <a:pt x="6" y="45"/>
                    <a:pt x="11" y="45"/>
                  </a:cubicBezTo>
                  <a:cubicBezTo>
                    <a:pt x="28" y="45"/>
                    <a:pt x="38" y="36"/>
                    <a:pt x="38" y="22"/>
                  </a:cubicBezTo>
                  <a:cubicBezTo>
                    <a:pt x="38" y="8"/>
                    <a:pt x="29" y="0"/>
                    <a:pt x="13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8">
              <a:extLst>
                <a:ext uri="{FF2B5EF4-FFF2-40B4-BE49-F238E27FC236}">
                  <a16:creationId xmlns:a16="http://schemas.microsoft.com/office/drawing/2014/main" id="{2C11B7F6-1774-4B03-B32F-3F3965B396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9350" y="1607267"/>
              <a:ext cx="445847" cy="453411"/>
            </a:xfrm>
            <a:custGeom>
              <a:avLst/>
              <a:gdLst>
                <a:gd name="connsiteX0" fmla="*/ 78191 w 326253"/>
                <a:gd name="connsiteY0" fmla="*/ 141987 h 331788"/>
                <a:gd name="connsiteX1" fmla="*/ 93695 w 326253"/>
                <a:gd name="connsiteY1" fmla="*/ 171683 h 331788"/>
                <a:gd name="connsiteX2" fmla="*/ 80775 w 326253"/>
                <a:gd name="connsiteY2" fmla="*/ 215583 h 331788"/>
                <a:gd name="connsiteX3" fmla="*/ 159586 w 326253"/>
                <a:gd name="connsiteY3" fmla="*/ 183304 h 331788"/>
                <a:gd name="connsiteX4" fmla="*/ 172506 w 326253"/>
                <a:gd name="connsiteY4" fmla="*/ 171683 h 331788"/>
                <a:gd name="connsiteX5" fmla="*/ 194470 w 326253"/>
                <a:gd name="connsiteY5" fmla="*/ 192342 h 331788"/>
                <a:gd name="connsiteX6" fmla="*/ 181550 w 326253"/>
                <a:gd name="connsiteY6" fmla="*/ 285306 h 331788"/>
                <a:gd name="connsiteX7" fmla="*/ 181550 w 326253"/>
                <a:gd name="connsiteY7" fmla="*/ 286597 h 331788"/>
                <a:gd name="connsiteX8" fmla="*/ 194470 w 326253"/>
                <a:gd name="connsiteY8" fmla="*/ 304674 h 331788"/>
                <a:gd name="connsiteX9" fmla="*/ 195762 w 326253"/>
                <a:gd name="connsiteY9" fmla="*/ 304674 h 331788"/>
                <a:gd name="connsiteX10" fmla="*/ 209974 w 326253"/>
                <a:gd name="connsiteY10" fmla="*/ 286597 h 331788"/>
                <a:gd name="connsiteX11" fmla="*/ 209974 w 326253"/>
                <a:gd name="connsiteY11" fmla="*/ 285306 h 331788"/>
                <a:gd name="connsiteX12" fmla="*/ 197054 w 326253"/>
                <a:gd name="connsiteY12" fmla="*/ 192342 h 331788"/>
                <a:gd name="connsiteX13" fmla="*/ 217726 w 326253"/>
                <a:gd name="connsiteY13" fmla="*/ 171683 h 331788"/>
                <a:gd name="connsiteX14" fmla="*/ 230646 w 326253"/>
                <a:gd name="connsiteY14" fmla="*/ 183304 h 331788"/>
                <a:gd name="connsiteX15" fmla="*/ 261654 w 326253"/>
                <a:gd name="connsiteY15" fmla="*/ 196216 h 331788"/>
                <a:gd name="connsiteX16" fmla="*/ 308165 w 326253"/>
                <a:gd name="connsiteY16" fmla="*/ 255609 h 331788"/>
                <a:gd name="connsiteX17" fmla="*/ 324961 w 326253"/>
                <a:gd name="connsiteY17" fmla="*/ 295635 h 331788"/>
                <a:gd name="connsiteX18" fmla="*/ 326253 w 326253"/>
                <a:gd name="connsiteY18" fmla="*/ 304674 h 331788"/>
                <a:gd name="connsiteX19" fmla="*/ 321085 w 326253"/>
                <a:gd name="connsiteY19" fmla="*/ 331788 h 331788"/>
                <a:gd name="connsiteX20" fmla="*/ 271990 w 326253"/>
                <a:gd name="connsiteY20" fmla="*/ 331788 h 331788"/>
                <a:gd name="connsiteX21" fmla="*/ 279742 w 326253"/>
                <a:gd name="connsiteY21" fmla="*/ 304674 h 331788"/>
                <a:gd name="connsiteX22" fmla="*/ 268114 w 326253"/>
                <a:gd name="connsiteY22" fmla="*/ 278850 h 331788"/>
                <a:gd name="connsiteX23" fmla="*/ 268114 w 326253"/>
                <a:gd name="connsiteY23" fmla="*/ 331788 h 331788"/>
                <a:gd name="connsiteX24" fmla="*/ 122119 w 326253"/>
                <a:gd name="connsiteY24" fmla="*/ 331788 h 331788"/>
                <a:gd name="connsiteX25" fmla="*/ 122119 w 326253"/>
                <a:gd name="connsiteY25" fmla="*/ 250445 h 331788"/>
                <a:gd name="connsiteX26" fmla="*/ 56227 w 326253"/>
                <a:gd name="connsiteY26" fmla="*/ 267230 h 331788"/>
                <a:gd name="connsiteX27" fmla="*/ 35555 w 326253"/>
                <a:gd name="connsiteY27" fmla="*/ 256900 h 331788"/>
                <a:gd name="connsiteX28" fmla="*/ 38139 w 326253"/>
                <a:gd name="connsiteY28" fmla="*/ 193633 h 331788"/>
                <a:gd name="connsiteX29" fmla="*/ 49767 w 326253"/>
                <a:gd name="connsiteY29" fmla="*/ 156189 h 331788"/>
                <a:gd name="connsiteX30" fmla="*/ 78191 w 326253"/>
                <a:gd name="connsiteY30" fmla="*/ 141987 h 331788"/>
                <a:gd name="connsiteX31" fmla="*/ 99575 w 326253"/>
                <a:gd name="connsiteY31" fmla="*/ 82184 h 331788"/>
                <a:gd name="connsiteX32" fmla="*/ 116954 w 326253"/>
                <a:gd name="connsiteY32" fmla="*/ 90732 h 331788"/>
                <a:gd name="connsiteX33" fmla="*/ 116954 w 326253"/>
                <a:gd name="connsiteY33" fmla="*/ 95617 h 331788"/>
                <a:gd name="connsiteX34" fmla="*/ 114281 w 326253"/>
                <a:gd name="connsiteY34" fmla="*/ 96838 h 331788"/>
                <a:gd name="connsiteX35" fmla="*/ 112944 w 326253"/>
                <a:gd name="connsiteY35" fmla="*/ 96838 h 331788"/>
                <a:gd name="connsiteX36" fmla="*/ 95565 w 326253"/>
                <a:gd name="connsiteY36" fmla="*/ 87069 h 331788"/>
                <a:gd name="connsiteX37" fmla="*/ 94228 w 326253"/>
                <a:gd name="connsiteY37" fmla="*/ 83405 h 331788"/>
                <a:gd name="connsiteX38" fmla="*/ 99575 w 326253"/>
                <a:gd name="connsiteY38" fmla="*/ 82184 h 331788"/>
                <a:gd name="connsiteX39" fmla="*/ 24452 w 326253"/>
                <a:gd name="connsiteY39" fmla="*/ 82184 h 331788"/>
                <a:gd name="connsiteX40" fmla="*/ 29391 w 326253"/>
                <a:gd name="connsiteY40" fmla="*/ 83405 h 331788"/>
                <a:gd name="connsiteX41" fmla="*/ 28157 w 326253"/>
                <a:gd name="connsiteY41" fmla="*/ 87069 h 331788"/>
                <a:gd name="connsiteX42" fmla="*/ 12105 w 326253"/>
                <a:gd name="connsiteY42" fmla="*/ 96838 h 331788"/>
                <a:gd name="connsiteX43" fmla="*/ 10870 w 326253"/>
                <a:gd name="connsiteY43" fmla="*/ 96838 h 331788"/>
                <a:gd name="connsiteX44" fmla="*/ 7166 w 326253"/>
                <a:gd name="connsiteY44" fmla="*/ 95617 h 331788"/>
                <a:gd name="connsiteX45" fmla="*/ 8400 w 326253"/>
                <a:gd name="connsiteY45" fmla="*/ 90732 h 331788"/>
                <a:gd name="connsiteX46" fmla="*/ 24452 w 326253"/>
                <a:gd name="connsiteY46" fmla="*/ 82184 h 331788"/>
                <a:gd name="connsiteX47" fmla="*/ 59100 w 326253"/>
                <a:gd name="connsiteY47" fmla="*/ 61913 h 331788"/>
                <a:gd name="connsiteX48" fmla="*/ 57739 w 326253"/>
                <a:gd name="connsiteY48" fmla="*/ 63274 h 331788"/>
                <a:gd name="connsiteX49" fmla="*/ 56378 w 326253"/>
                <a:gd name="connsiteY49" fmla="*/ 64635 h 331788"/>
                <a:gd name="connsiteX50" fmla="*/ 61821 w 326253"/>
                <a:gd name="connsiteY50" fmla="*/ 90488 h 331788"/>
                <a:gd name="connsiteX51" fmla="*/ 65903 w 326253"/>
                <a:gd name="connsiteY51" fmla="*/ 64635 h 331788"/>
                <a:gd name="connsiteX52" fmla="*/ 65903 w 326253"/>
                <a:gd name="connsiteY52" fmla="*/ 63274 h 331788"/>
                <a:gd name="connsiteX53" fmla="*/ 64543 w 326253"/>
                <a:gd name="connsiteY53" fmla="*/ 61913 h 331788"/>
                <a:gd name="connsiteX54" fmla="*/ 63182 w 326253"/>
                <a:gd name="connsiteY54" fmla="*/ 63274 h 331788"/>
                <a:gd name="connsiteX55" fmla="*/ 61821 w 326253"/>
                <a:gd name="connsiteY55" fmla="*/ 63274 h 331788"/>
                <a:gd name="connsiteX56" fmla="*/ 60460 w 326253"/>
                <a:gd name="connsiteY56" fmla="*/ 63274 h 331788"/>
                <a:gd name="connsiteX57" fmla="*/ 59100 w 326253"/>
                <a:gd name="connsiteY57" fmla="*/ 61913 h 331788"/>
                <a:gd name="connsiteX58" fmla="*/ 121089 w 326253"/>
                <a:gd name="connsiteY58" fmla="*/ 49213 h 331788"/>
                <a:gd name="connsiteX59" fmla="*/ 124944 w 326253"/>
                <a:gd name="connsiteY59" fmla="*/ 53381 h 331788"/>
                <a:gd name="connsiteX60" fmla="*/ 122374 w 326253"/>
                <a:gd name="connsiteY60" fmla="*/ 57548 h 331788"/>
                <a:gd name="connsiteX61" fmla="*/ 104382 w 326253"/>
                <a:gd name="connsiteY61" fmla="*/ 60326 h 331788"/>
                <a:gd name="connsiteX62" fmla="*/ 103097 w 326253"/>
                <a:gd name="connsiteY62" fmla="*/ 60326 h 331788"/>
                <a:gd name="connsiteX63" fmla="*/ 100526 w 326253"/>
                <a:gd name="connsiteY63" fmla="*/ 57548 h 331788"/>
                <a:gd name="connsiteX64" fmla="*/ 103097 w 326253"/>
                <a:gd name="connsiteY64" fmla="*/ 53381 h 331788"/>
                <a:gd name="connsiteX65" fmla="*/ 121089 w 326253"/>
                <a:gd name="connsiteY65" fmla="*/ 49213 h 331788"/>
                <a:gd name="connsiteX66" fmla="*/ 4308 w 326253"/>
                <a:gd name="connsiteY66" fmla="*/ 49213 h 331788"/>
                <a:gd name="connsiteX67" fmla="*/ 22088 w 326253"/>
                <a:gd name="connsiteY67" fmla="*/ 53381 h 331788"/>
                <a:gd name="connsiteX68" fmla="*/ 24628 w 326253"/>
                <a:gd name="connsiteY68" fmla="*/ 57548 h 331788"/>
                <a:gd name="connsiteX69" fmla="*/ 22088 w 326253"/>
                <a:gd name="connsiteY69" fmla="*/ 60326 h 331788"/>
                <a:gd name="connsiteX70" fmla="*/ 20818 w 326253"/>
                <a:gd name="connsiteY70" fmla="*/ 60326 h 331788"/>
                <a:gd name="connsiteX71" fmla="*/ 3038 w 326253"/>
                <a:gd name="connsiteY71" fmla="*/ 57548 h 331788"/>
                <a:gd name="connsiteX72" fmla="*/ 498 w 326253"/>
                <a:gd name="connsiteY72" fmla="*/ 53381 h 331788"/>
                <a:gd name="connsiteX73" fmla="*/ 4308 w 326253"/>
                <a:gd name="connsiteY73" fmla="*/ 49213 h 331788"/>
                <a:gd name="connsiteX74" fmla="*/ 62728 w 326253"/>
                <a:gd name="connsiteY74" fmla="*/ 41275 h 331788"/>
                <a:gd name="connsiteX75" fmla="*/ 40503 w 326253"/>
                <a:gd name="connsiteY75" fmla="*/ 60552 h 331788"/>
                <a:gd name="connsiteX76" fmla="*/ 47040 w 326253"/>
                <a:gd name="connsiteY76" fmla="*/ 78544 h 331788"/>
                <a:gd name="connsiteX77" fmla="*/ 54884 w 326253"/>
                <a:gd name="connsiteY77" fmla="*/ 95250 h 331788"/>
                <a:gd name="connsiteX78" fmla="*/ 58806 w 326253"/>
                <a:gd name="connsiteY78" fmla="*/ 95250 h 331788"/>
                <a:gd name="connsiteX79" fmla="*/ 53577 w 326253"/>
                <a:gd name="connsiteY79" fmla="*/ 65692 h 331788"/>
                <a:gd name="connsiteX80" fmla="*/ 54884 w 326253"/>
                <a:gd name="connsiteY80" fmla="*/ 60552 h 331788"/>
                <a:gd name="connsiteX81" fmla="*/ 60114 w 326253"/>
                <a:gd name="connsiteY81" fmla="*/ 59267 h 331788"/>
                <a:gd name="connsiteX82" fmla="*/ 62728 w 326253"/>
                <a:gd name="connsiteY82" fmla="*/ 59267 h 331788"/>
                <a:gd name="connsiteX83" fmla="*/ 65343 w 326253"/>
                <a:gd name="connsiteY83" fmla="*/ 59267 h 331788"/>
                <a:gd name="connsiteX84" fmla="*/ 70572 w 326253"/>
                <a:gd name="connsiteY84" fmla="*/ 60552 h 331788"/>
                <a:gd name="connsiteX85" fmla="*/ 71880 w 326253"/>
                <a:gd name="connsiteY85" fmla="*/ 65692 h 331788"/>
                <a:gd name="connsiteX86" fmla="*/ 66650 w 326253"/>
                <a:gd name="connsiteY86" fmla="*/ 95250 h 331788"/>
                <a:gd name="connsiteX87" fmla="*/ 69265 w 326253"/>
                <a:gd name="connsiteY87" fmla="*/ 95250 h 331788"/>
                <a:gd name="connsiteX88" fmla="*/ 77109 w 326253"/>
                <a:gd name="connsiteY88" fmla="*/ 78544 h 331788"/>
                <a:gd name="connsiteX89" fmla="*/ 84953 w 326253"/>
                <a:gd name="connsiteY89" fmla="*/ 60552 h 331788"/>
                <a:gd name="connsiteX90" fmla="*/ 62728 w 326253"/>
                <a:gd name="connsiteY90" fmla="*/ 41275 h 331788"/>
                <a:gd name="connsiteX91" fmla="*/ 62728 w 326253"/>
                <a:gd name="connsiteY91" fmla="*/ 33338 h 331788"/>
                <a:gd name="connsiteX92" fmla="*/ 91303 w 326253"/>
                <a:gd name="connsiteY92" fmla="*/ 60395 h 331788"/>
                <a:gd name="connsiteX93" fmla="*/ 83510 w 326253"/>
                <a:gd name="connsiteY93" fmla="*/ 82298 h 331788"/>
                <a:gd name="connsiteX94" fmla="*/ 77016 w 326253"/>
                <a:gd name="connsiteY94" fmla="*/ 99047 h 331788"/>
                <a:gd name="connsiteX95" fmla="*/ 75717 w 326253"/>
                <a:gd name="connsiteY95" fmla="*/ 111931 h 331788"/>
                <a:gd name="connsiteX96" fmla="*/ 73119 w 326253"/>
                <a:gd name="connsiteY96" fmla="*/ 115796 h 331788"/>
                <a:gd name="connsiteX97" fmla="*/ 70521 w 326253"/>
                <a:gd name="connsiteY97" fmla="*/ 115796 h 331788"/>
                <a:gd name="connsiteX98" fmla="*/ 62728 w 326253"/>
                <a:gd name="connsiteY98" fmla="*/ 122238 h 331788"/>
                <a:gd name="connsiteX99" fmla="*/ 54935 w 326253"/>
                <a:gd name="connsiteY99" fmla="*/ 115796 h 331788"/>
                <a:gd name="connsiteX100" fmla="*/ 52337 w 326253"/>
                <a:gd name="connsiteY100" fmla="*/ 115796 h 331788"/>
                <a:gd name="connsiteX101" fmla="*/ 48441 w 326253"/>
                <a:gd name="connsiteY101" fmla="*/ 111931 h 331788"/>
                <a:gd name="connsiteX102" fmla="*/ 48441 w 326253"/>
                <a:gd name="connsiteY102" fmla="*/ 99047 h 331788"/>
                <a:gd name="connsiteX103" fmla="*/ 41946 w 326253"/>
                <a:gd name="connsiteY103" fmla="*/ 82298 h 331788"/>
                <a:gd name="connsiteX104" fmla="*/ 34153 w 326253"/>
                <a:gd name="connsiteY104" fmla="*/ 60395 h 331788"/>
                <a:gd name="connsiteX105" fmla="*/ 62728 w 326253"/>
                <a:gd name="connsiteY105" fmla="*/ 33338 h 331788"/>
                <a:gd name="connsiteX106" fmla="*/ 195140 w 326253"/>
                <a:gd name="connsiteY106" fmla="*/ 26988 h 331788"/>
                <a:gd name="connsiteX107" fmla="*/ 254816 w 326253"/>
                <a:gd name="connsiteY107" fmla="*/ 86198 h 331788"/>
                <a:gd name="connsiteX108" fmla="*/ 195140 w 326253"/>
                <a:gd name="connsiteY108" fmla="*/ 169863 h 331788"/>
                <a:gd name="connsiteX109" fmla="*/ 134166 w 326253"/>
                <a:gd name="connsiteY109" fmla="*/ 86198 h 331788"/>
                <a:gd name="connsiteX110" fmla="*/ 195140 w 326253"/>
                <a:gd name="connsiteY110" fmla="*/ 26988 h 331788"/>
                <a:gd name="connsiteX111" fmla="*/ 103011 w 326253"/>
                <a:gd name="connsiteY111" fmla="*/ 14288 h 331788"/>
                <a:gd name="connsiteX112" fmla="*/ 104301 w 326253"/>
                <a:gd name="connsiteY112" fmla="*/ 19448 h 331788"/>
                <a:gd name="connsiteX113" fmla="*/ 91403 w 326253"/>
                <a:gd name="connsiteY113" fmla="*/ 33636 h 331788"/>
                <a:gd name="connsiteX114" fmla="*/ 88823 w 326253"/>
                <a:gd name="connsiteY114" fmla="*/ 34926 h 331788"/>
                <a:gd name="connsiteX115" fmla="*/ 87533 w 326253"/>
                <a:gd name="connsiteY115" fmla="*/ 34926 h 331788"/>
                <a:gd name="connsiteX116" fmla="*/ 86243 w 326253"/>
                <a:gd name="connsiteY116" fmla="*/ 29767 h 331788"/>
                <a:gd name="connsiteX117" fmla="*/ 99142 w 326253"/>
                <a:gd name="connsiteY117" fmla="*/ 15578 h 331788"/>
                <a:gd name="connsiteX118" fmla="*/ 103011 w 326253"/>
                <a:gd name="connsiteY118" fmla="*/ 14288 h 331788"/>
                <a:gd name="connsiteX119" fmla="*/ 21136 w 326253"/>
                <a:gd name="connsiteY119" fmla="*/ 14288 h 331788"/>
                <a:gd name="connsiteX120" fmla="*/ 26216 w 326253"/>
                <a:gd name="connsiteY120" fmla="*/ 15578 h 331788"/>
                <a:gd name="connsiteX121" fmla="*/ 37646 w 326253"/>
                <a:gd name="connsiteY121" fmla="*/ 29767 h 331788"/>
                <a:gd name="connsiteX122" fmla="*/ 37646 w 326253"/>
                <a:gd name="connsiteY122" fmla="*/ 34926 h 331788"/>
                <a:gd name="connsiteX123" fmla="*/ 35106 w 326253"/>
                <a:gd name="connsiteY123" fmla="*/ 34926 h 331788"/>
                <a:gd name="connsiteX124" fmla="*/ 32566 w 326253"/>
                <a:gd name="connsiteY124" fmla="*/ 33636 h 331788"/>
                <a:gd name="connsiteX125" fmla="*/ 21136 w 326253"/>
                <a:gd name="connsiteY125" fmla="*/ 19448 h 331788"/>
                <a:gd name="connsiteX126" fmla="*/ 19866 w 326253"/>
                <a:gd name="connsiteY126" fmla="*/ 16868 h 331788"/>
                <a:gd name="connsiteX127" fmla="*/ 21136 w 326253"/>
                <a:gd name="connsiteY127" fmla="*/ 14288 h 331788"/>
                <a:gd name="connsiteX128" fmla="*/ 61935 w 326253"/>
                <a:gd name="connsiteY128" fmla="*/ 0 h 331788"/>
                <a:gd name="connsiteX129" fmla="*/ 65904 w 326253"/>
                <a:gd name="connsiteY129" fmla="*/ 4048 h 331788"/>
                <a:gd name="connsiteX130" fmla="*/ 65904 w 326253"/>
                <a:gd name="connsiteY130" fmla="*/ 22940 h 331788"/>
                <a:gd name="connsiteX131" fmla="*/ 61935 w 326253"/>
                <a:gd name="connsiteY131" fmla="*/ 26988 h 331788"/>
                <a:gd name="connsiteX132" fmla="*/ 59289 w 326253"/>
                <a:gd name="connsiteY132" fmla="*/ 25639 h 331788"/>
                <a:gd name="connsiteX133" fmla="*/ 57966 w 326253"/>
                <a:gd name="connsiteY133" fmla="*/ 22940 h 331788"/>
                <a:gd name="connsiteX134" fmla="*/ 57966 w 326253"/>
                <a:gd name="connsiteY134" fmla="*/ 4048 h 331788"/>
                <a:gd name="connsiteX135" fmla="*/ 61935 w 326253"/>
                <a:gd name="connsiteY13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326253" h="331788">
                  <a:moveTo>
                    <a:pt x="78191" y="141987"/>
                  </a:moveTo>
                  <a:cubicBezTo>
                    <a:pt x="91111" y="145860"/>
                    <a:pt x="97571" y="158772"/>
                    <a:pt x="93695" y="171683"/>
                  </a:cubicBezTo>
                  <a:cubicBezTo>
                    <a:pt x="88527" y="187177"/>
                    <a:pt x="83359" y="202671"/>
                    <a:pt x="80775" y="215583"/>
                  </a:cubicBezTo>
                  <a:cubicBezTo>
                    <a:pt x="101447" y="209127"/>
                    <a:pt x="159586" y="183304"/>
                    <a:pt x="159586" y="183304"/>
                  </a:cubicBezTo>
                  <a:cubicBezTo>
                    <a:pt x="159586" y="183304"/>
                    <a:pt x="159586" y="183304"/>
                    <a:pt x="172506" y="171683"/>
                  </a:cubicBezTo>
                  <a:cubicBezTo>
                    <a:pt x="172506" y="171683"/>
                    <a:pt x="172506" y="171683"/>
                    <a:pt x="194470" y="192342"/>
                  </a:cubicBezTo>
                  <a:cubicBezTo>
                    <a:pt x="194470" y="192342"/>
                    <a:pt x="194470" y="192342"/>
                    <a:pt x="181550" y="285306"/>
                  </a:cubicBezTo>
                  <a:cubicBezTo>
                    <a:pt x="181550" y="285306"/>
                    <a:pt x="181550" y="285306"/>
                    <a:pt x="181550" y="286597"/>
                  </a:cubicBezTo>
                  <a:cubicBezTo>
                    <a:pt x="181550" y="286597"/>
                    <a:pt x="181550" y="286597"/>
                    <a:pt x="194470" y="304674"/>
                  </a:cubicBezTo>
                  <a:cubicBezTo>
                    <a:pt x="194470" y="304674"/>
                    <a:pt x="194470" y="304674"/>
                    <a:pt x="195762" y="304674"/>
                  </a:cubicBezTo>
                  <a:cubicBezTo>
                    <a:pt x="195762" y="304674"/>
                    <a:pt x="195762" y="304674"/>
                    <a:pt x="209974" y="286597"/>
                  </a:cubicBezTo>
                  <a:cubicBezTo>
                    <a:pt x="209974" y="285306"/>
                    <a:pt x="209974" y="285306"/>
                    <a:pt x="209974" y="285306"/>
                  </a:cubicBezTo>
                  <a:cubicBezTo>
                    <a:pt x="209974" y="285306"/>
                    <a:pt x="209974" y="285306"/>
                    <a:pt x="197054" y="192342"/>
                  </a:cubicBezTo>
                  <a:cubicBezTo>
                    <a:pt x="197054" y="192342"/>
                    <a:pt x="197054" y="192342"/>
                    <a:pt x="217726" y="171683"/>
                  </a:cubicBezTo>
                  <a:cubicBezTo>
                    <a:pt x="217726" y="171683"/>
                    <a:pt x="217726" y="171683"/>
                    <a:pt x="230646" y="183304"/>
                  </a:cubicBezTo>
                  <a:cubicBezTo>
                    <a:pt x="230646" y="183304"/>
                    <a:pt x="261654" y="196216"/>
                    <a:pt x="261654" y="196216"/>
                  </a:cubicBezTo>
                  <a:cubicBezTo>
                    <a:pt x="278450" y="205254"/>
                    <a:pt x="293953" y="223330"/>
                    <a:pt x="308165" y="255609"/>
                  </a:cubicBezTo>
                  <a:cubicBezTo>
                    <a:pt x="318501" y="276268"/>
                    <a:pt x="324961" y="294344"/>
                    <a:pt x="324961" y="295635"/>
                  </a:cubicBezTo>
                  <a:cubicBezTo>
                    <a:pt x="326253" y="298218"/>
                    <a:pt x="326253" y="300800"/>
                    <a:pt x="326253" y="304674"/>
                  </a:cubicBezTo>
                  <a:cubicBezTo>
                    <a:pt x="326253" y="305965"/>
                    <a:pt x="324961" y="316294"/>
                    <a:pt x="321085" y="331788"/>
                  </a:cubicBezTo>
                  <a:cubicBezTo>
                    <a:pt x="321085" y="331788"/>
                    <a:pt x="321085" y="331788"/>
                    <a:pt x="271990" y="331788"/>
                  </a:cubicBezTo>
                  <a:cubicBezTo>
                    <a:pt x="275866" y="318876"/>
                    <a:pt x="278450" y="309838"/>
                    <a:pt x="279742" y="304674"/>
                  </a:cubicBezTo>
                  <a:cubicBezTo>
                    <a:pt x="277158" y="299509"/>
                    <a:pt x="273282" y="289180"/>
                    <a:pt x="268114" y="278850"/>
                  </a:cubicBezTo>
                  <a:cubicBezTo>
                    <a:pt x="268114" y="278850"/>
                    <a:pt x="268114" y="278850"/>
                    <a:pt x="268114" y="331788"/>
                  </a:cubicBezTo>
                  <a:cubicBezTo>
                    <a:pt x="268114" y="331788"/>
                    <a:pt x="268114" y="331788"/>
                    <a:pt x="122119" y="331788"/>
                  </a:cubicBezTo>
                  <a:cubicBezTo>
                    <a:pt x="122119" y="331788"/>
                    <a:pt x="122119" y="331788"/>
                    <a:pt x="122119" y="250445"/>
                  </a:cubicBezTo>
                  <a:cubicBezTo>
                    <a:pt x="94987" y="260774"/>
                    <a:pt x="70439" y="267230"/>
                    <a:pt x="56227" y="267230"/>
                  </a:cubicBezTo>
                  <a:cubicBezTo>
                    <a:pt x="48475" y="267230"/>
                    <a:pt x="40723" y="263356"/>
                    <a:pt x="35555" y="256900"/>
                  </a:cubicBezTo>
                  <a:cubicBezTo>
                    <a:pt x="27803" y="245280"/>
                    <a:pt x="27803" y="229786"/>
                    <a:pt x="38139" y="193633"/>
                  </a:cubicBezTo>
                  <a:cubicBezTo>
                    <a:pt x="43307" y="175557"/>
                    <a:pt x="48475" y="157481"/>
                    <a:pt x="49767" y="156189"/>
                  </a:cubicBezTo>
                  <a:cubicBezTo>
                    <a:pt x="53643" y="144569"/>
                    <a:pt x="66563" y="138113"/>
                    <a:pt x="78191" y="141987"/>
                  </a:cubicBezTo>
                  <a:close/>
                  <a:moveTo>
                    <a:pt x="99575" y="82184"/>
                  </a:moveTo>
                  <a:lnTo>
                    <a:pt x="116954" y="90732"/>
                  </a:lnTo>
                  <a:cubicBezTo>
                    <a:pt x="118291" y="91954"/>
                    <a:pt x="118291" y="93175"/>
                    <a:pt x="116954" y="95617"/>
                  </a:cubicBezTo>
                  <a:cubicBezTo>
                    <a:pt x="116954" y="96838"/>
                    <a:pt x="115618" y="96838"/>
                    <a:pt x="114281" y="96838"/>
                  </a:cubicBezTo>
                  <a:cubicBezTo>
                    <a:pt x="114281" y="96838"/>
                    <a:pt x="112944" y="96838"/>
                    <a:pt x="112944" y="96838"/>
                  </a:cubicBezTo>
                  <a:cubicBezTo>
                    <a:pt x="112944" y="96838"/>
                    <a:pt x="112944" y="96838"/>
                    <a:pt x="95565" y="87069"/>
                  </a:cubicBezTo>
                  <a:cubicBezTo>
                    <a:pt x="94228" y="87069"/>
                    <a:pt x="92891" y="84627"/>
                    <a:pt x="94228" y="83405"/>
                  </a:cubicBezTo>
                  <a:cubicBezTo>
                    <a:pt x="95565" y="80963"/>
                    <a:pt x="96902" y="80963"/>
                    <a:pt x="99575" y="82184"/>
                  </a:cubicBezTo>
                  <a:close/>
                  <a:moveTo>
                    <a:pt x="24452" y="82184"/>
                  </a:moveTo>
                  <a:cubicBezTo>
                    <a:pt x="25687" y="80963"/>
                    <a:pt x="28157" y="80963"/>
                    <a:pt x="29391" y="83405"/>
                  </a:cubicBezTo>
                  <a:cubicBezTo>
                    <a:pt x="29391" y="84627"/>
                    <a:pt x="29391" y="87069"/>
                    <a:pt x="28157" y="87069"/>
                  </a:cubicBezTo>
                  <a:cubicBezTo>
                    <a:pt x="28157" y="87069"/>
                    <a:pt x="28157" y="87069"/>
                    <a:pt x="12105" y="96838"/>
                  </a:cubicBezTo>
                  <a:cubicBezTo>
                    <a:pt x="12105" y="96838"/>
                    <a:pt x="10870" y="96838"/>
                    <a:pt x="10870" y="96838"/>
                  </a:cubicBezTo>
                  <a:cubicBezTo>
                    <a:pt x="9635" y="96838"/>
                    <a:pt x="8400" y="96838"/>
                    <a:pt x="7166" y="95617"/>
                  </a:cubicBezTo>
                  <a:cubicBezTo>
                    <a:pt x="7166" y="93175"/>
                    <a:pt x="7166" y="91954"/>
                    <a:pt x="8400" y="90732"/>
                  </a:cubicBezTo>
                  <a:cubicBezTo>
                    <a:pt x="8400" y="90732"/>
                    <a:pt x="8400" y="90732"/>
                    <a:pt x="24452" y="82184"/>
                  </a:cubicBezTo>
                  <a:close/>
                  <a:moveTo>
                    <a:pt x="59100" y="61913"/>
                  </a:moveTo>
                  <a:cubicBezTo>
                    <a:pt x="59100" y="61913"/>
                    <a:pt x="57739" y="61913"/>
                    <a:pt x="57739" y="63274"/>
                  </a:cubicBezTo>
                  <a:cubicBezTo>
                    <a:pt x="57739" y="63274"/>
                    <a:pt x="56378" y="63274"/>
                    <a:pt x="56378" y="64635"/>
                  </a:cubicBezTo>
                  <a:cubicBezTo>
                    <a:pt x="56378" y="64635"/>
                    <a:pt x="56378" y="64635"/>
                    <a:pt x="61821" y="90488"/>
                  </a:cubicBezTo>
                  <a:lnTo>
                    <a:pt x="65903" y="64635"/>
                  </a:lnTo>
                  <a:cubicBezTo>
                    <a:pt x="65903" y="63274"/>
                    <a:pt x="65903" y="63274"/>
                    <a:pt x="65903" y="63274"/>
                  </a:cubicBezTo>
                  <a:cubicBezTo>
                    <a:pt x="65903" y="61913"/>
                    <a:pt x="64543" y="61913"/>
                    <a:pt x="64543" y="61913"/>
                  </a:cubicBezTo>
                  <a:cubicBezTo>
                    <a:pt x="64543" y="61913"/>
                    <a:pt x="63182" y="61913"/>
                    <a:pt x="63182" y="63274"/>
                  </a:cubicBezTo>
                  <a:cubicBezTo>
                    <a:pt x="63182" y="63274"/>
                    <a:pt x="61821" y="63274"/>
                    <a:pt x="61821" y="63274"/>
                  </a:cubicBezTo>
                  <a:cubicBezTo>
                    <a:pt x="60460" y="63274"/>
                    <a:pt x="60460" y="63274"/>
                    <a:pt x="60460" y="63274"/>
                  </a:cubicBezTo>
                  <a:cubicBezTo>
                    <a:pt x="59100" y="61913"/>
                    <a:pt x="59100" y="61913"/>
                    <a:pt x="59100" y="61913"/>
                  </a:cubicBezTo>
                  <a:close/>
                  <a:moveTo>
                    <a:pt x="121089" y="49213"/>
                  </a:moveTo>
                  <a:cubicBezTo>
                    <a:pt x="123659" y="49213"/>
                    <a:pt x="124944" y="50602"/>
                    <a:pt x="124944" y="53381"/>
                  </a:cubicBezTo>
                  <a:cubicBezTo>
                    <a:pt x="126229" y="54770"/>
                    <a:pt x="124944" y="56159"/>
                    <a:pt x="122374" y="57548"/>
                  </a:cubicBezTo>
                  <a:cubicBezTo>
                    <a:pt x="122374" y="57548"/>
                    <a:pt x="122374" y="57548"/>
                    <a:pt x="104382" y="60326"/>
                  </a:cubicBezTo>
                  <a:cubicBezTo>
                    <a:pt x="103097" y="60326"/>
                    <a:pt x="103097" y="60326"/>
                    <a:pt x="103097" y="60326"/>
                  </a:cubicBezTo>
                  <a:cubicBezTo>
                    <a:pt x="101812" y="60326"/>
                    <a:pt x="100526" y="58937"/>
                    <a:pt x="100526" y="57548"/>
                  </a:cubicBezTo>
                  <a:cubicBezTo>
                    <a:pt x="99241" y="56159"/>
                    <a:pt x="100526" y="53381"/>
                    <a:pt x="103097" y="53381"/>
                  </a:cubicBezTo>
                  <a:cubicBezTo>
                    <a:pt x="103097" y="53381"/>
                    <a:pt x="103097" y="53381"/>
                    <a:pt x="121089" y="49213"/>
                  </a:cubicBezTo>
                  <a:close/>
                  <a:moveTo>
                    <a:pt x="4308" y="49213"/>
                  </a:moveTo>
                  <a:cubicBezTo>
                    <a:pt x="4308" y="49213"/>
                    <a:pt x="4308" y="49213"/>
                    <a:pt x="22088" y="53381"/>
                  </a:cubicBezTo>
                  <a:cubicBezTo>
                    <a:pt x="24628" y="53381"/>
                    <a:pt x="24628" y="56159"/>
                    <a:pt x="24628" y="57548"/>
                  </a:cubicBezTo>
                  <a:cubicBezTo>
                    <a:pt x="24628" y="58937"/>
                    <a:pt x="23358" y="60326"/>
                    <a:pt x="22088" y="60326"/>
                  </a:cubicBezTo>
                  <a:cubicBezTo>
                    <a:pt x="20818" y="60326"/>
                    <a:pt x="20818" y="60326"/>
                    <a:pt x="20818" y="60326"/>
                  </a:cubicBezTo>
                  <a:cubicBezTo>
                    <a:pt x="20818" y="60326"/>
                    <a:pt x="20818" y="60326"/>
                    <a:pt x="3038" y="57548"/>
                  </a:cubicBezTo>
                  <a:cubicBezTo>
                    <a:pt x="498" y="56159"/>
                    <a:pt x="-772" y="54770"/>
                    <a:pt x="498" y="53381"/>
                  </a:cubicBezTo>
                  <a:cubicBezTo>
                    <a:pt x="498" y="50602"/>
                    <a:pt x="1768" y="49213"/>
                    <a:pt x="4308" y="49213"/>
                  </a:cubicBezTo>
                  <a:close/>
                  <a:moveTo>
                    <a:pt x="62728" y="41275"/>
                  </a:moveTo>
                  <a:cubicBezTo>
                    <a:pt x="50962" y="41275"/>
                    <a:pt x="40503" y="50271"/>
                    <a:pt x="40503" y="60552"/>
                  </a:cubicBezTo>
                  <a:cubicBezTo>
                    <a:pt x="40503" y="69548"/>
                    <a:pt x="44425" y="73403"/>
                    <a:pt x="47040" y="78544"/>
                  </a:cubicBezTo>
                  <a:cubicBezTo>
                    <a:pt x="50962" y="83684"/>
                    <a:pt x="54884" y="88825"/>
                    <a:pt x="54884" y="95250"/>
                  </a:cubicBezTo>
                  <a:cubicBezTo>
                    <a:pt x="54884" y="95250"/>
                    <a:pt x="54884" y="95250"/>
                    <a:pt x="58806" y="95250"/>
                  </a:cubicBezTo>
                  <a:cubicBezTo>
                    <a:pt x="58806" y="95250"/>
                    <a:pt x="58806" y="95250"/>
                    <a:pt x="53577" y="65692"/>
                  </a:cubicBezTo>
                  <a:cubicBezTo>
                    <a:pt x="53577" y="64407"/>
                    <a:pt x="53577" y="61837"/>
                    <a:pt x="54884" y="60552"/>
                  </a:cubicBezTo>
                  <a:cubicBezTo>
                    <a:pt x="56191" y="59267"/>
                    <a:pt x="58806" y="59267"/>
                    <a:pt x="60114" y="59267"/>
                  </a:cubicBezTo>
                  <a:cubicBezTo>
                    <a:pt x="61421" y="59267"/>
                    <a:pt x="61421" y="59267"/>
                    <a:pt x="62728" y="59267"/>
                  </a:cubicBezTo>
                  <a:cubicBezTo>
                    <a:pt x="64036" y="59267"/>
                    <a:pt x="64036" y="59267"/>
                    <a:pt x="65343" y="59267"/>
                  </a:cubicBezTo>
                  <a:cubicBezTo>
                    <a:pt x="66650" y="59267"/>
                    <a:pt x="69265" y="59267"/>
                    <a:pt x="70572" y="60552"/>
                  </a:cubicBezTo>
                  <a:cubicBezTo>
                    <a:pt x="70572" y="61837"/>
                    <a:pt x="71880" y="64407"/>
                    <a:pt x="71880" y="65692"/>
                  </a:cubicBezTo>
                  <a:cubicBezTo>
                    <a:pt x="71880" y="65692"/>
                    <a:pt x="71880" y="65692"/>
                    <a:pt x="66650" y="95250"/>
                  </a:cubicBezTo>
                  <a:cubicBezTo>
                    <a:pt x="66650" y="95250"/>
                    <a:pt x="66650" y="95250"/>
                    <a:pt x="69265" y="95250"/>
                  </a:cubicBezTo>
                  <a:cubicBezTo>
                    <a:pt x="70572" y="88825"/>
                    <a:pt x="74494" y="83684"/>
                    <a:pt x="77109" y="78544"/>
                  </a:cubicBezTo>
                  <a:cubicBezTo>
                    <a:pt x="81031" y="73403"/>
                    <a:pt x="84953" y="69548"/>
                    <a:pt x="84953" y="60552"/>
                  </a:cubicBezTo>
                  <a:cubicBezTo>
                    <a:pt x="84953" y="50271"/>
                    <a:pt x="74494" y="41275"/>
                    <a:pt x="62728" y="41275"/>
                  </a:cubicBezTo>
                  <a:close/>
                  <a:moveTo>
                    <a:pt x="62728" y="33338"/>
                  </a:moveTo>
                  <a:cubicBezTo>
                    <a:pt x="78315" y="33338"/>
                    <a:pt x="91303" y="46222"/>
                    <a:pt x="91303" y="60395"/>
                  </a:cubicBezTo>
                  <a:cubicBezTo>
                    <a:pt x="91303" y="70702"/>
                    <a:pt x="87407" y="77144"/>
                    <a:pt x="83510" y="82298"/>
                  </a:cubicBezTo>
                  <a:cubicBezTo>
                    <a:pt x="79613" y="87451"/>
                    <a:pt x="77016" y="92605"/>
                    <a:pt x="77016" y="99047"/>
                  </a:cubicBezTo>
                  <a:cubicBezTo>
                    <a:pt x="77016" y="99047"/>
                    <a:pt x="77016" y="99047"/>
                    <a:pt x="75717" y="111931"/>
                  </a:cubicBezTo>
                  <a:cubicBezTo>
                    <a:pt x="75717" y="114508"/>
                    <a:pt x="74418" y="115796"/>
                    <a:pt x="73119" y="115796"/>
                  </a:cubicBezTo>
                  <a:cubicBezTo>
                    <a:pt x="73119" y="115796"/>
                    <a:pt x="73119" y="115796"/>
                    <a:pt x="70521" y="115796"/>
                  </a:cubicBezTo>
                  <a:cubicBezTo>
                    <a:pt x="69223" y="119661"/>
                    <a:pt x="66625" y="122238"/>
                    <a:pt x="62728" y="122238"/>
                  </a:cubicBezTo>
                  <a:cubicBezTo>
                    <a:pt x="58832" y="122238"/>
                    <a:pt x="54935" y="119661"/>
                    <a:pt x="54935" y="115796"/>
                  </a:cubicBezTo>
                  <a:cubicBezTo>
                    <a:pt x="54935" y="115796"/>
                    <a:pt x="54935" y="115796"/>
                    <a:pt x="52337" y="115796"/>
                  </a:cubicBezTo>
                  <a:cubicBezTo>
                    <a:pt x="51038" y="115796"/>
                    <a:pt x="48441" y="114508"/>
                    <a:pt x="48441" y="111931"/>
                  </a:cubicBezTo>
                  <a:cubicBezTo>
                    <a:pt x="48441" y="111931"/>
                    <a:pt x="48441" y="111931"/>
                    <a:pt x="48441" y="99047"/>
                  </a:cubicBezTo>
                  <a:cubicBezTo>
                    <a:pt x="48441" y="92605"/>
                    <a:pt x="44544" y="87451"/>
                    <a:pt x="41946" y="82298"/>
                  </a:cubicBezTo>
                  <a:cubicBezTo>
                    <a:pt x="38050" y="77144"/>
                    <a:pt x="34153" y="70702"/>
                    <a:pt x="34153" y="60395"/>
                  </a:cubicBezTo>
                  <a:cubicBezTo>
                    <a:pt x="34153" y="46222"/>
                    <a:pt x="47142" y="33338"/>
                    <a:pt x="62728" y="33338"/>
                  </a:cubicBezTo>
                  <a:close/>
                  <a:moveTo>
                    <a:pt x="195140" y="26988"/>
                  </a:moveTo>
                  <a:cubicBezTo>
                    <a:pt x="237951" y="26988"/>
                    <a:pt x="254816" y="48870"/>
                    <a:pt x="254816" y="86198"/>
                  </a:cubicBezTo>
                  <a:cubicBezTo>
                    <a:pt x="253519" y="138971"/>
                    <a:pt x="228870" y="169863"/>
                    <a:pt x="195140" y="169863"/>
                  </a:cubicBezTo>
                  <a:cubicBezTo>
                    <a:pt x="160112" y="169863"/>
                    <a:pt x="135464" y="138971"/>
                    <a:pt x="134166" y="86198"/>
                  </a:cubicBezTo>
                  <a:cubicBezTo>
                    <a:pt x="134166" y="48870"/>
                    <a:pt x="152329" y="26988"/>
                    <a:pt x="195140" y="26988"/>
                  </a:cubicBezTo>
                  <a:close/>
                  <a:moveTo>
                    <a:pt x="103011" y="14288"/>
                  </a:moveTo>
                  <a:cubicBezTo>
                    <a:pt x="105591" y="15578"/>
                    <a:pt x="105591" y="18158"/>
                    <a:pt x="104301" y="19448"/>
                  </a:cubicBezTo>
                  <a:cubicBezTo>
                    <a:pt x="104301" y="19448"/>
                    <a:pt x="104301" y="19448"/>
                    <a:pt x="91403" y="33636"/>
                  </a:cubicBezTo>
                  <a:cubicBezTo>
                    <a:pt x="91403" y="34926"/>
                    <a:pt x="90113" y="34926"/>
                    <a:pt x="88823" y="34926"/>
                  </a:cubicBezTo>
                  <a:cubicBezTo>
                    <a:pt x="88823" y="34926"/>
                    <a:pt x="87533" y="34926"/>
                    <a:pt x="87533" y="34926"/>
                  </a:cubicBezTo>
                  <a:cubicBezTo>
                    <a:pt x="86243" y="33636"/>
                    <a:pt x="84953" y="31057"/>
                    <a:pt x="86243" y="29767"/>
                  </a:cubicBezTo>
                  <a:cubicBezTo>
                    <a:pt x="86243" y="29767"/>
                    <a:pt x="86243" y="29767"/>
                    <a:pt x="99142" y="15578"/>
                  </a:cubicBezTo>
                  <a:cubicBezTo>
                    <a:pt x="100432" y="14288"/>
                    <a:pt x="101722" y="14288"/>
                    <a:pt x="103011" y="14288"/>
                  </a:cubicBezTo>
                  <a:close/>
                  <a:moveTo>
                    <a:pt x="21136" y="14288"/>
                  </a:moveTo>
                  <a:cubicBezTo>
                    <a:pt x="22406" y="14288"/>
                    <a:pt x="24946" y="14288"/>
                    <a:pt x="26216" y="15578"/>
                  </a:cubicBezTo>
                  <a:cubicBezTo>
                    <a:pt x="26216" y="15578"/>
                    <a:pt x="26216" y="15578"/>
                    <a:pt x="37646" y="29767"/>
                  </a:cubicBezTo>
                  <a:cubicBezTo>
                    <a:pt x="38916" y="31057"/>
                    <a:pt x="38916" y="33636"/>
                    <a:pt x="37646" y="34926"/>
                  </a:cubicBezTo>
                  <a:cubicBezTo>
                    <a:pt x="37646" y="34926"/>
                    <a:pt x="36376" y="34926"/>
                    <a:pt x="35106" y="34926"/>
                  </a:cubicBezTo>
                  <a:cubicBezTo>
                    <a:pt x="35106" y="34926"/>
                    <a:pt x="33836" y="34926"/>
                    <a:pt x="32566" y="33636"/>
                  </a:cubicBezTo>
                  <a:lnTo>
                    <a:pt x="21136" y="19448"/>
                  </a:lnTo>
                  <a:cubicBezTo>
                    <a:pt x="21136" y="19448"/>
                    <a:pt x="19866" y="18158"/>
                    <a:pt x="19866" y="16868"/>
                  </a:cubicBezTo>
                  <a:cubicBezTo>
                    <a:pt x="19866" y="16868"/>
                    <a:pt x="21136" y="15578"/>
                    <a:pt x="21136" y="14288"/>
                  </a:cubicBezTo>
                  <a:close/>
                  <a:moveTo>
                    <a:pt x="61935" y="0"/>
                  </a:moveTo>
                  <a:cubicBezTo>
                    <a:pt x="63258" y="0"/>
                    <a:pt x="65904" y="1349"/>
                    <a:pt x="65904" y="4048"/>
                  </a:cubicBezTo>
                  <a:cubicBezTo>
                    <a:pt x="65904" y="4048"/>
                    <a:pt x="65904" y="4048"/>
                    <a:pt x="65904" y="22940"/>
                  </a:cubicBezTo>
                  <a:cubicBezTo>
                    <a:pt x="65904" y="25639"/>
                    <a:pt x="63258" y="26988"/>
                    <a:pt x="61935" y="26988"/>
                  </a:cubicBezTo>
                  <a:cubicBezTo>
                    <a:pt x="60612" y="26988"/>
                    <a:pt x="60612" y="26988"/>
                    <a:pt x="59289" y="25639"/>
                  </a:cubicBezTo>
                  <a:cubicBezTo>
                    <a:pt x="59289" y="25639"/>
                    <a:pt x="57966" y="24289"/>
                    <a:pt x="57966" y="22940"/>
                  </a:cubicBezTo>
                  <a:cubicBezTo>
                    <a:pt x="57966" y="22940"/>
                    <a:pt x="57966" y="22940"/>
                    <a:pt x="57966" y="4048"/>
                  </a:cubicBezTo>
                  <a:cubicBezTo>
                    <a:pt x="57966" y="1349"/>
                    <a:pt x="59289" y="0"/>
                    <a:pt x="61935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Freeform: Shape 10">
              <a:extLst>
                <a:ext uri="{FF2B5EF4-FFF2-40B4-BE49-F238E27FC236}">
                  <a16:creationId xmlns:a16="http://schemas.microsoft.com/office/drawing/2014/main" id="{052268BA-9141-4A74-A68A-E934971DF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5334" y="1631267"/>
              <a:ext cx="443224" cy="456878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DF9FE44-DB9A-4FC3-B6EB-CD9EE326F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594" y="3415403"/>
              <a:ext cx="151409" cy="48842"/>
            </a:xfrm>
            <a:custGeom>
              <a:avLst/>
              <a:gdLst/>
              <a:ahLst/>
              <a:cxnLst>
                <a:cxn ang="0">
                  <a:pos x="83" y="21"/>
                </a:cxn>
                <a:cxn ang="0">
                  <a:pos x="77" y="12"/>
                </a:cxn>
                <a:cxn ang="0">
                  <a:pos x="75" y="0"/>
                </a:cxn>
                <a:cxn ang="0">
                  <a:pos x="17" y="0"/>
                </a:cxn>
                <a:cxn ang="0">
                  <a:pos x="15" y="12"/>
                </a:cxn>
                <a:cxn ang="0">
                  <a:pos x="9" y="21"/>
                </a:cxn>
                <a:cxn ang="0">
                  <a:pos x="4" y="28"/>
                </a:cxn>
                <a:cxn ang="0">
                  <a:pos x="46" y="28"/>
                </a:cxn>
                <a:cxn ang="0">
                  <a:pos x="88" y="28"/>
                </a:cxn>
                <a:cxn ang="0">
                  <a:pos x="83" y="21"/>
                </a:cxn>
              </a:cxnLst>
              <a:rect l="0" t="0" r="r" b="b"/>
              <a:pathLst>
                <a:path w="92" h="29">
                  <a:moveTo>
                    <a:pt x="83" y="21"/>
                  </a:moveTo>
                  <a:cubicBezTo>
                    <a:pt x="78" y="17"/>
                    <a:pt x="77" y="12"/>
                    <a:pt x="77" y="12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4" y="17"/>
                    <a:pt x="9" y="21"/>
                  </a:cubicBezTo>
                  <a:cubicBezTo>
                    <a:pt x="4" y="25"/>
                    <a:pt x="0" y="28"/>
                    <a:pt x="4" y="28"/>
                  </a:cubicBezTo>
                  <a:cubicBezTo>
                    <a:pt x="8" y="29"/>
                    <a:pt x="43" y="28"/>
                    <a:pt x="46" y="28"/>
                  </a:cubicBezTo>
                  <a:cubicBezTo>
                    <a:pt x="49" y="28"/>
                    <a:pt x="84" y="29"/>
                    <a:pt x="88" y="28"/>
                  </a:cubicBezTo>
                  <a:cubicBezTo>
                    <a:pt x="92" y="28"/>
                    <a:pt x="88" y="25"/>
                    <a:pt x="83" y="2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E06BEC5-609A-4CB0-841B-BF8A4401F6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169" y="3220036"/>
              <a:ext cx="149781" cy="87915"/>
            </a:xfrm>
            <a:custGeom>
              <a:avLst/>
              <a:gdLst/>
              <a:ahLst/>
              <a:cxnLst>
                <a:cxn ang="0">
                  <a:pos x="16" y="45"/>
                </a:cxn>
                <a:cxn ang="0">
                  <a:pos x="38" y="25"/>
                </a:cxn>
                <a:cxn ang="0">
                  <a:pos x="64" y="42"/>
                </a:cxn>
                <a:cxn ang="0">
                  <a:pos x="16" y="45"/>
                </a:cxn>
              </a:cxnLst>
              <a:rect l="0" t="0" r="r" b="b"/>
              <a:pathLst>
                <a:path w="91" h="53">
                  <a:moveTo>
                    <a:pt x="16" y="45"/>
                  </a:moveTo>
                  <a:cubicBezTo>
                    <a:pt x="31" y="45"/>
                    <a:pt x="33" y="41"/>
                    <a:pt x="38" y="25"/>
                  </a:cubicBezTo>
                  <a:cubicBezTo>
                    <a:pt x="48" y="0"/>
                    <a:pt x="91" y="31"/>
                    <a:pt x="64" y="42"/>
                  </a:cubicBezTo>
                  <a:cubicBezTo>
                    <a:pt x="38" y="53"/>
                    <a:pt x="0" y="45"/>
                    <a:pt x="16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3C77DBF-BE07-415A-B9A2-C532E76FA2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3667" y="3010017"/>
              <a:ext cx="206763" cy="248279"/>
            </a:xfrm>
            <a:custGeom>
              <a:avLst/>
              <a:gdLst/>
              <a:ahLst/>
              <a:cxnLst>
                <a:cxn ang="0">
                  <a:pos x="117" y="6"/>
                </a:cxn>
                <a:cxn ang="0">
                  <a:pos x="89" y="13"/>
                </a:cxn>
                <a:cxn ang="0">
                  <a:pos x="8" y="128"/>
                </a:cxn>
                <a:cxn ang="0">
                  <a:pos x="8" y="142"/>
                </a:cxn>
                <a:cxn ang="0">
                  <a:pos x="21" y="139"/>
                </a:cxn>
                <a:cxn ang="0">
                  <a:pos x="116" y="35"/>
                </a:cxn>
                <a:cxn ang="0">
                  <a:pos x="117" y="6"/>
                </a:cxn>
                <a:cxn ang="0">
                  <a:pos x="96" y="20"/>
                </a:cxn>
                <a:cxn ang="0">
                  <a:pos x="91" y="15"/>
                </a:cxn>
                <a:cxn ang="0">
                  <a:pos x="109" y="8"/>
                </a:cxn>
                <a:cxn ang="0">
                  <a:pos x="96" y="20"/>
                </a:cxn>
              </a:cxnLst>
              <a:rect l="0" t="0" r="r" b="b"/>
              <a:pathLst>
                <a:path w="125" h="149">
                  <a:moveTo>
                    <a:pt x="117" y="6"/>
                  </a:moveTo>
                  <a:cubicBezTo>
                    <a:pt x="109" y="0"/>
                    <a:pt x="97" y="3"/>
                    <a:pt x="89" y="13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0" y="138"/>
                    <a:pt x="0" y="136"/>
                    <a:pt x="8" y="142"/>
                  </a:cubicBezTo>
                  <a:cubicBezTo>
                    <a:pt x="15" y="148"/>
                    <a:pt x="14" y="149"/>
                    <a:pt x="21" y="139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24" y="25"/>
                    <a:pt x="125" y="12"/>
                    <a:pt x="117" y="6"/>
                  </a:cubicBezTo>
                  <a:close/>
                  <a:moveTo>
                    <a:pt x="96" y="20"/>
                  </a:moveTo>
                  <a:cubicBezTo>
                    <a:pt x="96" y="20"/>
                    <a:pt x="95" y="19"/>
                    <a:pt x="91" y="15"/>
                  </a:cubicBezTo>
                  <a:cubicBezTo>
                    <a:pt x="97" y="6"/>
                    <a:pt x="109" y="8"/>
                    <a:pt x="109" y="8"/>
                  </a:cubicBezTo>
                  <a:cubicBezTo>
                    <a:pt x="98" y="14"/>
                    <a:pt x="96" y="20"/>
                    <a:pt x="9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A364F1A-6639-48DE-8E05-C90FFD120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858" y="3084908"/>
              <a:ext cx="468880" cy="312587"/>
            </a:xfrm>
            <a:custGeom>
              <a:avLst/>
              <a:gdLst/>
              <a:ahLst/>
              <a:cxnLst>
                <a:cxn ang="0">
                  <a:pos x="273" y="0"/>
                </a:cxn>
                <a:cxn ang="0">
                  <a:pos x="237" y="0"/>
                </a:cxn>
                <a:cxn ang="0">
                  <a:pos x="222" y="17"/>
                </a:cxn>
                <a:cxn ang="0">
                  <a:pos x="267" y="17"/>
                </a:cxn>
                <a:cxn ang="0">
                  <a:pos x="267" y="154"/>
                </a:cxn>
                <a:cxn ang="0">
                  <a:pos x="17" y="154"/>
                </a:cxn>
                <a:cxn ang="0">
                  <a:pos x="17" y="17"/>
                </a:cxn>
                <a:cxn ang="0">
                  <a:pos x="162" y="17"/>
                </a:cxn>
                <a:cxn ang="0">
                  <a:pos x="174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176"/>
                </a:cxn>
                <a:cxn ang="0">
                  <a:pos x="11" y="188"/>
                </a:cxn>
                <a:cxn ang="0">
                  <a:pos x="273" y="188"/>
                </a:cxn>
                <a:cxn ang="0">
                  <a:pos x="284" y="176"/>
                </a:cxn>
                <a:cxn ang="0">
                  <a:pos x="284" y="11"/>
                </a:cxn>
                <a:cxn ang="0">
                  <a:pos x="273" y="0"/>
                </a:cxn>
              </a:cxnLst>
              <a:rect l="0" t="0" r="r" b="b"/>
              <a:pathLst>
                <a:path w="284" h="188">
                  <a:moveTo>
                    <a:pt x="273" y="0"/>
                  </a:moveTo>
                  <a:cubicBezTo>
                    <a:pt x="237" y="0"/>
                    <a:pt x="237" y="0"/>
                    <a:pt x="237" y="0"/>
                  </a:cubicBezTo>
                  <a:cubicBezTo>
                    <a:pt x="222" y="17"/>
                    <a:pt x="222" y="17"/>
                    <a:pt x="222" y="17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7" y="154"/>
                    <a:pt x="267" y="154"/>
                    <a:pt x="267" y="154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2" y="17"/>
                    <a:pt x="162" y="17"/>
                    <a:pt x="162" y="17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3"/>
                    <a:pt x="5" y="188"/>
                    <a:pt x="11" y="188"/>
                  </a:cubicBezTo>
                  <a:cubicBezTo>
                    <a:pt x="273" y="188"/>
                    <a:pt x="273" y="188"/>
                    <a:pt x="273" y="188"/>
                  </a:cubicBezTo>
                  <a:cubicBezTo>
                    <a:pt x="279" y="188"/>
                    <a:pt x="284" y="183"/>
                    <a:pt x="284" y="176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5"/>
                    <a:pt x="279" y="0"/>
                    <a:pt x="273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B0A468DB-48FC-47F3-81CC-0FD582D14DF8}"/>
              </a:ext>
            </a:extLst>
          </p:cNvPr>
          <p:cNvSpPr/>
          <p:nvPr/>
        </p:nvSpPr>
        <p:spPr>
          <a:xfrm>
            <a:off x="3985153" y="290304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4851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公司简介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1463932-10F7-4937-9251-401100D135F2}"/>
              </a:ext>
            </a:extLst>
          </p:cNvPr>
          <p:cNvSpPr txBox="1"/>
          <p:nvPr/>
        </p:nvSpPr>
        <p:spPr>
          <a:xfrm>
            <a:off x="695042" y="181328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id="{D8DF264E-22B9-4BC8-B128-59DDD2015D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899" y="160694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722AED6-15E5-4346-833A-486B5F877F33}"/>
              </a:ext>
            </a:extLst>
          </p:cNvPr>
          <p:cNvSpPr txBox="1"/>
          <p:nvPr/>
        </p:nvSpPr>
        <p:spPr>
          <a:xfrm>
            <a:off x="696324" y="349440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DCBDF5B1-C413-4FC0-9AC9-F0E550EDFA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181" y="3288062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C7DAF8E-F825-439A-B351-7D78E5E6730C}"/>
              </a:ext>
            </a:extLst>
          </p:cNvPr>
          <p:cNvSpPr txBox="1"/>
          <p:nvPr/>
        </p:nvSpPr>
        <p:spPr>
          <a:xfrm>
            <a:off x="6404773" y="175955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135FDBE-9D82-4CAA-A597-85E029B21A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4630" y="155321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C0224B7-1956-4886-BFE6-64135B9668A4}"/>
              </a:ext>
            </a:extLst>
          </p:cNvPr>
          <p:cNvSpPr txBox="1"/>
          <p:nvPr/>
        </p:nvSpPr>
        <p:spPr>
          <a:xfrm>
            <a:off x="6406055" y="344067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7" name="Rectangle 24">
            <a:extLst>
              <a:ext uri="{FF2B5EF4-FFF2-40B4-BE49-F238E27FC236}">
                <a16:creationId xmlns:a16="http://schemas.microsoft.com/office/drawing/2014/main" id="{AB8E531C-2004-4F09-9545-7BF9B0E069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5912" y="3234332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025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AutoShape 17">
            <a:extLst>
              <a:ext uri="{FF2B5EF4-FFF2-40B4-BE49-F238E27FC236}">
                <a16:creationId xmlns:a16="http://schemas.microsoft.com/office/drawing/2014/main" id="{6F053D73-663E-47EB-A2EE-029956F402EA}"/>
              </a:ext>
            </a:extLst>
          </p:cNvPr>
          <p:cNvCxnSpPr>
            <a:cxnSpLocks noChangeShapeType="1"/>
          </p:cNvCxnSpPr>
          <p:nvPr/>
        </p:nvCxnSpPr>
        <p:spPr bwMode="gray">
          <a:xfrm>
            <a:off x="246957" y="305235"/>
            <a:ext cx="20510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5686A2D0-5551-47B2-998B-BD1A79403DFC}"/>
              </a:ext>
            </a:extLst>
          </p:cNvPr>
          <p:cNvSpPr txBox="1"/>
          <p:nvPr/>
        </p:nvSpPr>
        <p:spPr>
          <a:xfrm>
            <a:off x="415634" y="59634"/>
            <a:ext cx="907840" cy="245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4" name="AutoShape 13">
            <a:extLst>
              <a:ext uri="{FF2B5EF4-FFF2-40B4-BE49-F238E27FC236}">
                <a16:creationId xmlns:a16="http://schemas.microsoft.com/office/drawing/2014/main" id="{42A14B6A-315C-44E9-9B12-0E64BD1F94F2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1770" y="85502"/>
            <a:ext cx="193864" cy="193864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endParaRPr lang="zh-CN" altLang="en-US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0886CEC-B573-4313-8E42-58310974DD8B}"/>
              </a:ext>
            </a:extLst>
          </p:cNvPr>
          <p:cNvSpPr/>
          <p:nvPr/>
        </p:nvSpPr>
        <p:spPr>
          <a:xfrm>
            <a:off x="1007901" y="59634"/>
            <a:ext cx="118494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77D4B88-DBC2-45C4-9CA9-1F85783596E3}"/>
              </a:ext>
            </a:extLst>
          </p:cNvPr>
          <p:cNvSpPr/>
          <p:nvPr/>
        </p:nvSpPr>
        <p:spPr>
          <a:xfrm>
            <a:off x="4843789" y="3303435"/>
            <a:ext cx="385053" cy="385053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C76CD07-A700-4B62-8BDA-B87CD91697CD}"/>
              </a:ext>
            </a:extLst>
          </p:cNvPr>
          <p:cNvSpPr/>
          <p:nvPr/>
        </p:nvSpPr>
        <p:spPr>
          <a:xfrm>
            <a:off x="5477510" y="3303435"/>
            <a:ext cx="385053" cy="38505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F452E357-3D2E-43FC-9F91-6CD4C9F61AFC}"/>
              </a:ext>
            </a:extLst>
          </p:cNvPr>
          <p:cNvSpPr/>
          <p:nvPr/>
        </p:nvSpPr>
        <p:spPr>
          <a:xfrm>
            <a:off x="6111231" y="3303435"/>
            <a:ext cx="385053" cy="385053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B3E3155-9F47-4DDE-80EB-B8FDDA355196}"/>
              </a:ext>
            </a:extLst>
          </p:cNvPr>
          <p:cNvSpPr/>
          <p:nvPr/>
        </p:nvSpPr>
        <p:spPr>
          <a:xfrm>
            <a:off x="6744952" y="3303435"/>
            <a:ext cx="385053" cy="38505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10" name="椭圆 12">
            <a:extLst>
              <a:ext uri="{FF2B5EF4-FFF2-40B4-BE49-F238E27FC236}">
                <a16:creationId xmlns:a16="http://schemas.microsoft.com/office/drawing/2014/main" id="{2B81D3FE-FBC7-44BD-8B22-3966BE300111}"/>
              </a:ext>
            </a:extLst>
          </p:cNvPr>
          <p:cNvSpPr/>
          <p:nvPr/>
        </p:nvSpPr>
        <p:spPr>
          <a:xfrm>
            <a:off x="4938514" y="3386258"/>
            <a:ext cx="195604" cy="219408"/>
          </a:xfrm>
          <a:custGeom>
            <a:avLst/>
            <a:gdLst>
              <a:gd name="connsiteX0" fmla="*/ 199932 w 300038"/>
              <a:gd name="connsiteY0" fmla="*/ 273051 h 336551"/>
              <a:gd name="connsiteX1" fmla="*/ 192088 w 300038"/>
              <a:gd name="connsiteY1" fmla="*/ 280989 h 336551"/>
              <a:gd name="connsiteX2" fmla="*/ 192088 w 300038"/>
              <a:gd name="connsiteY2" fmla="*/ 306124 h 336551"/>
              <a:gd name="connsiteX3" fmla="*/ 199932 w 300038"/>
              <a:gd name="connsiteY3" fmla="*/ 312739 h 336551"/>
              <a:gd name="connsiteX4" fmla="*/ 250919 w 300038"/>
              <a:gd name="connsiteY4" fmla="*/ 312739 h 336551"/>
              <a:gd name="connsiteX5" fmla="*/ 258763 w 300038"/>
              <a:gd name="connsiteY5" fmla="*/ 306124 h 336551"/>
              <a:gd name="connsiteX6" fmla="*/ 258763 w 300038"/>
              <a:gd name="connsiteY6" fmla="*/ 280989 h 336551"/>
              <a:gd name="connsiteX7" fmla="*/ 250919 w 300038"/>
              <a:gd name="connsiteY7" fmla="*/ 273051 h 336551"/>
              <a:gd name="connsiteX8" fmla="*/ 199932 w 300038"/>
              <a:gd name="connsiteY8" fmla="*/ 273051 h 336551"/>
              <a:gd name="connsiteX9" fmla="*/ 101328 w 300038"/>
              <a:gd name="connsiteY9" fmla="*/ 196851 h 336551"/>
              <a:gd name="connsiteX10" fmla="*/ 107908 w 300038"/>
              <a:gd name="connsiteY10" fmla="*/ 196851 h 336551"/>
              <a:gd name="connsiteX11" fmla="*/ 111856 w 300038"/>
              <a:gd name="connsiteY11" fmla="*/ 202123 h 336551"/>
              <a:gd name="connsiteX12" fmla="*/ 128964 w 300038"/>
              <a:gd name="connsiteY12" fmla="*/ 248250 h 336551"/>
              <a:gd name="connsiteX13" fmla="*/ 131595 w 300038"/>
              <a:gd name="connsiteY13" fmla="*/ 239025 h 336551"/>
              <a:gd name="connsiteX14" fmla="*/ 126332 w 300038"/>
              <a:gd name="connsiteY14" fmla="*/ 225845 h 336551"/>
              <a:gd name="connsiteX15" fmla="*/ 127648 w 300038"/>
              <a:gd name="connsiteY15" fmla="*/ 217938 h 336551"/>
              <a:gd name="connsiteX16" fmla="*/ 132911 w 300038"/>
              <a:gd name="connsiteY16" fmla="*/ 215302 h 336551"/>
              <a:gd name="connsiteX17" fmla="*/ 167126 w 300038"/>
              <a:gd name="connsiteY17" fmla="*/ 215302 h 336551"/>
              <a:gd name="connsiteX18" fmla="*/ 172390 w 300038"/>
              <a:gd name="connsiteY18" fmla="*/ 217938 h 336551"/>
              <a:gd name="connsiteX19" fmla="*/ 173706 w 300038"/>
              <a:gd name="connsiteY19" fmla="*/ 225845 h 336551"/>
              <a:gd name="connsiteX20" fmla="*/ 168442 w 300038"/>
              <a:gd name="connsiteY20" fmla="*/ 239025 h 336551"/>
              <a:gd name="connsiteX21" fmla="*/ 171074 w 300038"/>
              <a:gd name="connsiteY21" fmla="*/ 248250 h 336551"/>
              <a:gd name="connsiteX22" fmla="*/ 188182 w 300038"/>
              <a:gd name="connsiteY22" fmla="*/ 202123 h 336551"/>
              <a:gd name="connsiteX23" fmla="*/ 192130 w 300038"/>
              <a:gd name="connsiteY23" fmla="*/ 196851 h 336551"/>
              <a:gd name="connsiteX24" fmla="*/ 198710 w 300038"/>
              <a:gd name="connsiteY24" fmla="*/ 196851 h 336551"/>
              <a:gd name="connsiteX25" fmla="*/ 265823 w 300038"/>
              <a:gd name="connsiteY25" fmla="*/ 224527 h 336551"/>
              <a:gd name="connsiteX26" fmla="*/ 300038 w 300038"/>
              <a:gd name="connsiteY26" fmla="*/ 274609 h 336551"/>
              <a:gd name="connsiteX27" fmla="*/ 300038 w 300038"/>
              <a:gd name="connsiteY27" fmla="*/ 328643 h 336551"/>
              <a:gd name="connsiteX28" fmla="*/ 292142 w 300038"/>
              <a:gd name="connsiteY28" fmla="*/ 336551 h 336551"/>
              <a:gd name="connsiteX29" fmla="*/ 7896 w 300038"/>
              <a:gd name="connsiteY29" fmla="*/ 336551 h 336551"/>
              <a:gd name="connsiteX30" fmla="*/ 0 w 300038"/>
              <a:gd name="connsiteY30" fmla="*/ 328643 h 336551"/>
              <a:gd name="connsiteX31" fmla="*/ 0 w 300038"/>
              <a:gd name="connsiteY31" fmla="*/ 274609 h 336551"/>
              <a:gd name="connsiteX32" fmla="*/ 34215 w 300038"/>
              <a:gd name="connsiteY32" fmla="*/ 224527 h 336551"/>
              <a:gd name="connsiteX33" fmla="*/ 101328 w 300038"/>
              <a:gd name="connsiteY33" fmla="*/ 196851 h 336551"/>
              <a:gd name="connsiteX34" fmla="*/ 155328 w 300038"/>
              <a:gd name="connsiteY34" fmla="*/ 0 h 336551"/>
              <a:gd name="connsiteX35" fmla="*/ 201775 w 300038"/>
              <a:gd name="connsiteY35" fmla="*/ 15854 h 336551"/>
              <a:gd name="connsiteX36" fmla="*/ 223008 w 300038"/>
              <a:gd name="connsiteY36" fmla="*/ 79268 h 336551"/>
              <a:gd name="connsiteX37" fmla="*/ 224335 w 300038"/>
              <a:gd name="connsiteY37" fmla="*/ 93801 h 336551"/>
              <a:gd name="connsiteX38" fmla="*/ 229643 w 300038"/>
              <a:gd name="connsiteY38" fmla="*/ 100407 h 336551"/>
              <a:gd name="connsiteX39" fmla="*/ 232297 w 300038"/>
              <a:gd name="connsiteY39" fmla="*/ 125508 h 336551"/>
              <a:gd name="connsiteX40" fmla="*/ 208410 w 300038"/>
              <a:gd name="connsiteY40" fmla="*/ 151931 h 336551"/>
              <a:gd name="connsiteX41" fmla="*/ 185850 w 300038"/>
              <a:gd name="connsiteY41" fmla="*/ 183639 h 336551"/>
              <a:gd name="connsiteX42" fmla="*/ 172579 w 300038"/>
              <a:gd name="connsiteY42" fmla="*/ 192887 h 336551"/>
              <a:gd name="connsiteX43" fmla="*/ 150019 w 300038"/>
              <a:gd name="connsiteY43" fmla="*/ 196850 h 336551"/>
              <a:gd name="connsiteX44" fmla="*/ 127459 w 300038"/>
              <a:gd name="connsiteY44" fmla="*/ 192887 h 336551"/>
              <a:gd name="connsiteX45" fmla="*/ 114189 w 300038"/>
              <a:gd name="connsiteY45" fmla="*/ 183639 h 336551"/>
              <a:gd name="connsiteX46" fmla="*/ 91629 w 300038"/>
              <a:gd name="connsiteY46" fmla="*/ 151931 h 336551"/>
              <a:gd name="connsiteX47" fmla="*/ 67742 w 300038"/>
              <a:gd name="connsiteY47" fmla="*/ 125508 h 336551"/>
              <a:gd name="connsiteX48" fmla="*/ 70396 w 300038"/>
              <a:gd name="connsiteY48" fmla="*/ 100407 h 336551"/>
              <a:gd name="connsiteX49" fmla="*/ 75704 w 300038"/>
              <a:gd name="connsiteY49" fmla="*/ 93801 h 336551"/>
              <a:gd name="connsiteX50" fmla="*/ 77031 w 300038"/>
              <a:gd name="connsiteY50" fmla="*/ 85874 h 336551"/>
              <a:gd name="connsiteX51" fmla="*/ 74377 w 300038"/>
              <a:gd name="connsiteY51" fmla="*/ 50203 h 336551"/>
              <a:gd name="connsiteX52" fmla="*/ 103572 w 300038"/>
              <a:gd name="connsiteY52" fmla="*/ 27744 h 336551"/>
              <a:gd name="connsiteX53" fmla="*/ 119497 w 300038"/>
              <a:gd name="connsiteY53" fmla="*/ 10569 h 336551"/>
              <a:gd name="connsiteX54" fmla="*/ 155328 w 300038"/>
              <a:gd name="connsiteY54" fmla="*/ 0 h 33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00038" h="336551">
                <a:moveTo>
                  <a:pt x="199932" y="273051"/>
                </a:moveTo>
                <a:cubicBezTo>
                  <a:pt x="194703" y="273051"/>
                  <a:pt x="192088" y="277020"/>
                  <a:pt x="192088" y="280989"/>
                </a:cubicBezTo>
                <a:cubicBezTo>
                  <a:pt x="192088" y="306124"/>
                  <a:pt x="192088" y="306124"/>
                  <a:pt x="192088" y="306124"/>
                </a:cubicBezTo>
                <a:cubicBezTo>
                  <a:pt x="192088" y="310093"/>
                  <a:pt x="194703" y="312739"/>
                  <a:pt x="199932" y="312739"/>
                </a:cubicBezTo>
                <a:cubicBezTo>
                  <a:pt x="250919" y="312739"/>
                  <a:pt x="250919" y="312739"/>
                  <a:pt x="250919" y="312739"/>
                </a:cubicBezTo>
                <a:cubicBezTo>
                  <a:pt x="254841" y="312739"/>
                  <a:pt x="258763" y="310093"/>
                  <a:pt x="258763" y="306124"/>
                </a:cubicBezTo>
                <a:lnTo>
                  <a:pt x="258763" y="280989"/>
                </a:lnTo>
                <a:cubicBezTo>
                  <a:pt x="258763" y="277020"/>
                  <a:pt x="254841" y="273051"/>
                  <a:pt x="250919" y="273051"/>
                </a:cubicBezTo>
                <a:cubicBezTo>
                  <a:pt x="199932" y="273051"/>
                  <a:pt x="199932" y="273051"/>
                  <a:pt x="199932" y="273051"/>
                </a:cubicBezTo>
                <a:close/>
                <a:moveTo>
                  <a:pt x="101328" y="196851"/>
                </a:moveTo>
                <a:cubicBezTo>
                  <a:pt x="103960" y="196851"/>
                  <a:pt x="105276" y="196851"/>
                  <a:pt x="107908" y="196851"/>
                </a:cubicBezTo>
                <a:cubicBezTo>
                  <a:pt x="109224" y="198169"/>
                  <a:pt x="110540" y="199487"/>
                  <a:pt x="111856" y="202123"/>
                </a:cubicBezTo>
                <a:cubicBezTo>
                  <a:pt x="128964" y="248250"/>
                  <a:pt x="128964" y="248250"/>
                  <a:pt x="128964" y="248250"/>
                </a:cubicBezTo>
                <a:cubicBezTo>
                  <a:pt x="131595" y="239025"/>
                  <a:pt x="131595" y="239025"/>
                  <a:pt x="131595" y="239025"/>
                </a:cubicBezTo>
                <a:cubicBezTo>
                  <a:pt x="126332" y="225845"/>
                  <a:pt x="126332" y="225845"/>
                  <a:pt x="126332" y="225845"/>
                </a:cubicBezTo>
                <a:cubicBezTo>
                  <a:pt x="125016" y="223209"/>
                  <a:pt x="126332" y="220574"/>
                  <a:pt x="127648" y="217938"/>
                </a:cubicBezTo>
                <a:cubicBezTo>
                  <a:pt x="128964" y="216620"/>
                  <a:pt x="131595" y="215302"/>
                  <a:pt x="132911" y="215302"/>
                </a:cubicBezTo>
                <a:cubicBezTo>
                  <a:pt x="167126" y="215302"/>
                  <a:pt x="167126" y="215302"/>
                  <a:pt x="167126" y="215302"/>
                </a:cubicBezTo>
                <a:cubicBezTo>
                  <a:pt x="168442" y="215302"/>
                  <a:pt x="171074" y="216620"/>
                  <a:pt x="172390" y="217938"/>
                </a:cubicBezTo>
                <a:cubicBezTo>
                  <a:pt x="173706" y="220574"/>
                  <a:pt x="175022" y="223209"/>
                  <a:pt x="173706" y="225845"/>
                </a:cubicBezTo>
                <a:cubicBezTo>
                  <a:pt x="168442" y="239025"/>
                  <a:pt x="168442" y="239025"/>
                  <a:pt x="168442" y="239025"/>
                </a:cubicBezTo>
                <a:cubicBezTo>
                  <a:pt x="171074" y="248250"/>
                  <a:pt x="171074" y="248250"/>
                  <a:pt x="171074" y="248250"/>
                </a:cubicBezTo>
                <a:cubicBezTo>
                  <a:pt x="188182" y="202123"/>
                  <a:pt x="188182" y="202123"/>
                  <a:pt x="188182" y="202123"/>
                </a:cubicBezTo>
                <a:cubicBezTo>
                  <a:pt x="189498" y="199487"/>
                  <a:pt x="190814" y="198169"/>
                  <a:pt x="192130" y="196851"/>
                </a:cubicBezTo>
                <a:cubicBezTo>
                  <a:pt x="194762" y="196851"/>
                  <a:pt x="196078" y="196851"/>
                  <a:pt x="198710" y="196851"/>
                </a:cubicBezTo>
                <a:cubicBezTo>
                  <a:pt x="265823" y="224527"/>
                  <a:pt x="265823" y="224527"/>
                  <a:pt x="265823" y="224527"/>
                </a:cubicBezTo>
                <a:cubicBezTo>
                  <a:pt x="286879" y="232435"/>
                  <a:pt x="300038" y="252204"/>
                  <a:pt x="300038" y="274609"/>
                </a:cubicBezTo>
                <a:cubicBezTo>
                  <a:pt x="300038" y="328643"/>
                  <a:pt x="300038" y="328643"/>
                  <a:pt x="300038" y="328643"/>
                </a:cubicBezTo>
                <a:cubicBezTo>
                  <a:pt x="300038" y="332597"/>
                  <a:pt x="296090" y="336551"/>
                  <a:pt x="292142" y="336551"/>
                </a:cubicBezTo>
                <a:cubicBezTo>
                  <a:pt x="7896" y="336551"/>
                  <a:pt x="7896" y="336551"/>
                  <a:pt x="7896" y="336551"/>
                </a:cubicBezTo>
                <a:cubicBezTo>
                  <a:pt x="3948" y="336551"/>
                  <a:pt x="0" y="332597"/>
                  <a:pt x="0" y="328643"/>
                </a:cubicBezTo>
                <a:cubicBezTo>
                  <a:pt x="0" y="274609"/>
                  <a:pt x="0" y="274609"/>
                  <a:pt x="0" y="274609"/>
                </a:cubicBezTo>
                <a:cubicBezTo>
                  <a:pt x="0" y="252204"/>
                  <a:pt x="13159" y="232435"/>
                  <a:pt x="34215" y="224527"/>
                </a:cubicBezTo>
                <a:cubicBezTo>
                  <a:pt x="101328" y="196851"/>
                  <a:pt x="101328" y="196851"/>
                  <a:pt x="101328" y="196851"/>
                </a:cubicBezTo>
                <a:close/>
                <a:moveTo>
                  <a:pt x="155328" y="0"/>
                </a:moveTo>
                <a:cubicBezTo>
                  <a:pt x="171252" y="0"/>
                  <a:pt x="187177" y="5285"/>
                  <a:pt x="201775" y="15854"/>
                </a:cubicBezTo>
                <a:cubicBezTo>
                  <a:pt x="225662" y="34350"/>
                  <a:pt x="223008" y="72663"/>
                  <a:pt x="223008" y="79268"/>
                </a:cubicBezTo>
                <a:cubicBezTo>
                  <a:pt x="223008" y="84553"/>
                  <a:pt x="224335" y="89838"/>
                  <a:pt x="224335" y="93801"/>
                </a:cubicBezTo>
                <a:cubicBezTo>
                  <a:pt x="225662" y="95122"/>
                  <a:pt x="228316" y="96443"/>
                  <a:pt x="229643" y="100407"/>
                </a:cubicBezTo>
                <a:cubicBezTo>
                  <a:pt x="234951" y="107012"/>
                  <a:pt x="234951" y="114939"/>
                  <a:pt x="232297" y="125508"/>
                </a:cubicBezTo>
                <a:cubicBezTo>
                  <a:pt x="226989" y="146647"/>
                  <a:pt x="215045" y="150610"/>
                  <a:pt x="208410" y="151931"/>
                </a:cubicBezTo>
                <a:cubicBezTo>
                  <a:pt x="204429" y="159858"/>
                  <a:pt x="195139" y="175712"/>
                  <a:pt x="185850" y="183639"/>
                </a:cubicBezTo>
                <a:cubicBezTo>
                  <a:pt x="183196" y="187602"/>
                  <a:pt x="177888" y="190244"/>
                  <a:pt x="172579" y="192887"/>
                </a:cubicBezTo>
                <a:cubicBezTo>
                  <a:pt x="164617" y="195529"/>
                  <a:pt x="157982" y="196850"/>
                  <a:pt x="150019" y="196850"/>
                </a:cubicBezTo>
                <a:cubicBezTo>
                  <a:pt x="142057" y="196850"/>
                  <a:pt x="135422" y="195529"/>
                  <a:pt x="127459" y="192887"/>
                </a:cubicBezTo>
                <a:cubicBezTo>
                  <a:pt x="122151" y="190244"/>
                  <a:pt x="116843" y="187602"/>
                  <a:pt x="114189" y="183639"/>
                </a:cubicBezTo>
                <a:cubicBezTo>
                  <a:pt x="104900" y="175712"/>
                  <a:pt x="95610" y="159858"/>
                  <a:pt x="91629" y="151931"/>
                </a:cubicBezTo>
                <a:cubicBezTo>
                  <a:pt x="84994" y="150610"/>
                  <a:pt x="73050" y="146647"/>
                  <a:pt x="67742" y="125508"/>
                </a:cubicBezTo>
                <a:cubicBezTo>
                  <a:pt x="65088" y="114939"/>
                  <a:pt x="65088" y="107012"/>
                  <a:pt x="70396" y="100407"/>
                </a:cubicBezTo>
                <a:cubicBezTo>
                  <a:pt x="71723" y="96443"/>
                  <a:pt x="74377" y="95122"/>
                  <a:pt x="75704" y="93801"/>
                </a:cubicBezTo>
                <a:cubicBezTo>
                  <a:pt x="75704" y="91159"/>
                  <a:pt x="75704" y="88516"/>
                  <a:pt x="77031" y="85874"/>
                </a:cubicBezTo>
                <a:cubicBezTo>
                  <a:pt x="73050" y="80590"/>
                  <a:pt x="67742" y="68699"/>
                  <a:pt x="74377" y="50203"/>
                </a:cubicBezTo>
                <a:cubicBezTo>
                  <a:pt x="81013" y="30386"/>
                  <a:pt x="95610" y="27744"/>
                  <a:pt x="103572" y="27744"/>
                </a:cubicBezTo>
                <a:cubicBezTo>
                  <a:pt x="106227" y="22459"/>
                  <a:pt x="111535" y="17175"/>
                  <a:pt x="119497" y="10569"/>
                </a:cubicBezTo>
                <a:cubicBezTo>
                  <a:pt x="128786" y="3963"/>
                  <a:pt x="142057" y="0"/>
                  <a:pt x="1553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  <p:sp>
        <p:nvSpPr>
          <p:cNvPr id="11" name="椭圆 13">
            <a:extLst>
              <a:ext uri="{FF2B5EF4-FFF2-40B4-BE49-F238E27FC236}">
                <a16:creationId xmlns:a16="http://schemas.microsoft.com/office/drawing/2014/main" id="{24A1216C-C771-4BF5-8BD7-78B807EB7B82}"/>
              </a:ext>
            </a:extLst>
          </p:cNvPr>
          <p:cNvSpPr/>
          <p:nvPr/>
        </p:nvSpPr>
        <p:spPr>
          <a:xfrm>
            <a:off x="5560332" y="3414585"/>
            <a:ext cx="219408" cy="162753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  <p:sp>
        <p:nvSpPr>
          <p:cNvPr id="12" name="椭圆 14">
            <a:extLst>
              <a:ext uri="{FF2B5EF4-FFF2-40B4-BE49-F238E27FC236}">
                <a16:creationId xmlns:a16="http://schemas.microsoft.com/office/drawing/2014/main" id="{90FC07AD-B5D0-46FE-9B04-8C79614253C0}"/>
              </a:ext>
            </a:extLst>
          </p:cNvPr>
          <p:cNvSpPr/>
          <p:nvPr/>
        </p:nvSpPr>
        <p:spPr>
          <a:xfrm>
            <a:off x="6237018" y="3386258"/>
            <a:ext cx="133478" cy="219408"/>
          </a:xfrm>
          <a:custGeom>
            <a:avLst/>
            <a:gdLst>
              <a:gd name="connsiteX0" fmla="*/ 77917 w 205125"/>
              <a:gd name="connsiteY0" fmla="*/ 23813 h 337179"/>
              <a:gd name="connsiteX1" fmla="*/ 46037 w 205125"/>
              <a:gd name="connsiteY1" fmla="*/ 57327 h 337179"/>
              <a:gd name="connsiteX2" fmla="*/ 59321 w 205125"/>
              <a:gd name="connsiteY2" fmla="*/ 82798 h 337179"/>
              <a:gd name="connsiteX3" fmla="*/ 59321 w 205125"/>
              <a:gd name="connsiteY3" fmla="*/ 60008 h 337179"/>
              <a:gd name="connsiteX4" fmla="*/ 77917 w 205125"/>
              <a:gd name="connsiteY4" fmla="*/ 41240 h 337179"/>
              <a:gd name="connsiteX5" fmla="*/ 95185 w 205125"/>
              <a:gd name="connsiteY5" fmla="*/ 64030 h 337179"/>
              <a:gd name="connsiteX6" fmla="*/ 95185 w 205125"/>
              <a:gd name="connsiteY6" fmla="*/ 84138 h 337179"/>
              <a:gd name="connsiteX7" fmla="*/ 111125 w 205125"/>
              <a:gd name="connsiteY7" fmla="*/ 57327 h 337179"/>
              <a:gd name="connsiteX8" fmla="*/ 77917 w 205125"/>
              <a:gd name="connsiteY8" fmla="*/ 23813 h 337179"/>
              <a:gd name="connsiteX9" fmla="*/ 77555 w 205125"/>
              <a:gd name="connsiteY9" fmla="*/ 0 h 337179"/>
              <a:gd name="connsiteX10" fmla="*/ 134078 w 205125"/>
              <a:gd name="connsiteY10" fmla="*/ 56621 h 337179"/>
              <a:gd name="connsiteX11" fmla="*/ 94644 w 205125"/>
              <a:gd name="connsiteY11" fmla="*/ 109292 h 337179"/>
              <a:gd name="connsiteX12" fmla="*/ 94644 w 205125"/>
              <a:gd name="connsiteY12" fmla="*/ 168546 h 337179"/>
              <a:gd name="connsiteX13" fmla="*/ 101216 w 205125"/>
              <a:gd name="connsiteY13" fmla="*/ 168546 h 337179"/>
              <a:gd name="connsiteX14" fmla="*/ 102531 w 205125"/>
              <a:gd name="connsiteY14" fmla="*/ 135627 h 337179"/>
              <a:gd name="connsiteX15" fmla="*/ 115675 w 205125"/>
              <a:gd name="connsiteY15" fmla="*/ 131677 h 337179"/>
              <a:gd name="connsiteX16" fmla="*/ 132764 w 205125"/>
              <a:gd name="connsiteY16" fmla="*/ 140894 h 337179"/>
              <a:gd name="connsiteX17" fmla="*/ 132764 w 205125"/>
              <a:gd name="connsiteY17" fmla="*/ 177763 h 337179"/>
              <a:gd name="connsiteX18" fmla="*/ 140651 w 205125"/>
              <a:gd name="connsiteY18" fmla="*/ 177763 h 337179"/>
              <a:gd name="connsiteX19" fmla="*/ 140651 w 205125"/>
              <a:gd name="connsiteY19" fmla="*/ 144844 h 337179"/>
              <a:gd name="connsiteX20" fmla="*/ 157739 w 205125"/>
              <a:gd name="connsiteY20" fmla="*/ 146161 h 337179"/>
              <a:gd name="connsiteX21" fmla="*/ 170884 w 205125"/>
              <a:gd name="connsiteY21" fmla="*/ 159329 h 337179"/>
              <a:gd name="connsiteX22" fmla="*/ 170884 w 205125"/>
              <a:gd name="connsiteY22" fmla="*/ 192248 h 337179"/>
              <a:gd name="connsiteX23" fmla="*/ 177456 w 205125"/>
              <a:gd name="connsiteY23" fmla="*/ 192248 h 337179"/>
              <a:gd name="connsiteX24" fmla="*/ 177456 w 205125"/>
              <a:gd name="connsiteY24" fmla="*/ 163279 h 337179"/>
              <a:gd name="connsiteX25" fmla="*/ 193230 w 205125"/>
              <a:gd name="connsiteY25" fmla="*/ 168546 h 337179"/>
              <a:gd name="connsiteX26" fmla="*/ 205061 w 205125"/>
              <a:gd name="connsiteY26" fmla="*/ 192248 h 337179"/>
              <a:gd name="connsiteX27" fmla="*/ 197174 w 205125"/>
              <a:gd name="connsiteY27" fmla="*/ 316023 h 337179"/>
              <a:gd name="connsiteX28" fmla="*/ 119619 w 205125"/>
              <a:gd name="connsiteY28" fmla="*/ 337092 h 337179"/>
              <a:gd name="connsiteX29" fmla="*/ 48636 w 205125"/>
              <a:gd name="connsiteY29" fmla="*/ 298906 h 337179"/>
              <a:gd name="connsiteX30" fmla="*/ 30233 w 205125"/>
              <a:gd name="connsiteY30" fmla="*/ 235701 h 337179"/>
              <a:gd name="connsiteX31" fmla="*/ 0 w 205125"/>
              <a:gd name="connsiteY31" fmla="*/ 167229 h 337179"/>
              <a:gd name="connsiteX32" fmla="*/ 24975 w 205125"/>
              <a:gd name="connsiteY32" fmla="*/ 163279 h 337179"/>
              <a:gd name="connsiteX33" fmla="*/ 59152 w 205125"/>
              <a:gd name="connsiteY33" fmla="*/ 208049 h 337179"/>
              <a:gd name="connsiteX34" fmla="*/ 59152 w 205125"/>
              <a:gd name="connsiteY34" fmla="*/ 109292 h 337179"/>
              <a:gd name="connsiteX35" fmla="*/ 22346 w 205125"/>
              <a:gd name="connsiteY35" fmla="*/ 56621 h 337179"/>
              <a:gd name="connsiteX36" fmla="*/ 77555 w 205125"/>
              <a:gd name="connsiteY36" fmla="*/ 0 h 337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05125" h="337179">
                <a:moveTo>
                  <a:pt x="77917" y="23813"/>
                </a:moveTo>
                <a:cubicBezTo>
                  <a:pt x="60649" y="23813"/>
                  <a:pt x="46037" y="38559"/>
                  <a:pt x="46037" y="57327"/>
                </a:cubicBezTo>
                <a:cubicBezTo>
                  <a:pt x="46037" y="68052"/>
                  <a:pt x="51351" y="77435"/>
                  <a:pt x="59321" y="82798"/>
                </a:cubicBezTo>
                <a:cubicBezTo>
                  <a:pt x="59321" y="82798"/>
                  <a:pt x="59321" y="82798"/>
                  <a:pt x="59321" y="60008"/>
                </a:cubicBezTo>
                <a:cubicBezTo>
                  <a:pt x="59321" y="60008"/>
                  <a:pt x="64634" y="41240"/>
                  <a:pt x="77917" y="41240"/>
                </a:cubicBezTo>
                <a:cubicBezTo>
                  <a:pt x="91200" y="41240"/>
                  <a:pt x="95185" y="64030"/>
                  <a:pt x="95185" y="64030"/>
                </a:cubicBezTo>
                <a:cubicBezTo>
                  <a:pt x="95185" y="64030"/>
                  <a:pt x="95185" y="64030"/>
                  <a:pt x="95185" y="84138"/>
                </a:cubicBezTo>
                <a:cubicBezTo>
                  <a:pt x="104484" y="78776"/>
                  <a:pt x="111125" y="68052"/>
                  <a:pt x="111125" y="57327"/>
                </a:cubicBezTo>
                <a:cubicBezTo>
                  <a:pt x="111125" y="38559"/>
                  <a:pt x="96514" y="23813"/>
                  <a:pt x="77917" y="23813"/>
                </a:cubicBezTo>
                <a:close/>
                <a:moveTo>
                  <a:pt x="77555" y="0"/>
                </a:moveTo>
                <a:cubicBezTo>
                  <a:pt x="109103" y="0"/>
                  <a:pt x="134078" y="25019"/>
                  <a:pt x="134078" y="56621"/>
                </a:cubicBezTo>
                <a:cubicBezTo>
                  <a:pt x="134078" y="81640"/>
                  <a:pt x="116990" y="102708"/>
                  <a:pt x="94644" y="109292"/>
                </a:cubicBezTo>
                <a:cubicBezTo>
                  <a:pt x="94644" y="109292"/>
                  <a:pt x="94644" y="109292"/>
                  <a:pt x="94644" y="168546"/>
                </a:cubicBezTo>
                <a:cubicBezTo>
                  <a:pt x="94644" y="168546"/>
                  <a:pt x="94644" y="168546"/>
                  <a:pt x="101216" y="168546"/>
                </a:cubicBezTo>
                <a:cubicBezTo>
                  <a:pt x="101216" y="168546"/>
                  <a:pt x="101216" y="168546"/>
                  <a:pt x="102531" y="135627"/>
                </a:cubicBezTo>
                <a:cubicBezTo>
                  <a:pt x="105159" y="132993"/>
                  <a:pt x="110417" y="131677"/>
                  <a:pt x="115675" y="131677"/>
                </a:cubicBezTo>
                <a:cubicBezTo>
                  <a:pt x="124877" y="132993"/>
                  <a:pt x="130135" y="136944"/>
                  <a:pt x="132764" y="140894"/>
                </a:cubicBezTo>
                <a:cubicBezTo>
                  <a:pt x="132764" y="140894"/>
                  <a:pt x="132764" y="140894"/>
                  <a:pt x="132764" y="177763"/>
                </a:cubicBezTo>
                <a:cubicBezTo>
                  <a:pt x="132764" y="177763"/>
                  <a:pt x="132764" y="177763"/>
                  <a:pt x="140651" y="177763"/>
                </a:cubicBezTo>
                <a:cubicBezTo>
                  <a:pt x="140651" y="177763"/>
                  <a:pt x="140651" y="177763"/>
                  <a:pt x="140651" y="144844"/>
                </a:cubicBezTo>
                <a:cubicBezTo>
                  <a:pt x="144594" y="143527"/>
                  <a:pt x="151167" y="143527"/>
                  <a:pt x="157739" y="146161"/>
                </a:cubicBezTo>
                <a:cubicBezTo>
                  <a:pt x="164312" y="148795"/>
                  <a:pt x="168255" y="155378"/>
                  <a:pt x="170884" y="159329"/>
                </a:cubicBezTo>
                <a:cubicBezTo>
                  <a:pt x="170884" y="159329"/>
                  <a:pt x="170884" y="159329"/>
                  <a:pt x="170884" y="192248"/>
                </a:cubicBezTo>
                <a:cubicBezTo>
                  <a:pt x="170884" y="192248"/>
                  <a:pt x="170884" y="192248"/>
                  <a:pt x="177456" y="192248"/>
                </a:cubicBezTo>
                <a:cubicBezTo>
                  <a:pt x="177456" y="192248"/>
                  <a:pt x="177456" y="192248"/>
                  <a:pt x="177456" y="163279"/>
                </a:cubicBezTo>
                <a:cubicBezTo>
                  <a:pt x="181400" y="161962"/>
                  <a:pt x="187972" y="163279"/>
                  <a:pt x="193230" y="168546"/>
                </a:cubicBezTo>
                <a:cubicBezTo>
                  <a:pt x="203746" y="176447"/>
                  <a:pt x="205061" y="192248"/>
                  <a:pt x="205061" y="192248"/>
                </a:cubicBezTo>
                <a:cubicBezTo>
                  <a:pt x="205061" y="192248"/>
                  <a:pt x="206375" y="292322"/>
                  <a:pt x="197174" y="316023"/>
                </a:cubicBezTo>
                <a:cubicBezTo>
                  <a:pt x="186658" y="339725"/>
                  <a:pt x="147223" y="337092"/>
                  <a:pt x="119619" y="337092"/>
                </a:cubicBezTo>
                <a:cubicBezTo>
                  <a:pt x="90700" y="337092"/>
                  <a:pt x="67039" y="333141"/>
                  <a:pt x="48636" y="298906"/>
                </a:cubicBezTo>
                <a:cubicBezTo>
                  <a:pt x="40749" y="285738"/>
                  <a:pt x="38120" y="259403"/>
                  <a:pt x="30233" y="235701"/>
                </a:cubicBezTo>
                <a:cubicBezTo>
                  <a:pt x="17088" y="200148"/>
                  <a:pt x="0" y="167229"/>
                  <a:pt x="0" y="167229"/>
                </a:cubicBezTo>
                <a:cubicBezTo>
                  <a:pt x="0" y="167229"/>
                  <a:pt x="9201" y="158012"/>
                  <a:pt x="24975" y="163279"/>
                </a:cubicBezTo>
                <a:cubicBezTo>
                  <a:pt x="40749" y="168546"/>
                  <a:pt x="59152" y="208049"/>
                  <a:pt x="59152" y="208049"/>
                </a:cubicBezTo>
                <a:cubicBezTo>
                  <a:pt x="59152" y="208049"/>
                  <a:pt x="59152" y="208049"/>
                  <a:pt x="59152" y="109292"/>
                </a:cubicBezTo>
                <a:cubicBezTo>
                  <a:pt x="36805" y="101391"/>
                  <a:pt x="22346" y="80323"/>
                  <a:pt x="22346" y="56621"/>
                </a:cubicBezTo>
                <a:cubicBezTo>
                  <a:pt x="22346" y="25019"/>
                  <a:pt x="47322" y="0"/>
                  <a:pt x="775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  <p:sp>
        <p:nvSpPr>
          <p:cNvPr id="13" name="椭圆 15">
            <a:extLst>
              <a:ext uri="{FF2B5EF4-FFF2-40B4-BE49-F238E27FC236}">
                <a16:creationId xmlns:a16="http://schemas.microsoft.com/office/drawing/2014/main" id="{8B0F5ACF-9F49-457A-A442-372A62260F3C}"/>
              </a:ext>
            </a:extLst>
          </p:cNvPr>
          <p:cNvSpPr/>
          <p:nvPr/>
        </p:nvSpPr>
        <p:spPr>
          <a:xfrm>
            <a:off x="6827775" y="3386259"/>
            <a:ext cx="219408" cy="219407"/>
          </a:xfrm>
          <a:custGeom>
            <a:avLst/>
            <a:gdLst>
              <a:gd name="connsiteX0" fmla="*/ 199497 w 331788"/>
              <a:gd name="connsiteY0" fmla="*/ 265112 h 331787"/>
              <a:gd name="connsiteX1" fmla="*/ 209798 w 331788"/>
              <a:gd name="connsiteY1" fmla="*/ 279217 h 331787"/>
              <a:gd name="connsiteX2" fmla="*/ 238126 w 331788"/>
              <a:gd name="connsiteY2" fmla="*/ 315118 h 331787"/>
              <a:gd name="connsiteX3" fmla="*/ 166018 w 331788"/>
              <a:gd name="connsiteY3" fmla="*/ 331787 h 331787"/>
              <a:gd name="connsiteX4" fmla="*/ 122238 w 331788"/>
              <a:gd name="connsiteY4" fmla="*/ 325376 h 331787"/>
              <a:gd name="connsiteX5" fmla="*/ 199497 w 331788"/>
              <a:gd name="connsiteY5" fmla="*/ 265112 h 331787"/>
              <a:gd name="connsiteX6" fmla="*/ 190500 w 331788"/>
              <a:gd name="connsiteY6" fmla="*/ 228600 h 331787"/>
              <a:gd name="connsiteX7" fmla="*/ 201490 w 331788"/>
              <a:gd name="connsiteY7" fmla="*/ 228600 h 331787"/>
              <a:gd name="connsiteX8" fmla="*/ 206375 w 331788"/>
              <a:gd name="connsiteY8" fmla="*/ 236394 h 331787"/>
              <a:gd name="connsiteX9" fmla="*/ 200269 w 331788"/>
              <a:gd name="connsiteY9" fmla="*/ 242888 h 331787"/>
              <a:gd name="connsiteX10" fmla="*/ 190500 w 331788"/>
              <a:gd name="connsiteY10" fmla="*/ 228600 h 331787"/>
              <a:gd name="connsiteX11" fmla="*/ 146452 w 331788"/>
              <a:gd name="connsiteY11" fmla="*/ 228600 h 331787"/>
              <a:gd name="connsiteX12" fmla="*/ 164590 w 331788"/>
              <a:gd name="connsiteY12" fmla="*/ 229897 h 331787"/>
              <a:gd name="connsiteX13" fmla="*/ 165885 w 331788"/>
              <a:gd name="connsiteY13" fmla="*/ 229897 h 331787"/>
              <a:gd name="connsiteX14" fmla="*/ 173659 w 331788"/>
              <a:gd name="connsiteY14" fmla="*/ 229897 h 331787"/>
              <a:gd name="connsiteX15" fmla="*/ 190501 w 331788"/>
              <a:gd name="connsiteY15" fmla="*/ 253240 h 331787"/>
              <a:gd name="connsiteX16" fmla="*/ 103699 w 331788"/>
              <a:gd name="connsiteY16" fmla="*/ 320675 h 331787"/>
              <a:gd name="connsiteX17" fmla="*/ 77788 w 331788"/>
              <a:gd name="connsiteY17" fmla="*/ 306410 h 331787"/>
              <a:gd name="connsiteX18" fmla="*/ 112768 w 331788"/>
              <a:gd name="connsiteY18" fmla="*/ 244162 h 331787"/>
              <a:gd name="connsiteX19" fmla="*/ 121837 w 331788"/>
              <a:gd name="connsiteY19" fmla="*/ 245459 h 331787"/>
              <a:gd name="connsiteX20" fmla="*/ 146452 w 331788"/>
              <a:gd name="connsiteY20" fmla="*/ 228600 h 331787"/>
              <a:gd name="connsiteX21" fmla="*/ 323851 w 331788"/>
              <a:gd name="connsiteY21" fmla="*/ 217487 h 331787"/>
              <a:gd name="connsiteX22" fmla="*/ 249631 w 331788"/>
              <a:gd name="connsiteY22" fmla="*/ 307975 h 331787"/>
              <a:gd name="connsiteX23" fmla="*/ 207963 w 331788"/>
              <a:gd name="connsiteY23" fmla="*/ 253682 h 331787"/>
              <a:gd name="connsiteX24" fmla="*/ 218380 w 331788"/>
              <a:gd name="connsiteY24" fmla="*/ 243341 h 331787"/>
              <a:gd name="connsiteX25" fmla="*/ 227495 w 331788"/>
              <a:gd name="connsiteY25" fmla="*/ 244634 h 331787"/>
              <a:gd name="connsiteX26" fmla="*/ 253537 w 331788"/>
              <a:gd name="connsiteY26" fmla="*/ 225243 h 331787"/>
              <a:gd name="connsiteX27" fmla="*/ 323851 w 331788"/>
              <a:gd name="connsiteY27" fmla="*/ 217487 h 331787"/>
              <a:gd name="connsiteX28" fmla="*/ 3175 w 331788"/>
              <a:gd name="connsiteY28" fmla="*/ 196850 h 331787"/>
              <a:gd name="connsiteX29" fmla="*/ 93642 w 331788"/>
              <a:gd name="connsiteY29" fmla="*/ 222902 h 331787"/>
              <a:gd name="connsiteX30" fmla="*/ 100013 w 331788"/>
              <a:gd name="connsiteY30" fmla="*/ 235927 h 331787"/>
              <a:gd name="connsiteX31" fmla="*/ 65610 w 331788"/>
              <a:gd name="connsiteY31" fmla="*/ 298450 h 331787"/>
              <a:gd name="connsiteX32" fmla="*/ 3175 w 331788"/>
              <a:gd name="connsiteY32" fmla="*/ 196850 h 331787"/>
              <a:gd name="connsiteX33" fmla="*/ 146517 w 331788"/>
              <a:gd name="connsiteY33" fmla="*/ 192087 h 331787"/>
              <a:gd name="connsiteX34" fmla="*/ 163513 w 331788"/>
              <a:gd name="connsiteY34" fmla="*/ 215900 h 331787"/>
              <a:gd name="connsiteX35" fmla="*/ 147825 w 331788"/>
              <a:gd name="connsiteY35" fmla="*/ 214577 h 331787"/>
              <a:gd name="connsiteX36" fmla="*/ 141288 w 331788"/>
              <a:gd name="connsiteY36" fmla="*/ 200025 h 331787"/>
              <a:gd name="connsiteX37" fmla="*/ 146517 w 331788"/>
              <a:gd name="connsiteY37" fmla="*/ 192087 h 331787"/>
              <a:gd name="connsiteX38" fmla="*/ 277877 w 331788"/>
              <a:gd name="connsiteY38" fmla="*/ 160337 h 331787"/>
              <a:gd name="connsiteX39" fmla="*/ 314326 w 331788"/>
              <a:gd name="connsiteY39" fmla="*/ 204624 h 331787"/>
              <a:gd name="connsiteX40" fmla="*/ 253143 w 331788"/>
              <a:gd name="connsiteY40" fmla="*/ 211137 h 331787"/>
              <a:gd name="connsiteX41" fmla="*/ 249238 w 331788"/>
              <a:gd name="connsiteY41" fmla="*/ 203322 h 331787"/>
              <a:gd name="connsiteX42" fmla="*/ 277877 w 331788"/>
              <a:gd name="connsiteY42" fmla="*/ 160337 h 331787"/>
              <a:gd name="connsiteX43" fmla="*/ 290513 w 331788"/>
              <a:gd name="connsiteY43" fmla="*/ 153987 h 331787"/>
              <a:gd name="connsiteX44" fmla="*/ 331788 w 331788"/>
              <a:gd name="connsiteY44" fmla="*/ 167061 h 331787"/>
              <a:gd name="connsiteX45" fmla="*/ 329125 w 331788"/>
              <a:gd name="connsiteY45" fmla="*/ 198437 h 331787"/>
              <a:gd name="connsiteX46" fmla="*/ 290513 w 331788"/>
              <a:gd name="connsiteY46" fmla="*/ 153987 h 331787"/>
              <a:gd name="connsiteX47" fmla="*/ 113341 w 331788"/>
              <a:gd name="connsiteY47" fmla="*/ 139700 h 331787"/>
              <a:gd name="connsiteX48" fmla="*/ 130085 w 331788"/>
              <a:gd name="connsiteY48" fmla="*/ 169324 h 331787"/>
              <a:gd name="connsiteX49" fmla="*/ 136525 w 331788"/>
              <a:gd name="connsiteY49" fmla="*/ 178340 h 331787"/>
              <a:gd name="connsiteX50" fmla="*/ 128797 w 331788"/>
              <a:gd name="connsiteY50" fmla="*/ 191219 h 331787"/>
              <a:gd name="connsiteX51" fmla="*/ 121069 w 331788"/>
              <a:gd name="connsiteY51" fmla="*/ 189932 h 331787"/>
              <a:gd name="connsiteX52" fmla="*/ 95310 w 331788"/>
              <a:gd name="connsiteY52" fmla="*/ 207963 h 331787"/>
              <a:gd name="connsiteX53" fmla="*/ 1288 w 331788"/>
              <a:gd name="connsiteY53" fmla="*/ 179628 h 331787"/>
              <a:gd name="connsiteX54" fmla="*/ 0 w 331788"/>
              <a:gd name="connsiteY54" fmla="*/ 165460 h 331787"/>
              <a:gd name="connsiteX55" fmla="*/ 1288 w 331788"/>
              <a:gd name="connsiteY55" fmla="*/ 151292 h 331787"/>
              <a:gd name="connsiteX56" fmla="*/ 113341 w 331788"/>
              <a:gd name="connsiteY56" fmla="*/ 139700 h 331787"/>
              <a:gd name="connsiteX57" fmla="*/ 186315 w 331788"/>
              <a:gd name="connsiteY57" fmla="*/ 138112 h 331787"/>
              <a:gd name="connsiteX58" fmla="*/ 268288 w 331788"/>
              <a:gd name="connsiteY58" fmla="*/ 149780 h 331787"/>
              <a:gd name="connsiteX59" fmla="*/ 238829 w 331788"/>
              <a:gd name="connsiteY59" fmla="*/ 193860 h 331787"/>
              <a:gd name="connsiteX60" fmla="*/ 227301 w 331788"/>
              <a:gd name="connsiteY60" fmla="*/ 191267 h 331787"/>
              <a:gd name="connsiteX61" fmla="*/ 200404 w 331788"/>
              <a:gd name="connsiteY61" fmla="*/ 214604 h 331787"/>
              <a:gd name="connsiteX62" fmla="*/ 179911 w 331788"/>
              <a:gd name="connsiteY62" fmla="*/ 215900 h 331787"/>
              <a:gd name="connsiteX63" fmla="*/ 155575 w 331788"/>
              <a:gd name="connsiteY63" fmla="*/ 179599 h 331787"/>
              <a:gd name="connsiteX64" fmla="*/ 173507 w 331788"/>
              <a:gd name="connsiteY64" fmla="*/ 154966 h 331787"/>
              <a:gd name="connsiteX65" fmla="*/ 186315 w 331788"/>
              <a:gd name="connsiteY65" fmla="*/ 138112 h 331787"/>
              <a:gd name="connsiteX66" fmla="*/ 168276 w 331788"/>
              <a:gd name="connsiteY66" fmla="*/ 138112 h 331787"/>
              <a:gd name="connsiteX67" fmla="*/ 161661 w 331788"/>
              <a:gd name="connsiteY67" fmla="*/ 145566 h 331787"/>
              <a:gd name="connsiteX68" fmla="*/ 145786 w 331788"/>
              <a:gd name="connsiteY68" fmla="*/ 166687 h 331787"/>
              <a:gd name="connsiteX69" fmla="*/ 141817 w 331788"/>
              <a:gd name="connsiteY69" fmla="*/ 161718 h 331787"/>
              <a:gd name="connsiteX70" fmla="*/ 128588 w 331788"/>
              <a:gd name="connsiteY70" fmla="*/ 139354 h 331787"/>
              <a:gd name="connsiteX71" fmla="*/ 168276 w 331788"/>
              <a:gd name="connsiteY71" fmla="*/ 138112 h 331787"/>
              <a:gd name="connsiteX72" fmla="*/ 220028 w 331788"/>
              <a:gd name="connsiteY72" fmla="*/ 103187 h 331787"/>
              <a:gd name="connsiteX73" fmla="*/ 232728 w 331788"/>
              <a:gd name="connsiteY73" fmla="*/ 105784 h 331787"/>
              <a:gd name="connsiteX74" fmla="*/ 237808 w 331788"/>
              <a:gd name="connsiteY74" fmla="*/ 105784 h 331787"/>
              <a:gd name="connsiteX75" fmla="*/ 246698 w 331788"/>
              <a:gd name="connsiteY75" fmla="*/ 118773 h 331787"/>
              <a:gd name="connsiteX76" fmla="*/ 255588 w 331788"/>
              <a:gd name="connsiteY76" fmla="*/ 131762 h 331787"/>
              <a:gd name="connsiteX77" fmla="*/ 198438 w 331788"/>
              <a:gd name="connsiteY77" fmla="*/ 125267 h 331787"/>
              <a:gd name="connsiteX78" fmla="*/ 220028 w 331788"/>
              <a:gd name="connsiteY78" fmla="*/ 103187 h 331787"/>
              <a:gd name="connsiteX79" fmla="*/ 317236 w 331788"/>
              <a:gd name="connsiteY79" fmla="*/ 98425 h 331787"/>
              <a:gd name="connsiteX80" fmla="*/ 331788 w 331788"/>
              <a:gd name="connsiteY80" fmla="*/ 152400 h 331787"/>
              <a:gd name="connsiteX81" fmla="*/ 292100 w 331788"/>
              <a:gd name="connsiteY81" fmla="*/ 140552 h 331787"/>
              <a:gd name="connsiteX82" fmla="*/ 317236 w 331788"/>
              <a:gd name="connsiteY82" fmla="*/ 98425 h 331787"/>
              <a:gd name="connsiteX83" fmla="*/ 286068 w 331788"/>
              <a:gd name="connsiteY83" fmla="*/ 52387 h 331787"/>
              <a:gd name="connsiteX84" fmla="*/ 309563 w 331788"/>
              <a:gd name="connsiteY84" fmla="*/ 84748 h 331787"/>
              <a:gd name="connsiteX85" fmla="*/ 278236 w 331788"/>
              <a:gd name="connsiteY85" fmla="*/ 136525 h 331787"/>
              <a:gd name="connsiteX86" fmla="*/ 276931 w 331788"/>
              <a:gd name="connsiteY86" fmla="*/ 136525 h 331787"/>
              <a:gd name="connsiteX87" fmla="*/ 258657 w 331788"/>
              <a:gd name="connsiteY87" fmla="*/ 110636 h 331787"/>
              <a:gd name="connsiteX88" fmla="*/ 250825 w 331788"/>
              <a:gd name="connsiteY88" fmla="*/ 98986 h 331787"/>
              <a:gd name="connsiteX89" fmla="*/ 259962 w 331788"/>
              <a:gd name="connsiteY89" fmla="*/ 78275 h 331787"/>
              <a:gd name="connsiteX90" fmla="*/ 258657 w 331788"/>
              <a:gd name="connsiteY90" fmla="*/ 70509 h 331787"/>
              <a:gd name="connsiteX91" fmla="*/ 286068 w 331788"/>
              <a:gd name="connsiteY91" fmla="*/ 52387 h 331787"/>
              <a:gd name="connsiteX92" fmla="*/ 73025 w 331788"/>
              <a:gd name="connsiteY92" fmla="*/ 28575 h 331787"/>
              <a:gd name="connsiteX93" fmla="*/ 107950 w 331788"/>
              <a:gd name="connsiteY93" fmla="*/ 126377 h 331787"/>
              <a:gd name="connsiteX94" fmla="*/ 3175 w 331788"/>
              <a:gd name="connsiteY94" fmla="*/ 138113 h 331787"/>
              <a:gd name="connsiteX95" fmla="*/ 73025 w 331788"/>
              <a:gd name="connsiteY95" fmla="*/ 28575 h 331787"/>
              <a:gd name="connsiteX96" fmla="*/ 203200 w 331788"/>
              <a:gd name="connsiteY96" fmla="*/ 4762 h 331787"/>
              <a:gd name="connsiteX97" fmla="*/ 274638 w 331788"/>
              <a:gd name="connsiteY97" fmla="*/ 41817 h 331787"/>
              <a:gd name="connsiteX98" fmla="*/ 251258 w 331788"/>
              <a:gd name="connsiteY98" fmla="*/ 57150 h 331787"/>
              <a:gd name="connsiteX99" fmla="*/ 233074 w 331788"/>
              <a:gd name="connsiteY99" fmla="*/ 50761 h 331787"/>
              <a:gd name="connsiteX100" fmla="*/ 225281 w 331788"/>
              <a:gd name="connsiteY100" fmla="*/ 52039 h 331787"/>
              <a:gd name="connsiteX101" fmla="*/ 203200 w 331788"/>
              <a:gd name="connsiteY101" fmla="*/ 4762 h 331787"/>
              <a:gd name="connsiteX102" fmla="*/ 165260 w 331788"/>
              <a:gd name="connsiteY102" fmla="*/ 0 h 331787"/>
              <a:gd name="connsiteX103" fmla="*/ 185786 w 331788"/>
              <a:gd name="connsiteY103" fmla="*/ 1290 h 331787"/>
              <a:gd name="connsiteX104" fmla="*/ 212725 w 331788"/>
              <a:gd name="connsiteY104" fmla="*/ 59333 h 331787"/>
              <a:gd name="connsiteX105" fmla="*/ 205028 w 331788"/>
              <a:gd name="connsiteY105" fmla="*/ 77390 h 331787"/>
              <a:gd name="connsiteX106" fmla="*/ 208876 w 331788"/>
              <a:gd name="connsiteY106" fmla="*/ 91579 h 331787"/>
              <a:gd name="connsiteX107" fmla="*/ 179371 w 331788"/>
              <a:gd name="connsiteY107" fmla="*/ 122535 h 331787"/>
              <a:gd name="connsiteX108" fmla="*/ 176806 w 331788"/>
              <a:gd name="connsiteY108" fmla="*/ 122535 h 331787"/>
              <a:gd name="connsiteX109" fmla="*/ 122927 w 331788"/>
              <a:gd name="connsiteY109" fmla="*/ 123825 h 331787"/>
              <a:gd name="connsiteX110" fmla="*/ 85725 w 331788"/>
              <a:gd name="connsiteY110" fmla="*/ 20637 h 331787"/>
              <a:gd name="connsiteX111" fmla="*/ 165260 w 331788"/>
              <a:gd name="connsiteY111" fmla="*/ 0 h 33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1788" h="331787">
                <a:moveTo>
                  <a:pt x="199497" y="265112"/>
                </a:moveTo>
                <a:cubicBezTo>
                  <a:pt x="203360" y="270241"/>
                  <a:pt x="205935" y="274088"/>
                  <a:pt x="209798" y="279217"/>
                </a:cubicBezTo>
                <a:cubicBezTo>
                  <a:pt x="222674" y="295885"/>
                  <a:pt x="231688" y="307425"/>
                  <a:pt x="238126" y="315118"/>
                </a:cubicBezTo>
                <a:cubicBezTo>
                  <a:pt x="216236" y="325376"/>
                  <a:pt x="191771" y="331787"/>
                  <a:pt x="166018" y="331787"/>
                </a:cubicBezTo>
                <a:cubicBezTo>
                  <a:pt x="150566" y="331787"/>
                  <a:pt x="136402" y="329223"/>
                  <a:pt x="122238" y="325376"/>
                </a:cubicBezTo>
                <a:cubicBezTo>
                  <a:pt x="141553" y="312554"/>
                  <a:pt x="169881" y="293321"/>
                  <a:pt x="199497" y="265112"/>
                </a:cubicBezTo>
                <a:close/>
                <a:moveTo>
                  <a:pt x="190500" y="228600"/>
                </a:moveTo>
                <a:cubicBezTo>
                  <a:pt x="194163" y="228600"/>
                  <a:pt x="197827" y="228600"/>
                  <a:pt x="201490" y="228600"/>
                </a:cubicBezTo>
                <a:cubicBezTo>
                  <a:pt x="202712" y="231198"/>
                  <a:pt x="203933" y="233796"/>
                  <a:pt x="206375" y="236394"/>
                </a:cubicBezTo>
                <a:cubicBezTo>
                  <a:pt x="203933" y="237693"/>
                  <a:pt x="201490" y="240290"/>
                  <a:pt x="200269" y="242888"/>
                </a:cubicBezTo>
                <a:cubicBezTo>
                  <a:pt x="196606" y="237693"/>
                  <a:pt x="194163" y="233796"/>
                  <a:pt x="190500" y="228600"/>
                </a:cubicBezTo>
                <a:close/>
                <a:moveTo>
                  <a:pt x="146452" y="228600"/>
                </a:moveTo>
                <a:cubicBezTo>
                  <a:pt x="152930" y="228600"/>
                  <a:pt x="159408" y="229897"/>
                  <a:pt x="164590" y="229897"/>
                </a:cubicBezTo>
                <a:cubicBezTo>
                  <a:pt x="164590" y="229897"/>
                  <a:pt x="164590" y="229897"/>
                  <a:pt x="165885" y="229897"/>
                </a:cubicBezTo>
                <a:cubicBezTo>
                  <a:pt x="168477" y="229897"/>
                  <a:pt x="171068" y="229897"/>
                  <a:pt x="173659" y="229897"/>
                </a:cubicBezTo>
                <a:cubicBezTo>
                  <a:pt x="178841" y="237678"/>
                  <a:pt x="185319" y="245459"/>
                  <a:pt x="190501" y="253240"/>
                </a:cubicBezTo>
                <a:cubicBezTo>
                  <a:pt x="156817" y="286958"/>
                  <a:pt x="123132" y="309004"/>
                  <a:pt x="103699" y="320675"/>
                </a:cubicBezTo>
                <a:cubicBezTo>
                  <a:pt x="94630" y="316785"/>
                  <a:pt x="85561" y="311597"/>
                  <a:pt x="77788" y="306410"/>
                </a:cubicBezTo>
                <a:cubicBezTo>
                  <a:pt x="84266" y="293442"/>
                  <a:pt x="97221" y="271396"/>
                  <a:pt x="112768" y="244162"/>
                </a:cubicBezTo>
                <a:cubicBezTo>
                  <a:pt x="115359" y="245459"/>
                  <a:pt x="117950" y="245459"/>
                  <a:pt x="121837" y="245459"/>
                </a:cubicBezTo>
                <a:cubicBezTo>
                  <a:pt x="132201" y="245459"/>
                  <a:pt x="142566" y="238975"/>
                  <a:pt x="146452" y="228600"/>
                </a:cubicBezTo>
                <a:close/>
                <a:moveTo>
                  <a:pt x="323851" y="217487"/>
                </a:moveTo>
                <a:cubicBezTo>
                  <a:pt x="310830" y="256268"/>
                  <a:pt x="284788" y="287292"/>
                  <a:pt x="249631" y="307975"/>
                </a:cubicBezTo>
                <a:cubicBezTo>
                  <a:pt x="240516" y="295048"/>
                  <a:pt x="224890" y="275658"/>
                  <a:pt x="207963" y="253682"/>
                </a:cubicBezTo>
                <a:cubicBezTo>
                  <a:pt x="211869" y="249804"/>
                  <a:pt x="214474" y="247219"/>
                  <a:pt x="218380" y="243341"/>
                </a:cubicBezTo>
                <a:cubicBezTo>
                  <a:pt x="220984" y="244634"/>
                  <a:pt x="223588" y="244634"/>
                  <a:pt x="227495" y="244634"/>
                </a:cubicBezTo>
                <a:cubicBezTo>
                  <a:pt x="239214" y="244634"/>
                  <a:pt x="250933" y="236878"/>
                  <a:pt x="253537" y="225243"/>
                </a:cubicBezTo>
                <a:cubicBezTo>
                  <a:pt x="280881" y="222658"/>
                  <a:pt x="304319" y="220073"/>
                  <a:pt x="323851" y="217487"/>
                </a:cubicBezTo>
                <a:close/>
                <a:moveTo>
                  <a:pt x="3175" y="196850"/>
                </a:moveTo>
                <a:cubicBezTo>
                  <a:pt x="23562" y="204666"/>
                  <a:pt x="55417" y="215086"/>
                  <a:pt x="93642" y="222902"/>
                </a:cubicBezTo>
                <a:cubicBezTo>
                  <a:pt x="94916" y="228112"/>
                  <a:pt x="96190" y="232019"/>
                  <a:pt x="100013" y="235927"/>
                </a:cubicBezTo>
                <a:cubicBezTo>
                  <a:pt x="84723" y="261978"/>
                  <a:pt x="71981" y="284122"/>
                  <a:pt x="65610" y="298450"/>
                </a:cubicBezTo>
                <a:cubicBezTo>
                  <a:pt x="33755" y="273702"/>
                  <a:pt x="10820" y="237230"/>
                  <a:pt x="3175" y="196850"/>
                </a:cubicBezTo>
                <a:close/>
                <a:moveTo>
                  <a:pt x="146517" y="192087"/>
                </a:moveTo>
                <a:cubicBezTo>
                  <a:pt x="151747" y="200025"/>
                  <a:pt x="156976" y="207963"/>
                  <a:pt x="163513" y="215900"/>
                </a:cubicBezTo>
                <a:cubicBezTo>
                  <a:pt x="158284" y="215900"/>
                  <a:pt x="153054" y="214577"/>
                  <a:pt x="147825" y="214577"/>
                </a:cubicBezTo>
                <a:cubicBezTo>
                  <a:pt x="147825" y="209286"/>
                  <a:pt x="145210" y="203994"/>
                  <a:pt x="141288" y="200025"/>
                </a:cubicBezTo>
                <a:cubicBezTo>
                  <a:pt x="142595" y="197379"/>
                  <a:pt x="145210" y="194733"/>
                  <a:pt x="146517" y="192087"/>
                </a:cubicBezTo>
                <a:close/>
                <a:moveTo>
                  <a:pt x="277877" y="160337"/>
                </a:moveTo>
                <a:cubicBezTo>
                  <a:pt x="290894" y="175968"/>
                  <a:pt x="302610" y="190296"/>
                  <a:pt x="314326" y="204624"/>
                </a:cubicBezTo>
                <a:cubicBezTo>
                  <a:pt x="297403" y="205927"/>
                  <a:pt x="276575" y="208532"/>
                  <a:pt x="253143" y="211137"/>
                </a:cubicBezTo>
                <a:cubicBezTo>
                  <a:pt x="251842" y="207230"/>
                  <a:pt x="251842" y="204624"/>
                  <a:pt x="249238" y="203322"/>
                </a:cubicBezTo>
                <a:cubicBezTo>
                  <a:pt x="259652" y="188994"/>
                  <a:pt x="270066" y="174665"/>
                  <a:pt x="277877" y="160337"/>
                </a:cubicBezTo>
                <a:close/>
                <a:moveTo>
                  <a:pt x="290513" y="153987"/>
                </a:moveTo>
                <a:cubicBezTo>
                  <a:pt x="306490" y="159216"/>
                  <a:pt x="321136" y="163139"/>
                  <a:pt x="331788" y="167061"/>
                </a:cubicBezTo>
                <a:cubicBezTo>
                  <a:pt x="331788" y="178827"/>
                  <a:pt x="330457" y="187978"/>
                  <a:pt x="329125" y="198437"/>
                </a:cubicBezTo>
                <a:cubicBezTo>
                  <a:pt x="317142" y="185364"/>
                  <a:pt x="303828" y="170983"/>
                  <a:pt x="290513" y="153987"/>
                </a:cubicBezTo>
                <a:close/>
                <a:moveTo>
                  <a:pt x="113341" y="139700"/>
                </a:moveTo>
                <a:cubicBezTo>
                  <a:pt x="118493" y="150004"/>
                  <a:pt x="124933" y="160307"/>
                  <a:pt x="130085" y="169324"/>
                </a:cubicBezTo>
                <a:cubicBezTo>
                  <a:pt x="132661" y="171900"/>
                  <a:pt x="135237" y="175764"/>
                  <a:pt x="136525" y="178340"/>
                </a:cubicBezTo>
                <a:cubicBezTo>
                  <a:pt x="133949" y="183492"/>
                  <a:pt x="131373" y="187356"/>
                  <a:pt x="128797" y="191219"/>
                </a:cubicBezTo>
                <a:cubicBezTo>
                  <a:pt x="126221" y="189932"/>
                  <a:pt x="123645" y="189932"/>
                  <a:pt x="121069" y="189932"/>
                </a:cubicBezTo>
                <a:cubicBezTo>
                  <a:pt x="109478" y="189932"/>
                  <a:pt x="99174" y="197659"/>
                  <a:pt x="95310" y="207963"/>
                </a:cubicBezTo>
                <a:cubicBezTo>
                  <a:pt x="52807" y="200235"/>
                  <a:pt x="19320" y="187356"/>
                  <a:pt x="1288" y="179628"/>
                </a:cubicBezTo>
                <a:cubicBezTo>
                  <a:pt x="0" y="174476"/>
                  <a:pt x="0" y="170612"/>
                  <a:pt x="0" y="165460"/>
                </a:cubicBezTo>
                <a:cubicBezTo>
                  <a:pt x="0" y="160307"/>
                  <a:pt x="0" y="156444"/>
                  <a:pt x="1288" y="151292"/>
                </a:cubicBezTo>
                <a:cubicBezTo>
                  <a:pt x="23183" y="147428"/>
                  <a:pt x="64399" y="142276"/>
                  <a:pt x="113341" y="139700"/>
                </a:cubicBezTo>
                <a:close/>
                <a:moveTo>
                  <a:pt x="186315" y="138112"/>
                </a:moveTo>
                <a:cubicBezTo>
                  <a:pt x="215774" y="139408"/>
                  <a:pt x="243952" y="143298"/>
                  <a:pt x="268288" y="149780"/>
                </a:cubicBezTo>
                <a:cubicBezTo>
                  <a:pt x="259322" y="164042"/>
                  <a:pt x="249076" y="179599"/>
                  <a:pt x="238829" y="193860"/>
                </a:cubicBezTo>
                <a:cubicBezTo>
                  <a:pt x="234986" y="192564"/>
                  <a:pt x="231144" y="191267"/>
                  <a:pt x="227301" y="191267"/>
                </a:cubicBezTo>
                <a:cubicBezTo>
                  <a:pt x="213212" y="191267"/>
                  <a:pt x="201685" y="201639"/>
                  <a:pt x="200404" y="214604"/>
                </a:cubicBezTo>
                <a:cubicBezTo>
                  <a:pt x="194000" y="214604"/>
                  <a:pt x="186315" y="214604"/>
                  <a:pt x="179911" y="215900"/>
                </a:cubicBezTo>
                <a:cubicBezTo>
                  <a:pt x="170945" y="202936"/>
                  <a:pt x="163260" y="191267"/>
                  <a:pt x="155575" y="179599"/>
                </a:cubicBezTo>
                <a:cubicBezTo>
                  <a:pt x="160698" y="171820"/>
                  <a:pt x="167102" y="162745"/>
                  <a:pt x="173507" y="154966"/>
                </a:cubicBezTo>
                <a:cubicBezTo>
                  <a:pt x="177349" y="148483"/>
                  <a:pt x="182472" y="143298"/>
                  <a:pt x="186315" y="138112"/>
                </a:cubicBezTo>
                <a:close/>
                <a:moveTo>
                  <a:pt x="168276" y="138112"/>
                </a:moveTo>
                <a:cubicBezTo>
                  <a:pt x="165630" y="140597"/>
                  <a:pt x="164307" y="143081"/>
                  <a:pt x="161661" y="145566"/>
                </a:cubicBezTo>
                <a:cubicBezTo>
                  <a:pt x="156370" y="153020"/>
                  <a:pt x="151078" y="159232"/>
                  <a:pt x="145786" y="166687"/>
                </a:cubicBezTo>
                <a:cubicBezTo>
                  <a:pt x="144463" y="165445"/>
                  <a:pt x="143140" y="162960"/>
                  <a:pt x="141817" y="161718"/>
                </a:cubicBezTo>
                <a:cubicBezTo>
                  <a:pt x="137849" y="154263"/>
                  <a:pt x="132557" y="146808"/>
                  <a:pt x="128588" y="139354"/>
                </a:cubicBezTo>
                <a:cubicBezTo>
                  <a:pt x="141817" y="139354"/>
                  <a:pt x="155047" y="138112"/>
                  <a:pt x="168276" y="138112"/>
                </a:cubicBezTo>
                <a:close/>
                <a:moveTo>
                  <a:pt x="220028" y="103187"/>
                </a:moveTo>
                <a:cubicBezTo>
                  <a:pt x="223838" y="104486"/>
                  <a:pt x="227648" y="105784"/>
                  <a:pt x="232728" y="105784"/>
                </a:cubicBezTo>
                <a:cubicBezTo>
                  <a:pt x="233998" y="105784"/>
                  <a:pt x="236538" y="105784"/>
                  <a:pt x="237808" y="105784"/>
                </a:cubicBezTo>
                <a:cubicBezTo>
                  <a:pt x="241618" y="109681"/>
                  <a:pt x="244158" y="114877"/>
                  <a:pt x="246698" y="118773"/>
                </a:cubicBezTo>
                <a:cubicBezTo>
                  <a:pt x="249238" y="122670"/>
                  <a:pt x="253048" y="127865"/>
                  <a:pt x="255588" y="131762"/>
                </a:cubicBezTo>
                <a:cubicBezTo>
                  <a:pt x="237808" y="129164"/>
                  <a:pt x="218758" y="126566"/>
                  <a:pt x="198438" y="125267"/>
                </a:cubicBezTo>
                <a:cubicBezTo>
                  <a:pt x="206058" y="117474"/>
                  <a:pt x="213678" y="109681"/>
                  <a:pt x="220028" y="103187"/>
                </a:cubicBezTo>
                <a:close/>
                <a:moveTo>
                  <a:pt x="317236" y="98425"/>
                </a:moveTo>
                <a:cubicBezTo>
                  <a:pt x="325173" y="115539"/>
                  <a:pt x="329142" y="133969"/>
                  <a:pt x="331788" y="152400"/>
                </a:cubicBezTo>
                <a:cubicBezTo>
                  <a:pt x="319882" y="148450"/>
                  <a:pt x="306652" y="144501"/>
                  <a:pt x="292100" y="140552"/>
                </a:cubicBezTo>
                <a:cubicBezTo>
                  <a:pt x="301361" y="124754"/>
                  <a:pt x="310621" y="111589"/>
                  <a:pt x="317236" y="98425"/>
                </a:cubicBezTo>
                <a:close/>
                <a:moveTo>
                  <a:pt x="286068" y="52387"/>
                </a:moveTo>
                <a:cubicBezTo>
                  <a:pt x="295205" y="61448"/>
                  <a:pt x="303037" y="71803"/>
                  <a:pt x="309563" y="84748"/>
                </a:cubicBezTo>
                <a:cubicBezTo>
                  <a:pt x="301731" y="98986"/>
                  <a:pt x="289984" y="117108"/>
                  <a:pt x="278236" y="136525"/>
                </a:cubicBezTo>
                <a:cubicBezTo>
                  <a:pt x="278236" y="136525"/>
                  <a:pt x="276931" y="136525"/>
                  <a:pt x="276931" y="136525"/>
                </a:cubicBezTo>
                <a:cubicBezTo>
                  <a:pt x="270404" y="127464"/>
                  <a:pt x="265183" y="119697"/>
                  <a:pt x="258657" y="110636"/>
                </a:cubicBezTo>
                <a:cubicBezTo>
                  <a:pt x="256046" y="106753"/>
                  <a:pt x="253436" y="102870"/>
                  <a:pt x="250825" y="98986"/>
                </a:cubicBezTo>
                <a:cubicBezTo>
                  <a:pt x="256046" y="93809"/>
                  <a:pt x="259962" y="86042"/>
                  <a:pt x="259962" y="78275"/>
                </a:cubicBezTo>
                <a:cubicBezTo>
                  <a:pt x="259962" y="75687"/>
                  <a:pt x="259962" y="73098"/>
                  <a:pt x="258657" y="70509"/>
                </a:cubicBezTo>
                <a:cubicBezTo>
                  <a:pt x="269099" y="62742"/>
                  <a:pt x="278236" y="57564"/>
                  <a:pt x="286068" y="52387"/>
                </a:cubicBezTo>
                <a:close/>
                <a:moveTo>
                  <a:pt x="73025" y="28575"/>
                </a:moveTo>
                <a:cubicBezTo>
                  <a:pt x="79493" y="54655"/>
                  <a:pt x="92428" y="92472"/>
                  <a:pt x="107950" y="126377"/>
                </a:cubicBezTo>
                <a:cubicBezTo>
                  <a:pt x="63970" y="128985"/>
                  <a:pt x="25165" y="134201"/>
                  <a:pt x="3175" y="138113"/>
                </a:cubicBezTo>
                <a:cubicBezTo>
                  <a:pt x="10936" y="92472"/>
                  <a:pt x="36806" y="53351"/>
                  <a:pt x="73025" y="28575"/>
                </a:cubicBezTo>
                <a:close/>
                <a:moveTo>
                  <a:pt x="203200" y="4762"/>
                </a:moveTo>
                <a:cubicBezTo>
                  <a:pt x="230476" y="11151"/>
                  <a:pt x="255155" y="23928"/>
                  <a:pt x="274638" y="41817"/>
                </a:cubicBezTo>
                <a:cubicBezTo>
                  <a:pt x="268144" y="45650"/>
                  <a:pt x="260350" y="52039"/>
                  <a:pt x="251258" y="57150"/>
                </a:cubicBezTo>
                <a:cubicBezTo>
                  <a:pt x="246063" y="53316"/>
                  <a:pt x="239568" y="50761"/>
                  <a:pt x="233074" y="50761"/>
                </a:cubicBezTo>
                <a:cubicBezTo>
                  <a:pt x="230476" y="50761"/>
                  <a:pt x="227879" y="50761"/>
                  <a:pt x="225281" y="52039"/>
                </a:cubicBezTo>
                <a:cubicBezTo>
                  <a:pt x="216189" y="34150"/>
                  <a:pt x="208395" y="17539"/>
                  <a:pt x="203200" y="4762"/>
                </a:cubicBezTo>
                <a:close/>
                <a:moveTo>
                  <a:pt x="165260" y="0"/>
                </a:moveTo>
                <a:cubicBezTo>
                  <a:pt x="172957" y="0"/>
                  <a:pt x="179371" y="0"/>
                  <a:pt x="185786" y="1290"/>
                </a:cubicBezTo>
                <a:cubicBezTo>
                  <a:pt x="192200" y="15478"/>
                  <a:pt x="199897" y="36115"/>
                  <a:pt x="212725" y="59333"/>
                </a:cubicBezTo>
                <a:cubicBezTo>
                  <a:pt x="207594" y="63202"/>
                  <a:pt x="205028" y="69651"/>
                  <a:pt x="205028" y="77390"/>
                </a:cubicBezTo>
                <a:cubicBezTo>
                  <a:pt x="205028" y="82550"/>
                  <a:pt x="206311" y="87709"/>
                  <a:pt x="208876" y="91579"/>
                </a:cubicBezTo>
                <a:cubicBezTo>
                  <a:pt x="198614" y="100608"/>
                  <a:pt x="188351" y="110926"/>
                  <a:pt x="179371" y="122535"/>
                </a:cubicBezTo>
                <a:cubicBezTo>
                  <a:pt x="178089" y="122535"/>
                  <a:pt x="178089" y="122535"/>
                  <a:pt x="176806" y="122535"/>
                </a:cubicBezTo>
                <a:cubicBezTo>
                  <a:pt x="158846" y="122535"/>
                  <a:pt x="139604" y="123825"/>
                  <a:pt x="122927" y="123825"/>
                </a:cubicBezTo>
                <a:cubicBezTo>
                  <a:pt x="104967" y="87709"/>
                  <a:pt x="92139" y="45144"/>
                  <a:pt x="85725" y="20637"/>
                </a:cubicBezTo>
                <a:cubicBezTo>
                  <a:pt x="108816" y="7739"/>
                  <a:pt x="135755" y="0"/>
                  <a:pt x="1652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361BD35-0A0E-43CE-BAAA-B9C7D497C08B}"/>
              </a:ext>
            </a:extLst>
          </p:cNvPr>
          <p:cNvSpPr/>
          <p:nvPr/>
        </p:nvSpPr>
        <p:spPr>
          <a:xfrm>
            <a:off x="1334740" y="1483114"/>
            <a:ext cx="2648354" cy="2648354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6555AC2-89A8-4D56-BF0A-F29809379635}"/>
              </a:ext>
            </a:extLst>
          </p:cNvPr>
          <p:cNvSpPr txBox="1"/>
          <p:nvPr/>
        </p:nvSpPr>
        <p:spPr>
          <a:xfrm>
            <a:off x="4614958" y="1868890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A490374-081F-4513-B6D5-E3E35EE83E57}"/>
              </a:ext>
            </a:extLst>
          </p:cNvPr>
          <p:cNvSpPr txBox="1"/>
          <p:nvPr/>
        </p:nvSpPr>
        <p:spPr>
          <a:xfrm>
            <a:off x="4616293" y="2087257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内容猪七爷输入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28267D1-C45E-4AC0-B30A-2098FE304A8D}"/>
              </a:ext>
            </a:extLst>
          </p:cNvPr>
          <p:cNvSpPr txBox="1"/>
          <p:nvPr/>
        </p:nvSpPr>
        <p:spPr>
          <a:xfrm>
            <a:off x="4617628" y="2287580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A920204-B5BE-46BD-99AF-4FB574741A93}"/>
              </a:ext>
            </a:extLst>
          </p:cNvPr>
          <p:cNvGrpSpPr/>
          <p:nvPr/>
        </p:nvGrpSpPr>
        <p:grpSpPr>
          <a:xfrm>
            <a:off x="4314833" y="1483114"/>
            <a:ext cx="3844369" cy="1478297"/>
            <a:chOff x="6405564" y="2560639"/>
            <a:chExt cx="4329905" cy="272573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3" name="MH_Other_1">
              <a:extLst>
                <a:ext uri="{FF2B5EF4-FFF2-40B4-BE49-F238E27FC236}">
                  <a16:creationId xmlns:a16="http://schemas.microsoft.com/office/drawing/2014/main" id="{2FE2527C-A44A-4CED-9330-21A339AF5F9C}"/>
                </a:ext>
              </a:extLst>
            </p:cNvPr>
            <p:cNvSpPr>
              <a:spLocks noEditPoints="1"/>
            </p:cNvSpPr>
            <p:nvPr>
              <p:custDataLst>
                <p:tags r:id="rId1"/>
              </p:custDataLst>
            </p:nvPr>
          </p:nvSpPr>
          <p:spPr bwMode="auto">
            <a:xfrm>
              <a:off x="6405564" y="2560639"/>
              <a:ext cx="185737" cy="141287"/>
            </a:xfrm>
            <a:custGeom>
              <a:avLst/>
              <a:gdLst>
                <a:gd name="T0" fmla="*/ 4662 w 4811"/>
                <a:gd name="T1" fmla="*/ 0 h 3654"/>
                <a:gd name="T2" fmla="*/ 4662 w 4811"/>
                <a:gd name="T3" fmla="*/ 749 h 3654"/>
                <a:gd name="T4" fmla="*/ 4265 w 4811"/>
                <a:gd name="T5" fmla="*/ 1030 h 3654"/>
                <a:gd name="T6" fmla="*/ 4017 w 4811"/>
                <a:gd name="T7" fmla="*/ 1452 h 3654"/>
                <a:gd name="T8" fmla="*/ 4017 w 4811"/>
                <a:gd name="T9" fmla="*/ 1780 h 3654"/>
                <a:gd name="T10" fmla="*/ 4811 w 4811"/>
                <a:gd name="T11" fmla="*/ 1780 h 3654"/>
                <a:gd name="T12" fmla="*/ 4811 w 4811"/>
                <a:gd name="T13" fmla="*/ 3654 h 3654"/>
                <a:gd name="T14" fmla="*/ 2926 w 4811"/>
                <a:gd name="T15" fmla="*/ 3654 h 3654"/>
                <a:gd name="T16" fmla="*/ 2926 w 4811"/>
                <a:gd name="T17" fmla="*/ 1920 h 3654"/>
                <a:gd name="T18" fmla="*/ 4662 w 4811"/>
                <a:gd name="T19" fmla="*/ 0 h 3654"/>
                <a:gd name="T20" fmla="*/ 1736 w 4811"/>
                <a:gd name="T21" fmla="*/ 0 h 3654"/>
                <a:gd name="T22" fmla="*/ 1736 w 4811"/>
                <a:gd name="T23" fmla="*/ 749 h 3654"/>
                <a:gd name="T24" fmla="*/ 1091 w 4811"/>
                <a:gd name="T25" fmla="*/ 1452 h 3654"/>
                <a:gd name="T26" fmla="*/ 1091 w 4811"/>
                <a:gd name="T27" fmla="*/ 1780 h 3654"/>
                <a:gd name="T28" fmla="*/ 1885 w 4811"/>
                <a:gd name="T29" fmla="*/ 1780 h 3654"/>
                <a:gd name="T30" fmla="*/ 1885 w 4811"/>
                <a:gd name="T31" fmla="*/ 3654 h 3654"/>
                <a:gd name="T32" fmla="*/ 0 w 4811"/>
                <a:gd name="T33" fmla="*/ 3654 h 3654"/>
                <a:gd name="T34" fmla="*/ 0 w 4811"/>
                <a:gd name="T35" fmla="*/ 1920 h 3654"/>
                <a:gd name="T36" fmla="*/ 1736 w 4811"/>
                <a:gd name="T37" fmla="*/ 0 h 3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11" h="3654">
                  <a:moveTo>
                    <a:pt x="4662" y="0"/>
                  </a:moveTo>
                  <a:cubicBezTo>
                    <a:pt x="4662" y="250"/>
                    <a:pt x="4662" y="499"/>
                    <a:pt x="4662" y="749"/>
                  </a:cubicBezTo>
                  <a:cubicBezTo>
                    <a:pt x="4497" y="843"/>
                    <a:pt x="4365" y="937"/>
                    <a:pt x="4265" y="1030"/>
                  </a:cubicBezTo>
                  <a:cubicBezTo>
                    <a:pt x="4067" y="1249"/>
                    <a:pt x="3984" y="1389"/>
                    <a:pt x="4017" y="1452"/>
                  </a:cubicBezTo>
                  <a:cubicBezTo>
                    <a:pt x="4017" y="1561"/>
                    <a:pt x="4017" y="1670"/>
                    <a:pt x="4017" y="1780"/>
                  </a:cubicBezTo>
                  <a:cubicBezTo>
                    <a:pt x="4282" y="1780"/>
                    <a:pt x="4546" y="1780"/>
                    <a:pt x="4811" y="1780"/>
                  </a:cubicBezTo>
                  <a:cubicBezTo>
                    <a:pt x="4811" y="2404"/>
                    <a:pt x="4811" y="3029"/>
                    <a:pt x="4811" y="3654"/>
                  </a:cubicBezTo>
                  <a:cubicBezTo>
                    <a:pt x="4183" y="3654"/>
                    <a:pt x="3555" y="3654"/>
                    <a:pt x="2926" y="3654"/>
                  </a:cubicBezTo>
                  <a:cubicBezTo>
                    <a:pt x="2926" y="3076"/>
                    <a:pt x="2926" y="2498"/>
                    <a:pt x="2926" y="1920"/>
                  </a:cubicBezTo>
                  <a:cubicBezTo>
                    <a:pt x="3026" y="890"/>
                    <a:pt x="3604" y="250"/>
                    <a:pt x="4662" y="0"/>
                  </a:cubicBezTo>
                  <a:close/>
                  <a:moveTo>
                    <a:pt x="1736" y="0"/>
                  </a:moveTo>
                  <a:cubicBezTo>
                    <a:pt x="1736" y="250"/>
                    <a:pt x="1736" y="499"/>
                    <a:pt x="1736" y="749"/>
                  </a:cubicBezTo>
                  <a:cubicBezTo>
                    <a:pt x="1339" y="937"/>
                    <a:pt x="1125" y="1171"/>
                    <a:pt x="1091" y="1452"/>
                  </a:cubicBezTo>
                  <a:cubicBezTo>
                    <a:pt x="1091" y="1561"/>
                    <a:pt x="1091" y="1670"/>
                    <a:pt x="1091" y="1780"/>
                  </a:cubicBezTo>
                  <a:cubicBezTo>
                    <a:pt x="1356" y="1780"/>
                    <a:pt x="1620" y="1780"/>
                    <a:pt x="1885" y="1780"/>
                  </a:cubicBezTo>
                  <a:cubicBezTo>
                    <a:pt x="1885" y="2404"/>
                    <a:pt x="1885" y="3029"/>
                    <a:pt x="1885" y="3654"/>
                  </a:cubicBezTo>
                  <a:cubicBezTo>
                    <a:pt x="1257" y="3654"/>
                    <a:pt x="629" y="3654"/>
                    <a:pt x="0" y="3654"/>
                  </a:cubicBezTo>
                  <a:cubicBezTo>
                    <a:pt x="0" y="3076"/>
                    <a:pt x="0" y="2498"/>
                    <a:pt x="0" y="1920"/>
                  </a:cubicBezTo>
                  <a:cubicBezTo>
                    <a:pt x="166" y="827"/>
                    <a:pt x="744" y="187"/>
                    <a:pt x="173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24" name="MH_Other_2">
              <a:extLst>
                <a:ext uri="{FF2B5EF4-FFF2-40B4-BE49-F238E27FC236}">
                  <a16:creationId xmlns:a16="http://schemas.microsoft.com/office/drawing/2014/main" id="{F13C4DF3-E21E-4699-AC9C-09064098A0EE}"/>
                </a:ext>
              </a:extLst>
            </p:cNvPr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 rot="10800000">
              <a:off x="10549732" y="5145089"/>
              <a:ext cx="185737" cy="141287"/>
            </a:xfrm>
            <a:custGeom>
              <a:avLst/>
              <a:gdLst>
                <a:gd name="T0" fmla="*/ 4662 w 4811"/>
                <a:gd name="T1" fmla="*/ 0 h 3654"/>
                <a:gd name="T2" fmla="*/ 4662 w 4811"/>
                <a:gd name="T3" fmla="*/ 749 h 3654"/>
                <a:gd name="T4" fmla="*/ 4265 w 4811"/>
                <a:gd name="T5" fmla="*/ 1030 h 3654"/>
                <a:gd name="T6" fmla="*/ 4017 w 4811"/>
                <a:gd name="T7" fmla="*/ 1452 h 3654"/>
                <a:gd name="T8" fmla="*/ 4017 w 4811"/>
                <a:gd name="T9" fmla="*/ 1780 h 3654"/>
                <a:gd name="T10" fmla="*/ 4811 w 4811"/>
                <a:gd name="T11" fmla="*/ 1780 h 3654"/>
                <a:gd name="T12" fmla="*/ 4811 w 4811"/>
                <a:gd name="T13" fmla="*/ 3654 h 3654"/>
                <a:gd name="T14" fmla="*/ 2926 w 4811"/>
                <a:gd name="T15" fmla="*/ 3654 h 3654"/>
                <a:gd name="T16" fmla="*/ 2926 w 4811"/>
                <a:gd name="T17" fmla="*/ 1920 h 3654"/>
                <a:gd name="T18" fmla="*/ 4662 w 4811"/>
                <a:gd name="T19" fmla="*/ 0 h 3654"/>
                <a:gd name="T20" fmla="*/ 1736 w 4811"/>
                <a:gd name="T21" fmla="*/ 0 h 3654"/>
                <a:gd name="T22" fmla="*/ 1736 w 4811"/>
                <a:gd name="T23" fmla="*/ 749 h 3654"/>
                <a:gd name="T24" fmla="*/ 1091 w 4811"/>
                <a:gd name="T25" fmla="*/ 1452 h 3654"/>
                <a:gd name="T26" fmla="*/ 1091 w 4811"/>
                <a:gd name="T27" fmla="*/ 1780 h 3654"/>
                <a:gd name="T28" fmla="*/ 1885 w 4811"/>
                <a:gd name="T29" fmla="*/ 1780 h 3654"/>
                <a:gd name="T30" fmla="*/ 1885 w 4811"/>
                <a:gd name="T31" fmla="*/ 3654 h 3654"/>
                <a:gd name="T32" fmla="*/ 0 w 4811"/>
                <a:gd name="T33" fmla="*/ 3654 h 3654"/>
                <a:gd name="T34" fmla="*/ 0 w 4811"/>
                <a:gd name="T35" fmla="*/ 1920 h 3654"/>
                <a:gd name="T36" fmla="*/ 1736 w 4811"/>
                <a:gd name="T37" fmla="*/ 0 h 3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11" h="3654">
                  <a:moveTo>
                    <a:pt x="4662" y="0"/>
                  </a:moveTo>
                  <a:cubicBezTo>
                    <a:pt x="4662" y="250"/>
                    <a:pt x="4662" y="499"/>
                    <a:pt x="4662" y="749"/>
                  </a:cubicBezTo>
                  <a:cubicBezTo>
                    <a:pt x="4497" y="843"/>
                    <a:pt x="4365" y="937"/>
                    <a:pt x="4265" y="1030"/>
                  </a:cubicBezTo>
                  <a:cubicBezTo>
                    <a:pt x="4067" y="1249"/>
                    <a:pt x="3984" y="1389"/>
                    <a:pt x="4017" y="1452"/>
                  </a:cubicBezTo>
                  <a:cubicBezTo>
                    <a:pt x="4017" y="1561"/>
                    <a:pt x="4017" y="1670"/>
                    <a:pt x="4017" y="1780"/>
                  </a:cubicBezTo>
                  <a:cubicBezTo>
                    <a:pt x="4282" y="1780"/>
                    <a:pt x="4546" y="1780"/>
                    <a:pt x="4811" y="1780"/>
                  </a:cubicBezTo>
                  <a:cubicBezTo>
                    <a:pt x="4811" y="2404"/>
                    <a:pt x="4811" y="3029"/>
                    <a:pt x="4811" y="3654"/>
                  </a:cubicBezTo>
                  <a:cubicBezTo>
                    <a:pt x="4183" y="3654"/>
                    <a:pt x="3555" y="3654"/>
                    <a:pt x="2926" y="3654"/>
                  </a:cubicBezTo>
                  <a:cubicBezTo>
                    <a:pt x="2926" y="3076"/>
                    <a:pt x="2926" y="2498"/>
                    <a:pt x="2926" y="1920"/>
                  </a:cubicBezTo>
                  <a:cubicBezTo>
                    <a:pt x="3026" y="890"/>
                    <a:pt x="3604" y="250"/>
                    <a:pt x="4662" y="0"/>
                  </a:cubicBezTo>
                  <a:close/>
                  <a:moveTo>
                    <a:pt x="1736" y="0"/>
                  </a:moveTo>
                  <a:cubicBezTo>
                    <a:pt x="1736" y="250"/>
                    <a:pt x="1736" y="499"/>
                    <a:pt x="1736" y="749"/>
                  </a:cubicBezTo>
                  <a:cubicBezTo>
                    <a:pt x="1339" y="937"/>
                    <a:pt x="1125" y="1171"/>
                    <a:pt x="1091" y="1452"/>
                  </a:cubicBezTo>
                  <a:cubicBezTo>
                    <a:pt x="1091" y="1561"/>
                    <a:pt x="1091" y="1670"/>
                    <a:pt x="1091" y="1780"/>
                  </a:cubicBezTo>
                  <a:cubicBezTo>
                    <a:pt x="1356" y="1780"/>
                    <a:pt x="1620" y="1780"/>
                    <a:pt x="1885" y="1780"/>
                  </a:cubicBezTo>
                  <a:cubicBezTo>
                    <a:pt x="1885" y="2404"/>
                    <a:pt x="1885" y="3029"/>
                    <a:pt x="1885" y="3654"/>
                  </a:cubicBezTo>
                  <a:cubicBezTo>
                    <a:pt x="1257" y="3654"/>
                    <a:pt x="629" y="3654"/>
                    <a:pt x="0" y="3654"/>
                  </a:cubicBezTo>
                  <a:cubicBezTo>
                    <a:pt x="0" y="3076"/>
                    <a:pt x="0" y="2498"/>
                    <a:pt x="0" y="1920"/>
                  </a:cubicBezTo>
                  <a:cubicBezTo>
                    <a:pt x="166" y="827"/>
                    <a:pt x="744" y="187"/>
                    <a:pt x="173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753501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>
            <a:extLst>
              <a:ext uri="{FF2B5EF4-FFF2-40B4-BE49-F238E27FC236}">
                <a16:creationId xmlns:a16="http://schemas.microsoft.com/office/drawing/2014/main" id="{C6C34DA9-25CF-42C2-A030-AD92883FAEF3}"/>
              </a:ext>
            </a:extLst>
          </p:cNvPr>
          <p:cNvSpPr/>
          <p:nvPr/>
        </p:nvSpPr>
        <p:spPr>
          <a:xfrm>
            <a:off x="0" y="1812986"/>
            <a:ext cx="2248350" cy="1151946"/>
          </a:xfrm>
          <a:prstGeom prst="parallelogram">
            <a:avLst>
              <a:gd name="adj" fmla="val 42740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92C24417-622F-434A-8BC1-EFFE04FFC601}"/>
              </a:ext>
            </a:extLst>
          </p:cNvPr>
          <p:cNvSpPr/>
          <p:nvPr/>
        </p:nvSpPr>
        <p:spPr>
          <a:xfrm>
            <a:off x="1169043" y="1832175"/>
            <a:ext cx="3416143" cy="2485182"/>
          </a:xfrm>
          <a:prstGeom prst="parallelogram">
            <a:avLst>
              <a:gd name="adj" fmla="val 42740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731329A6-4100-459F-B6A8-D2801E8FC716}"/>
              </a:ext>
            </a:extLst>
          </p:cNvPr>
          <p:cNvSpPr/>
          <p:nvPr/>
        </p:nvSpPr>
        <p:spPr>
          <a:xfrm>
            <a:off x="3920910" y="1812986"/>
            <a:ext cx="5223090" cy="1585849"/>
          </a:xfrm>
          <a:prstGeom prst="parallelogram">
            <a:avLst>
              <a:gd name="adj" fmla="val 42740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FFF860A2-FB74-4B18-B384-84E9A8AAE936}"/>
              </a:ext>
            </a:extLst>
          </p:cNvPr>
          <p:cNvSpPr/>
          <p:nvPr/>
        </p:nvSpPr>
        <p:spPr>
          <a:xfrm>
            <a:off x="-54231" y="2305938"/>
            <a:ext cx="2248350" cy="1151946"/>
          </a:xfrm>
          <a:prstGeom prst="parallelogram">
            <a:avLst>
              <a:gd name="adj" fmla="val 4274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B874B3D9-6883-4397-97F2-C8873B485D91}"/>
              </a:ext>
            </a:extLst>
          </p:cNvPr>
          <p:cNvSpPr/>
          <p:nvPr/>
        </p:nvSpPr>
        <p:spPr>
          <a:xfrm>
            <a:off x="1481560" y="3550482"/>
            <a:ext cx="1361320" cy="674277"/>
          </a:xfrm>
          <a:prstGeom prst="parallelogram">
            <a:avLst>
              <a:gd name="adj" fmla="val 42740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E6B6CF-5E22-4F0A-AE67-36BEB8C8A0B0}"/>
              </a:ext>
            </a:extLst>
          </p:cNvPr>
          <p:cNvSpPr txBox="1"/>
          <p:nvPr/>
        </p:nvSpPr>
        <p:spPr>
          <a:xfrm>
            <a:off x="5790418" y="2133936"/>
            <a:ext cx="1937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产品展示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CC5C78A-E6FA-42A4-A80F-EF3ED4EF4C5F}"/>
              </a:ext>
            </a:extLst>
          </p:cNvPr>
          <p:cNvSpPr/>
          <p:nvPr/>
        </p:nvSpPr>
        <p:spPr>
          <a:xfrm>
            <a:off x="6066746" y="2718711"/>
            <a:ext cx="119135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Product display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80955E3-8226-4C1A-9BE2-1F2C878091E8}"/>
              </a:ext>
            </a:extLst>
          </p:cNvPr>
          <p:cNvSpPr txBox="1"/>
          <p:nvPr/>
        </p:nvSpPr>
        <p:spPr>
          <a:xfrm>
            <a:off x="4911502" y="2156815"/>
            <a:ext cx="9060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4828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AutoShape 17">
            <a:extLst>
              <a:ext uri="{FF2B5EF4-FFF2-40B4-BE49-F238E27FC236}">
                <a16:creationId xmlns:a16="http://schemas.microsoft.com/office/drawing/2014/main" id="{B27CD78D-B119-4469-9441-5229CD18EFCE}"/>
              </a:ext>
            </a:extLst>
          </p:cNvPr>
          <p:cNvCxnSpPr>
            <a:cxnSpLocks noChangeShapeType="1"/>
          </p:cNvCxnSpPr>
          <p:nvPr/>
        </p:nvCxnSpPr>
        <p:spPr bwMode="gray">
          <a:xfrm>
            <a:off x="246957" y="305235"/>
            <a:ext cx="2565691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AutoShape 13">
            <a:extLst>
              <a:ext uri="{FF2B5EF4-FFF2-40B4-BE49-F238E27FC236}">
                <a16:creationId xmlns:a16="http://schemas.microsoft.com/office/drawing/2014/main" id="{65B4A3FA-7A0F-4A2D-8019-0AF0BCE2DDE3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1770" y="85502"/>
            <a:ext cx="193864" cy="193864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endParaRPr lang="zh-CN" altLang="en-US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BA16AF-BC9C-4D77-8D77-C10C47FDDEAF}"/>
              </a:ext>
            </a:extLst>
          </p:cNvPr>
          <p:cNvSpPr txBox="1"/>
          <p:nvPr/>
        </p:nvSpPr>
        <p:spPr>
          <a:xfrm>
            <a:off x="558661" y="33145"/>
            <a:ext cx="1937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产品展示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6CD48D7-4E43-4E02-8E5F-66E56003F60A}"/>
              </a:ext>
            </a:extLst>
          </p:cNvPr>
          <p:cNvSpPr/>
          <p:nvPr/>
        </p:nvSpPr>
        <p:spPr>
          <a:xfrm>
            <a:off x="1112782" y="33144"/>
            <a:ext cx="113364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Product display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52C94D5-B2B9-4603-9B07-E59E950D6B89}"/>
              </a:ext>
            </a:extLst>
          </p:cNvPr>
          <p:cNvGrpSpPr/>
          <p:nvPr/>
        </p:nvGrpSpPr>
        <p:grpSpPr>
          <a:xfrm>
            <a:off x="944622" y="1527859"/>
            <a:ext cx="7357276" cy="2229614"/>
            <a:chOff x="279780" y="1014148"/>
            <a:chExt cx="9170195" cy="2779017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59B286D3-0AB9-4088-982C-E725F5E296ED}"/>
                </a:ext>
              </a:extLst>
            </p:cNvPr>
            <p:cNvCxnSpPr/>
            <p:nvPr/>
          </p:nvCxnSpPr>
          <p:spPr>
            <a:xfrm>
              <a:off x="279780" y="3180995"/>
              <a:ext cx="240287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68286D86-C2A7-4EED-B767-D49AA59FC4EC}"/>
                </a:ext>
              </a:extLst>
            </p:cNvPr>
            <p:cNvCxnSpPr/>
            <p:nvPr/>
          </p:nvCxnSpPr>
          <p:spPr>
            <a:xfrm>
              <a:off x="299307" y="1807266"/>
              <a:ext cx="37022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58FD7B79-D407-4B8F-AA41-922E4CCF0395}"/>
                </a:ext>
              </a:extLst>
            </p:cNvPr>
            <p:cNvCxnSpPr/>
            <p:nvPr/>
          </p:nvCxnSpPr>
          <p:spPr>
            <a:xfrm>
              <a:off x="5746532" y="1807266"/>
              <a:ext cx="3673939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E9524B91-9DF9-4701-AD93-9B044E6CD3FB}"/>
                </a:ext>
              </a:extLst>
            </p:cNvPr>
            <p:cNvCxnSpPr/>
            <p:nvPr/>
          </p:nvCxnSpPr>
          <p:spPr>
            <a:xfrm>
              <a:off x="7095272" y="3180995"/>
              <a:ext cx="235470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DDD5677-05E3-4772-8535-DBD3BC3C03AC}"/>
                </a:ext>
              </a:extLst>
            </p:cNvPr>
            <p:cNvGrpSpPr/>
            <p:nvPr/>
          </p:nvGrpSpPr>
          <p:grpSpPr>
            <a:xfrm>
              <a:off x="2731126" y="1014148"/>
              <a:ext cx="4265120" cy="2779017"/>
              <a:chOff x="2983996" y="1842798"/>
              <a:chExt cx="3198840" cy="2084263"/>
            </a:xfrm>
          </p:grpSpPr>
          <p:sp>
            <p:nvSpPr>
              <p:cNvPr id="13" name="菱形 12">
                <a:extLst>
                  <a:ext uri="{FF2B5EF4-FFF2-40B4-BE49-F238E27FC236}">
                    <a16:creationId xmlns:a16="http://schemas.microsoft.com/office/drawing/2014/main" id="{50AC36AF-2FD8-49E1-844B-485AA30D4B35}"/>
                  </a:ext>
                </a:extLst>
              </p:cNvPr>
              <p:cNvSpPr/>
              <p:nvPr/>
            </p:nvSpPr>
            <p:spPr>
              <a:xfrm rot="5400000">
                <a:off x="5288251" y="3032476"/>
                <a:ext cx="894585" cy="894585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6184483-A693-4EE2-A8E9-EDB7CEDD3CBB}"/>
                  </a:ext>
                </a:extLst>
              </p:cNvPr>
              <p:cNvGrpSpPr/>
              <p:nvPr/>
            </p:nvGrpSpPr>
            <p:grpSpPr>
              <a:xfrm>
                <a:off x="2983996" y="1842798"/>
                <a:ext cx="2863685" cy="2074215"/>
                <a:chOff x="2983996" y="1842798"/>
                <a:chExt cx="2863685" cy="2074215"/>
              </a:xfrm>
            </p:grpSpPr>
            <p:sp>
              <p:nvSpPr>
                <p:cNvPr id="15" name="菱形 14">
                  <a:extLst>
                    <a:ext uri="{FF2B5EF4-FFF2-40B4-BE49-F238E27FC236}">
                      <a16:creationId xmlns:a16="http://schemas.microsoft.com/office/drawing/2014/main" id="{0F84436C-0039-41C0-9630-7372F30458C4}"/>
                    </a:ext>
                  </a:extLst>
                </p:cNvPr>
                <p:cNvSpPr/>
                <p:nvPr/>
              </p:nvSpPr>
              <p:spPr>
                <a:xfrm rot="5400000">
                  <a:off x="4713660" y="2437637"/>
                  <a:ext cx="894585" cy="894585"/>
                </a:xfrm>
                <a:prstGeom prst="diamond">
                  <a:avLst/>
                </a:prstGeom>
                <a:solidFill>
                  <a:srgbClr val="0D0D0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16" name="菱形 15">
                  <a:extLst>
                    <a:ext uri="{FF2B5EF4-FFF2-40B4-BE49-F238E27FC236}">
                      <a16:creationId xmlns:a16="http://schemas.microsoft.com/office/drawing/2014/main" id="{FB0962C0-F8CB-4A80-B4BC-D41485466F5B}"/>
                    </a:ext>
                  </a:extLst>
                </p:cNvPr>
                <p:cNvSpPr/>
                <p:nvPr/>
              </p:nvSpPr>
              <p:spPr>
                <a:xfrm rot="5400000">
                  <a:off x="4139069" y="1842798"/>
                  <a:ext cx="894585" cy="894585"/>
                </a:xfrm>
                <a:prstGeom prst="diamond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17" name="菱形 16">
                  <a:extLst>
                    <a:ext uri="{FF2B5EF4-FFF2-40B4-BE49-F238E27FC236}">
                      <a16:creationId xmlns:a16="http://schemas.microsoft.com/office/drawing/2014/main" id="{D4DD48A3-EFAE-46BB-B86B-A61ABFB7915D}"/>
                    </a:ext>
                  </a:extLst>
                </p:cNvPr>
                <p:cNvSpPr/>
                <p:nvPr/>
              </p:nvSpPr>
              <p:spPr>
                <a:xfrm rot="5400000" flipV="1">
                  <a:off x="3558587" y="2427588"/>
                  <a:ext cx="894585" cy="894585"/>
                </a:xfrm>
                <a:prstGeom prst="diamond">
                  <a:avLst/>
                </a:prstGeom>
                <a:solidFill>
                  <a:srgbClr val="0D0D0D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18" name="菱形 17">
                  <a:extLst>
                    <a:ext uri="{FF2B5EF4-FFF2-40B4-BE49-F238E27FC236}">
                      <a16:creationId xmlns:a16="http://schemas.microsoft.com/office/drawing/2014/main" id="{38B64978-00E2-414D-865E-1661C70EAFA1}"/>
                    </a:ext>
                  </a:extLst>
                </p:cNvPr>
                <p:cNvSpPr/>
                <p:nvPr/>
              </p:nvSpPr>
              <p:spPr>
                <a:xfrm rot="5400000" flipV="1">
                  <a:off x="2983996" y="3022428"/>
                  <a:ext cx="894585" cy="894585"/>
                </a:xfrm>
                <a:prstGeom prst="diamond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 dirty="0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8E507BC3-2604-4919-B14D-8C440F09B8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36231" y="2136855"/>
                  <a:ext cx="304372" cy="302943"/>
                </a:xfrm>
                <a:custGeom>
                  <a:avLst/>
                  <a:gdLst>
                    <a:gd name="connsiteX0" fmla="*/ 262525 w 338138"/>
                    <a:gd name="connsiteY0" fmla="*/ 84138 h 336551"/>
                    <a:gd name="connsiteX1" fmla="*/ 314260 w 338138"/>
                    <a:gd name="connsiteY1" fmla="*/ 84138 h 336551"/>
                    <a:gd name="connsiteX2" fmla="*/ 338138 w 338138"/>
                    <a:gd name="connsiteY2" fmla="*/ 107802 h 336551"/>
                    <a:gd name="connsiteX3" fmla="*/ 338138 w 338138"/>
                    <a:gd name="connsiteY3" fmla="*/ 191940 h 336551"/>
                    <a:gd name="connsiteX4" fmla="*/ 314260 w 338138"/>
                    <a:gd name="connsiteY4" fmla="*/ 216918 h 336551"/>
                    <a:gd name="connsiteX5" fmla="*/ 314260 w 338138"/>
                    <a:gd name="connsiteY5" fmla="*/ 336551 h 336551"/>
                    <a:gd name="connsiteX6" fmla="*/ 241300 w 338138"/>
                    <a:gd name="connsiteY6" fmla="*/ 336551 h 336551"/>
                    <a:gd name="connsiteX7" fmla="*/ 241300 w 338138"/>
                    <a:gd name="connsiteY7" fmla="*/ 240582 h 336551"/>
                    <a:gd name="connsiteX8" fmla="*/ 265178 w 338138"/>
                    <a:gd name="connsiteY8" fmla="*/ 216918 h 336551"/>
                    <a:gd name="connsiteX9" fmla="*/ 265178 w 338138"/>
                    <a:gd name="connsiteY9" fmla="*/ 95970 h 336551"/>
                    <a:gd name="connsiteX10" fmla="*/ 262525 w 338138"/>
                    <a:gd name="connsiteY10" fmla="*/ 84138 h 336551"/>
                    <a:gd name="connsiteX11" fmla="*/ 120477 w 338138"/>
                    <a:gd name="connsiteY11" fmla="*/ 84138 h 336551"/>
                    <a:gd name="connsiteX12" fmla="*/ 217661 w 338138"/>
                    <a:gd name="connsiteY12" fmla="*/ 84138 h 336551"/>
                    <a:gd name="connsiteX13" fmla="*/ 241300 w 338138"/>
                    <a:gd name="connsiteY13" fmla="*/ 107802 h 336551"/>
                    <a:gd name="connsiteX14" fmla="*/ 241300 w 338138"/>
                    <a:gd name="connsiteY14" fmla="*/ 191940 h 336551"/>
                    <a:gd name="connsiteX15" fmla="*/ 217661 w 338138"/>
                    <a:gd name="connsiteY15" fmla="*/ 216918 h 336551"/>
                    <a:gd name="connsiteX16" fmla="*/ 217661 w 338138"/>
                    <a:gd name="connsiteY16" fmla="*/ 336551 h 336551"/>
                    <a:gd name="connsiteX17" fmla="*/ 120477 w 338138"/>
                    <a:gd name="connsiteY17" fmla="*/ 336551 h 336551"/>
                    <a:gd name="connsiteX18" fmla="*/ 120477 w 338138"/>
                    <a:gd name="connsiteY18" fmla="*/ 216918 h 336551"/>
                    <a:gd name="connsiteX19" fmla="*/ 96837 w 338138"/>
                    <a:gd name="connsiteY19" fmla="*/ 191940 h 336551"/>
                    <a:gd name="connsiteX20" fmla="*/ 96837 w 338138"/>
                    <a:gd name="connsiteY20" fmla="*/ 107802 h 336551"/>
                    <a:gd name="connsiteX21" fmla="*/ 120477 w 338138"/>
                    <a:gd name="connsiteY21" fmla="*/ 84138 h 336551"/>
                    <a:gd name="connsiteX22" fmla="*/ 23878 w 338138"/>
                    <a:gd name="connsiteY22" fmla="*/ 84138 h 336551"/>
                    <a:gd name="connsiteX23" fmla="*/ 75613 w 338138"/>
                    <a:gd name="connsiteY23" fmla="*/ 84138 h 336551"/>
                    <a:gd name="connsiteX24" fmla="*/ 72960 w 338138"/>
                    <a:gd name="connsiteY24" fmla="*/ 95970 h 336551"/>
                    <a:gd name="connsiteX25" fmla="*/ 72960 w 338138"/>
                    <a:gd name="connsiteY25" fmla="*/ 216918 h 336551"/>
                    <a:gd name="connsiteX26" fmla="*/ 96838 w 338138"/>
                    <a:gd name="connsiteY26" fmla="*/ 240582 h 336551"/>
                    <a:gd name="connsiteX27" fmla="*/ 96838 w 338138"/>
                    <a:gd name="connsiteY27" fmla="*/ 336551 h 336551"/>
                    <a:gd name="connsiteX28" fmla="*/ 23878 w 338138"/>
                    <a:gd name="connsiteY28" fmla="*/ 336551 h 336551"/>
                    <a:gd name="connsiteX29" fmla="*/ 23878 w 338138"/>
                    <a:gd name="connsiteY29" fmla="*/ 216918 h 336551"/>
                    <a:gd name="connsiteX30" fmla="*/ 0 w 338138"/>
                    <a:gd name="connsiteY30" fmla="*/ 191940 h 336551"/>
                    <a:gd name="connsiteX31" fmla="*/ 0 w 338138"/>
                    <a:gd name="connsiteY31" fmla="*/ 107802 h 336551"/>
                    <a:gd name="connsiteX32" fmla="*/ 23878 w 338138"/>
                    <a:gd name="connsiteY32" fmla="*/ 84138 h 336551"/>
                    <a:gd name="connsiteX33" fmla="*/ 265257 w 338138"/>
                    <a:gd name="connsiteY33" fmla="*/ 0 h 336551"/>
                    <a:gd name="connsiteX34" fmla="*/ 301625 w 338138"/>
                    <a:gd name="connsiteY34" fmla="*/ 35069 h 336551"/>
                    <a:gd name="connsiteX35" fmla="*/ 265257 w 338138"/>
                    <a:gd name="connsiteY35" fmla="*/ 71438 h 336551"/>
                    <a:gd name="connsiteX36" fmla="*/ 248371 w 338138"/>
                    <a:gd name="connsiteY36" fmla="*/ 66242 h 336551"/>
                    <a:gd name="connsiteX37" fmla="*/ 245774 w 338138"/>
                    <a:gd name="connsiteY37" fmla="*/ 64944 h 336551"/>
                    <a:gd name="connsiteX38" fmla="*/ 230187 w 338138"/>
                    <a:gd name="connsiteY38" fmla="*/ 35069 h 336551"/>
                    <a:gd name="connsiteX39" fmla="*/ 265257 w 338138"/>
                    <a:gd name="connsiteY39" fmla="*/ 0 h 336551"/>
                    <a:gd name="connsiteX40" fmla="*/ 169069 w 338138"/>
                    <a:gd name="connsiteY40" fmla="*/ 0 h 336551"/>
                    <a:gd name="connsiteX41" fmla="*/ 204788 w 338138"/>
                    <a:gd name="connsiteY41" fmla="*/ 35719 h 336551"/>
                    <a:gd name="connsiteX42" fmla="*/ 169069 w 338138"/>
                    <a:gd name="connsiteY42" fmla="*/ 71438 h 336551"/>
                    <a:gd name="connsiteX43" fmla="*/ 133350 w 338138"/>
                    <a:gd name="connsiteY43" fmla="*/ 35719 h 336551"/>
                    <a:gd name="connsiteX44" fmla="*/ 169069 w 338138"/>
                    <a:gd name="connsiteY44" fmla="*/ 0 h 336551"/>
                    <a:gd name="connsiteX45" fmla="*/ 72880 w 338138"/>
                    <a:gd name="connsiteY45" fmla="*/ 0 h 336551"/>
                    <a:gd name="connsiteX46" fmla="*/ 107950 w 338138"/>
                    <a:gd name="connsiteY46" fmla="*/ 35069 h 336551"/>
                    <a:gd name="connsiteX47" fmla="*/ 92363 w 338138"/>
                    <a:gd name="connsiteY47" fmla="*/ 64944 h 336551"/>
                    <a:gd name="connsiteX48" fmla="*/ 89766 w 338138"/>
                    <a:gd name="connsiteY48" fmla="*/ 66242 h 336551"/>
                    <a:gd name="connsiteX49" fmla="*/ 72880 w 338138"/>
                    <a:gd name="connsiteY49" fmla="*/ 71438 h 336551"/>
                    <a:gd name="connsiteX50" fmla="*/ 36512 w 338138"/>
                    <a:gd name="connsiteY50" fmla="*/ 35069 h 336551"/>
                    <a:gd name="connsiteX51" fmla="*/ 72880 w 338138"/>
                    <a:gd name="connsiteY51" fmla="*/ 0 h 33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338138" h="336551">
                      <a:moveTo>
                        <a:pt x="262525" y="84138"/>
                      </a:moveTo>
                      <a:cubicBezTo>
                        <a:pt x="262525" y="84138"/>
                        <a:pt x="262525" y="84138"/>
                        <a:pt x="314260" y="84138"/>
                      </a:cubicBezTo>
                      <a:cubicBezTo>
                        <a:pt x="338138" y="84138"/>
                        <a:pt x="338138" y="107802"/>
                        <a:pt x="338138" y="107802"/>
                      </a:cubicBezTo>
                      <a:cubicBezTo>
                        <a:pt x="338138" y="107802"/>
                        <a:pt x="338138" y="107802"/>
                        <a:pt x="338138" y="191940"/>
                      </a:cubicBezTo>
                      <a:cubicBezTo>
                        <a:pt x="338138" y="216918"/>
                        <a:pt x="314260" y="216918"/>
                        <a:pt x="314260" y="216918"/>
                      </a:cubicBezTo>
                      <a:cubicBezTo>
                        <a:pt x="314260" y="216918"/>
                        <a:pt x="314260" y="216918"/>
                        <a:pt x="314260" y="336551"/>
                      </a:cubicBezTo>
                      <a:cubicBezTo>
                        <a:pt x="314260" y="336551"/>
                        <a:pt x="314260" y="336551"/>
                        <a:pt x="241300" y="336551"/>
                      </a:cubicBezTo>
                      <a:cubicBezTo>
                        <a:pt x="241300" y="336551"/>
                        <a:pt x="241300" y="336551"/>
                        <a:pt x="241300" y="240582"/>
                      </a:cubicBezTo>
                      <a:cubicBezTo>
                        <a:pt x="241300" y="240582"/>
                        <a:pt x="265178" y="240582"/>
                        <a:pt x="265178" y="216918"/>
                      </a:cubicBezTo>
                      <a:cubicBezTo>
                        <a:pt x="265178" y="216918"/>
                        <a:pt x="265178" y="216918"/>
                        <a:pt x="265178" y="95970"/>
                      </a:cubicBezTo>
                      <a:cubicBezTo>
                        <a:pt x="265178" y="95970"/>
                        <a:pt x="265178" y="90711"/>
                        <a:pt x="262525" y="84138"/>
                      </a:cubicBezTo>
                      <a:close/>
                      <a:moveTo>
                        <a:pt x="120477" y="84138"/>
                      </a:moveTo>
                      <a:cubicBezTo>
                        <a:pt x="120477" y="84138"/>
                        <a:pt x="120477" y="84138"/>
                        <a:pt x="217661" y="84138"/>
                      </a:cubicBezTo>
                      <a:cubicBezTo>
                        <a:pt x="241300" y="84138"/>
                        <a:pt x="241300" y="107802"/>
                        <a:pt x="241300" y="107802"/>
                      </a:cubicBezTo>
                      <a:lnTo>
                        <a:pt x="241300" y="191940"/>
                      </a:lnTo>
                      <a:cubicBezTo>
                        <a:pt x="241300" y="216918"/>
                        <a:pt x="217661" y="216918"/>
                        <a:pt x="217661" y="216918"/>
                      </a:cubicBezTo>
                      <a:cubicBezTo>
                        <a:pt x="217661" y="216918"/>
                        <a:pt x="217661" y="216918"/>
                        <a:pt x="217661" y="336551"/>
                      </a:cubicBezTo>
                      <a:cubicBezTo>
                        <a:pt x="217661" y="336551"/>
                        <a:pt x="217661" y="336551"/>
                        <a:pt x="120477" y="336551"/>
                      </a:cubicBezTo>
                      <a:cubicBezTo>
                        <a:pt x="120477" y="336551"/>
                        <a:pt x="120477" y="336551"/>
                        <a:pt x="120477" y="216918"/>
                      </a:cubicBezTo>
                      <a:cubicBezTo>
                        <a:pt x="120477" y="216918"/>
                        <a:pt x="96837" y="216918"/>
                        <a:pt x="96837" y="191940"/>
                      </a:cubicBezTo>
                      <a:cubicBezTo>
                        <a:pt x="96837" y="191940"/>
                        <a:pt x="96837" y="191940"/>
                        <a:pt x="96837" y="107802"/>
                      </a:cubicBezTo>
                      <a:cubicBezTo>
                        <a:pt x="96837" y="84138"/>
                        <a:pt x="120477" y="84138"/>
                        <a:pt x="120477" y="84138"/>
                      </a:cubicBezTo>
                      <a:close/>
                      <a:moveTo>
                        <a:pt x="23878" y="84138"/>
                      </a:moveTo>
                      <a:cubicBezTo>
                        <a:pt x="23878" y="84138"/>
                        <a:pt x="23878" y="84138"/>
                        <a:pt x="75613" y="84138"/>
                      </a:cubicBezTo>
                      <a:cubicBezTo>
                        <a:pt x="72960" y="90711"/>
                        <a:pt x="72960" y="95970"/>
                        <a:pt x="72960" y="95970"/>
                      </a:cubicBezTo>
                      <a:cubicBezTo>
                        <a:pt x="72960" y="95970"/>
                        <a:pt x="72960" y="95970"/>
                        <a:pt x="72960" y="216918"/>
                      </a:cubicBezTo>
                      <a:cubicBezTo>
                        <a:pt x="72960" y="240582"/>
                        <a:pt x="96838" y="240582"/>
                        <a:pt x="96838" y="240582"/>
                      </a:cubicBezTo>
                      <a:cubicBezTo>
                        <a:pt x="96838" y="240582"/>
                        <a:pt x="96838" y="240582"/>
                        <a:pt x="96838" y="336551"/>
                      </a:cubicBezTo>
                      <a:cubicBezTo>
                        <a:pt x="96838" y="336551"/>
                        <a:pt x="96838" y="336551"/>
                        <a:pt x="23878" y="336551"/>
                      </a:cubicBezTo>
                      <a:cubicBezTo>
                        <a:pt x="23878" y="336551"/>
                        <a:pt x="23878" y="336551"/>
                        <a:pt x="23878" y="216918"/>
                      </a:cubicBezTo>
                      <a:cubicBezTo>
                        <a:pt x="23878" y="216918"/>
                        <a:pt x="0" y="216918"/>
                        <a:pt x="0" y="191940"/>
                      </a:cubicBezTo>
                      <a:cubicBezTo>
                        <a:pt x="0" y="191940"/>
                        <a:pt x="0" y="191940"/>
                        <a:pt x="0" y="107802"/>
                      </a:cubicBezTo>
                      <a:cubicBezTo>
                        <a:pt x="0" y="84138"/>
                        <a:pt x="23878" y="84138"/>
                        <a:pt x="23878" y="84138"/>
                      </a:cubicBezTo>
                      <a:close/>
                      <a:moveTo>
                        <a:pt x="265257" y="0"/>
                      </a:moveTo>
                      <a:cubicBezTo>
                        <a:pt x="284740" y="0"/>
                        <a:pt x="301625" y="15586"/>
                        <a:pt x="301625" y="35069"/>
                      </a:cubicBezTo>
                      <a:cubicBezTo>
                        <a:pt x="301625" y="55851"/>
                        <a:pt x="284740" y="71438"/>
                        <a:pt x="265257" y="71438"/>
                      </a:cubicBezTo>
                      <a:cubicBezTo>
                        <a:pt x="258762" y="71438"/>
                        <a:pt x="253567" y="70139"/>
                        <a:pt x="248371" y="66242"/>
                      </a:cubicBezTo>
                      <a:cubicBezTo>
                        <a:pt x="248371" y="66242"/>
                        <a:pt x="247072" y="66242"/>
                        <a:pt x="245774" y="64944"/>
                      </a:cubicBezTo>
                      <a:cubicBezTo>
                        <a:pt x="236681" y="59748"/>
                        <a:pt x="230187" y="48058"/>
                        <a:pt x="230187" y="35069"/>
                      </a:cubicBezTo>
                      <a:cubicBezTo>
                        <a:pt x="230187" y="15586"/>
                        <a:pt x="245774" y="0"/>
                        <a:pt x="265257" y="0"/>
                      </a:cubicBezTo>
                      <a:close/>
                      <a:moveTo>
                        <a:pt x="169069" y="0"/>
                      </a:moveTo>
                      <a:cubicBezTo>
                        <a:pt x="188796" y="0"/>
                        <a:pt x="204788" y="15992"/>
                        <a:pt x="204788" y="35719"/>
                      </a:cubicBezTo>
                      <a:cubicBezTo>
                        <a:pt x="204788" y="55446"/>
                        <a:pt x="188796" y="71438"/>
                        <a:pt x="169069" y="71438"/>
                      </a:cubicBezTo>
                      <a:cubicBezTo>
                        <a:pt x="149342" y="71438"/>
                        <a:pt x="133350" y="55446"/>
                        <a:pt x="133350" y="35719"/>
                      </a:cubicBezTo>
                      <a:cubicBezTo>
                        <a:pt x="133350" y="15992"/>
                        <a:pt x="149342" y="0"/>
                        <a:pt x="169069" y="0"/>
                      </a:cubicBezTo>
                      <a:close/>
                      <a:moveTo>
                        <a:pt x="72880" y="0"/>
                      </a:moveTo>
                      <a:cubicBezTo>
                        <a:pt x="92363" y="0"/>
                        <a:pt x="107950" y="15586"/>
                        <a:pt x="107950" y="35069"/>
                      </a:cubicBezTo>
                      <a:cubicBezTo>
                        <a:pt x="107950" y="48058"/>
                        <a:pt x="101456" y="59748"/>
                        <a:pt x="92363" y="64944"/>
                      </a:cubicBezTo>
                      <a:cubicBezTo>
                        <a:pt x="91065" y="66242"/>
                        <a:pt x="89766" y="66242"/>
                        <a:pt x="89766" y="66242"/>
                      </a:cubicBezTo>
                      <a:cubicBezTo>
                        <a:pt x="84570" y="70139"/>
                        <a:pt x="79375" y="71438"/>
                        <a:pt x="72880" y="71438"/>
                      </a:cubicBezTo>
                      <a:cubicBezTo>
                        <a:pt x="53397" y="71438"/>
                        <a:pt x="36512" y="55851"/>
                        <a:pt x="36512" y="35069"/>
                      </a:cubicBezTo>
                      <a:cubicBezTo>
                        <a:pt x="36512" y="15586"/>
                        <a:pt x="53397" y="0"/>
                        <a:pt x="7288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543BB763-9875-4C0C-AF66-944D1443CDCF}"/>
                    </a:ext>
                  </a:extLst>
                </p:cNvPr>
                <p:cNvGrpSpPr/>
                <p:nvPr/>
              </p:nvGrpSpPr>
              <p:grpSpPr>
                <a:xfrm>
                  <a:off x="3268513" y="3249213"/>
                  <a:ext cx="329917" cy="393338"/>
                  <a:chOff x="-11044238" y="1517650"/>
                  <a:chExt cx="1800225" cy="2146300"/>
                </a:xfrm>
                <a:solidFill>
                  <a:schemeClr val="bg1"/>
                </a:solidFill>
              </p:grpSpPr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7C811948-2714-45BF-836B-8320265D462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-11012488" y="3044825"/>
                    <a:ext cx="577850" cy="619125"/>
                  </a:xfrm>
                  <a:custGeom>
                    <a:avLst/>
                    <a:gdLst>
                      <a:gd name="T0" fmla="*/ 228 w 364"/>
                      <a:gd name="T1" fmla="*/ 206 h 390"/>
                      <a:gd name="T2" fmla="*/ 250 w 364"/>
                      <a:gd name="T3" fmla="*/ 186 h 390"/>
                      <a:gd name="T4" fmla="*/ 268 w 364"/>
                      <a:gd name="T5" fmla="*/ 160 h 390"/>
                      <a:gd name="T6" fmla="*/ 278 w 364"/>
                      <a:gd name="T7" fmla="*/ 130 h 390"/>
                      <a:gd name="T8" fmla="*/ 282 w 364"/>
                      <a:gd name="T9" fmla="*/ 100 h 390"/>
                      <a:gd name="T10" fmla="*/ 280 w 364"/>
                      <a:gd name="T11" fmla="*/ 80 h 390"/>
                      <a:gd name="T12" fmla="*/ 266 w 364"/>
                      <a:gd name="T13" fmla="*/ 44 h 390"/>
                      <a:gd name="T14" fmla="*/ 238 w 364"/>
                      <a:gd name="T15" fmla="*/ 18 h 390"/>
                      <a:gd name="T16" fmla="*/ 202 w 364"/>
                      <a:gd name="T17" fmla="*/ 2 h 390"/>
                      <a:gd name="T18" fmla="*/ 182 w 364"/>
                      <a:gd name="T19" fmla="*/ 0 h 390"/>
                      <a:gd name="T20" fmla="*/ 144 w 364"/>
                      <a:gd name="T21" fmla="*/ 8 h 390"/>
                      <a:gd name="T22" fmla="*/ 112 w 364"/>
                      <a:gd name="T23" fmla="*/ 30 h 390"/>
                      <a:gd name="T24" fmla="*/ 90 w 364"/>
                      <a:gd name="T25" fmla="*/ 62 h 390"/>
                      <a:gd name="T26" fmla="*/ 82 w 364"/>
                      <a:gd name="T27" fmla="*/ 100 h 390"/>
                      <a:gd name="T28" fmla="*/ 82 w 364"/>
                      <a:gd name="T29" fmla="*/ 116 h 390"/>
                      <a:gd name="T30" fmla="*/ 90 w 364"/>
                      <a:gd name="T31" fmla="*/ 146 h 390"/>
                      <a:gd name="T32" fmla="*/ 106 w 364"/>
                      <a:gd name="T33" fmla="*/ 174 h 390"/>
                      <a:gd name="T34" fmla="*/ 126 w 364"/>
                      <a:gd name="T35" fmla="*/ 196 h 390"/>
                      <a:gd name="T36" fmla="*/ 138 w 364"/>
                      <a:gd name="T37" fmla="*/ 206 h 390"/>
                      <a:gd name="T38" fmla="*/ 82 w 364"/>
                      <a:gd name="T39" fmla="*/ 228 h 390"/>
                      <a:gd name="T40" fmla="*/ 40 w 364"/>
                      <a:gd name="T41" fmla="*/ 264 h 390"/>
                      <a:gd name="T42" fmla="*/ 10 w 364"/>
                      <a:gd name="T43" fmla="*/ 304 h 390"/>
                      <a:gd name="T44" fmla="*/ 0 w 364"/>
                      <a:gd name="T45" fmla="*/ 336 h 390"/>
                      <a:gd name="T46" fmla="*/ 0 w 364"/>
                      <a:gd name="T47" fmla="*/ 344 h 390"/>
                      <a:gd name="T48" fmla="*/ 4 w 364"/>
                      <a:gd name="T49" fmla="*/ 356 h 390"/>
                      <a:gd name="T50" fmla="*/ 16 w 364"/>
                      <a:gd name="T51" fmla="*/ 364 h 390"/>
                      <a:gd name="T52" fmla="*/ 58 w 364"/>
                      <a:gd name="T53" fmla="*/ 378 h 390"/>
                      <a:gd name="T54" fmla="*/ 116 w 364"/>
                      <a:gd name="T55" fmla="*/ 388 h 390"/>
                      <a:gd name="T56" fmla="*/ 182 w 364"/>
                      <a:gd name="T57" fmla="*/ 390 h 390"/>
                      <a:gd name="T58" fmla="*/ 250 w 364"/>
                      <a:gd name="T59" fmla="*/ 388 h 390"/>
                      <a:gd name="T60" fmla="*/ 308 w 364"/>
                      <a:gd name="T61" fmla="*/ 378 h 390"/>
                      <a:gd name="T62" fmla="*/ 348 w 364"/>
                      <a:gd name="T63" fmla="*/ 364 h 390"/>
                      <a:gd name="T64" fmla="*/ 360 w 364"/>
                      <a:gd name="T65" fmla="*/ 356 h 390"/>
                      <a:gd name="T66" fmla="*/ 364 w 364"/>
                      <a:gd name="T67" fmla="*/ 344 h 390"/>
                      <a:gd name="T68" fmla="*/ 364 w 364"/>
                      <a:gd name="T69" fmla="*/ 336 h 390"/>
                      <a:gd name="T70" fmla="*/ 354 w 364"/>
                      <a:gd name="T71" fmla="*/ 304 h 390"/>
                      <a:gd name="T72" fmla="*/ 326 w 364"/>
                      <a:gd name="T73" fmla="*/ 264 h 390"/>
                      <a:gd name="T74" fmla="*/ 282 w 364"/>
                      <a:gd name="T75" fmla="*/ 228 h 390"/>
                      <a:gd name="T76" fmla="*/ 228 w 364"/>
                      <a:gd name="T77" fmla="*/ 206 h 3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364" h="390">
                        <a:moveTo>
                          <a:pt x="228" y="206"/>
                        </a:moveTo>
                        <a:lnTo>
                          <a:pt x="228" y="206"/>
                        </a:lnTo>
                        <a:lnTo>
                          <a:pt x="238" y="196"/>
                        </a:lnTo>
                        <a:lnTo>
                          <a:pt x="250" y="186"/>
                        </a:lnTo>
                        <a:lnTo>
                          <a:pt x="260" y="174"/>
                        </a:lnTo>
                        <a:lnTo>
                          <a:pt x="268" y="160"/>
                        </a:lnTo>
                        <a:lnTo>
                          <a:pt x="274" y="146"/>
                        </a:lnTo>
                        <a:lnTo>
                          <a:pt x="278" y="130"/>
                        </a:lnTo>
                        <a:lnTo>
                          <a:pt x="282" y="116"/>
                        </a:lnTo>
                        <a:lnTo>
                          <a:pt x="282" y="100"/>
                        </a:lnTo>
                        <a:lnTo>
                          <a:pt x="282" y="100"/>
                        </a:lnTo>
                        <a:lnTo>
                          <a:pt x="280" y="80"/>
                        </a:lnTo>
                        <a:lnTo>
                          <a:pt x="274" y="62"/>
                        </a:lnTo>
                        <a:lnTo>
                          <a:pt x="266" y="44"/>
                        </a:lnTo>
                        <a:lnTo>
                          <a:pt x="254" y="30"/>
                        </a:lnTo>
                        <a:lnTo>
                          <a:pt x="238" y="18"/>
                        </a:lnTo>
                        <a:lnTo>
                          <a:pt x="222" y="8"/>
                        </a:lnTo>
                        <a:lnTo>
                          <a:pt x="202" y="2"/>
                        </a:lnTo>
                        <a:lnTo>
                          <a:pt x="182" y="0"/>
                        </a:lnTo>
                        <a:lnTo>
                          <a:pt x="182" y="0"/>
                        </a:lnTo>
                        <a:lnTo>
                          <a:pt x="162" y="2"/>
                        </a:lnTo>
                        <a:lnTo>
                          <a:pt x="144" y="8"/>
                        </a:lnTo>
                        <a:lnTo>
                          <a:pt x="126" y="18"/>
                        </a:lnTo>
                        <a:lnTo>
                          <a:pt x="112" y="30"/>
                        </a:lnTo>
                        <a:lnTo>
                          <a:pt x="98" y="44"/>
                        </a:lnTo>
                        <a:lnTo>
                          <a:pt x="90" y="62"/>
                        </a:lnTo>
                        <a:lnTo>
                          <a:pt x="84" y="80"/>
                        </a:lnTo>
                        <a:lnTo>
                          <a:pt x="82" y="100"/>
                        </a:lnTo>
                        <a:lnTo>
                          <a:pt x="82" y="100"/>
                        </a:lnTo>
                        <a:lnTo>
                          <a:pt x="82" y="116"/>
                        </a:lnTo>
                        <a:lnTo>
                          <a:pt x="86" y="130"/>
                        </a:lnTo>
                        <a:lnTo>
                          <a:pt x="90" y="146"/>
                        </a:lnTo>
                        <a:lnTo>
                          <a:pt x="98" y="160"/>
                        </a:lnTo>
                        <a:lnTo>
                          <a:pt x="106" y="174"/>
                        </a:lnTo>
                        <a:lnTo>
                          <a:pt x="114" y="186"/>
                        </a:lnTo>
                        <a:lnTo>
                          <a:pt x="126" y="196"/>
                        </a:lnTo>
                        <a:lnTo>
                          <a:pt x="138" y="206"/>
                        </a:lnTo>
                        <a:lnTo>
                          <a:pt x="138" y="206"/>
                        </a:lnTo>
                        <a:lnTo>
                          <a:pt x="108" y="216"/>
                        </a:lnTo>
                        <a:lnTo>
                          <a:pt x="82" y="228"/>
                        </a:lnTo>
                        <a:lnTo>
                          <a:pt x="60" y="246"/>
                        </a:lnTo>
                        <a:lnTo>
                          <a:pt x="40" y="264"/>
                        </a:lnTo>
                        <a:lnTo>
                          <a:pt x="22" y="284"/>
                        </a:lnTo>
                        <a:lnTo>
                          <a:pt x="10" y="304"/>
                        </a:lnTo>
                        <a:lnTo>
                          <a:pt x="2" y="326"/>
                        </a:lnTo>
                        <a:lnTo>
                          <a:pt x="0" y="336"/>
                        </a:lnTo>
                        <a:lnTo>
                          <a:pt x="0" y="344"/>
                        </a:lnTo>
                        <a:lnTo>
                          <a:pt x="0" y="344"/>
                        </a:lnTo>
                        <a:lnTo>
                          <a:pt x="2" y="350"/>
                        </a:lnTo>
                        <a:lnTo>
                          <a:pt x="4" y="356"/>
                        </a:lnTo>
                        <a:lnTo>
                          <a:pt x="10" y="360"/>
                        </a:lnTo>
                        <a:lnTo>
                          <a:pt x="16" y="364"/>
                        </a:lnTo>
                        <a:lnTo>
                          <a:pt x="34" y="372"/>
                        </a:lnTo>
                        <a:lnTo>
                          <a:pt x="58" y="378"/>
                        </a:lnTo>
                        <a:lnTo>
                          <a:pt x="84" y="384"/>
                        </a:lnTo>
                        <a:lnTo>
                          <a:pt x="116" y="388"/>
                        </a:lnTo>
                        <a:lnTo>
                          <a:pt x="148" y="390"/>
                        </a:lnTo>
                        <a:lnTo>
                          <a:pt x="182" y="390"/>
                        </a:lnTo>
                        <a:lnTo>
                          <a:pt x="216" y="390"/>
                        </a:lnTo>
                        <a:lnTo>
                          <a:pt x="250" y="388"/>
                        </a:lnTo>
                        <a:lnTo>
                          <a:pt x="280" y="384"/>
                        </a:lnTo>
                        <a:lnTo>
                          <a:pt x="308" y="378"/>
                        </a:lnTo>
                        <a:lnTo>
                          <a:pt x="330" y="372"/>
                        </a:lnTo>
                        <a:lnTo>
                          <a:pt x="348" y="364"/>
                        </a:lnTo>
                        <a:lnTo>
                          <a:pt x="356" y="360"/>
                        </a:lnTo>
                        <a:lnTo>
                          <a:pt x="360" y="356"/>
                        </a:lnTo>
                        <a:lnTo>
                          <a:pt x="364" y="350"/>
                        </a:lnTo>
                        <a:lnTo>
                          <a:pt x="364" y="344"/>
                        </a:lnTo>
                        <a:lnTo>
                          <a:pt x="364" y="344"/>
                        </a:lnTo>
                        <a:lnTo>
                          <a:pt x="364" y="336"/>
                        </a:lnTo>
                        <a:lnTo>
                          <a:pt x="362" y="326"/>
                        </a:lnTo>
                        <a:lnTo>
                          <a:pt x="354" y="304"/>
                        </a:lnTo>
                        <a:lnTo>
                          <a:pt x="342" y="284"/>
                        </a:lnTo>
                        <a:lnTo>
                          <a:pt x="326" y="264"/>
                        </a:lnTo>
                        <a:lnTo>
                          <a:pt x="306" y="246"/>
                        </a:lnTo>
                        <a:lnTo>
                          <a:pt x="282" y="228"/>
                        </a:lnTo>
                        <a:lnTo>
                          <a:pt x="256" y="216"/>
                        </a:lnTo>
                        <a:lnTo>
                          <a:pt x="228" y="206"/>
                        </a:lnTo>
                        <a:lnTo>
                          <a:pt x="228" y="20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/>
                  </a:p>
                </p:txBody>
              </p:sp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6A9A6458-406C-41BD-AC13-26278518987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-10434638" y="3044825"/>
                    <a:ext cx="577850" cy="619125"/>
                  </a:xfrm>
                  <a:custGeom>
                    <a:avLst/>
                    <a:gdLst>
                      <a:gd name="T0" fmla="*/ 228 w 364"/>
                      <a:gd name="T1" fmla="*/ 206 h 390"/>
                      <a:gd name="T2" fmla="*/ 250 w 364"/>
                      <a:gd name="T3" fmla="*/ 186 h 390"/>
                      <a:gd name="T4" fmla="*/ 268 w 364"/>
                      <a:gd name="T5" fmla="*/ 160 h 390"/>
                      <a:gd name="T6" fmla="*/ 278 w 364"/>
                      <a:gd name="T7" fmla="*/ 130 h 390"/>
                      <a:gd name="T8" fmla="*/ 282 w 364"/>
                      <a:gd name="T9" fmla="*/ 100 h 390"/>
                      <a:gd name="T10" fmla="*/ 280 w 364"/>
                      <a:gd name="T11" fmla="*/ 80 h 390"/>
                      <a:gd name="T12" fmla="*/ 266 w 364"/>
                      <a:gd name="T13" fmla="*/ 44 h 390"/>
                      <a:gd name="T14" fmla="*/ 238 w 364"/>
                      <a:gd name="T15" fmla="*/ 18 h 390"/>
                      <a:gd name="T16" fmla="*/ 202 w 364"/>
                      <a:gd name="T17" fmla="*/ 2 h 390"/>
                      <a:gd name="T18" fmla="*/ 182 w 364"/>
                      <a:gd name="T19" fmla="*/ 0 h 390"/>
                      <a:gd name="T20" fmla="*/ 144 w 364"/>
                      <a:gd name="T21" fmla="*/ 8 h 390"/>
                      <a:gd name="T22" fmla="*/ 112 w 364"/>
                      <a:gd name="T23" fmla="*/ 30 h 390"/>
                      <a:gd name="T24" fmla="*/ 90 w 364"/>
                      <a:gd name="T25" fmla="*/ 62 h 390"/>
                      <a:gd name="T26" fmla="*/ 82 w 364"/>
                      <a:gd name="T27" fmla="*/ 100 h 390"/>
                      <a:gd name="T28" fmla="*/ 82 w 364"/>
                      <a:gd name="T29" fmla="*/ 116 h 390"/>
                      <a:gd name="T30" fmla="*/ 90 w 364"/>
                      <a:gd name="T31" fmla="*/ 146 h 390"/>
                      <a:gd name="T32" fmla="*/ 106 w 364"/>
                      <a:gd name="T33" fmla="*/ 174 h 390"/>
                      <a:gd name="T34" fmla="*/ 126 w 364"/>
                      <a:gd name="T35" fmla="*/ 196 h 390"/>
                      <a:gd name="T36" fmla="*/ 138 w 364"/>
                      <a:gd name="T37" fmla="*/ 206 h 390"/>
                      <a:gd name="T38" fmla="*/ 82 w 364"/>
                      <a:gd name="T39" fmla="*/ 228 h 390"/>
                      <a:gd name="T40" fmla="*/ 40 w 364"/>
                      <a:gd name="T41" fmla="*/ 264 h 390"/>
                      <a:gd name="T42" fmla="*/ 10 w 364"/>
                      <a:gd name="T43" fmla="*/ 304 h 390"/>
                      <a:gd name="T44" fmla="*/ 0 w 364"/>
                      <a:gd name="T45" fmla="*/ 336 h 390"/>
                      <a:gd name="T46" fmla="*/ 0 w 364"/>
                      <a:gd name="T47" fmla="*/ 344 h 390"/>
                      <a:gd name="T48" fmla="*/ 4 w 364"/>
                      <a:gd name="T49" fmla="*/ 356 h 390"/>
                      <a:gd name="T50" fmla="*/ 16 w 364"/>
                      <a:gd name="T51" fmla="*/ 364 h 390"/>
                      <a:gd name="T52" fmla="*/ 58 w 364"/>
                      <a:gd name="T53" fmla="*/ 378 h 390"/>
                      <a:gd name="T54" fmla="*/ 116 w 364"/>
                      <a:gd name="T55" fmla="*/ 388 h 390"/>
                      <a:gd name="T56" fmla="*/ 182 w 364"/>
                      <a:gd name="T57" fmla="*/ 390 h 390"/>
                      <a:gd name="T58" fmla="*/ 250 w 364"/>
                      <a:gd name="T59" fmla="*/ 388 h 390"/>
                      <a:gd name="T60" fmla="*/ 308 w 364"/>
                      <a:gd name="T61" fmla="*/ 378 h 390"/>
                      <a:gd name="T62" fmla="*/ 348 w 364"/>
                      <a:gd name="T63" fmla="*/ 364 h 390"/>
                      <a:gd name="T64" fmla="*/ 360 w 364"/>
                      <a:gd name="T65" fmla="*/ 356 h 390"/>
                      <a:gd name="T66" fmla="*/ 364 w 364"/>
                      <a:gd name="T67" fmla="*/ 344 h 390"/>
                      <a:gd name="T68" fmla="*/ 364 w 364"/>
                      <a:gd name="T69" fmla="*/ 336 h 390"/>
                      <a:gd name="T70" fmla="*/ 354 w 364"/>
                      <a:gd name="T71" fmla="*/ 304 h 390"/>
                      <a:gd name="T72" fmla="*/ 326 w 364"/>
                      <a:gd name="T73" fmla="*/ 264 h 390"/>
                      <a:gd name="T74" fmla="*/ 282 w 364"/>
                      <a:gd name="T75" fmla="*/ 228 h 390"/>
                      <a:gd name="T76" fmla="*/ 228 w 364"/>
                      <a:gd name="T77" fmla="*/ 206 h 3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364" h="390">
                        <a:moveTo>
                          <a:pt x="228" y="206"/>
                        </a:moveTo>
                        <a:lnTo>
                          <a:pt x="228" y="206"/>
                        </a:lnTo>
                        <a:lnTo>
                          <a:pt x="238" y="196"/>
                        </a:lnTo>
                        <a:lnTo>
                          <a:pt x="250" y="186"/>
                        </a:lnTo>
                        <a:lnTo>
                          <a:pt x="260" y="174"/>
                        </a:lnTo>
                        <a:lnTo>
                          <a:pt x="268" y="160"/>
                        </a:lnTo>
                        <a:lnTo>
                          <a:pt x="274" y="146"/>
                        </a:lnTo>
                        <a:lnTo>
                          <a:pt x="278" y="130"/>
                        </a:lnTo>
                        <a:lnTo>
                          <a:pt x="282" y="116"/>
                        </a:lnTo>
                        <a:lnTo>
                          <a:pt x="282" y="100"/>
                        </a:lnTo>
                        <a:lnTo>
                          <a:pt x="282" y="100"/>
                        </a:lnTo>
                        <a:lnTo>
                          <a:pt x="280" y="80"/>
                        </a:lnTo>
                        <a:lnTo>
                          <a:pt x="274" y="62"/>
                        </a:lnTo>
                        <a:lnTo>
                          <a:pt x="266" y="44"/>
                        </a:lnTo>
                        <a:lnTo>
                          <a:pt x="254" y="30"/>
                        </a:lnTo>
                        <a:lnTo>
                          <a:pt x="238" y="18"/>
                        </a:lnTo>
                        <a:lnTo>
                          <a:pt x="222" y="8"/>
                        </a:lnTo>
                        <a:lnTo>
                          <a:pt x="202" y="2"/>
                        </a:lnTo>
                        <a:lnTo>
                          <a:pt x="182" y="0"/>
                        </a:lnTo>
                        <a:lnTo>
                          <a:pt x="182" y="0"/>
                        </a:lnTo>
                        <a:lnTo>
                          <a:pt x="162" y="2"/>
                        </a:lnTo>
                        <a:lnTo>
                          <a:pt x="144" y="8"/>
                        </a:lnTo>
                        <a:lnTo>
                          <a:pt x="126" y="18"/>
                        </a:lnTo>
                        <a:lnTo>
                          <a:pt x="112" y="30"/>
                        </a:lnTo>
                        <a:lnTo>
                          <a:pt x="98" y="44"/>
                        </a:lnTo>
                        <a:lnTo>
                          <a:pt x="90" y="62"/>
                        </a:lnTo>
                        <a:lnTo>
                          <a:pt x="84" y="80"/>
                        </a:lnTo>
                        <a:lnTo>
                          <a:pt x="82" y="100"/>
                        </a:lnTo>
                        <a:lnTo>
                          <a:pt x="82" y="100"/>
                        </a:lnTo>
                        <a:lnTo>
                          <a:pt x="82" y="116"/>
                        </a:lnTo>
                        <a:lnTo>
                          <a:pt x="86" y="130"/>
                        </a:lnTo>
                        <a:lnTo>
                          <a:pt x="90" y="146"/>
                        </a:lnTo>
                        <a:lnTo>
                          <a:pt x="98" y="160"/>
                        </a:lnTo>
                        <a:lnTo>
                          <a:pt x="106" y="174"/>
                        </a:lnTo>
                        <a:lnTo>
                          <a:pt x="114" y="186"/>
                        </a:lnTo>
                        <a:lnTo>
                          <a:pt x="126" y="196"/>
                        </a:lnTo>
                        <a:lnTo>
                          <a:pt x="138" y="206"/>
                        </a:lnTo>
                        <a:lnTo>
                          <a:pt x="138" y="206"/>
                        </a:lnTo>
                        <a:lnTo>
                          <a:pt x="108" y="216"/>
                        </a:lnTo>
                        <a:lnTo>
                          <a:pt x="82" y="228"/>
                        </a:lnTo>
                        <a:lnTo>
                          <a:pt x="60" y="246"/>
                        </a:lnTo>
                        <a:lnTo>
                          <a:pt x="40" y="264"/>
                        </a:lnTo>
                        <a:lnTo>
                          <a:pt x="22" y="284"/>
                        </a:lnTo>
                        <a:lnTo>
                          <a:pt x="10" y="304"/>
                        </a:lnTo>
                        <a:lnTo>
                          <a:pt x="2" y="326"/>
                        </a:lnTo>
                        <a:lnTo>
                          <a:pt x="0" y="336"/>
                        </a:lnTo>
                        <a:lnTo>
                          <a:pt x="0" y="344"/>
                        </a:lnTo>
                        <a:lnTo>
                          <a:pt x="0" y="344"/>
                        </a:lnTo>
                        <a:lnTo>
                          <a:pt x="2" y="350"/>
                        </a:lnTo>
                        <a:lnTo>
                          <a:pt x="4" y="356"/>
                        </a:lnTo>
                        <a:lnTo>
                          <a:pt x="10" y="360"/>
                        </a:lnTo>
                        <a:lnTo>
                          <a:pt x="16" y="364"/>
                        </a:lnTo>
                        <a:lnTo>
                          <a:pt x="34" y="372"/>
                        </a:lnTo>
                        <a:lnTo>
                          <a:pt x="58" y="378"/>
                        </a:lnTo>
                        <a:lnTo>
                          <a:pt x="84" y="384"/>
                        </a:lnTo>
                        <a:lnTo>
                          <a:pt x="116" y="388"/>
                        </a:lnTo>
                        <a:lnTo>
                          <a:pt x="148" y="390"/>
                        </a:lnTo>
                        <a:lnTo>
                          <a:pt x="182" y="390"/>
                        </a:lnTo>
                        <a:lnTo>
                          <a:pt x="216" y="390"/>
                        </a:lnTo>
                        <a:lnTo>
                          <a:pt x="250" y="388"/>
                        </a:lnTo>
                        <a:lnTo>
                          <a:pt x="280" y="384"/>
                        </a:lnTo>
                        <a:lnTo>
                          <a:pt x="308" y="378"/>
                        </a:lnTo>
                        <a:lnTo>
                          <a:pt x="330" y="372"/>
                        </a:lnTo>
                        <a:lnTo>
                          <a:pt x="348" y="364"/>
                        </a:lnTo>
                        <a:lnTo>
                          <a:pt x="356" y="360"/>
                        </a:lnTo>
                        <a:lnTo>
                          <a:pt x="360" y="356"/>
                        </a:lnTo>
                        <a:lnTo>
                          <a:pt x="364" y="350"/>
                        </a:lnTo>
                        <a:lnTo>
                          <a:pt x="364" y="344"/>
                        </a:lnTo>
                        <a:lnTo>
                          <a:pt x="364" y="344"/>
                        </a:lnTo>
                        <a:lnTo>
                          <a:pt x="364" y="336"/>
                        </a:lnTo>
                        <a:lnTo>
                          <a:pt x="362" y="326"/>
                        </a:lnTo>
                        <a:lnTo>
                          <a:pt x="354" y="304"/>
                        </a:lnTo>
                        <a:lnTo>
                          <a:pt x="342" y="284"/>
                        </a:lnTo>
                        <a:lnTo>
                          <a:pt x="326" y="264"/>
                        </a:lnTo>
                        <a:lnTo>
                          <a:pt x="306" y="246"/>
                        </a:lnTo>
                        <a:lnTo>
                          <a:pt x="282" y="228"/>
                        </a:lnTo>
                        <a:lnTo>
                          <a:pt x="256" y="216"/>
                        </a:lnTo>
                        <a:lnTo>
                          <a:pt x="228" y="206"/>
                        </a:lnTo>
                        <a:lnTo>
                          <a:pt x="228" y="20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/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238BED43-2933-4A3A-ADD8-17FF93B20AD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-9856788" y="3044825"/>
                    <a:ext cx="577850" cy="619125"/>
                  </a:xfrm>
                  <a:custGeom>
                    <a:avLst/>
                    <a:gdLst>
                      <a:gd name="T0" fmla="*/ 228 w 364"/>
                      <a:gd name="T1" fmla="*/ 206 h 390"/>
                      <a:gd name="T2" fmla="*/ 250 w 364"/>
                      <a:gd name="T3" fmla="*/ 186 h 390"/>
                      <a:gd name="T4" fmla="*/ 268 w 364"/>
                      <a:gd name="T5" fmla="*/ 160 h 390"/>
                      <a:gd name="T6" fmla="*/ 278 w 364"/>
                      <a:gd name="T7" fmla="*/ 130 h 390"/>
                      <a:gd name="T8" fmla="*/ 282 w 364"/>
                      <a:gd name="T9" fmla="*/ 100 h 390"/>
                      <a:gd name="T10" fmla="*/ 280 w 364"/>
                      <a:gd name="T11" fmla="*/ 80 h 390"/>
                      <a:gd name="T12" fmla="*/ 266 w 364"/>
                      <a:gd name="T13" fmla="*/ 44 h 390"/>
                      <a:gd name="T14" fmla="*/ 238 w 364"/>
                      <a:gd name="T15" fmla="*/ 18 h 390"/>
                      <a:gd name="T16" fmla="*/ 202 w 364"/>
                      <a:gd name="T17" fmla="*/ 2 h 390"/>
                      <a:gd name="T18" fmla="*/ 182 w 364"/>
                      <a:gd name="T19" fmla="*/ 0 h 390"/>
                      <a:gd name="T20" fmla="*/ 144 w 364"/>
                      <a:gd name="T21" fmla="*/ 8 h 390"/>
                      <a:gd name="T22" fmla="*/ 112 w 364"/>
                      <a:gd name="T23" fmla="*/ 30 h 390"/>
                      <a:gd name="T24" fmla="*/ 90 w 364"/>
                      <a:gd name="T25" fmla="*/ 62 h 390"/>
                      <a:gd name="T26" fmla="*/ 82 w 364"/>
                      <a:gd name="T27" fmla="*/ 100 h 390"/>
                      <a:gd name="T28" fmla="*/ 82 w 364"/>
                      <a:gd name="T29" fmla="*/ 116 h 390"/>
                      <a:gd name="T30" fmla="*/ 90 w 364"/>
                      <a:gd name="T31" fmla="*/ 146 h 390"/>
                      <a:gd name="T32" fmla="*/ 106 w 364"/>
                      <a:gd name="T33" fmla="*/ 174 h 390"/>
                      <a:gd name="T34" fmla="*/ 126 w 364"/>
                      <a:gd name="T35" fmla="*/ 196 h 390"/>
                      <a:gd name="T36" fmla="*/ 138 w 364"/>
                      <a:gd name="T37" fmla="*/ 206 h 390"/>
                      <a:gd name="T38" fmla="*/ 82 w 364"/>
                      <a:gd name="T39" fmla="*/ 228 h 390"/>
                      <a:gd name="T40" fmla="*/ 40 w 364"/>
                      <a:gd name="T41" fmla="*/ 264 h 390"/>
                      <a:gd name="T42" fmla="*/ 10 w 364"/>
                      <a:gd name="T43" fmla="*/ 304 h 390"/>
                      <a:gd name="T44" fmla="*/ 0 w 364"/>
                      <a:gd name="T45" fmla="*/ 336 h 390"/>
                      <a:gd name="T46" fmla="*/ 0 w 364"/>
                      <a:gd name="T47" fmla="*/ 344 h 390"/>
                      <a:gd name="T48" fmla="*/ 4 w 364"/>
                      <a:gd name="T49" fmla="*/ 356 h 390"/>
                      <a:gd name="T50" fmla="*/ 16 w 364"/>
                      <a:gd name="T51" fmla="*/ 364 h 390"/>
                      <a:gd name="T52" fmla="*/ 58 w 364"/>
                      <a:gd name="T53" fmla="*/ 378 h 390"/>
                      <a:gd name="T54" fmla="*/ 116 w 364"/>
                      <a:gd name="T55" fmla="*/ 388 h 390"/>
                      <a:gd name="T56" fmla="*/ 182 w 364"/>
                      <a:gd name="T57" fmla="*/ 390 h 390"/>
                      <a:gd name="T58" fmla="*/ 250 w 364"/>
                      <a:gd name="T59" fmla="*/ 388 h 390"/>
                      <a:gd name="T60" fmla="*/ 308 w 364"/>
                      <a:gd name="T61" fmla="*/ 378 h 390"/>
                      <a:gd name="T62" fmla="*/ 348 w 364"/>
                      <a:gd name="T63" fmla="*/ 364 h 390"/>
                      <a:gd name="T64" fmla="*/ 360 w 364"/>
                      <a:gd name="T65" fmla="*/ 356 h 390"/>
                      <a:gd name="T66" fmla="*/ 364 w 364"/>
                      <a:gd name="T67" fmla="*/ 344 h 390"/>
                      <a:gd name="T68" fmla="*/ 364 w 364"/>
                      <a:gd name="T69" fmla="*/ 336 h 390"/>
                      <a:gd name="T70" fmla="*/ 354 w 364"/>
                      <a:gd name="T71" fmla="*/ 304 h 390"/>
                      <a:gd name="T72" fmla="*/ 326 w 364"/>
                      <a:gd name="T73" fmla="*/ 264 h 390"/>
                      <a:gd name="T74" fmla="*/ 282 w 364"/>
                      <a:gd name="T75" fmla="*/ 228 h 390"/>
                      <a:gd name="T76" fmla="*/ 228 w 364"/>
                      <a:gd name="T77" fmla="*/ 206 h 3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364" h="390">
                        <a:moveTo>
                          <a:pt x="228" y="206"/>
                        </a:moveTo>
                        <a:lnTo>
                          <a:pt x="228" y="206"/>
                        </a:lnTo>
                        <a:lnTo>
                          <a:pt x="240" y="196"/>
                        </a:lnTo>
                        <a:lnTo>
                          <a:pt x="250" y="186"/>
                        </a:lnTo>
                        <a:lnTo>
                          <a:pt x="260" y="174"/>
                        </a:lnTo>
                        <a:lnTo>
                          <a:pt x="268" y="160"/>
                        </a:lnTo>
                        <a:lnTo>
                          <a:pt x="274" y="146"/>
                        </a:lnTo>
                        <a:lnTo>
                          <a:pt x="278" y="130"/>
                        </a:lnTo>
                        <a:lnTo>
                          <a:pt x="282" y="116"/>
                        </a:lnTo>
                        <a:lnTo>
                          <a:pt x="282" y="100"/>
                        </a:lnTo>
                        <a:lnTo>
                          <a:pt x="282" y="100"/>
                        </a:lnTo>
                        <a:lnTo>
                          <a:pt x="280" y="80"/>
                        </a:lnTo>
                        <a:lnTo>
                          <a:pt x="274" y="62"/>
                        </a:lnTo>
                        <a:lnTo>
                          <a:pt x="266" y="44"/>
                        </a:lnTo>
                        <a:lnTo>
                          <a:pt x="254" y="30"/>
                        </a:lnTo>
                        <a:lnTo>
                          <a:pt x="238" y="18"/>
                        </a:lnTo>
                        <a:lnTo>
                          <a:pt x="222" y="8"/>
                        </a:lnTo>
                        <a:lnTo>
                          <a:pt x="202" y="2"/>
                        </a:lnTo>
                        <a:lnTo>
                          <a:pt x="182" y="0"/>
                        </a:lnTo>
                        <a:lnTo>
                          <a:pt x="182" y="0"/>
                        </a:lnTo>
                        <a:lnTo>
                          <a:pt x="162" y="2"/>
                        </a:lnTo>
                        <a:lnTo>
                          <a:pt x="144" y="8"/>
                        </a:lnTo>
                        <a:lnTo>
                          <a:pt x="126" y="18"/>
                        </a:lnTo>
                        <a:lnTo>
                          <a:pt x="112" y="30"/>
                        </a:lnTo>
                        <a:lnTo>
                          <a:pt x="98" y="44"/>
                        </a:lnTo>
                        <a:lnTo>
                          <a:pt x="90" y="62"/>
                        </a:lnTo>
                        <a:lnTo>
                          <a:pt x="84" y="80"/>
                        </a:lnTo>
                        <a:lnTo>
                          <a:pt x="82" y="100"/>
                        </a:lnTo>
                        <a:lnTo>
                          <a:pt x="82" y="100"/>
                        </a:lnTo>
                        <a:lnTo>
                          <a:pt x="82" y="116"/>
                        </a:lnTo>
                        <a:lnTo>
                          <a:pt x="86" y="130"/>
                        </a:lnTo>
                        <a:lnTo>
                          <a:pt x="90" y="146"/>
                        </a:lnTo>
                        <a:lnTo>
                          <a:pt x="98" y="160"/>
                        </a:lnTo>
                        <a:lnTo>
                          <a:pt x="106" y="174"/>
                        </a:lnTo>
                        <a:lnTo>
                          <a:pt x="114" y="186"/>
                        </a:lnTo>
                        <a:lnTo>
                          <a:pt x="126" y="196"/>
                        </a:lnTo>
                        <a:lnTo>
                          <a:pt x="138" y="206"/>
                        </a:lnTo>
                        <a:lnTo>
                          <a:pt x="138" y="206"/>
                        </a:lnTo>
                        <a:lnTo>
                          <a:pt x="108" y="216"/>
                        </a:lnTo>
                        <a:lnTo>
                          <a:pt x="82" y="228"/>
                        </a:lnTo>
                        <a:lnTo>
                          <a:pt x="60" y="246"/>
                        </a:lnTo>
                        <a:lnTo>
                          <a:pt x="40" y="264"/>
                        </a:lnTo>
                        <a:lnTo>
                          <a:pt x="22" y="284"/>
                        </a:lnTo>
                        <a:lnTo>
                          <a:pt x="10" y="304"/>
                        </a:lnTo>
                        <a:lnTo>
                          <a:pt x="2" y="326"/>
                        </a:lnTo>
                        <a:lnTo>
                          <a:pt x="0" y="336"/>
                        </a:lnTo>
                        <a:lnTo>
                          <a:pt x="0" y="344"/>
                        </a:lnTo>
                        <a:lnTo>
                          <a:pt x="0" y="344"/>
                        </a:lnTo>
                        <a:lnTo>
                          <a:pt x="2" y="350"/>
                        </a:lnTo>
                        <a:lnTo>
                          <a:pt x="4" y="356"/>
                        </a:lnTo>
                        <a:lnTo>
                          <a:pt x="10" y="360"/>
                        </a:lnTo>
                        <a:lnTo>
                          <a:pt x="16" y="364"/>
                        </a:lnTo>
                        <a:lnTo>
                          <a:pt x="34" y="372"/>
                        </a:lnTo>
                        <a:lnTo>
                          <a:pt x="58" y="378"/>
                        </a:lnTo>
                        <a:lnTo>
                          <a:pt x="84" y="384"/>
                        </a:lnTo>
                        <a:lnTo>
                          <a:pt x="116" y="388"/>
                        </a:lnTo>
                        <a:lnTo>
                          <a:pt x="148" y="390"/>
                        </a:lnTo>
                        <a:lnTo>
                          <a:pt x="182" y="390"/>
                        </a:lnTo>
                        <a:lnTo>
                          <a:pt x="216" y="390"/>
                        </a:lnTo>
                        <a:lnTo>
                          <a:pt x="250" y="388"/>
                        </a:lnTo>
                        <a:lnTo>
                          <a:pt x="280" y="384"/>
                        </a:lnTo>
                        <a:lnTo>
                          <a:pt x="308" y="378"/>
                        </a:lnTo>
                        <a:lnTo>
                          <a:pt x="330" y="372"/>
                        </a:lnTo>
                        <a:lnTo>
                          <a:pt x="348" y="364"/>
                        </a:lnTo>
                        <a:lnTo>
                          <a:pt x="356" y="360"/>
                        </a:lnTo>
                        <a:lnTo>
                          <a:pt x="360" y="356"/>
                        </a:lnTo>
                        <a:lnTo>
                          <a:pt x="364" y="350"/>
                        </a:lnTo>
                        <a:lnTo>
                          <a:pt x="364" y="344"/>
                        </a:lnTo>
                        <a:lnTo>
                          <a:pt x="364" y="344"/>
                        </a:lnTo>
                        <a:lnTo>
                          <a:pt x="364" y="336"/>
                        </a:lnTo>
                        <a:lnTo>
                          <a:pt x="362" y="326"/>
                        </a:lnTo>
                        <a:lnTo>
                          <a:pt x="354" y="304"/>
                        </a:lnTo>
                        <a:lnTo>
                          <a:pt x="342" y="284"/>
                        </a:lnTo>
                        <a:lnTo>
                          <a:pt x="326" y="264"/>
                        </a:lnTo>
                        <a:lnTo>
                          <a:pt x="306" y="246"/>
                        </a:lnTo>
                        <a:lnTo>
                          <a:pt x="282" y="228"/>
                        </a:lnTo>
                        <a:lnTo>
                          <a:pt x="256" y="216"/>
                        </a:lnTo>
                        <a:lnTo>
                          <a:pt x="228" y="206"/>
                        </a:lnTo>
                        <a:lnTo>
                          <a:pt x="228" y="20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/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69ABA032-086B-4D3F-87BC-DFFE75A2569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-11044238" y="1517650"/>
                    <a:ext cx="1800225" cy="1212850"/>
                  </a:xfrm>
                  <a:custGeom>
                    <a:avLst/>
                    <a:gdLst>
                      <a:gd name="T0" fmla="*/ 134 w 1134"/>
                      <a:gd name="T1" fmla="*/ 0 h 764"/>
                      <a:gd name="T2" fmla="*/ 120 w 1134"/>
                      <a:gd name="T3" fmla="*/ 0 h 764"/>
                      <a:gd name="T4" fmla="*/ 94 w 1134"/>
                      <a:gd name="T5" fmla="*/ 6 h 764"/>
                      <a:gd name="T6" fmla="*/ 70 w 1134"/>
                      <a:gd name="T7" fmla="*/ 16 h 764"/>
                      <a:gd name="T8" fmla="*/ 48 w 1134"/>
                      <a:gd name="T9" fmla="*/ 30 h 764"/>
                      <a:gd name="T10" fmla="*/ 30 w 1134"/>
                      <a:gd name="T11" fmla="*/ 48 h 764"/>
                      <a:gd name="T12" fmla="*/ 16 w 1134"/>
                      <a:gd name="T13" fmla="*/ 70 h 764"/>
                      <a:gd name="T14" fmla="*/ 6 w 1134"/>
                      <a:gd name="T15" fmla="*/ 94 h 764"/>
                      <a:gd name="T16" fmla="*/ 0 w 1134"/>
                      <a:gd name="T17" fmla="*/ 120 h 764"/>
                      <a:gd name="T18" fmla="*/ 0 w 1134"/>
                      <a:gd name="T19" fmla="*/ 630 h 764"/>
                      <a:gd name="T20" fmla="*/ 0 w 1134"/>
                      <a:gd name="T21" fmla="*/ 644 h 764"/>
                      <a:gd name="T22" fmla="*/ 6 w 1134"/>
                      <a:gd name="T23" fmla="*/ 670 h 764"/>
                      <a:gd name="T24" fmla="*/ 16 w 1134"/>
                      <a:gd name="T25" fmla="*/ 694 h 764"/>
                      <a:gd name="T26" fmla="*/ 30 w 1134"/>
                      <a:gd name="T27" fmla="*/ 716 h 764"/>
                      <a:gd name="T28" fmla="*/ 48 w 1134"/>
                      <a:gd name="T29" fmla="*/ 734 h 764"/>
                      <a:gd name="T30" fmla="*/ 70 w 1134"/>
                      <a:gd name="T31" fmla="*/ 748 h 764"/>
                      <a:gd name="T32" fmla="*/ 94 w 1134"/>
                      <a:gd name="T33" fmla="*/ 758 h 764"/>
                      <a:gd name="T34" fmla="*/ 120 w 1134"/>
                      <a:gd name="T35" fmla="*/ 764 h 764"/>
                      <a:gd name="T36" fmla="*/ 252 w 1134"/>
                      <a:gd name="T37" fmla="*/ 764 h 764"/>
                      <a:gd name="T38" fmla="*/ 134 w 1134"/>
                      <a:gd name="T39" fmla="*/ 710 h 764"/>
                      <a:gd name="T40" fmla="*/ 118 w 1134"/>
                      <a:gd name="T41" fmla="*/ 710 h 764"/>
                      <a:gd name="T42" fmla="*/ 90 w 1134"/>
                      <a:gd name="T43" fmla="*/ 698 h 764"/>
                      <a:gd name="T44" fmla="*/ 68 w 1134"/>
                      <a:gd name="T45" fmla="*/ 676 h 764"/>
                      <a:gd name="T46" fmla="*/ 56 w 1134"/>
                      <a:gd name="T47" fmla="*/ 646 h 764"/>
                      <a:gd name="T48" fmla="*/ 54 w 1134"/>
                      <a:gd name="T49" fmla="*/ 134 h 764"/>
                      <a:gd name="T50" fmla="*/ 56 w 1134"/>
                      <a:gd name="T51" fmla="*/ 118 h 764"/>
                      <a:gd name="T52" fmla="*/ 68 w 1134"/>
                      <a:gd name="T53" fmla="*/ 90 h 764"/>
                      <a:gd name="T54" fmla="*/ 90 w 1134"/>
                      <a:gd name="T55" fmla="*/ 68 h 764"/>
                      <a:gd name="T56" fmla="*/ 118 w 1134"/>
                      <a:gd name="T57" fmla="*/ 56 h 764"/>
                      <a:gd name="T58" fmla="*/ 998 w 1134"/>
                      <a:gd name="T59" fmla="*/ 54 h 764"/>
                      <a:gd name="T60" fmla="*/ 1014 w 1134"/>
                      <a:gd name="T61" fmla="*/ 56 h 764"/>
                      <a:gd name="T62" fmla="*/ 1044 w 1134"/>
                      <a:gd name="T63" fmla="*/ 68 h 764"/>
                      <a:gd name="T64" fmla="*/ 1066 w 1134"/>
                      <a:gd name="T65" fmla="*/ 90 h 764"/>
                      <a:gd name="T66" fmla="*/ 1078 w 1134"/>
                      <a:gd name="T67" fmla="*/ 118 h 764"/>
                      <a:gd name="T68" fmla="*/ 1080 w 1134"/>
                      <a:gd name="T69" fmla="*/ 630 h 764"/>
                      <a:gd name="T70" fmla="*/ 1078 w 1134"/>
                      <a:gd name="T71" fmla="*/ 646 h 764"/>
                      <a:gd name="T72" fmla="*/ 1066 w 1134"/>
                      <a:gd name="T73" fmla="*/ 676 h 764"/>
                      <a:gd name="T74" fmla="*/ 1044 w 1134"/>
                      <a:gd name="T75" fmla="*/ 698 h 764"/>
                      <a:gd name="T76" fmla="*/ 1014 w 1134"/>
                      <a:gd name="T77" fmla="*/ 710 h 764"/>
                      <a:gd name="T78" fmla="*/ 536 w 1134"/>
                      <a:gd name="T79" fmla="*/ 710 h 764"/>
                      <a:gd name="T80" fmla="*/ 998 w 1134"/>
                      <a:gd name="T81" fmla="*/ 764 h 764"/>
                      <a:gd name="T82" fmla="*/ 1012 w 1134"/>
                      <a:gd name="T83" fmla="*/ 764 h 764"/>
                      <a:gd name="T84" fmla="*/ 1038 w 1134"/>
                      <a:gd name="T85" fmla="*/ 758 h 764"/>
                      <a:gd name="T86" fmla="*/ 1062 w 1134"/>
                      <a:gd name="T87" fmla="*/ 748 h 764"/>
                      <a:gd name="T88" fmla="*/ 1084 w 1134"/>
                      <a:gd name="T89" fmla="*/ 734 h 764"/>
                      <a:gd name="T90" fmla="*/ 1102 w 1134"/>
                      <a:gd name="T91" fmla="*/ 716 h 764"/>
                      <a:gd name="T92" fmla="*/ 1116 w 1134"/>
                      <a:gd name="T93" fmla="*/ 694 h 764"/>
                      <a:gd name="T94" fmla="*/ 1126 w 1134"/>
                      <a:gd name="T95" fmla="*/ 670 h 764"/>
                      <a:gd name="T96" fmla="*/ 1132 w 1134"/>
                      <a:gd name="T97" fmla="*/ 644 h 764"/>
                      <a:gd name="T98" fmla="*/ 1134 w 1134"/>
                      <a:gd name="T99" fmla="*/ 134 h 764"/>
                      <a:gd name="T100" fmla="*/ 1132 w 1134"/>
                      <a:gd name="T101" fmla="*/ 120 h 764"/>
                      <a:gd name="T102" fmla="*/ 1126 w 1134"/>
                      <a:gd name="T103" fmla="*/ 94 h 764"/>
                      <a:gd name="T104" fmla="*/ 1116 w 1134"/>
                      <a:gd name="T105" fmla="*/ 70 h 764"/>
                      <a:gd name="T106" fmla="*/ 1102 w 1134"/>
                      <a:gd name="T107" fmla="*/ 48 h 764"/>
                      <a:gd name="T108" fmla="*/ 1084 w 1134"/>
                      <a:gd name="T109" fmla="*/ 30 h 764"/>
                      <a:gd name="T110" fmla="*/ 1062 w 1134"/>
                      <a:gd name="T111" fmla="*/ 16 h 764"/>
                      <a:gd name="T112" fmla="*/ 1038 w 1134"/>
                      <a:gd name="T113" fmla="*/ 6 h 764"/>
                      <a:gd name="T114" fmla="*/ 1012 w 1134"/>
                      <a:gd name="T115" fmla="*/ 0 h 764"/>
                      <a:gd name="T116" fmla="*/ 998 w 1134"/>
                      <a:gd name="T117" fmla="*/ 0 h 7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134" h="764">
                        <a:moveTo>
                          <a:pt x="998" y="0"/>
                        </a:moveTo>
                        <a:lnTo>
                          <a:pt x="134" y="0"/>
                        </a:lnTo>
                        <a:lnTo>
                          <a:pt x="134" y="0"/>
                        </a:lnTo>
                        <a:lnTo>
                          <a:pt x="120" y="0"/>
                        </a:lnTo>
                        <a:lnTo>
                          <a:pt x="108" y="2"/>
                        </a:lnTo>
                        <a:lnTo>
                          <a:pt x="94" y="6"/>
                        </a:lnTo>
                        <a:lnTo>
                          <a:pt x="82" y="10"/>
                        </a:lnTo>
                        <a:lnTo>
                          <a:pt x="70" y="16"/>
                        </a:lnTo>
                        <a:lnTo>
                          <a:pt x="58" y="22"/>
                        </a:lnTo>
                        <a:lnTo>
                          <a:pt x="48" y="30"/>
                        </a:lnTo>
                        <a:lnTo>
                          <a:pt x="38" y="40"/>
                        </a:lnTo>
                        <a:lnTo>
                          <a:pt x="30" y="48"/>
                        </a:lnTo>
                        <a:lnTo>
                          <a:pt x="22" y="60"/>
                        </a:lnTo>
                        <a:lnTo>
                          <a:pt x="16" y="70"/>
                        </a:lnTo>
                        <a:lnTo>
                          <a:pt x="10" y="82"/>
                        </a:lnTo>
                        <a:lnTo>
                          <a:pt x="6" y="94"/>
                        </a:lnTo>
                        <a:lnTo>
                          <a:pt x="2" y="108"/>
                        </a:lnTo>
                        <a:lnTo>
                          <a:pt x="0" y="120"/>
                        </a:lnTo>
                        <a:lnTo>
                          <a:pt x="0" y="134"/>
                        </a:lnTo>
                        <a:lnTo>
                          <a:pt x="0" y="630"/>
                        </a:lnTo>
                        <a:lnTo>
                          <a:pt x="0" y="630"/>
                        </a:lnTo>
                        <a:lnTo>
                          <a:pt x="0" y="644"/>
                        </a:lnTo>
                        <a:lnTo>
                          <a:pt x="2" y="658"/>
                        </a:lnTo>
                        <a:lnTo>
                          <a:pt x="6" y="670"/>
                        </a:lnTo>
                        <a:lnTo>
                          <a:pt x="10" y="682"/>
                        </a:lnTo>
                        <a:lnTo>
                          <a:pt x="16" y="694"/>
                        </a:lnTo>
                        <a:lnTo>
                          <a:pt x="22" y="706"/>
                        </a:lnTo>
                        <a:lnTo>
                          <a:pt x="30" y="716"/>
                        </a:lnTo>
                        <a:lnTo>
                          <a:pt x="38" y="726"/>
                        </a:lnTo>
                        <a:lnTo>
                          <a:pt x="48" y="734"/>
                        </a:lnTo>
                        <a:lnTo>
                          <a:pt x="58" y="742"/>
                        </a:lnTo>
                        <a:lnTo>
                          <a:pt x="70" y="748"/>
                        </a:lnTo>
                        <a:lnTo>
                          <a:pt x="82" y="754"/>
                        </a:lnTo>
                        <a:lnTo>
                          <a:pt x="94" y="758"/>
                        </a:lnTo>
                        <a:lnTo>
                          <a:pt x="108" y="762"/>
                        </a:lnTo>
                        <a:lnTo>
                          <a:pt x="120" y="764"/>
                        </a:lnTo>
                        <a:lnTo>
                          <a:pt x="134" y="764"/>
                        </a:lnTo>
                        <a:lnTo>
                          <a:pt x="252" y="764"/>
                        </a:lnTo>
                        <a:lnTo>
                          <a:pt x="256" y="710"/>
                        </a:lnTo>
                        <a:lnTo>
                          <a:pt x="134" y="710"/>
                        </a:lnTo>
                        <a:lnTo>
                          <a:pt x="134" y="710"/>
                        </a:lnTo>
                        <a:lnTo>
                          <a:pt x="118" y="710"/>
                        </a:lnTo>
                        <a:lnTo>
                          <a:pt x="102" y="704"/>
                        </a:lnTo>
                        <a:lnTo>
                          <a:pt x="90" y="698"/>
                        </a:lnTo>
                        <a:lnTo>
                          <a:pt x="78" y="688"/>
                        </a:lnTo>
                        <a:lnTo>
                          <a:pt x="68" y="676"/>
                        </a:lnTo>
                        <a:lnTo>
                          <a:pt x="60" y="662"/>
                        </a:lnTo>
                        <a:lnTo>
                          <a:pt x="56" y="646"/>
                        </a:lnTo>
                        <a:lnTo>
                          <a:pt x="54" y="630"/>
                        </a:lnTo>
                        <a:lnTo>
                          <a:pt x="54" y="134"/>
                        </a:lnTo>
                        <a:lnTo>
                          <a:pt x="54" y="134"/>
                        </a:lnTo>
                        <a:lnTo>
                          <a:pt x="56" y="118"/>
                        </a:lnTo>
                        <a:lnTo>
                          <a:pt x="60" y="104"/>
                        </a:lnTo>
                        <a:lnTo>
                          <a:pt x="68" y="90"/>
                        </a:lnTo>
                        <a:lnTo>
                          <a:pt x="78" y="78"/>
                        </a:lnTo>
                        <a:lnTo>
                          <a:pt x="90" y="68"/>
                        </a:lnTo>
                        <a:lnTo>
                          <a:pt x="102" y="60"/>
                        </a:lnTo>
                        <a:lnTo>
                          <a:pt x="118" y="56"/>
                        </a:lnTo>
                        <a:lnTo>
                          <a:pt x="134" y="54"/>
                        </a:lnTo>
                        <a:lnTo>
                          <a:pt x="998" y="54"/>
                        </a:lnTo>
                        <a:lnTo>
                          <a:pt x="998" y="54"/>
                        </a:lnTo>
                        <a:lnTo>
                          <a:pt x="1014" y="56"/>
                        </a:lnTo>
                        <a:lnTo>
                          <a:pt x="1030" y="60"/>
                        </a:lnTo>
                        <a:lnTo>
                          <a:pt x="1044" y="68"/>
                        </a:lnTo>
                        <a:lnTo>
                          <a:pt x="1056" y="78"/>
                        </a:lnTo>
                        <a:lnTo>
                          <a:pt x="1066" y="90"/>
                        </a:lnTo>
                        <a:lnTo>
                          <a:pt x="1072" y="104"/>
                        </a:lnTo>
                        <a:lnTo>
                          <a:pt x="1078" y="118"/>
                        </a:lnTo>
                        <a:lnTo>
                          <a:pt x="1080" y="134"/>
                        </a:lnTo>
                        <a:lnTo>
                          <a:pt x="1080" y="630"/>
                        </a:lnTo>
                        <a:lnTo>
                          <a:pt x="1080" y="630"/>
                        </a:lnTo>
                        <a:lnTo>
                          <a:pt x="1078" y="646"/>
                        </a:lnTo>
                        <a:lnTo>
                          <a:pt x="1072" y="662"/>
                        </a:lnTo>
                        <a:lnTo>
                          <a:pt x="1066" y="676"/>
                        </a:lnTo>
                        <a:lnTo>
                          <a:pt x="1056" y="688"/>
                        </a:lnTo>
                        <a:lnTo>
                          <a:pt x="1044" y="698"/>
                        </a:lnTo>
                        <a:lnTo>
                          <a:pt x="1030" y="704"/>
                        </a:lnTo>
                        <a:lnTo>
                          <a:pt x="1014" y="710"/>
                        </a:lnTo>
                        <a:lnTo>
                          <a:pt x="998" y="710"/>
                        </a:lnTo>
                        <a:lnTo>
                          <a:pt x="536" y="710"/>
                        </a:lnTo>
                        <a:lnTo>
                          <a:pt x="540" y="764"/>
                        </a:lnTo>
                        <a:lnTo>
                          <a:pt x="998" y="764"/>
                        </a:lnTo>
                        <a:lnTo>
                          <a:pt x="998" y="764"/>
                        </a:lnTo>
                        <a:lnTo>
                          <a:pt x="1012" y="764"/>
                        </a:lnTo>
                        <a:lnTo>
                          <a:pt x="1026" y="762"/>
                        </a:lnTo>
                        <a:lnTo>
                          <a:pt x="1038" y="758"/>
                        </a:lnTo>
                        <a:lnTo>
                          <a:pt x="1050" y="754"/>
                        </a:lnTo>
                        <a:lnTo>
                          <a:pt x="1062" y="748"/>
                        </a:lnTo>
                        <a:lnTo>
                          <a:pt x="1074" y="742"/>
                        </a:lnTo>
                        <a:lnTo>
                          <a:pt x="1084" y="734"/>
                        </a:lnTo>
                        <a:lnTo>
                          <a:pt x="1094" y="726"/>
                        </a:lnTo>
                        <a:lnTo>
                          <a:pt x="1102" y="716"/>
                        </a:lnTo>
                        <a:lnTo>
                          <a:pt x="1110" y="706"/>
                        </a:lnTo>
                        <a:lnTo>
                          <a:pt x="1116" y="694"/>
                        </a:lnTo>
                        <a:lnTo>
                          <a:pt x="1122" y="682"/>
                        </a:lnTo>
                        <a:lnTo>
                          <a:pt x="1126" y="670"/>
                        </a:lnTo>
                        <a:lnTo>
                          <a:pt x="1130" y="658"/>
                        </a:lnTo>
                        <a:lnTo>
                          <a:pt x="1132" y="644"/>
                        </a:lnTo>
                        <a:lnTo>
                          <a:pt x="1134" y="630"/>
                        </a:lnTo>
                        <a:lnTo>
                          <a:pt x="1134" y="134"/>
                        </a:lnTo>
                        <a:lnTo>
                          <a:pt x="1134" y="134"/>
                        </a:lnTo>
                        <a:lnTo>
                          <a:pt x="1132" y="120"/>
                        </a:lnTo>
                        <a:lnTo>
                          <a:pt x="1130" y="108"/>
                        </a:lnTo>
                        <a:lnTo>
                          <a:pt x="1126" y="94"/>
                        </a:lnTo>
                        <a:lnTo>
                          <a:pt x="1122" y="82"/>
                        </a:lnTo>
                        <a:lnTo>
                          <a:pt x="1116" y="70"/>
                        </a:lnTo>
                        <a:lnTo>
                          <a:pt x="1110" y="60"/>
                        </a:lnTo>
                        <a:lnTo>
                          <a:pt x="1102" y="48"/>
                        </a:lnTo>
                        <a:lnTo>
                          <a:pt x="1094" y="40"/>
                        </a:lnTo>
                        <a:lnTo>
                          <a:pt x="1084" y="30"/>
                        </a:lnTo>
                        <a:lnTo>
                          <a:pt x="1074" y="22"/>
                        </a:lnTo>
                        <a:lnTo>
                          <a:pt x="1062" y="16"/>
                        </a:lnTo>
                        <a:lnTo>
                          <a:pt x="1050" y="10"/>
                        </a:lnTo>
                        <a:lnTo>
                          <a:pt x="1038" y="6"/>
                        </a:lnTo>
                        <a:lnTo>
                          <a:pt x="1026" y="2"/>
                        </a:lnTo>
                        <a:lnTo>
                          <a:pt x="1012" y="0"/>
                        </a:lnTo>
                        <a:lnTo>
                          <a:pt x="998" y="0"/>
                        </a:lnTo>
                        <a:lnTo>
                          <a:pt x="99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/>
                  </a:p>
                </p:txBody>
              </p:sp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F8F0423A-36EE-4976-A6E3-EE1F90DAF9B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-10545763" y="1733550"/>
                    <a:ext cx="260350" cy="282575"/>
                  </a:xfrm>
                  <a:custGeom>
                    <a:avLst/>
                    <a:gdLst>
                      <a:gd name="T0" fmla="*/ 164 w 164"/>
                      <a:gd name="T1" fmla="*/ 82 h 178"/>
                      <a:gd name="T2" fmla="*/ 164 w 164"/>
                      <a:gd name="T3" fmla="*/ 82 h 178"/>
                      <a:gd name="T4" fmla="*/ 162 w 164"/>
                      <a:gd name="T5" fmla="*/ 66 h 178"/>
                      <a:gd name="T6" fmla="*/ 158 w 164"/>
                      <a:gd name="T7" fmla="*/ 50 h 178"/>
                      <a:gd name="T8" fmla="*/ 150 w 164"/>
                      <a:gd name="T9" fmla="*/ 36 h 178"/>
                      <a:gd name="T10" fmla="*/ 140 w 164"/>
                      <a:gd name="T11" fmla="*/ 24 h 178"/>
                      <a:gd name="T12" fmla="*/ 128 w 164"/>
                      <a:gd name="T13" fmla="*/ 14 h 178"/>
                      <a:gd name="T14" fmla="*/ 114 w 164"/>
                      <a:gd name="T15" fmla="*/ 6 h 178"/>
                      <a:gd name="T16" fmla="*/ 98 w 164"/>
                      <a:gd name="T17" fmla="*/ 2 h 178"/>
                      <a:gd name="T18" fmla="*/ 82 w 164"/>
                      <a:gd name="T19" fmla="*/ 0 h 178"/>
                      <a:gd name="T20" fmla="*/ 82 w 164"/>
                      <a:gd name="T21" fmla="*/ 0 h 178"/>
                      <a:gd name="T22" fmla="*/ 66 w 164"/>
                      <a:gd name="T23" fmla="*/ 2 h 178"/>
                      <a:gd name="T24" fmla="*/ 50 w 164"/>
                      <a:gd name="T25" fmla="*/ 6 h 178"/>
                      <a:gd name="T26" fmla="*/ 36 w 164"/>
                      <a:gd name="T27" fmla="*/ 14 h 178"/>
                      <a:gd name="T28" fmla="*/ 24 w 164"/>
                      <a:gd name="T29" fmla="*/ 24 h 178"/>
                      <a:gd name="T30" fmla="*/ 14 w 164"/>
                      <a:gd name="T31" fmla="*/ 36 h 178"/>
                      <a:gd name="T32" fmla="*/ 8 w 164"/>
                      <a:gd name="T33" fmla="*/ 50 h 178"/>
                      <a:gd name="T34" fmla="*/ 2 w 164"/>
                      <a:gd name="T35" fmla="*/ 66 h 178"/>
                      <a:gd name="T36" fmla="*/ 0 w 164"/>
                      <a:gd name="T37" fmla="*/ 82 h 178"/>
                      <a:gd name="T38" fmla="*/ 0 w 164"/>
                      <a:gd name="T39" fmla="*/ 82 h 178"/>
                      <a:gd name="T40" fmla="*/ 2 w 164"/>
                      <a:gd name="T41" fmla="*/ 98 h 178"/>
                      <a:gd name="T42" fmla="*/ 8 w 164"/>
                      <a:gd name="T43" fmla="*/ 116 h 178"/>
                      <a:gd name="T44" fmla="*/ 14 w 164"/>
                      <a:gd name="T45" fmla="*/ 132 h 178"/>
                      <a:gd name="T46" fmla="*/ 24 w 164"/>
                      <a:gd name="T47" fmla="*/ 148 h 178"/>
                      <a:gd name="T48" fmla="*/ 36 w 164"/>
                      <a:gd name="T49" fmla="*/ 160 h 178"/>
                      <a:gd name="T50" fmla="*/ 50 w 164"/>
                      <a:gd name="T51" fmla="*/ 170 h 178"/>
                      <a:gd name="T52" fmla="*/ 66 w 164"/>
                      <a:gd name="T53" fmla="*/ 176 h 178"/>
                      <a:gd name="T54" fmla="*/ 82 w 164"/>
                      <a:gd name="T55" fmla="*/ 178 h 178"/>
                      <a:gd name="T56" fmla="*/ 82 w 164"/>
                      <a:gd name="T57" fmla="*/ 178 h 178"/>
                      <a:gd name="T58" fmla="*/ 98 w 164"/>
                      <a:gd name="T59" fmla="*/ 176 h 178"/>
                      <a:gd name="T60" fmla="*/ 114 w 164"/>
                      <a:gd name="T61" fmla="*/ 170 h 178"/>
                      <a:gd name="T62" fmla="*/ 128 w 164"/>
                      <a:gd name="T63" fmla="*/ 160 h 178"/>
                      <a:gd name="T64" fmla="*/ 140 w 164"/>
                      <a:gd name="T65" fmla="*/ 148 h 178"/>
                      <a:gd name="T66" fmla="*/ 150 w 164"/>
                      <a:gd name="T67" fmla="*/ 132 h 178"/>
                      <a:gd name="T68" fmla="*/ 158 w 164"/>
                      <a:gd name="T69" fmla="*/ 116 h 178"/>
                      <a:gd name="T70" fmla="*/ 162 w 164"/>
                      <a:gd name="T71" fmla="*/ 98 h 178"/>
                      <a:gd name="T72" fmla="*/ 164 w 164"/>
                      <a:gd name="T73" fmla="*/ 82 h 178"/>
                      <a:gd name="T74" fmla="*/ 164 w 164"/>
                      <a:gd name="T75" fmla="*/ 82 h 1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64" h="178">
                        <a:moveTo>
                          <a:pt x="164" y="82"/>
                        </a:moveTo>
                        <a:lnTo>
                          <a:pt x="164" y="82"/>
                        </a:lnTo>
                        <a:lnTo>
                          <a:pt x="162" y="66"/>
                        </a:lnTo>
                        <a:lnTo>
                          <a:pt x="158" y="50"/>
                        </a:lnTo>
                        <a:lnTo>
                          <a:pt x="150" y="36"/>
                        </a:lnTo>
                        <a:lnTo>
                          <a:pt x="140" y="24"/>
                        </a:lnTo>
                        <a:lnTo>
                          <a:pt x="128" y="14"/>
                        </a:lnTo>
                        <a:lnTo>
                          <a:pt x="114" y="6"/>
                        </a:lnTo>
                        <a:lnTo>
                          <a:pt x="98" y="2"/>
                        </a:lnTo>
                        <a:lnTo>
                          <a:pt x="82" y="0"/>
                        </a:lnTo>
                        <a:lnTo>
                          <a:pt x="82" y="0"/>
                        </a:lnTo>
                        <a:lnTo>
                          <a:pt x="66" y="2"/>
                        </a:lnTo>
                        <a:lnTo>
                          <a:pt x="50" y="6"/>
                        </a:lnTo>
                        <a:lnTo>
                          <a:pt x="36" y="14"/>
                        </a:lnTo>
                        <a:lnTo>
                          <a:pt x="24" y="24"/>
                        </a:lnTo>
                        <a:lnTo>
                          <a:pt x="14" y="36"/>
                        </a:lnTo>
                        <a:lnTo>
                          <a:pt x="8" y="50"/>
                        </a:lnTo>
                        <a:lnTo>
                          <a:pt x="2" y="66"/>
                        </a:lnTo>
                        <a:lnTo>
                          <a:pt x="0" y="82"/>
                        </a:lnTo>
                        <a:lnTo>
                          <a:pt x="0" y="82"/>
                        </a:lnTo>
                        <a:lnTo>
                          <a:pt x="2" y="98"/>
                        </a:lnTo>
                        <a:lnTo>
                          <a:pt x="8" y="116"/>
                        </a:lnTo>
                        <a:lnTo>
                          <a:pt x="14" y="132"/>
                        </a:lnTo>
                        <a:lnTo>
                          <a:pt x="24" y="148"/>
                        </a:lnTo>
                        <a:lnTo>
                          <a:pt x="36" y="160"/>
                        </a:lnTo>
                        <a:lnTo>
                          <a:pt x="50" y="170"/>
                        </a:lnTo>
                        <a:lnTo>
                          <a:pt x="66" y="176"/>
                        </a:lnTo>
                        <a:lnTo>
                          <a:pt x="82" y="178"/>
                        </a:lnTo>
                        <a:lnTo>
                          <a:pt x="82" y="178"/>
                        </a:lnTo>
                        <a:lnTo>
                          <a:pt x="98" y="176"/>
                        </a:lnTo>
                        <a:lnTo>
                          <a:pt x="114" y="170"/>
                        </a:lnTo>
                        <a:lnTo>
                          <a:pt x="128" y="160"/>
                        </a:lnTo>
                        <a:lnTo>
                          <a:pt x="140" y="148"/>
                        </a:lnTo>
                        <a:lnTo>
                          <a:pt x="150" y="132"/>
                        </a:lnTo>
                        <a:lnTo>
                          <a:pt x="158" y="116"/>
                        </a:lnTo>
                        <a:lnTo>
                          <a:pt x="162" y="98"/>
                        </a:lnTo>
                        <a:lnTo>
                          <a:pt x="164" y="82"/>
                        </a:lnTo>
                        <a:lnTo>
                          <a:pt x="164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/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01B5FD52-B932-43F4-9068-68D5EFB002F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-10752138" y="2028825"/>
                    <a:ext cx="838200" cy="1047750"/>
                  </a:xfrm>
                  <a:custGeom>
                    <a:avLst/>
                    <a:gdLst>
                      <a:gd name="T0" fmla="*/ 64 w 528"/>
                      <a:gd name="T1" fmla="*/ 32 h 660"/>
                      <a:gd name="T2" fmla="*/ 60 w 528"/>
                      <a:gd name="T3" fmla="*/ 36 h 660"/>
                      <a:gd name="T4" fmla="*/ 54 w 528"/>
                      <a:gd name="T5" fmla="*/ 48 h 660"/>
                      <a:gd name="T6" fmla="*/ 0 w 528"/>
                      <a:gd name="T7" fmla="*/ 282 h 660"/>
                      <a:gd name="T8" fmla="*/ 0 w 528"/>
                      <a:gd name="T9" fmla="*/ 296 h 660"/>
                      <a:gd name="T10" fmla="*/ 8 w 528"/>
                      <a:gd name="T11" fmla="*/ 312 h 660"/>
                      <a:gd name="T12" fmla="*/ 24 w 528"/>
                      <a:gd name="T13" fmla="*/ 322 h 660"/>
                      <a:gd name="T14" fmla="*/ 32 w 528"/>
                      <a:gd name="T15" fmla="*/ 322 h 660"/>
                      <a:gd name="T16" fmla="*/ 58 w 528"/>
                      <a:gd name="T17" fmla="*/ 306 h 660"/>
                      <a:gd name="T18" fmla="*/ 110 w 528"/>
                      <a:gd name="T19" fmla="*/ 82 h 660"/>
                      <a:gd name="T20" fmla="*/ 96 w 528"/>
                      <a:gd name="T21" fmla="*/ 618 h 660"/>
                      <a:gd name="T22" fmla="*/ 98 w 528"/>
                      <a:gd name="T23" fmla="*/ 634 h 660"/>
                      <a:gd name="T24" fmla="*/ 110 w 528"/>
                      <a:gd name="T25" fmla="*/ 652 h 660"/>
                      <a:gd name="T26" fmla="*/ 132 w 528"/>
                      <a:gd name="T27" fmla="*/ 660 h 660"/>
                      <a:gd name="T28" fmla="*/ 134 w 528"/>
                      <a:gd name="T29" fmla="*/ 660 h 660"/>
                      <a:gd name="T30" fmla="*/ 156 w 528"/>
                      <a:gd name="T31" fmla="*/ 654 h 660"/>
                      <a:gd name="T32" fmla="*/ 170 w 528"/>
                      <a:gd name="T33" fmla="*/ 638 h 660"/>
                      <a:gd name="T34" fmla="*/ 196 w 528"/>
                      <a:gd name="T35" fmla="*/ 336 h 660"/>
                      <a:gd name="T36" fmla="*/ 212 w 528"/>
                      <a:gd name="T37" fmla="*/ 340 h 660"/>
                      <a:gd name="T38" fmla="*/ 228 w 528"/>
                      <a:gd name="T39" fmla="*/ 336 h 660"/>
                      <a:gd name="T40" fmla="*/ 252 w 528"/>
                      <a:gd name="T41" fmla="*/ 632 h 660"/>
                      <a:gd name="T42" fmla="*/ 264 w 528"/>
                      <a:gd name="T43" fmla="*/ 650 h 660"/>
                      <a:gd name="T44" fmla="*/ 282 w 528"/>
                      <a:gd name="T45" fmla="*/ 660 h 660"/>
                      <a:gd name="T46" fmla="*/ 292 w 528"/>
                      <a:gd name="T47" fmla="*/ 660 h 660"/>
                      <a:gd name="T48" fmla="*/ 308 w 528"/>
                      <a:gd name="T49" fmla="*/ 656 h 660"/>
                      <a:gd name="T50" fmla="*/ 324 w 528"/>
                      <a:gd name="T51" fmla="*/ 640 h 660"/>
                      <a:gd name="T52" fmla="*/ 328 w 528"/>
                      <a:gd name="T53" fmla="*/ 618 h 660"/>
                      <a:gd name="T54" fmla="*/ 302 w 528"/>
                      <a:gd name="T55" fmla="*/ 80 h 660"/>
                      <a:gd name="T56" fmla="*/ 330 w 528"/>
                      <a:gd name="T57" fmla="*/ 88 h 660"/>
                      <a:gd name="T58" fmla="*/ 486 w 528"/>
                      <a:gd name="T59" fmla="*/ 140 h 660"/>
                      <a:gd name="T60" fmla="*/ 496 w 528"/>
                      <a:gd name="T61" fmla="*/ 142 h 660"/>
                      <a:gd name="T62" fmla="*/ 522 w 528"/>
                      <a:gd name="T63" fmla="*/ 128 h 660"/>
                      <a:gd name="T64" fmla="*/ 528 w 528"/>
                      <a:gd name="T65" fmla="*/ 112 h 660"/>
                      <a:gd name="T66" fmla="*/ 524 w 528"/>
                      <a:gd name="T67" fmla="*/ 94 h 660"/>
                      <a:gd name="T68" fmla="*/ 512 w 528"/>
                      <a:gd name="T69" fmla="*/ 82 h 660"/>
                      <a:gd name="T70" fmla="*/ 352 w 528"/>
                      <a:gd name="T71" fmla="*/ 26 h 660"/>
                      <a:gd name="T72" fmla="*/ 268 w 528"/>
                      <a:gd name="T73" fmla="*/ 4 h 660"/>
                      <a:gd name="T74" fmla="*/ 216 w 528"/>
                      <a:gd name="T75" fmla="*/ 16 h 660"/>
                      <a:gd name="T76" fmla="*/ 212 w 528"/>
                      <a:gd name="T77" fmla="*/ 230 h 660"/>
                      <a:gd name="T78" fmla="*/ 208 w 528"/>
                      <a:gd name="T79" fmla="*/ 16 h 660"/>
                      <a:gd name="T80" fmla="*/ 178 w 528"/>
                      <a:gd name="T81" fmla="*/ 2 h 660"/>
                      <a:gd name="T82" fmla="*/ 86 w 528"/>
                      <a:gd name="T83" fmla="*/ 22 h 660"/>
                      <a:gd name="T84" fmla="*/ 70 w 528"/>
                      <a:gd name="T85" fmla="*/ 30 h 6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528" h="660">
                        <a:moveTo>
                          <a:pt x="70" y="30"/>
                        </a:moveTo>
                        <a:lnTo>
                          <a:pt x="70" y="30"/>
                        </a:lnTo>
                        <a:lnTo>
                          <a:pt x="64" y="32"/>
                        </a:lnTo>
                        <a:lnTo>
                          <a:pt x="64" y="32"/>
                        </a:lnTo>
                        <a:lnTo>
                          <a:pt x="60" y="36"/>
                        </a:lnTo>
                        <a:lnTo>
                          <a:pt x="60" y="36"/>
                        </a:lnTo>
                        <a:lnTo>
                          <a:pt x="56" y="42"/>
                        </a:lnTo>
                        <a:lnTo>
                          <a:pt x="56" y="42"/>
                        </a:lnTo>
                        <a:lnTo>
                          <a:pt x="54" y="48"/>
                        </a:lnTo>
                        <a:lnTo>
                          <a:pt x="54" y="48"/>
                        </a:lnTo>
                        <a:lnTo>
                          <a:pt x="52" y="50"/>
                        </a:lnTo>
                        <a:lnTo>
                          <a:pt x="0" y="282"/>
                        </a:lnTo>
                        <a:lnTo>
                          <a:pt x="0" y="282"/>
                        </a:lnTo>
                        <a:lnTo>
                          <a:pt x="0" y="288"/>
                        </a:lnTo>
                        <a:lnTo>
                          <a:pt x="0" y="296"/>
                        </a:lnTo>
                        <a:lnTo>
                          <a:pt x="2" y="302"/>
                        </a:lnTo>
                        <a:lnTo>
                          <a:pt x="4" y="306"/>
                        </a:lnTo>
                        <a:lnTo>
                          <a:pt x="8" y="312"/>
                        </a:lnTo>
                        <a:lnTo>
                          <a:pt x="14" y="316"/>
                        </a:lnTo>
                        <a:lnTo>
                          <a:pt x="18" y="318"/>
                        </a:lnTo>
                        <a:lnTo>
                          <a:pt x="24" y="322"/>
                        </a:lnTo>
                        <a:lnTo>
                          <a:pt x="24" y="322"/>
                        </a:lnTo>
                        <a:lnTo>
                          <a:pt x="32" y="322"/>
                        </a:lnTo>
                        <a:lnTo>
                          <a:pt x="32" y="322"/>
                        </a:lnTo>
                        <a:lnTo>
                          <a:pt x="42" y="320"/>
                        </a:lnTo>
                        <a:lnTo>
                          <a:pt x="52" y="314"/>
                        </a:lnTo>
                        <a:lnTo>
                          <a:pt x="58" y="306"/>
                        </a:lnTo>
                        <a:lnTo>
                          <a:pt x="64" y="296"/>
                        </a:lnTo>
                        <a:lnTo>
                          <a:pt x="110" y="82"/>
                        </a:lnTo>
                        <a:lnTo>
                          <a:pt x="110" y="82"/>
                        </a:lnTo>
                        <a:lnTo>
                          <a:pt x="122" y="80"/>
                        </a:lnTo>
                        <a:lnTo>
                          <a:pt x="122" y="300"/>
                        </a:lnTo>
                        <a:lnTo>
                          <a:pt x="96" y="618"/>
                        </a:lnTo>
                        <a:lnTo>
                          <a:pt x="96" y="618"/>
                        </a:lnTo>
                        <a:lnTo>
                          <a:pt x="96" y="626"/>
                        </a:lnTo>
                        <a:lnTo>
                          <a:pt x="98" y="634"/>
                        </a:lnTo>
                        <a:lnTo>
                          <a:pt x="102" y="640"/>
                        </a:lnTo>
                        <a:lnTo>
                          <a:pt x="106" y="646"/>
                        </a:lnTo>
                        <a:lnTo>
                          <a:pt x="110" y="652"/>
                        </a:lnTo>
                        <a:lnTo>
                          <a:pt x="118" y="656"/>
                        </a:lnTo>
                        <a:lnTo>
                          <a:pt x="124" y="658"/>
                        </a:lnTo>
                        <a:lnTo>
                          <a:pt x="132" y="660"/>
                        </a:lnTo>
                        <a:lnTo>
                          <a:pt x="132" y="660"/>
                        </a:lnTo>
                        <a:lnTo>
                          <a:pt x="134" y="660"/>
                        </a:lnTo>
                        <a:lnTo>
                          <a:pt x="134" y="660"/>
                        </a:lnTo>
                        <a:lnTo>
                          <a:pt x="142" y="660"/>
                        </a:lnTo>
                        <a:lnTo>
                          <a:pt x="150" y="658"/>
                        </a:lnTo>
                        <a:lnTo>
                          <a:pt x="156" y="654"/>
                        </a:lnTo>
                        <a:lnTo>
                          <a:pt x="162" y="650"/>
                        </a:lnTo>
                        <a:lnTo>
                          <a:pt x="166" y="644"/>
                        </a:lnTo>
                        <a:lnTo>
                          <a:pt x="170" y="638"/>
                        </a:lnTo>
                        <a:lnTo>
                          <a:pt x="172" y="632"/>
                        </a:lnTo>
                        <a:lnTo>
                          <a:pt x="174" y="624"/>
                        </a:lnTo>
                        <a:lnTo>
                          <a:pt x="196" y="336"/>
                        </a:lnTo>
                        <a:lnTo>
                          <a:pt x="196" y="336"/>
                        </a:lnTo>
                        <a:lnTo>
                          <a:pt x="204" y="338"/>
                        </a:lnTo>
                        <a:lnTo>
                          <a:pt x="212" y="340"/>
                        </a:lnTo>
                        <a:lnTo>
                          <a:pt x="212" y="340"/>
                        </a:lnTo>
                        <a:lnTo>
                          <a:pt x="220" y="338"/>
                        </a:lnTo>
                        <a:lnTo>
                          <a:pt x="228" y="336"/>
                        </a:lnTo>
                        <a:lnTo>
                          <a:pt x="250" y="624"/>
                        </a:lnTo>
                        <a:lnTo>
                          <a:pt x="250" y="624"/>
                        </a:lnTo>
                        <a:lnTo>
                          <a:pt x="252" y="632"/>
                        </a:lnTo>
                        <a:lnTo>
                          <a:pt x="254" y="638"/>
                        </a:lnTo>
                        <a:lnTo>
                          <a:pt x="258" y="644"/>
                        </a:lnTo>
                        <a:lnTo>
                          <a:pt x="264" y="650"/>
                        </a:lnTo>
                        <a:lnTo>
                          <a:pt x="268" y="654"/>
                        </a:lnTo>
                        <a:lnTo>
                          <a:pt x="276" y="658"/>
                        </a:lnTo>
                        <a:lnTo>
                          <a:pt x="282" y="660"/>
                        </a:lnTo>
                        <a:lnTo>
                          <a:pt x="290" y="660"/>
                        </a:lnTo>
                        <a:lnTo>
                          <a:pt x="290" y="660"/>
                        </a:lnTo>
                        <a:lnTo>
                          <a:pt x="292" y="660"/>
                        </a:lnTo>
                        <a:lnTo>
                          <a:pt x="292" y="660"/>
                        </a:lnTo>
                        <a:lnTo>
                          <a:pt x="300" y="658"/>
                        </a:lnTo>
                        <a:lnTo>
                          <a:pt x="308" y="656"/>
                        </a:lnTo>
                        <a:lnTo>
                          <a:pt x="314" y="652"/>
                        </a:lnTo>
                        <a:lnTo>
                          <a:pt x="318" y="646"/>
                        </a:lnTo>
                        <a:lnTo>
                          <a:pt x="324" y="640"/>
                        </a:lnTo>
                        <a:lnTo>
                          <a:pt x="326" y="634"/>
                        </a:lnTo>
                        <a:lnTo>
                          <a:pt x="328" y="626"/>
                        </a:lnTo>
                        <a:lnTo>
                          <a:pt x="328" y="618"/>
                        </a:lnTo>
                        <a:lnTo>
                          <a:pt x="302" y="300"/>
                        </a:lnTo>
                        <a:lnTo>
                          <a:pt x="302" y="80"/>
                        </a:lnTo>
                        <a:lnTo>
                          <a:pt x="302" y="80"/>
                        </a:lnTo>
                        <a:lnTo>
                          <a:pt x="330" y="88"/>
                        </a:lnTo>
                        <a:lnTo>
                          <a:pt x="330" y="88"/>
                        </a:lnTo>
                        <a:lnTo>
                          <a:pt x="330" y="88"/>
                        </a:lnTo>
                        <a:lnTo>
                          <a:pt x="330" y="88"/>
                        </a:lnTo>
                        <a:lnTo>
                          <a:pt x="330" y="88"/>
                        </a:lnTo>
                        <a:lnTo>
                          <a:pt x="486" y="140"/>
                        </a:lnTo>
                        <a:lnTo>
                          <a:pt x="486" y="140"/>
                        </a:lnTo>
                        <a:lnTo>
                          <a:pt x="496" y="142"/>
                        </a:lnTo>
                        <a:lnTo>
                          <a:pt x="496" y="142"/>
                        </a:lnTo>
                        <a:lnTo>
                          <a:pt x="506" y="140"/>
                        </a:lnTo>
                        <a:lnTo>
                          <a:pt x="514" y="136"/>
                        </a:lnTo>
                        <a:lnTo>
                          <a:pt x="522" y="128"/>
                        </a:lnTo>
                        <a:lnTo>
                          <a:pt x="526" y="120"/>
                        </a:lnTo>
                        <a:lnTo>
                          <a:pt x="526" y="120"/>
                        </a:lnTo>
                        <a:lnTo>
                          <a:pt x="528" y="112"/>
                        </a:lnTo>
                        <a:lnTo>
                          <a:pt x="528" y="106"/>
                        </a:lnTo>
                        <a:lnTo>
                          <a:pt x="526" y="100"/>
                        </a:lnTo>
                        <a:lnTo>
                          <a:pt x="524" y="94"/>
                        </a:lnTo>
                        <a:lnTo>
                          <a:pt x="522" y="90"/>
                        </a:lnTo>
                        <a:lnTo>
                          <a:pt x="518" y="84"/>
                        </a:lnTo>
                        <a:lnTo>
                          <a:pt x="512" y="82"/>
                        </a:lnTo>
                        <a:lnTo>
                          <a:pt x="506" y="78"/>
                        </a:lnTo>
                        <a:lnTo>
                          <a:pt x="352" y="26"/>
                        </a:lnTo>
                        <a:lnTo>
                          <a:pt x="352" y="26"/>
                        </a:lnTo>
                        <a:lnTo>
                          <a:pt x="336" y="22"/>
                        </a:lnTo>
                        <a:lnTo>
                          <a:pt x="306" y="14"/>
                        </a:lnTo>
                        <a:lnTo>
                          <a:pt x="268" y="4"/>
                        </a:lnTo>
                        <a:lnTo>
                          <a:pt x="246" y="2"/>
                        </a:lnTo>
                        <a:lnTo>
                          <a:pt x="224" y="0"/>
                        </a:lnTo>
                        <a:lnTo>
                          <a:pt x="216" y="16"/>
                        </a:lnTo>
                        <a:lnTo>
                          <a:pt x="216" y="16"/>
                        </a:lnTo>
                        <a:lnTo>
                          <a:pt x="238" y="184"/>
                        </a:lnTo>
                        <a:lnTo>
                          <a:pt x="212" y="230"/>
                        </a:lnTo>
                        <a:lnTo>
                          <a:pt x="186" y="184"/>
                        </a:lnTo>
                        <a:lnTo>
                          <a:pt x="208" y="16"/>
                        </a:lnTo>
                        <a:lnTo>
                          <a:pt x="208" y="16"/>
                        </a:lnTo>
                        <a:lnTo>
                          <a:pt x="200" y="0"/>
                        </a:lnTo>
                        <a:lnTo>
                          <a:pt x="200" y="0"/>
                        </a:lnTo>
                        <a:lnTo>
                          <a:pt x="178" y="2"/>
                        </a:lnTo>
                        <a:lnTo>
                          <a:pt x="156" y="6"/>
                        </a:lnTo>
                        <a:lnTo>
                          <a:pt x="116" y="14"/>
                        </a:lnTo>
                        <a:lnTo>
                          <a:pt x="86" y="22"/>
                        </a:lnTo>
                        <a:lnTo>
                          <a:pt x="72" y="28"/>
                        </a:lnTo>
                        <a:lnTo>
                          <a:pt x="72" y="28"/>
                        </a:lnTo>
                        <a:lnTo>
                          <a:pt x="70" y="30"/>
                        </a:lnTo>
                        <a:lnTo>
                          <a:pt x="70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/>
                  </a:p>
                </p:txBody>
              </p:sp>
              <p:sp>
                <p:nvSpPr>
                  <p:cNvPr id="35" name="矩形 34">
                    <a:extLst>
                      <a:ext uri="{FF2B5EF4-FFF2-40B4-BE49-F238E27FC236}">
                        <a16:creationId xmlns:a16="http://schemas.microsoft.com/office/drawing/2014/main" id="{88E9FA39-7AB0-4B46-9807-0A2B8AFC8BE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-9974263" y="2286000"/>
                    <a:ext cx="82550" cy="234950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/>
                  </a:p>
                </p:txBody>
              </p:sp>
              <p:sp>
                <p:nvSpPr>
                  <p:cNvPr id="36" name="矩形 35">
                    <a:extLst>
                      <a:ext uri="{FF2B5EF4-FFF2-40B4-BE49-F238E27FC236}">
                        <a16:creationId xmlns:a16="http://schemas.microsoft.com/office/drawing/2014/main" id="{0A2792B2-2629-4937-BCA5-CA7A540B2EB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-9850438" y="2178050"/>
                    <a:ext cx="85725" cy="342900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/>
                  </a:p>
                </p:txBody>
              </p:sp>
              <p:sp>
                <p:nvSpPr>
                  <p:cNvPr id="37" name="矩形 36">
                    <a:extLst>
                      <a:ext uri="{FF2B5EF4-FFF2-40B4-BE49-F238E27FC236}">
                        <a16:creationId xmlns:a16="http://schemas.microsoft.com/office/drawing/2014/main" id="{2F39FAEF-FC6F-487B-B489-03514CADBA4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-9723438" y="2047875"/>
                    <a:ext cx="85725" cy="473075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/>
                  </a:p>
                </p:txBody>
              </p:sp>
            </p:grp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1E2DCFC3-96FD-41AD-8F77-97D8D43F4F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31293" y="2755401"/>
                  <a:ext cx="441503" cy="306204"/>
                </a:xfrm>
                <a:custGeom>
                  <a:avLst/>
                  <a:gdLst>
                    <a:gd name="T0" fmla="*/ 736 w 992"/>
                    <a:gd name="T1" fmla="*/ 102 h 688"/>
                    <a:gd name="T2" fmla="*/ 562 w 992"/>
                    <a:gd name="T3" fmla="*/ 8 h 688"/>
                    <a:gd name="T4" fmla="*/ 470 w 992"/>
                    <a:gd name="T5" fmla="*/ 26 h 688"/>
                    <a:gd name="T6" fmla="*/ 418 w 992"/>
                    <a:gd name="T7" fmla="*/ 38 h 688"/>
                    <a:gd name="T8" fmla="*/ 256 w 992"/>
                    <a:gd name="T9" fmla="*/ 128 h 688"/>
                    <a:gd name="T10" fmla="*/ 186 w 992"/>
                    <a:gd name="T11" fmla="*/ 436 h 688"/>
                    <a:gd name="T12" fmla="*/ 170 w 992"/>
                    <a:gd name="T13" fmla="*/ 502 h 688"/>
                    <a:gd name="T14" fmla="*/ 204 w 992"/>
                    <a:gd name="T15" fmla="*/ 534 h 688"/>
                    <a:gd name="T16" fmla="*/ 240 w 992"/>
                    <a:gd name="T17" fmla="*/ 540 h 688"/>
                    <a:gd name="T18" fmla="*/ 294 w 992"/>
                    <a:gd name="T19" fmla="*/ 588 h 688"/>
                    <a:gd name="T20" fmla="*/ 334 w 992"/>
                    <a:gd name="T21" fmla="*/ 610 h 688"/>
                    <a:gd name="T22" fmla="*/ 400 w 992"/>
                    <a:gd name="T23" fmla="*/ 640 h 688"/>
                    <a:gd name="T24" fmla="*/ 428 w 992"/>
                    <a:gd name="T25" fmla="*/ 674 h 688"/>
                    <a:gd name="T26" fmla="*/ 492 w 992"/>
                    <a:gd name="T27" fmla="*/ 684 h 688"/>
                    <a:gd name="T28" fmla="*/ 548 w 992"/>
                    <a:gd name="T29" fmla="*/ 602 h 688"/>
                    <a:gd name="T30" fmla="*/ 608 w 992"/>
                    <a:gd name="T31" fmla="*/ 604 h 688"/>
                    <a:gd name="T32" fmla="*/ 648 w 992"/>
                    <a:gd name="T33" fmla="*/ 566 h 688"/>
                    <a:gd name="T34" fmla="*/ 674 w 992"/>
                    <a:gd name="T35" fmla="*/ 542 h 688"/>
                    <a:gd name="T36" fmla="*/ 722 w 992"/>
                    <a:gd name="T37" fmla="*/ 536 h 688"/>
                    <a:gd name="T38" fmla="*/ 740 w 992"/>
                    <a:gd name="T39" fmla="*/ 488 h 688"/>
                    <a:gd name="T40" fmla="*/ 752 w 992"/>
                    <a:gd name="T41" fmla="*/ 470 h 688"/>
                    <a:gd name="T42" fmla="*/ 992 w 992"/>
                    <a:gd name="T43" fmla="*/ 402 h 688"/>
                    <a:gd name="T44" fmla="*/ 476 w 992"/>
                    <a:gd name="T45" fmla="*/ 670 h 688"/>
                    <a:gd name="T46" fmla="*/ 434 w 992"/>
                    <a:gd name="T47" fmla="*/ 656 h 688"/>
                    <a:gd name="T48" fmla="*/ 412 w 992"/>
                    <a:gd name="T49" fmla="*/ 622 h 688"/>
                    <a:gd name="T50" fmla="*/ 354 w 992"/>
                    <a:gd name="T51" fmla="*/ 606 h 688"/>
                    <a:gd name="T52" fmla="*/ 332 w 992"/>
                    <a:gd name="T53" fmla="*/ 568 h 688"/>
                    <a:gd name="T54" fmla="*/ 278 w 992"/>
                    <a:gd name="T55" fmla="*/ 562 h 688"/>
                    <a:gd name="T56" fmla="*/ 256 w 992"/>
                    <a:gd name="T57" fmla="*/ 514 h 688"/>
                    <a:gd name="T58" fmla="*/ 200 w 992"/>
                    <a:gd name="T59" fmla="*/ 512 h 688"/>
                    <a:gd name="T60" fmla="*/ 218 w 992"/>
                    <a:gd name="T61" fmla="*/ 422 h 688"/>
                    <a:gd name="T62" fmla="*/ 240 w 992"/>
                    <a:gd name="T63" fmla="*/ 410 h 688"/>
                    <a:gd name="T64" fmla="*/ 282 w 992"/>
                    <a:gd name="T65" fmla="*/ 438 h 688"/>
                    <a:gd name="T66" fmla="*/ 318 w 992"/>
                    <a:gd name="T67" fmla="*/ 416 h 688"/>
                    <a:gd name="T68" fmla="*/ 352 w 992"/>
                    <a:gd name="T69" fmla="*/ 410 h 688"/>
                    <a:gd name="T70" fmla="*/ 394 w 992"/>
                    <a:gd name="T71" fmla="*/ 450 h 688"/>
                    <a:gd name="T72" fmla="*/ 438 w 992"/>
                    <a:gd name="T73" fmla="*/ 434 h 688"/>
                    <a:gd name="T74" fmla="*/ 490 w 992"/>
                    <a:gd name="T75" fmla="*/ 464 h 688"/>
                    <a:gd name="T76" fmla="*/ 504 w 992"/>
                    <a:gd name="T77" fmla="*/ 488 h 688"/>
                    <a:gd name="T78" fmla="*/ 554 w 992"/>
                    <a:gd name="T79" fmla="*/ 506 h 688"/>
                    <a:gd name="T80" fmla="*/ 524 w 992"/>
                    <a:gd name="T81" fmla="*/ 608 h 688"/>
                    <a:gd name="T82" fmla="*/ 812 w 992"/>
                    <a:gd name="T83" fmla="*/ 406 h 688"/>
                    <a:gd name="T84" fmla="*/ 862 w 992"/>
                    <a:gd name="T85" fmla="*/ 370 h 688"/>
                    <a:gd name="T86" fmla="*/ 868 w 992"/>
                    <a:gd name="T87" fmla="*/ 324 h 688"/>
                    <a:gd name="T88" fmla="*/ 846 w 992"/>
                    <a:gd name="T89" fmla="*/ 294 h 688"/>
                    <a:gd name="T90" fmla="*/ 526 w 992"/>
                    <a:gd name="T91" fmla="*/ 152 h 688"/>
                    <a:gd name="T92" fmla="*/ 478 w 992"/>
                    <a:gd name="T93" fmla="*/ 284 h 688"/>
                    <a:gd name="T94" fmla="*/ 442 w 992"/>
                    <a:gd name="T95" fmla="*/ 296 h 688"/>
                    <a:gd name="T96" fmla="*/ 372 w 992"/>
                    <a:gd name="T97" fmla="*/ 252 h 688"/>
                    <a:gd name="T98" fmla="*/ 402 w 992"/>
                    <a:gd name="T99" fmla="*/ 102 h 688"/>
                    <a:gd name="T100" fmla="*/ 486 w 992"/>
                    <a:gd name="T101" fmla="*/ 38 h 688"/>
                    <a:gd name="T102" fmla="*/ 570 w 992"/>
                    <a:gd name="T103" fmla="*/ 34 h 688"/>
                    <a:gd name="T104" fmla="*/ 736 w 992"/>
                    <a:gd name="T105" fmla="*/ 120 h 688"/>
                    <a:gd name="T106" fmla="*/ 810 w 992"/>
                    <a:gd name="T107" fmla="*/ 436 h 6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992" h="688">
                      <a:moveTo>
                        <a:pt x="990" y="388"/>
                      </a:moveTo>
                      <a:lnTo>
                        <a:pt x="938" y="70"/>
                      </a:lnTo>
                      <a:lnTo>
                        <a:pt x="936" y="52"/>
                      </a:lnTo>
                      <a:lnTo>
                        <a:pt x="916" y="56"/>
                      </a:lnTo>
                      <a:lnTo>
                        <a:pt x="736" y="102"/>
                      </a:lnTo>
                      <a:lnTo>
                        <a:pt x="736" y="102"/>
                      </a:lnTo>
                      <a:lnTo>
                        <a:pt x="728" y="100"/>
                      </a:lnTo>
                      <a:lnTo>
                        <a:pt x="716" y="96"/>
                      </a:lnTo>
                      <a:lnTo>
                        <a:pt x="684" y="80"/>
                      </a:lnTo>
                      <a:lnTo>
                        <a:pt x="618" y="42"/>
                      </a:lnTo>
                      <a:lnTo>
                        <a:pt x="618" y="42"/>
                      </a:lnTo>
                      <a:lnTo>
                        <a:pt x="562" y="8"/>
                      </a:lnTo>
                      <a:lnTo>
                        <a:pt x="546" y="2"/>
                      </a:lnTo>
                      <a:lnTo>
                        <a:pt x="536" y="0"/>
                      </a:lnTo>
                      <a:lnTo>
                        <a:pt x="536" y="0"/>
                      </a:lnTo>
                      <a:lnTo>
                        <a:pt x="520" y="4"/>
                      </a:lnTo>
                      <a:lnTo>
                        <a:pt x="496" y="12"/>
                      </a:lnTo>
                      <a:lnTo>
                        <a:pt x="470" y="26"/>
                      </a:lnTo>
                      <a:lnTo>
                        <a:pt x="440" y="44"/>
                      </a:lnTo>
                      <a:lnTo>
                        <a:pt x="440" y="44"/>
                      </a:lnTo>
                      <a:lnTo>
                        <a:pt x="432" y="38"/>
                      </a:lnTo>
                      <a:lnTo>
                        <a:pt x="426" y="36"/>
                      </a:lnTo>
                      <a:lnTo>
                        <a:pt x="426" y="36"/>
                      </a:lnTo>
                      <a:lnTo>
                        <a:pt x="418" y="38"/>
                      </a:lnTo>
                      <a:lnTo>
                        <a:pt x="408" y="42"/>
                      </a:lnTo>
                      <a:lnTo>
                        <a:pt x="386" y="54"/>
                      </a:lnTo>
                      <a:lnTo>
                        <a:pt x="334" y="86"/>
                      </a:lnTo>
                      <a:lnTo>
                        <a:pt x="284" y="116"/>
                      </a:lnTo>
                      <a:lnTo>
                        <a:pt x="264" y="126"/>
                      </a:lnTo>
                      <a:lnTo>
                        <a:pt x="256" y="128"/>
                      </a:lnTo>
                      <a:lnTo>
                        <a:pt x="252" y="128"/>
                      </a:lnTo>
                      <a:lnTo>
                        <a:pt x="252" y="128"/>
                      </a:lnTo>
                      <a:lnTo>
                        <a:pt x="48" y="76"/>
                      </a:lnTo>
                      <a:lnTo>
                        <a:pt x="0" y="386"/>
                      </a:lnTo>
                      <a:lnTo>
                        <a:pt x="0" y="386"/>
                      </a:lnTo>
                      <a:lnTo>
                        <a:pt x="186" y="436"/>
                      </a:lnTo>
                      <a:lnTo>
                        <a:pt x="170" y="460"/>
                      </a:lnTo>
                      <a:lnTo>
                        <a:pt x="170" y="460"/>
                      </a:lnTo>
                      <a:lnTo>
                        <a:pt x="166" y="470"/>
                      </a:lnTo>
                      <a:lnTo>
                        <a:pt x="164" y="480"/>
                      </a:lnTo>
                      <a:lnTo>
                        <a:pt x="164" y="490"/>
                      </a:lnTo>
                      <a:lnTo>
                        <a:pt x="170" y="502"/>
                      </a:lnTo>
                      <a:lnTo>
                        <a:pt x="170" y="502"/>
                      </a:lnTo>
                      <a:lnTo>
                        <a:pt x="174" y="510"/>
                      </a:lnTo>
                      <a:lnTo>
                        <a:pt x="180" y="518"/>
                      </a:lnTo>
                      <a:lnTo>
                        <a:pt x="188" y="524"/>
                      </a:lnTo>
                      <a:lnTo>
                        <a:pt x="196" y="530"/>
                      </a:lnTo>
                      <a:lnTo>
                        <a:pt x="204" y="534"/>
                      </a:lnTo>
                      <a:lnTo>
                        <a:pt x="214" y="538"/>
                      </a:lnTo>
                      <a:lnTo>
                        <a:pt x="222" y="540"/>
                      </a:lnTo>
                      <a:lnTo>
                        <a:pt x="232" y="540"/>
                      </a:lnTo>
                      <a:lnTo>
                        <a:pt x="232" y="540"/>
                      </a:lnTo>
                      <a:lnTo>
                        <a:pt x="240" y="540"/>
                      </a:lnTo>
                      <a:lnTo>
                        <a:pt x="240" y="540"/>
                      </a:lnTo>
                      <a:lnTo>
                        <a:pt x="242" y="550"/>
                      </a:lnTo>
                      <a:lnTo>
                        <a:pt x="248" y="558"/>
                      </a:lnTo>
                      <a:lnTo>
                        <a:pt x="248" y="558"/>
                      </a:lnTo>
                      <a:lnTo>
                        <a:pt x="262" y="572"/>
                      </a:lnTo>
                      <a:lnTo>
                        <a:pt x="276" y="582"/>
                      </a:lnTo>
                      <a:lnTo>
                        <a:pt x="294" y="588"/>
                      </a:lnTo>
                      <a:lnTo>
                        <a:pt x="312" y="590"/>
                      </a:lnTo>
                      <a:lnTo>
                        <a:pt x="312" y="590"/>
                      </a:lnTo>
                      <a:lnTo>
                        <a:pt x="322" y="590"/>
                      </a:lnTo>
                      <a:lnTo>
                        <a:pt x="322" y="590"/>
                      </a:lnTo>
                      <a:lnTo>
                        <a:pt x="328" y="600"/>
                      </a:lnTo>
                      <a:lnTo>
                        <a:pt x="334" y="610"/>
                      </a:lnTo>
                      <a:lnTo>
                        <a:pt x="334" y="610"/>
                      </a:lnTo>
                      <a:lnTo>
                        <a:pt x="348" y="624"/>
                      </a:lnTo>
                      <a:lnTo>
                        <a:pt x="364" y="632"/>
                      </a:lnTo>
                      <a:lnTo>
                        <a:pt x="382" y="638"/>
                      </a:lnTo>
                      <a:lnTo>
                        <a:pt x="400" y="640"/>
                      </a:lnTo>
                      <a:lnTo>
                        <a:pt x="400" y="640"/>
                      </a:lnTo>
                      <a:lnTo>
                        <a:pt x="406" y="640"/>
                      </a:lnTo>
                      <a:lnTo>
                        <a:pt x="406" y="640"/>
                      </a:lnTo>
                      <a:lnTo>
                        <a:pt x="410" y="652"/>
                      </a:lnTo>
                      <a:lnTo>
                        <a:pt x="418" y="662"/>
                      </a:lnTo>
                      <a:lnTo>
                        <a:pt x="418" y="662"/>
                      </a:lnTo>
                      <a:lnTo>
                        <a:pt x="428" y="674"/>
                      </a:lnTo>
                      <a:lnTo>
                        <a:pt x="440" y="682"/>
                      </a:lnTo>
                      <a:lnTo>
                        <a:pt x="456" y="686"/>
                      </a:lnTo>
                      <a:lnTo>
                        <a:pt x="470" y="688"/>
                      </a:lnTo>
                      <a:lnTo>
                        <a:pt x="470" y="688"/>
                      </a:lnTo>
                      <a:lnTo>
                        <a:pt x="482" y="688"/>
                      </a:lnTo>
                      <a:lnTo>
                        <a:pt x="492" y="684"/>
                      </a:lnTo>
                      <a:lnTo>
                        <a:pt x="500" y="678"/>
                      </a:lnTo>
                      <a:lnTo>
                        <a:pt x="508" y="670"/>
                      </a:lnTo>
                      <a:lnTo>
                        <a:pt x="508" y="670"/>
                      </a:lnTo>
                      <a:lnTo>
                        <a:pt x="524" y="642"/>
                      </a:lnTo>
                      <a:lnTo>
                        <a:pt x="548" y="602"/>
                      </a:lnTo>
                      <a:lnTo>
                        <a:pt x="548" y="602"/>
                      </a:lnTo>
                      <a:lnTo>
                        <a:pt x="558" y="586"/>
                      </a:lnTo>
                      <a:lnTo>
                        <a:pt x="558" y="586"/>
                      </a:lnTo>
                      <a:lnTo>
                        <a:pt x="592" y="600"/>
                      </a:lnTo>
                      <a:lnTo>
                        <a:pt x="592" y="600"/>
                      </a:lnTo>
                      <a:lnTo>
                        <a:pt x="600" y="602"/>
                      </a:lnTo>
                      <a:lnTo>
                        <a:pt x="608" y="604"/>
                      </a:lnTo>
                      <a:lnTo>
                        <a:pt x="616" y="602"/>
                      </a:lnTo>
                      <a:lnTo>
                        <a:pt x="622" y="600"/>
                      </a:lnTo>
                      <a:lnTo>
                        <a:pt x="628" y="596"/>
                      </a:lnTo>
                      <a:lnTo>
                        <a:pt x="634" y="592"/>
                      </a:lnTo>
                      <a:lnTo>
                        <a:pt x="642" y="580"/>
                      </a:lnTo>
                      <a:lnTo>
                        <a:pt x="648" y="566"/>
                      </a:lnTo>
                      <a:lnTo>
                        <a:pt x="650" y="552"/>
                      </a:lnTo>
                      <a:lnTo>
                        <a:pt x="648" y="540"/>
                      </a:lnTo>
                      <a:lnTo>
                        <a:pt x="644" y="534"/>
                      </a:lnTo>
                      <a:lnTo>
                        <a:pt x="642" y="530"/>
                      </a:lnTo>
                      <a:lnTo>
                        <a:pt x="674" y="542"/>
                      </a:lnTo>
                      <a:lnTo>
                        <a:pt x="674" y="542"/>
                      </a:lnTo>
                      <a:lnTo>
                        <a:pt x="682" y="544"/>
                      </a:lnTo>
                      <a:lnTo>
                        <a:pt x="692" y="546"/>
                      </a:lnTo>
                      <a:lnTo>
                        <a:pt x="700" y="546"/>
                      </a:lnTo>
                      <a:lnTo>
                        <a:pt x="708" y="544"/>
                      </a:lnTo>
                      <a:lnTo>
                        <a:pt x="714" y="540"/>
                      </a:lnTo>
                      <a:lnTo>
                        <a:pt x="722" y="536"/>
                      </a:lnTo>
                      <a:lnTo>
                        <a:pt x="732" y="526"/>
                      </a:lnTo>
                      <a:lnTo>
                        <a:pt x="736" y="518"/>
                      </a:lnTo>
                      <a:lnTo>
                        <a:pt x="740" y="512"/>
                      </a:lnTo>
                      <a:lnTo>
                        <a:pt x="740" y="504"/>
                      </a:lnTo>
                      <a:lnTo>
                        <a:pt x="740" y="496"/>
                      </a:lnTo>
                      <a:lnTo>
                        <a:pt x="740" y="488"/>
                      </a:lnTo>
                      <a:lnTo>
                        <a:pt x="738" y="480"/>
                      </a:lnTo>
                      <a:lnTo>
                        <a:pt x="732" y="474"/>
                      </a:lnTo>
                      <a:lnTo>
                        <a:pt x="726" y="466"/>
                      </a:lnTo>
                      <a:lnTo>
                        <a:pt x="726" y="466"/>
                      </a:lnTo>
                      <a:lnTo>
                        <a:pt x="740" y="470"/>
                      </a:lnTo>
                      <a:lnTo>
                        <a:pt x="752" y="470"/>
                      </a:lnTo>
                      <a:lnTo>
                        <a:pt x="764" y="468"/>
                      </a:lnTo>
                      <a:lnTo>
                        <a:pt x="774" y="462"/>
                      </a:lnTo>
                      <a:lnTo>
                        <a:pt x="774" y="462"/>
                      </a:lnTo>
                      <a:lnTo>
                        <a:pt x="816" y="452"/>
                      </a:lnTo>
                      <a:lnTo>
                        <a:pt x="978" y="408"/>
                      </a:lnTo>
                      <a:lnTo>
                        <a:pt x="992" y="402"/>
                      </a:lnTo>
                      <a:lnTo>
                        <a:pt x="990" y="388"/>
                      </a:lnTo>
                      <a:close/>
                      <a:moveTo>
                        <a:pt x="492" y="660"/>
                      </a:moveTo>
                      <a:lnTo>
                        <a:pt x="492" y="660"/>
                      </a:lnTo>
                      <a:lnTo>
                        <a:pt x="488" y="664"/>
                      </a:lnTo>
                      <a:lnTo>
                        <a:pt x="482" y="668"/>
                      </a:lnTo>
                      <a:lnTo>
                        <a:pt x="476" y="670"/>
                      </a:lnTo>
                      <a:lnTo>
                        <a:pt x="470" y="670"/>
                      </a:lnTo>
                      <a:lnTo>
                        <a:pt x="470" y="670"/>
                      </a:lnTo>
                      <a:lnTo>
                        <a:pt x="460" y="670"/>
                      </a:lnTo>
                      <a:lnTo>
                        <a:pt x="452" y="666"/>
                      </a:lnTo>
                      <a:lnTo>
                        <a:pt x="442" y="662"/>
                      </a:lnTo>
                      <a:lnTo>
                        <a:pt x="434" y="656"/>
                      </a:lnTo>
                      <a:lnTo>
                        <a:pt x="428" y="648"/>
                      </a:lnTo>
                      <a:lnTo>
                        <a:pt x="424" y="638"/>
                      </a:lnTo>
                      <a:lnTo>
                        <a:pt x="422" y="628"/>
                      </a:lnTo>
                      <a:lnTo>
                        <a:pt x="424" y="616"/>
                      </a:lnTo>
                      <a:lnTo>
                        <a:pt x="424" y="616"/>
                      </a:lnTo>
                      <a:lnTo>
                        <a:pt x="412" y="622"/>
                      </a:lnTo>
                      <a:lnTo>
                        <a:pt x="400" y="622"/>
                      </a:lnTo>
                      <a:lnTo>
                        <a:pt x="400" y="622"/>
                      </a:lnTo>
                      <a:lnTo>
                        <a:pt x="388" y="622"/>
                      </a:lnTo>
                      <a:lnTo>
                        <a:pt x="376" y="618"/>
                      </a:lnTo>
                      <a:lnTo>
                        <a:pt x="364" y="612"/>
                      </a:lnTo>
                      <a:lnTo>
                        <a:pt x="354" y="606"/>
                      </a:lnTo>
                      <a:lnTo>
                        <a:pt x="346" y="596"/>
                      </a:lnTo>
                      <a:lnTo>
                        <a:pt x="340" y="586"/>
                      </a:lnTo>
                      <a:lnTo>
                        <a:pt x="338" y="576"/>
                      </a:lnTo>
                      <a:lnTo>
                        <a:pt x="338" y="564"/>
                      </a:lnTo>
                      <a:lnTo>
                        <a:pt x="338" y="564"/>
                      </a:lnTo>
                      <a:lnTo>
                        <a:pt x="332" y="568"/>
                      </a:lnTo>
                      <a:lnTo>
                        <a:pt x="326" y="570"/>
                      </a:lnTo>
                      <a:lnTo>
                        <a:pt x="312" y="572"/>
                      </a:lnTo>
                      <a:lnTo>
                        <a:pt x="312" y="572"/>
                      </a:lnTo>
                      <a:lnTo>
                        <a:pt x="302" y="570"/>
                      </a:lnTo>
                      <a:lnTo>
                        <a:pt x="290" y="568"/>
                      </a:lnTo>
                      <a:lnTo>
                        <a:pt x="278" y="562"/>
                      </a:lnTo>
                      <a:lnTo>
                        <a:pt x="270" y="554"/>
                      </a:lnTo>
                      <a:lnTo>
                        <a:pt x="262" y="546"/>
                      </a:lnTo>
                      <a:lnTo>
                        <a:pt x="256" y="536"/>
                      </a:lnTo>
                      <a:lnTo>
                        <a:pt x="254" y="526"/>
                      </a:lnTo>
                      <a:lnTo>
                        <a:pt x="256" y="514"/>
                      </a:lnTo>
                      <a:lnTo>
                        <a:pt x="256" y="514"/>
                      </a:lnTo>
                      <a:lnTo>
                        <a:pt x="244" y="520"/>
                      </a:lnTo>
                      <a:lnTo>
                        <a:pt x="232" y="522"/>
                      </a:lnTo>
                      <a:lnTo>
                        <a:pt x="232" y="522"/>
                      </a:lnTo>
                      <a:lnTo>
                        <a:pt x="222" y="522"/>
                      </a:lnTo>
                      <a:lnTo>
                        <a:pt x="210" y="518"/>
                      </a:lnTo>
                      <a:lnTo>
                        <a:pt x="200" y="512"/>
                      </a:lnTo>
                      <a:lnTo>
                        <a:pt x="192" y="504"/>
                      </a:lnTo>
                      <a:lnTo>
                        <a:pt x="186" y="496"/>
                      </a:lnTo>
                      <a:lnTo>
                        <a:pt x="182" y="486"/>
                      </a:lnTo>
                      <a:lnTo>
                        <a:pt x="182" y="478"/>
                      </a:lnTo>
                      <a:lnTo>
                        <a:pt x="184" y="470"/>
                      </a:lnTo>
                      <a:lnTo>
                        <a:pt x="218" y="422"/>
                      </a:lnTo>
                      <a:lnTo>
                        <a:pt x="218" y="422"/>
                      </a:lnTo>
                      <a:lnTo>
                        <a:pt x="222" y="416"/>
                      </a:lnTo>
                      <a:lnTo>
                        <a:pt x="228" y="412"/>
                      </a:lnTo>
                      <a:lnTo>
                        <a:pt x="234" y="410"/>
                      </a:lnTo>
                      <a:lnTo>
                        <a:pt x="240" y="410"/>
                      </a:lnTo>
                      <a:lnTo>
                        <a:pt x="240" y="410"/>
                      </a:lnTo>
                      <a:lnTo>
                        <a:pt x="248" y="412"/>
                      </a:lnTo>
                      <a:lnTo>
                        <a:pt x="256" y="414"/>
                      </a:lnTo>
                      <a:lnTo>
                        <a:pt x="264" y="418"/>
                      </a:lnTo>
                      <a:lnTo>
                        <a:pt x="272" y="424"/>
                      </a:lnTo>
                      <a:lnTo>
                        <a:pt x="278" y="432"/>
                      </a:lnTo>
                      <a:lnTo>
                        <a:pt x="282" y="438"/>
                      </a:lnTo>
                      <a:lnTo>
                        <a:pt x="286" y="446"/>
                      </a:lnTo>
                      <a:lnTo>
                        <a:pt x="286" y="454"/>
                      </a:lnTo>
                      <a:lnTo>
                        <a:pt x="286" y="454"/>
                      </a:lnTo>
                      <a:lnTo>
                        <a:pt x="296" y="438"/>
                      </a:lnTo>
                      <a:lnTo>
                        <a:pt x="308" y="424"/>
                      </a:lnTo>
                      <a:lnTo>
                        <a:pt x="318" y="416"/>
                      </a:lnTo>
                      <a:lnTo>
                        <a:pt x="324" y="412"/>
                      </a:lnTo>
                      <a:lnTo>
                        <a:pt x="332" y="410"/>
                      </a:lnTo>
                      <a:lnTo>
                        <a:pt x="332" y="410"/>
                      </a:lnTo>
                      <a:lnTo>
                        <a:pt x="340" y="410"/>
                      </a:lnTo>
                      <a:lnTo>
                        <a:pt x="340" y="410"/>
                      </a:lnTo>
                      <a:lnTo>
                        <a:pt x="352" y="410"/>
                      </a:lnTo>
                      <a:lnTo>
                        <a:pt x="362" y="414"/>
                      </a:lnTo>
                      <a:lnTo>
                        <a:pt x="372" y="420"/>
                      </a:lnTo>
                      <a:lnTo>
                        <a:pt x="380" y="426"/>
                      </a:lnTo>
                      <a:lnTo>
                        <a:pt x="386" y="434"/>
                      </a:lnTo>
                      <a:lnTo>
                        <a:pt x="392" y="442"/>
                      </a:lnTo>
                      <a:lnTo>
                        <a:pt x="394" y="450"/>
                      </a:lnTo>
                      <a:lnTo>
                        <a:pt x="396" y="460"/>
                      </a:lnTo>
                      <a:lnTo>
                        <a:pt x="396" y="460"/>
                      </a:lnTo>
                      <a:lnTo>
                        <a:pt x="404" y="448"/>
                      </a:lnTo>
                      <a:lnTo>
                        <a:pt x="414" y="440"/>
                      </a:lnTo>
                      <a:lnTo>
                        <a:pt x="426" y="434"/>
                      </a:lnTo>
                      <a:lnTo>
                        <a:pt x="438" y="434"/>
                      </a:lnTo>
                      <a:lnTo>
                        <a:pt x="438" y="434"/>
                      </a:lnTo>
                      <a:lnTo>
                        <a:pt x="450" y="434"/>
                      </a:lnTo>
                      <a:lnTo>
                        <a:pt x="462" y="440"/>
                      </a:lnTo>
                      <a:lnTo>
                        <a:pt x="472" y="446"/>
                      </a:lnTo>
                      <a:lnTo>
                        <a:pt x="482" y="454"/>
                      </a:lnTo>
                      <a:lnTo>
                        <a:pt x="490" y="464"/>
                      </a:lnTo>
                      <a:lnTo>
                        <a:pt x="494" y="474"/>
                      </a:lnTo>
                      <a:lnTo>
                        <a:pt x="496" y="484"/>
                      </a:lnTo>
                      <a:lnTo>
                        <a:pt x="494" y="494"/>
                      </a:lnTo>
                      <a:lnTo>
                        <a:pt x="494" y="494"/>
                      </a:lnTo>
                      <a:lnTo>
                        <a:pt x="498" y="490"/>
                      </a:lnTo>
                      <a:lnTo>
                        <a:pt x="504" y="488"/>
                      </a:lnTo>
                      <a:lnTo>
                        <a:pt x="516" y="486"/>
                      </a:lnTo>
                      <a:lnTo>
                        <a:pt x="516" y="486"/>
                      </a:lnTo>
                      <a:lnTo>
                        <a:pt x="526" y="488"/>
                      </a:lnTo>
                      <a:lnTo>
                        <a:pt x="538" y="492"/>
                      </a:lnTo>
                      <a:lnTo>
                        <a:pt x="546" y="498"/>
                      </a:lnTo>
                      <a:lnTo>
                        <a:pt x="554" y="506"/>
                      </a:lnTo>
                      <a:lnTo>
                        <a:pt x="560" y="516"/>
                      </a:lnTo>
                      <a:lnTo>
                        <a:pt x="562" y="526"/>
                      </a:lnTo>
                      <a:lnTo>
                        <a:pt x="562" y="538"/>
                      </a:lnTo>
                      <a:lnTo>
                        <a:pt x="556" y="552"/>
                      </a:lnTo>
                      <a:lnTo>
                        <a:pt x="556" y="552"/>
                      </a:lnTo>
                      <a:lnTo>
                        <a:pt x="524" y="608"/>
                      </a:lnTo>
                      <a:lnTo>
                        <a:pt x="492" y="660"/>
                      </a:lnTo>
                      <a:lnTo>
                        <a:pt x="492" y="660"/>
                      </a:lnTo>
                      <a:close/>
                      <a:moveTo>
                        <a:pt x="810" y="436"/>
                      </a:moveTo>
                      <a:lnTo>
                        <a:pt x="810" y="436"/>
                      </a:lnTo>
                      <a:lnTo>
                        <a:pt x="814" y="420"/>
                      </a:lnTo>
                      <a:lnTo>
                        <a:pt x="812" y="406"/>
                      </a:lnTo>
                      <a:lnTo>
                        <a:pt x="812" y="406"/>
                      </a:lnTo>
                      <a:lnTo>
                        <a:pt x="822" y="404"/>
                      </a:lnTo>
                      <a:lnTo>
                        <a:pt x="830" y="402"/>
                      </a:lnTo>
                      <a:lnTo>
                        <a:pt x="846" y="392"/>
                      </a:lnTo>
                      <a:lnTo>
                        <a:pt x="858" y="378"/>
                      </a:lnTo>
                      <a:lnTo>
                        <a:pt x="862" y="370"/>
                      </a:lnTo>
                      <a:lnTo>
                        <a:pt x="866" y="360"/>
                      </a:lnTo>
                      <a:lnTo>
                        <a:pt x="866" y="360"/>
                      </a:lnTo>
                      <a:lnTo>
                        <a:pt x="868" y="352"/>
                      </a:lnTo>
                      <a:lnTo>
                        <a:pt x="870" y="342"/>
                      </a:lnTo>
                      <a:lnTo>
                        <a:pt x="870" y="334"/>
                      </a:lnTo>
                      <a:lnTo>
                        <a:pt x="868" y="324"/>
                      </a:lnTo>
                      <a:lnTo>
                        <a:pt x="864" y="316"/>
                      </a:lnTo>
                      <a:lnTo>
                        <a:pt x="860" y="308"/>
                      </a:lnTo>
                      <a:lnTo>
                        <a:pt x="854" y="302"/>
                      </a:lnTo>
                      <a:lnTo>
                        <a:pt x="848" y="296"/>
                      </a:lnTo>
                      <a:lnTo>
                        <a:pt x="846" y="294"/>
                      </a:lnTo>
                      <a:lnTo>
                        <a:pt x="846" y="294"/>
                      </a:lnTo>
                      <a:lnTo>
                        <a:pt x="762" y="246"/>
                      </a:lnTo>
                      <a:lnTo>
                        <a:pt x="676" y="196"/>
                      </a:lnTo>
                      <a:lnTo>
                        <a:pt x="582" y="140"/>
                      </a:lnTo>
                      <a:lnTo>
                        <a:pt x="546" y="140"/>
                      </a:lnTo>
                      <a:lnTo>
                        <a:pt x="546" y="140"/>
                      </a:lnTo>
                      <a:lnTo>
                        <a:pt x="526" y="152"/>
                      </a:lnTo>
                      <a:lnTo>
                        <a:pt x="516" y="160"/>
                      </a:lnTo>
                      <a:lnTo>
                        <a:pt x="512" y="164"/>
                      </a:lnTo>
                      <a:lnTo>
                        <a:pt x="510" y="168"/>
                      </a:lnTo>
                      <a:lnTo>
                        <a:pt x="510" y="168"/>
                      </a:lnTo>
                      <a:lnTo>
                        <a:pt x="478" y="284"/>
                      </a:lnTo>
                      <a:lnTo>
                        <a:pt x="478" y="284"/>
                      </a:lnTo>
                      <a:lnTo>
                        <a:pt x="476" y="290"/>
                      </a:lnTo>
                      <a:lnTo>
                        <a:pt x="470" y="294"/>
                      </a:lnTo>
                      <a:lnTo>
                        <a:pt x="464" y="296"/>
                      </a:lnTo>
                      <a:lnTo>
                        <a:pt x="456" y="296"/>
                      </a:lnTo>
                      <a:lnTo>
                        <a:pt x="456" y="296"/>
                      </a:lnTo>
                      <a:lnTo>
                        <a:pt x="442" y="296"/>
                      </a:lnTo>
                      <a:lnTo>
                        <a:pt x="428" y="292"/>
                      </a:lnTo>
                      <a:lnTo>
                        <a:pt x="414" y="286"/>
                      </a:lnTo>
                      <a:lnTo>
                        <a:pt x="400" y="280"/>
                      </a:lnTo>
                      <a:lnTo>
                        <a:pt x="388" y="270"/>
                      </a:lnTo>
                      <a:lnTo>
                        <a:pt x="378" y="262"/>
                      </a:lnTo>
                      <a:lnTo>
                        <a:pt x="372" y="252"/>
                      </a:lnTo>
                      <a:lnTo>
                        <a:pt x="372" y="248"/>
                      </a:lnTo>
                      <a:lnTo>
                        <a:pt x="372" y="242"/>
                      </a:lnTo>
                      <a:lnTo>
                        <a:pt x="372" y="242"/>
                      </a:lnTo>
                      <a:lnTo>
                        <a:pt x="386" y="168"/>
                      </a:lnTo>
                      <a:lnTo>
                        <a:pt x="402" y="102"/>
                      </a:lnTo>
                      <a:lnTo>
                        <a:pt x="402" y="102"/>
                      </a:lnTo>
                      <a:lnTo>
                        <a:pt x="404" y="98"/>
                      </a:lnTo>
                      <a:lnTo>
                        <a:pt x="408" y="92"/>
                      </a:lnTo>
                      <a:lnTo>
                        <a:pt x="422" y="80"/>
                      </a:lnTo>
                      <a:lnTo>
                        <a:pt x="442" y="66"/>
                      </a:lnTo>
                      <a:lnTo>
                        <a:pt x="464" y="52"/>
                      </a:lnTo>
                      <a:lnTo>
                        <a:pt x="486" y="38"/>
                      </a:lnTo>
                      <a:lnTo>
                        <a:pt x="506" y="28"/>
                      </a:lnTo>
                      <a:lnTo>
                        <a:pt x="524" y="20"/>
                      </a:lnTo>
                      <a:lnTo>
                        <a:pt x="536" y="18"/>
                      </a:lnTo>
                      <a:lnTo>
                        <a:pt x="536" y="18"/>
                      </a:lnTo>
                      <a:lnTo>
                        <a:pt x="548" y="22"/>
                      </a:lnTo>
                      <a:lnTo>
                        <a:pt x="570" y="34"/>
                      </a:lnTo>
                      <a:lnTo>
                        <a:pt x="630" y="68"/>
                      </a:lnTo>
                      <a:lnTo>
                        <a:pt x="662" y="88"/>
                      </a:lnTo>
                      <a:lnTo>
                        <a:pt x="692" y="104"/>
                      </a:lnTo>
                      <a:lnTo>
                        <a:pt x="718" y="116"/>
                      </a:lnTo>
                      <a:lnTo>
                        <a:pt x="728" y="118"/>
                      </a:lnTo>
                      <a:lnTo>
                        <a:pt x="736" y="120"/>
                      </a:lnTo>
                      <a:lnTo>
                        <a:pt x="736" y="120"/>
                      </a:lnTo>
                      <a:lnTo>
                        <a:pt x="740" y="120"/>
                      </a:lnTo>
                      <a:lnTo>
                        <a:pt x="740" y="120"/>
                      </a:lnTo>
                      <a:lnTo>
                        <a:pt x="922" y="74"/>
                      </a:lnTo>
                      <a:lnTo>
                        <a:pt x="972" y="390"/>
                      </a:lnTo>
                      <a:lnTo>
                        <a:pt x="810" y="43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DE9F0BCA-E695-408A-8C6C-27F35745E9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05897" y="3416737"/>
                  <a:ext cx="241784" cy="190141"/>
                </a:xfrm>
                <a:custGeom>
                  <a:avLst/>
                  <a:gdLst>
                    <a:gd name="connsiteX0" fmla="*/ 105569 w 327025"/>
                    <a:gd name="connsiteY0" fmla="*/ 131762 h 257175"/>
                    <a:gd name="connsiteX1" fmla="*/ 69978 w 327025"/>
                    <a:gd name="connsiteY1" fmla="*/ 136948 h 257175"/>
                    <a:gd name="connsiteX2" fmla="*/ 40977 w 327025"/>
                    <a:gd name="connsiteY2" fmla="*/ 152506 h 257175"/>
                    <a:gd name="connsiteX3" fmla="*/ 31750 w 327025"/>
                    <a:gd name="connsiteY3" fmla="*/ 170656 h 257175"/>
                    <a:gd name="connsiteX4" fmla="*/ 105569 w 327025"/>
                    <a:gd name="connsiteY4" fmla="*/ 209550 h 257175"/>
                    <a:gd name="connsiteX5" fmla="*/ 153024 w 327025"/>
                    <a:gd name="connsiteY5" fmla="*/ 199178 h 257175"/>
                    <a:gd name="connsiteX6" fmla="*/ 179388 w 327025"/>
                    <a:gd name="connsiteY6" fmla="*/ 170656 h 257175"/>
                    <a:gd name="connsiteX7" fmla="*/ 178070 w 327025"/>
                    <a:gd name="connsiteY7" fmla="*/ 169360 h 257175"/>
                    <a:gd name="connsiteX8" fmla="*/ 105569 w 327025"/>
                    <a:gd name="connsiteY8" fmla="*/ 131762 h 257175"/>
                    <a:gd name="connsiteX9" fmla="*/ 105434 w 327025"/>
                    <a:gd name="connsiteY9" fmla="*/ 100012 h 257175"/>
                    <a:gd name="connsiteX10" fmla="*/ 209550 w 327025"/>
                    <a:gd name="connsiteY10" fmla="*/ 165497 h 257175"/>
                    <a:gd name="connsiteX11" fmla="*/ 209550 w 327025"/>
                    <a:gd name="connsiteY11" fmla="*/ 170735 h 257175"/>
                    <a:gd name="connsiteX12" fmla="*/ 201643 w 327025"/>
                    <a:gd name="connsiteY12" fmla="*/ 198239 h 257175"/>
                    <a:gd name="connsiteX13" fmla="*/ 105434 w 327025"/>
                    <a:gd name="connsiteY13" fmla="*/ 240149 h 257175"/>
                    <a:gd name="connsiteX14" fmla="*/ 56671 w 327025"/>
                    <a:gd name="connsiteY14" fmla="*/ 232291 h 257175"/>
                    <a:gd name="connsiteX15" fmla="*/ 5272 w 327025"/>
                    <a:gd name="connsiteY15" fmla="*/ 257175 h 257175"/>
                    <a:gd name="connsiteX16" fmla="*/ 15815 w 327025"/>
                    <a:gd name="connsiteY16" fmla="*/ 207407 h 257175"/>
                    <a:gd name="connsiteX17" fmla="*/ 0 w 327025"/>
                    <a:gd name="connsiteY17" fmla="*/ 170735 h 257175"/>
                    <a:gd name="connsiteX18" fmla="*/ 23723 w 327025"/>
                    <a:gd name="connsiteY18" fmla="*/ 126206 h 257175"/>
                    <a:gd name="connsiteX19" fmla="*/ 51399 w 327025"/>
                    <a:gd name="connsiteY19" fmla="*/ 110489 h 257175"/>
                    <a:gd name="connsiteX20" fmla="*/ 105434 w 327025"/>
                    <a:gd name="connsiteY20" fmla="*/ 100012 h 257175"/>
                    <a:gd name="connsiteX21" fmla="*/ 173038 w 327025"/>
                    <a:gd name="connsiteY21" fmla="*/ 0 h 257175"/>
                    <a:gd name="connsiteX22" fmla="*/ 327025 w 327025"/>
                    <a:gd name="connsiteY22" fmla="*/ 99597 h 257175"/>
                    <a:gd name="connsiteX23" fmla="*/ 220418 w 327025"/>
                    <a:gd name="connsiteY23" fmla="*/ 195263 h 257175"/>
                    <a:gd name="connsiteX24" fmla="*/ 225683 w 327025"/>
                    <a:gd name="connsiteY24" fmla="*/ 170364 h 257175"/>
                    <a:gd name="connsiteX25" fmla="*/ 225683 w 327025"/>
                    <a:gd name="connsiteY25" fmla="*/ 161190 h 257175"/>
                    <a:gd name="connsiteX26" fmla="*/ 295438 w 327025"/>
                    <a:gd name="connsiteY26" fmla="*/ 99597 h 257175"/>
                    <a:gd name="connsiteX27" fmla="*/ 173038 w 327025"/>
                    <a:gd name="connsiteY27" fmla="*/ 31452 h 257175"/>
                    <a:gd name="connsiteX28" fmla="*/ 50637 w 327025"/>
                    <a:gd name="connsiteY28" fmla="*/ 93045 h 257175"/>
                    <a:gd name="connsiteX29" fmla="*/ 20366 w 327025"/>
                    <a:gd name="connsiteY29" fmla="*/ 108771 h 257175"/>
                    <a:gd name="connsiteX30" fmla="*/ 19050 w 327025"/>
                    <a:gd name="connsiteY30" fmla="*/ 99597 h 257175"/>
                    <a:gd name="connsiteX31" fmla="*/ 173038 w 327025"/>
                    <a:gd name="connsiteY31" fmla="*/ 0 h 257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27025" h="257175">
                      <a:moveTo>
                        <a:pt x="105569" y="131762"/>
                      </a:moveTo>
                      <a:cubicBezTo>
                        <a:pt x="91069" y="131762"/>
                        <a:pt x="79205" y="134355"/>
                        <a:pt x="69978" y="136948"/>
                      </a:cubicBezTo>
                      <a:cubicBezTo>
                        <a:pt x="56796" y="140837"/>
                        <a:pt x="47568" y="146023"/>
                        <a:pt x="40977" y="152506"/>
                      </a:cubicBezTo>
                      <a:cubicBezTo>
                        <a:pt x="34386" y="158988"/>
                        <a:pt x="31750" y="164174"/>
                        <a:pt x="31750" y="170656"/>
                      </a:cubicBezTo>
                      <a:cubicBezTo>
                        <a:pt x="31750" y="188807"/>
                        <a:pt x="62069" y="209550"/>
                        <a:pt x="105569" y="209550"/>
                      </a:cubicBezTo>
                      <a:cubicBezTo>
                        <a:pt x="124024" y="209550"/>
                        <a:pt x="139842" y="204364"/>
                        <a:pt x="153024" y="199178"/>
                      </a:cubicBezTo>
                      <a:cubicBezTo>
                        <a:pt x="168842" y="191400"/>
                        <a:pt x="179388" y="181028"/>
                        <a:pt x="179388" y="170656"/>
                      </a:cubicBezTo>
                      <a:cubicBezTo>
                        <a:pt x="179388" y="169360"/>
                        <a:pt x="178070" y="169360"/>
                        <a:pt x="178070" y="169360"/>
                      </a:cubicBezTo>
                      <a:cubicBezTo>
                        <a:pt x="176752" y="151209"/>
                        <a:pt x="147751" y="131762"/>
                        <a:pt x="105569" y="131762"/>
                      </a:cubicBezTo>
                      <a:close/>
                      <a:moveTo>
                        <a:pt x="105434" y="100012"/>
                      </a:moveTo>
                      <a:cubicBezTo>
                        <a:pt x="162105" y="100012"/>
                        <a:pt x="205596" y="128825"/>
                        <a:pt x="209550" y="165497"/>
                      </a:cubicBezTo>
                      <a:cubicBezTo>
                        <a:pt x="209550" y="166806"/>
                        <a:pt x="209550" y="169426"/>
                        <a:pt x="209550" y="170735"/>
                      </a:cubicBezTo>
                      <a:cubicBezTo>
                        <a:pt x="209550" y="179903"/>
                        <a:pt x="206914" y="190381"/>
                        <a:pt x="201643" y="198239"/>
                      </a:cubicBezTo>
                      <a:cubicBezTo>
                        <a:pt x="185827" y="223123"/>
                        <a:pt x="148926" y="240149"/>
                        <a:pt x="105434" y="240149"/>
                      </a:cubicBezTo>
                      <a:cubicBezTo>
                        <a:pt x="86983" y="240149"/>
                        <a:pt x="71168" y="237530"/>
                        <a:pt x="56671" y="232291"/>
                      </a:cubicBezTo>
                      <a:cubicBezTo>
                        <a:pt x="56671" y="232291"/>
                        <a:pt x="56671" y="232291"/>
                        <a:pt x="5272" y="257175"/>
                      </a:cubicBezTo>
                      <a:cubicBezTo>
                        <a:pt x="5272" y="257175"/>
                        <a:pt x="5272" y="257175"/>
                        <a:pt x="15815" y="207407"/>
                      </a:cubicBezTo>
                      <a:cubicBezTo>
                        <a:pt x="5272" y="196929"/>
                        <a:pt x="0" y="183832"/>
                        <a:pt x="0" y="170735"/>
                      </a:cubicBezTo>
                      <a:cubicBezTo>
                        <a:pt x="0" y="153709"/>
                        <a:pt x="9225" y="137993"/>
                        <a:pt x="23723" y="126206"/>
                      </a:cubicBezTo>
                      <a:cubicBezTo>
                        <a:pt x="31630" y="119657"/>
                        <a:pt x="40856" y="114418"/>
                        <a:pt x="51399" y="110489"/>
                      </a:cubicBezTo>
                      <a:cubicBezTo>
                        <a:pt x="67214" y="103941"/>
                        <a:pt x="85665" y="100012"/>
                        <a:pt x="105434" y="100012"/>
                      </a:cubicBezTo>
                      <a:close/>
                      <a:moveTo>
                        <a:pt x="173038" y="0"/>
                      </a:moveTo>
                      <a:cubicBezTo>
                        <a:pt x="258586" y="0"/>
                        <a:pt x="327025" y="43246"/>
                        <a:pt x="327025" y="99597"/>
                      </a:cubicBezTo>
                      <a:cubicBezTo>
                        <a:pt x="327025" y="145465"/>
                        <a:pt x="282277" y="182158"/>
                        <a:pt x="220418" y="195263"/>
                      </a:cubicBezTo>
                      <a:cubicBezTo>
                        <a:pt x="224367" y="187400"/>
                        <a:pt x="225683" y="178227"/>
                        <a:pt x="225683" y="170364"/>
                      </a:cubicBezTo>
                      <a:cubicBezTo>
                        <a:pt x="225683" y="167743"/>
                        <a:pt x="225683" y="165122"/>
                        <a:pt x="225683" y="161190"/>
                      </a:cubicBezTo>
                      <a:cubicBezTo>
                        <a:pt x="266483" y="150706"/>
                        <a:pt x="295438" y="127117"/>
                        <a:pt x="295438" y="99597"/>
                      </a:cubicBezTo>
                      <a:cubicBezTo>
                        <a:pt x="295438" y="62903"/>
                        <a:pt x="238844" y="31452"/>
                        <a:pt x="173038" y="31452"/>
                      </a:cubicBezTo>
                      <a:cubicBezTo>
                        <a:pt x="109863" y="31452"/>
                        <a:pt x="57218" y="58972"/>
                        <a:pt x="50637" y="93045"/>
                      </a:cubicBezTo>
                      <a:cubicBezTo>
                        <a:pt x="38792" y="96976"/>
                        <a:pt x="28263" y="102218"/>
                        <a:pt x="20366" y="108771"/>
                      </a:cubicBezTo>
                      <a:cubicBezTo>
                        <a:pt x="19050" y="106150"/>
                        <a:pt x="19050" y="103529"/>
                        <a:pt x="19050" y="99597"/>
                      </a:cubicBezTo>
                      <a:cubicBezTo>
                        <a:pt x="19050" y="43246"/>
                        <a:pt x="86173" y="0"/>
                        <a:pt x="17303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3535FBC-BA07-4BE1-8525-E5CBCB9F8B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78435" y="3306487"/>
                  <a:ext cx="287542" cy="287542"/>
                </a:xfrm>
                <a:custGeom>
                  <a:avLst/>
                  <a:gdLst>
                    <a:gd name="connsiteX0" fmla="*/ 169070 w 338138"/>
                    <a:gd name="connsiteY0" fmla="*/ 261938 h 338138"/>
                    <a:gd name="connsiteX1" fmla="*/ 174626 w 338138"/>
                    <a:gd name="connsiteY1" fmla="*/ 267230 h 338138"/>
                    <a:gd name="connsiteX2" fmla="*/ 174626 w 338138"/>
                    <a:gd name="connsiteY2" fmla="*/ 288396 h 338138"/>
                    <a:gd name="connsiteX3" fmla="*/ 169070 w 338138"/>
                    <a:gd name="connsiteY3" fmla="*/ 293688 h 338138"/>
                    <a:gd name="connsiteX4" fmla="*/ 163513 w 338138"/>
                    <a:gd name="connsiteY4" fmla="*/ 288396 h 338138"/>
                    <a:gd name="connsiteX5" fmla="*/ 163513 w 338138"/>
                    <a:gd name="connsiteY5" fmla="*/ 267230 h 338138"/>
                    <a:gd name="connsiteX6" fmla="*/ 169070 w 338138"/>
                    <a:gd name="connsiteY6" fmla="*/ 261938 h 338138"/>
                    <a:gd name="connsiteX7" fmla="*/ 267230 w 338138"/>
                    <a:gd name="connsiteY7" fmla="*/ 163513 h 338138"/>
                    <a:gd name="connsiteX8" fmla="*/ 288396 w 338138"/>
                    <a:gd name="connsiteY8" fmla="*/ 163513 h 338138"/>
                    <a:gd name="connsiteX9" fmla="*/ 293688 w 338138"/>
                    <a:gd name="connsiteY9" fmla="*/ 169070 h 338138"/>
                    <a:gd name="connsiteX10" fmla="*/ 288396 w 338138"/>
                    <a:gd name="connsiteY10" fmla="*/ 174626 h 338138"/>
                    <a:gd name="connsiteX11" fmla="*/ 267230 w 338138"/>
                    <a:gd name="connsiteY11" fmla="*/ 174626 h 338138"/>
                    <a:gd name="connsiteX12" fmla="*/ 261938 w 338138"/>
                    <a:gd name="connsiteY12" fmla="*/ 169070 h 338138"/>
                    <a:gd name="connsiteX13" fmla="*/ 267230 w 338138"/>
                    <a:gd name="connsiteY13" fmla="*/ 163513 h 338138"/>
                    <a:gd name="connsiteX14" fmla="*/ 49742 w 338138"/>
                    <a:gd name="connsiteY14" fmla="*/ 163513 h 338138"/>
                    <a:gd name="connsiteX15" fmla="*/ 70908 w 338138"/>
                    <a:gd name="connsiteY15" fmla="*/ 163513 h 338138"/>
                    <a:gd name="connsiteX16" fmla="*/ 76200 w 338138"/>
                    <a:gd name="connsiteY16" fmla="*/ 169070 h 338138"/>
                    <a:gd name="connsiteX17" fmla="*/ 70908 w 338138"/>
                    <a:gd name="connsiteY17" fmla="*/ 174626 h 338138"/>
                    <a:gd name="connsiteX18" fmla="*/ 49742 w 338138"/>
                    <a:gd name="connsiteY18" fmla="*/ 174626 h 338138"/>
                    <a:gd name="connsiteX19" fmla="*/ 44450 w 338138"/>
                    <a:gd name="connsiteY19" fmla="*/ 169070 h 338138"/>
                    <a:gd name="connsiteX20" fmla="*/ 49742 w 338138"/>
                    <a:gd name="connsiteY20" fmla="*/ 163513 h 338138"/>
                    <a:gd name="connsiteX21" fmla="*/ 169070 w 338138"/>
                    <a:gd name="connsiteY21" fmla="*/ 160338 h 338138"/>
                    <a:gd name="connsiteX22" fmla="*/ 160338 w 338138"/>
                    <a:gd name="connsiteY22" fmla="*/ 169070 h 338138"/>
                    <a:gd name="connsiteX23" fmla="*/ 162833 w 338138"/>
                    <a:gd name="connsiteY23" fmla="*/ 175306 h 338138"/>
                    <a:gd name="connsiteX24" fmla="*/ 169070 w 338138"/>
                    <a:gd name="connsiteY24" fmla="*/ 177801 h 338138"/>
                    <a:gd name="connsiteX25" fmla="*/ 177801 w 338138"/>
                    <a:gd name="connsiteY25" fmla="*/ 169070 h 338138"/>
                    <a:gd name="connsiteX26" fmla="*/ 169070 w 338138"/>
                    <a:gd name="connsiteY26" fmla="*/ 160338 h 338138"/>
                    <a:gd name="connsiteX27" fmla="*/ 121070 w 338138"/>
                    <a:gd name="connsiteY27" fmla="*/ 115888 h 338138"/>
                    <a:gd name="connsiteX28" fmla="*/ 114300 w 338138"/>
                    <a:gd name="connsiteY28" fmla="*/ 122425 h 338138"/>
                    <a:gd name="connsiteX29" fmla="*/ 152214 w 338138"/>
                    <a:gd name="connsiteY29" fmla="*/ 160338 h 338138"/>
                    <a:gd name="connsiteX30" fmla="*/ 160338 w 338138"/>
                    <a:gd name="connsiteY30" fmla="*/ 152494 h 338138"/>
                    <a:gd name="connsiteX31" fmla="*/ 121070 w 338138"/>
                    <a:gd name="connsiteY31" fmla="*/ 115888 h 338138"/>
                    <a:gd name="connsiteX32" fmla="*/ 239184 w 338138"/>
                    <a:gd name="connsiteY32" fmla="*/ 77788 h 338138"/>
                    <a:gd name="connsiteX33" fmla="*/ 243153 w 338138"/>
                    <a:gd name="connsiteY33" fmla="*/ 80434 h 338138"/>
                    <a:gd name="connsiteX34" fmla="*/ 257705 w 338138"/>
                    <a:gd name="connsiteY34" fmla="*/ 94986 h 338138"/>
                    <a:gd name="connsiteX35" fmla="*/ 257705 w 338138"/>
                    <a:gd name="connsiteY35" fmla="*/ 102924 h 338138"/>
                    <a:gd name="connsiteX36" fmla="*/ 188913 w 338138"/>
                    <a:gd name="connsiteY36" fmla="*/ 173038 h 338138"/>
                    <a:gd name="connsiteX37" fmla="*/ 169069 w 338138"/>
                    <a:gd name="connsiteY37" fmla="*/ 188913 h 338138"/>
                    <a:gd name="connsiteX38" fmla="*/ 159809 w 338138"/>
                    <a:gd name="connsiteY38" fmla="*/ 186268 h 338138"/>
                    <a:gd name="connsiteX39" fmla="*/ 102923 w 338138"/>
                    <a:gd name="connsiteY39" fmla="*/ 243153 h 338138"/>
                    <a:gd name="connsiteX40" fmla="*/ 98955 w 338138"/>
                    <a:gd name="connsiteY40" fmla="*/ 244476 h 338138"/>
                    <a:gd name="connsiteX41" fmla="*/ 94986 w 338138"/>
                    <a:gd name="connsiteY41" fmla="*/ 243153 h 338138"/>
                    <a:gd name="connsiteX42" fmla="*/ 94986 w 338138"/>
                    <a:gd name="connsiteY42" fmla="*/ 235216 h 338138"/>
                    <a:gd name="connsiteX43" fmla="*/ 151872 w 338138"/>
                    <a:gd name="connsiteY43" fmla="*/ 178330 h 338138"/>
                    <a:gd name="connsiteX44" fmla="*/ 149226 w 338138"/>
                    <a:gd name="connsiteY44" fmla="*/ 173038 h 338138"/>
                    <a:gd name="connsiteX45" fmla="*/ 102923 w 338138"/>
                    <a:gd name="connsiteY45" fmla="*/ 125413 h 338138"/>
                    <a:gd name="connsiteX46" fmla="*/ 102923 w 338138"/>
                    <a:gd name="connsiteY46" fmla="*/ 117476 h 338138"/>
                    <a:gd name="connsiteX47" fmla="*/ 117476 w 338138"/>
                    <a:gd name="connsiteY47" fmla="*/ 102924 h 338138"/>
                    <a:gd name="connsiteX48" fmla="*/ 125413 w 338138"/>
                    <a:gd name="connsiteY48" fmla="*/ 102924 h 338138"/>
                    <a:gd name="connsiteX49" fmla="*/ 173038 w 338138"/>
                    <a:gd name="connsiteY49" fmla="*/ 149226 h 338138"/>
                    <a:gd name="connsiteX50" fmla="*/ 186267 w 338138"/>
                    <a:gd name="connsiteY50" fmla="*/ 159809 h 338138"/>
                    <a:gd name="connsiteX51" fmla="*/ 247122 w 338138"/>
                    <a:gd name="connsiteY51" fmla="*/ 98955 h 338138"/>
                    <a:gd name="connsiteX52" fmla="*/ 239184 w 338138"/>
                    <a:gd name="connsiteY52" fmla="*/ 91017 h 338138"/>
                    <a:gd name="connsiteX53" fmla="*/ 187590 w 338138"/>
                    <a:gd name="connsiteY53" fmla="*/ 142611 h 338138"/>
                    <a:gd name="connsiteX54" fmla="*/ 180976 w 338138"/>
                    <a:gd name="connsiteY54" fmla="*/ 142611 h 338138"/>
                    <a:gd name="connsiteX55" fmla="*/ 180976 w 338138"/>
                    <a:gd name="connsiteY55" fmla="*/ 134674 h 338138"/>
                    <a:gd name="connsiteX56" fmla="*/ 235216 w 338138"/>
                    <a:gd name="connsiteY56" fmla="*/ 80434 h 338138"/>
                    <a:gd name="connsiteX57" fmla="*/ 239184 w 338138"/>
                    <a:gd name="connsiteY57" fmla="*/ 77788 h 338138"/>
                    <a:gd name="connsiteX58" fmla="*/ 169070 w 338138"/>
                    <a:gd name="connsiteY58" fmla="*/ 44450 h 338138"/>
                    <a:gd name="connsiteX59" fmla="*/ 174626 w 338138"/>
                    <a:gd name="connsiteY59" fmla="*/ 49742 h 338138"/>
                    <a:gd name="connsiteX60" fmla="*/ 174626 w 338138"/>
                    <a:gd name="connsiteY60" fmla="*/ 70908 h 338138"/>
                    <a:gd name="connsiteX61" fmla="*/ 169070 w 338138"/>
                    <a:gd name="connsiteY61" fmla="*/ 76200 h 338138"/>
                    <a:gd name="connsiteX62" fmla="*/ 163513 w 338138"/>
                    <a:gd name="connsiteY62" fmla="*/ 70908 h 338138"/>
                    <a:gd name="connsiteX63" fmla="*/ 163513 w 338138"/>
                    <a:gd name="connsiteY63" fmla="*/ 49742 h 338138"/>
                    <a:gd name="connsiteX64" fmla="*/ 169070 w 338138"/>
                    <a:gd name="connsiteY64" fmla="*/ 44450 h 338138"/>
                    <a:gd name="connsiteX65" fmla="*/ 168276 w 338138"/>
                    <a:gd name="connsiteY65" fmla="*/ 22225 h 338138"/>
                    <a:gd name="connsiteX66" fmla="*/ 315913 w 338138"/>
                    <a:gd name="connsiteY66" fmla="*/ 169069 h 338138"/>
                    <a:gd name="connsiteX67" fmla="*/ 280322 w 338138"/>
                    <a:gd name="connsiteY67" fmla="*/ 264780 h 338138"/>
                    <a:gd name="connsiteX68" fmla="*/ 272413 w 338138"/>
                    <a:gd name="connsiteY68" fmla="*/ 264780 h 338138"/>
                    <a:gd name="connsiteX69" fmla="*/ 271094 w 338138"/>
                    <a:gd name="connsiteY69" fmla="*/ 256913 h 338138"/>
                    <a:gd name="connsiteX70" fmla="*/ 304049 w 338138"/>
                    <a:gd name="connsiteY70" fmla="*/ 169069 h 338138"/>
                    <a:gd name="connsiteX71" fmla="*/ 168276 w 338138"/>
                    <a:gd name="connsiteY71" fmla="*/ 34025 h 338138"/>
                    <a:gd name="connsiteX72" fmla="*/ 32502 w 338138"/>
                    <a:gd name="connsiteY72" fmla="*/ 169069 h 338138"/>
                    <a:gd name="connsiteX73" fmla="*/ 168276 w 338138"/>
                    <a:gd name="connsiteY73" fmla="*/ 304113 h 338138"/>
                    <a:gd name="connsiteX74" fmla="*/ 256594 w 338138"/>
                    <a:gd name="connsiteY74" fmla="*/ 271335 h 338138"/>
                    <a:gd name="connsiteX75" fmla="*/ 264504 w 338138"/>
                    <a:gd name="connsiteY75" fmla="*/ 272647 h 338138"/>
                    <a:gd name="connsiteX76" fmla="*/ 264504 w 338138"/>
                    <a:gd name="connsiteY76" fmla="*/ 280513 h 338138"/>
                    <a:gd name="connsiteX77" fmla="*/ 168276 w 338138"/>
                    <a:gd name="connsiteY77" fmla="*/ 315913 h 338138"/>
                    <a:gd name="connsiteX78" fmla="*/ 20638 w 338138"/>
                    <a:gd name="connsiteY78" fmla="*/ 169069 h 338138"/>
                    <a:gd name="connsiteX79" fmla="*/ 168276 w 338138"/>
                    <a:gd name="connsiteY79" fmla="*/ 22225 h 338138"/>
                    <a:gd name="connsiteX80" fmla="*/ 169070 w 338138"/>
                    <a:gd name="connsiteY80" fmla="*/ 11113 h 338138"/>
                    <a:gd name="connsiteX81" fmla="*/ 11113 w 338138"/>
                    <a:gd name="connsiteY81" fmla="*/ 169070 h 338138"/>
                    <a:gd name="connsiteX82" fmla="*/ 169070 w 338138"/>
                    <a:gd name="connsiteY82" fmla="*/ 327027 h 338138"/>
                    <a:gd name="connsiteX83" fmla="*/ 327027 w 338138"/>
                    <a:gd name="connsiteY83" fmla="*/ 169070 h 338138"/>
                    <a:gd name="connsiteX84" fmla="*/ 169070 w 338138"/>
                    <a:gd name="connsiteY84" fmla="*/ 11113 h 338138"/>
                    <a:gd name="connsiteX85" fmla="*/ 169069 w 338138"/>
                    <a:gd name="connsiteY85" fmla="*/ 0 h 338138"/>
                    <a:gd name="connsiteX86" fmla="*/ 289267 w 338138"/>
                    <a:gd name="connsiteY86" fmla="*/ 48872 h 338138"/>
                    <a:gd name="connsiteX87" fmla="*/ 338138 w 338138"/>
                    <a:gd name="connsiteY87" fmla="*/ 169069 h 338138"/>
                    <a:gd name="connsiteX88" fmla="*/ 289267 w 338138"/>
                    <a:gd name="connsiteY88" fmla="*/ 289267 h 338138"/>
                    <a:gd name="connsiteX89" fmla="*/ 169069 w 338138"/>
                    <a:gd name="connsiteY89" fmla="*/ 338138 h 338138"/>
                    <a:gd name="connsiteX90" fmla="*/ 48872 w 338138"/>
                    <a:gd name="connsiteY90" fmla="*/ 289267 h 338138"/>
                    <a:gd name="connsiteX91" fmla="*/ 0 w 338138"/>
                    <a:gd name="connsiteY91" fmla="*/ 169069 h 338138"/>
                    <a:gd name="connsiteX92" fmla="*/ 48872 w 338138"/>
                    <a:gd name="connsiteY92" fmla="*/ 48872 h 338138"/>
                    <a:gd name="connsiteX93" fmla="*/ 169069 w 338138"/>
                    <a:gd name="connsiteY93" fmla="*/ 0 h 338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338138" h="338138">
                      <a:moveTo>
                        <a:pt x="169070" y="261938"/>
                      </a:moveTo>
                      <a:cubicBezTo>
                        <a:pt x="171848" y="261938"/>
                        <a:pt x="174626" y="264584"/>
                        <a:pt x="174626" y="267230"/>
                      </a:cubicBezTo>
                      <a:cubicBezTo>
                        <a:pt x="174626" y="267230"/>
                        <a:pt x="174626" y="267230"/>
                        <a:pt x="174626" y="288396"/>
                      </a:cubicBezTo>
                      <a:cubicBezTo>
                        <a:pt x="174626" y="291042"/>
                        <a:pt x="171848" y="293688"/>
                        <a:pt x="169070" y="293688"/>
                      </a:cubicBezTo>
                      <a:cubicBezTo>
                        <a:pt x="166291" y="293688"/>
                        <a:pt x="163513" y="291042"/>
                        <a:pt x="163513" y="288396"/>
                      </a:cubicBezTo>
                      <a:cubicBezTo>
                        <a:pt x="163513" y="288396"/>
                        <a:pt x="163513" y="288396"/>
                        <a:pt x="163513" y="267230"/>
                      </a:cubicBezTo>
                      <a:cubicBezTo>
                        <a:pt x="163513" y="264584"/>
                        <a:pt x="166291" y="261938"/>
                        <a:pt x="169070" y="261938"/>
                      </a:cubicBezTo>
                      <a:close/>
                      <a:moveTo>
                        <a:pt x="267230" y="163513"/>
                      </a:moveTo>
                      <a:cubicBezTo>
                        <a:pt x="267230" y="163513"/>
                        <a:pt x="267230" y="163513"/>
                        <a:pt x="288396" y="163513"/>
                      </a:cubicBezTo>
                      <a:cubicBezTo>
                        <a:pt x="291042" y="163513"/>
                        <a:pt x="293688" y="166291"/>
                        <a:pt x="293688" y="169070"/>
                      </a:cubicBezTo>
                      <a:cubicBezTo>
                        <a:pt x="293688" y="171848"/>
                        <a:pt x="291042" y="174626"/>
                        <a:pt x="288396" y="174626"/>
                      </a:cubicBezTo>
                      <a:cubicBezTo>
                        <a:pt x="288396" y="174626"/>
                        <a:pt x="288396" y="174626"/>
                        <a:pt x="267230" y="174626"/>
                      </a:cubicBezTo>
                      <a:cubicBezTo>
                        <a:pt x="264584" y="174626"/>
                        <a:pt x="261938" y="171848"/>
                        <a:pt x="261938" y="169070"/>
                      </a:cubicBezTo>
                      <a:cubicBezTo>
                        <a:pt x="261938" y="166291"/>
                        <a:pt x="264584" y="163513"/>
                        <a:pt x="267230" y="163513"/>
                      </a:cubicBezTo>
                      <a:close/>
                      <a:moveTo>
                        <a:pt x="49742" y="163513"/>
                      </a:moveTo>
                      <a:lnTo>
                        <a:pt x="70908" y="163513"/>
                      </a:lnTo>
                      <a:cubicBezTo>
                        <a:pt x="73554" y="163513"/>
                        <a:pt x="76200" y="166291"/>
                        <a:pt x="76200" y="169070"/>
                      </a:cubicBezTo>
                      <a:cubicBezTo>
                        <a:pt x="76200" y="171848"/>
                        <a:pt x="73554" y="174626"/>
                        <a:pt x="70908" y="174626"/>
                      </a:cubicBezTo>
                      <a:cubicBezTo>
                        <a:pt x="70908" y="174626"/>
                        <a:pt x="70908" y="174626"/>
                        <a:pt x="49742" y="174626"/>
                      </a:cubicBezTo>
                      <a:cubicBezTo>
                        <a:pt x="47096" y="174626"/>
                        <a:pt x="44450" y="171848"/>
                        <a:pt x="44450" y="169070"/>
                      </a:cubicBezTo>
                      <a:cubicBezTo>
                        <a:pt x="44450" y="166291"/>
                        <a:pt x="47096" y="163513"/>
                        <a:pt x="49742" y="163513"/>
                      </a:cubicBezTo>
                      <a:close/>
                      <a:moveTo>
                        <a:pt x="169070" y="160338"/>
                      </a:moveTo>
                      <a:cubicBezTo>
                        <a:pt x="164080" y="160338"/>
                        <a:pt x="160338" y="164080"/>
                        <a:pt x="160338" y="169070"/>
                      </a:cubicBezTo>
                      <a:cubicBezTo>
                        <a:pt x="160338" y="171564"/>
                        <a:pt x="161585" y="174059"/>
                        <a:pt x="162833" y="175306"/>
                      </a:cubicBezTo>
                      <a:cubicBezTo>
                        <a:pt x="164080" y="176554"/>
                        <a:pt x="166575" y="177801"/>
                        <a:pt x="169070" y="177801"/>
                      </a:cubicBezTo>
                      <a:cubicBezTo>
                        <a:pt x="174059" y="177801"/>
                        <a:pt x="177801" y="174059"/>
                        <a:pt x="177801" y="169070"/>
                      </a:cubicBezTo>
                      <a:cubicBezTo>
                        <a:pt x="177801" y="164080"/>
                        <a:pt x="174059" y="160338"/>
                        <a:pt x="169070" y="160338"/>
                      </a:cubicBezTo>
                      <a:close/>
                      <a:moveTo>
                        <a:pt x="121070" y="115888"/>
                      </a:moveTo>
                      <a:lnTo>
                        <a:pt x="114300" y="122425"/>
                      </a:lnTo>
                      <a:cubicBezTo>
                        <a:pt x="114300" y="122425"/>
                        <a:pt x="114300" y="122425"/>
                        <a:pt x="152214" y="160338"/>
                      </a:cubicBezTo>
                      <a:cubicBezTo>
                        <a:pt x="153568" y="156416"/>
                        <a:pt x="156276" y="153801"/>
                        <a:pt x="160338" y="152494"/>
                      </a:cubicBezTo>
                      <a:cubicBezTo>
                        <a:pt x="160338" y="152494"/>
                        <a:pt x="160338" y="152494"/>
                        <a:pt x="121070" y="115888"/>
                      </a:cubicBezTo>
                      <a:close/>
                      <a:moveTo>
                        <a:pt x="239184" y="77788"/>
                      </a:moveTo>
                      <a:cubicBezTo>
                        <a:pt x="240507" y="77788"/>
                        <a:pt x="241830" y="79111"/>
                        <a:pt x="243153" y="80434"/>
                      </a:cubicBezTo>
                      <a:cubicBezTo>
                        <a:pt x="243153" y="80434"/>
                        <a:pt x="243153" y="80434"/>
                        <a:pt x="257705" y="94986"/>
                      </a:cubicBezTo>
                      <a:cubicBezTo>
                        <a:pt x="260351" y="97632"/>
                        <a:pt x="260351" y="100278"/>
                        <a:pt x="257705" y="102924"/>
                      </a:cubicBezTo>
                      <a:cubicBezTo>
                        <a:pt x="257705" y="102924"/>
                        <a:pt x="257705" y="102924"/>
                        <a:pt x="188913" y="173038"/>
                      </a:cubicBezTo>
                      <a:cubicBezTo>
                        <a:pt x="187590" y="182299"/>
                        <a:pt x="178330" y="188913"/>
                        <a:pt x="169069" y="188913"/>
                      </a:cubicBezTo>
                      <a:cubicBezTo>
                        <a:pt x="165101" y="188913"/>
                        <a:pt x="162455" y="187591"/>
                        <a:pt x="159809" y="186268"/>
                      </a:cubicBezTo>
                      <a:cubicBezTo>
                        <a:pt x="159809" y="186268"/>
                        <a:pt x="159809" y="186268"/>
                        <a:pt x="102923" y="243153"/>
                      </a:cubicBezTo>
                      <a:cubicBezTo>
                        <a:pt x="101601" y="244476"/>
                        <a:pt x="100278" y="244476"/>
                        <a:pt x="98955" y="244476"/>
                      </a:cubicBezTo>
                      <a:cubicBezTo>
                        <a:pt x="97632" y="244476"/>
                        <a:pt x="96309" y="244476"/>
                        <a:pt x="94986" y="243153"/>
                      </a:cubicBezTo>
                      <a:cubicBezTo>
                        <a:pt x="93663" y="240507"/>
                        <a:pt x="93663" y="237862"/>
                        <a:pt x="94986" y="235216"/>
                      </a:cubicBezTo>
                      <a:cubicBezTo>
                        <a:pt x="94986" y="235216"/>
                        <a:pt x="94986" y="235216"/>
                        <a:pt x="151872" y="178330"/>
                      </a:cubicBezTo>
                      <a:cubicBezTo>
                        <a:pt x="150549" y="177007"/>
                        <a:pt x="150549" y="174361"/>
                        <a:pt x="149226" y="173038"/>
                      </a:cubicBezTo>
                      <a:cubicBezTo>
                        <a:pt x="149226" y="173038"/>
                        <a:pt x="149226" y="173038"/>
                        <a:pt x="102923" y="125413"/>
                      </a:cubicBezTo>
                      <a:cubicBezTo>
                        <a:pt x="100278" y="124090"/>
                        <a:pt x="100278" y="120122"/>
                        <a:pt x="102923" y="117476"/>
                      </a:cubicBezTo>
                      <a:cubicBezTo>
                        <a:pt x="102923" y="117476"/>
                        <a:pt x="102923" y="117476"/>
                        <a:pt x="117476" y="102924"/>
                      </a:cubicBezTo>
                      <a:cubicBezTo>
                        <a:pt x="120121" y="100278"/>
                        <a:pt x="124090" y="100278"/>
                        <a:pt x="125413" y="102924"/>
                      </a:cubicBezTo>
                      <a:cubicBezTo>
                        <a:pt x="125413" y="102924"/>
                        <a:pt x="125413" y="102924"/>
                        <a:pt x="173038" y="149226"/>
                      </a:cubicBezTo>
                      <a:cubicBezTo>
                        <a:pt x="178330" y="150549"/>
                        <a:pt x="183622" y="154518"/>
                        <a:pt x="186267" y="159809"/>
                      </a:cubicBezTo>
                      <a:cubicBezTo>
                        <a:pt x="186267" y="159809"/>
                        <a:pt x="186267" y="159809"/>
                        <a:pt x="247122" y="98955"/>
                      </a:cubicBezTo>
                      <a:cubicBezTo>
                        <a:pt x="247122" y="98955"/>
                        <a:pt x="247122" y="98955"/>
                        <a:pt x="239184" y="91017"/>
                      </a:cubicBezTo>
                      <a:cubicBezTo>
                        <a:pt x="239184" y="91017"/>
                        <a:pt x="239184" y="91017"/>
                        <a:pt x="187590" y="142611"/>
                      </a:cubicBezTo>
                      <a:cubicBezTo>
                        <a:pt x="186267" y="143934"/>
                        <a:pt x="182299" y="143934"/>
                        <a:pt x="180976" y="142611"/>
                      </a:cubicBezTo>
                      <a:cubicBezTo>
                        <a:pt x="178330" y="139965"/>
                        <a:pt x="178330" y="137320"/>
                        <a:pt x="180976" y="134674"/>
                      </a:cubicBezTo>
                      <a:cubicBezTo>
                        <a:pt x="180976" y="134674"/>
                        <a:pt x="180976" y="134674"/>
                        <a:pt x="235216" y="80434"/>
                      </a:cubicBezTo>
                      <a:cubicBezTo>
                        <a:pt x="236538" y="79111"/>
                        <a:pt x="237861" y="77788"/>
                        <a:pt x="239184" y="77788"/>
                      </a:cubicBezTo>
                      <a:close/>
                      <a:moveTo>
                        <a:pt x="169070" y="44450"/>
                      </a:moveTo>
                      <a:cubicBezTo>
                        <a:pt x="171848" y="44450"/>
                        <a:pt x="174626" y="47096"/>
                        <a:pt x="174626" y="49742"/>
                      </a:cubicBezTo>
                      <a:cubicBezTo>
                        <a:pt x="174626" y="49742"/>
                        <a:pt x="174626" y="49742"/>
                        <a:pt x="174626" y="70908"/>
                      </a:cubicBezTo>
                      <a:cubicBezTo>
                        <a:pt x="174626" y="73554"/>
                        <a:pt x="171848" y="76200"/>
                        <a:pt x="169070" y="76200"/>
                      </a:cubicBezTo>
                      <a:cubicBezTo>
                        <a:pt x="166291" y="76200"/>
                        <a:pt x="163513" y="73554"/>
                        <a:pt x="163513" y="70908"/>
                      </a:cubicBezTo>
                      <a:cubicBezTo>
                        <a:pt x="163513" y="70908"/>
                        <a:pt x="163513" y="70908"/>
                        <a:pt x="163513" y="49742"/>
                      </a:cubicBezTo>
                      <a:cubicBezTo>
                        <a:pt x="163513" y="47096"/>
                        <a:pt x="166291" y="44450"/>
                        <a:pt x="169070" y="44450"/>
                      </a:cubicBezTo>
                      <a:close/>
                      <a:moveTo>
                        <a:pt x="168276" y="22225"/>
                      </a:moveTo>
                      <a:cubicBezTo>
                        <a:pt x="250003" y="22225"/>
                        <a:pt x="315913" y="87780"/>
                        <a:pt x="315913" y="169069"/>
                      </a:cubicBezTo>
                      <a:cubicBezTo>
                        <a:pt x="315913" y="204469"/>
                        <a:pt x="302731" y="237247"/>
                        <a:pt x="280322" y="264780"/>
                      </a:cubicBezTo>
                      <a:cubicBezTo>
                        <a:pt x="277685" y="266091"/>
                        <a:pt x="275049" y="267402"/>
                        <a:pt x="272413" y="264780"/>
                      </a:cubicBezTo>
                      <a:cubicBezTo>
                        <a:pt x="269776" y="263469"/>
                        <a:pt x="269776" y="259536"/>
                        <a:pt x="271094" y="256913"/>
                      </a:cubicBezTo>
                      <a:cubicBezTo>
                        <a:pt x="293504" y="233313"/>
                        <a:pt x="304049" y="201847"/>
                        <a:pt x="304049" y="169069"/>
                      </a:cubicBezTo>
                      <a:cubicBezTo>
                        <a:pt x="304049" y="94336"/>
                        <a:pt x="243412" y="34025"/>
                        <a:pt x="168276" y="34025"/>
                      </a:cubicBezTo>
                      <a:cubicBezTo>
                        <a:pt x="93139" y="34025"/>
                        <a:pt x="32502" y="94336"/>
                        <a:pt x="32502" y="169069"/>
                      </a:cubicBezTo>
                      <a:cubicBezTo>
                        <a:pt x="32502" y="243802"/>
                        <a:pt x="93139" y="304113"/>
                        <a:pt x="168276" y="304113"/>
                      </a:cubicBezTo>
                      <a:cubicBezTo>
                        <a:pt x="201230" y="304113"/>
                        <a:pt x="232867" y="293624"/>
                        <a:pt x="256594" y="271335"/>
                      </a:cubicBezTo>
                      <a:cubicBezTo>
                        <a:pt x="259231" y="270024"/>
                        <a:pt x="263185" y="270024"/>
                        <a:pt x="264504" y="272647"/>
                      </a:cubicBezTo>
                      <a:cubicBezTo>
                        <a:pt x="267140" y="275269"/>
                        <a:pt x="265822" y="277891"/>
                        <a:pt x="264504" y="280513"/>
                      </a:cubicBezTo>
                      <a:cubicBezTo>
                        <a:pt x="236821" y="302802"/>
                        <a:pt x="203867" y="315913"/>
                        <a:pt x="168276" y="315913"/>
                      </a:cubicBezTo>
                      <a:cubicBezTo>
                        <a:pt x="86548" y="315913"/>
                        <a:pt x="20638" y="250358"/>
                        <a:pt x="20638" y="169069"/>
                      </a:cubicBezTo>
                      <a:cubicBezTo>
                        <a:pt x="20638" y="87780"/>
                        <a:pt x="86548" y="22225"/>
                        <a:pt x="168276" y="22225"/>
                      </a:cubicBezTo>
                      <a:close/>
                      <a:moveTo>
                        <a:pt x="169070" y="11113"/>
                      </a:moveTo>
                      <a:cubicBezTo>
                        <a:pt x="81833" y="11113"/>
                        <a:pt x="11113" y="81833"/>
                        <a:pt x="11113" y="169070"/>
                      </a:cubicBezTo>
                      <a:cubicBezTo>
                        <a:pt x="11113" y="256307"/>
                        <a:pt x="81833" y="327027"/>
                        <a:pt x="169070" y="327027"/>
                      </a:cubicBezTo>
                      <a:cubicBezTo>
                        <a:pt x="256307" y="327027"/>
                        <a:pt x="327027" y="256307"/>
                        <a:pt x="327027" y="169070"/>
                      </a:cubicBezTo>
                      <a:cubicBezTo>
                        <a:pt x="327027" y="81833"/>
                        <a:pt x="256307" y="11113"/>
                        <a:pt x="169070" y="11113"/>
                      </a:cubicBezTo>
                      <a:close/>
                      <a:moveTo>
                        <a:pt x="169069" y="0"/>
                      </a:moveTo>
                      <a:cubicBezTo>
                        <a:pt x="213978" y="0"/>
                        <a:pt x="256245" y="17171"/>
                        <a:pt x="289267" y="48872"/>
                      </a:cubicBezTo>
                      <a:cubicBezTo>
                        <a:pt x="320967" y="81893"/>
                        <a:pt x="338138" y="124160"/>
                        <a:pt x="338138" y="169069"/>
                      </a:cubicBezTo>
                      <a:cubicBezTo>
                        <a:pt x="338138" y="213978"/>
                        <a:pt x="320967" y="256245"/>
                        <a:pt x="289267" y="289267"/>
                      </a:cubicBezTo>
                      <a:cubicBezTo>
                        <a:pt x="256245" y="320967"/>
                        <a:pt x="213978" y="338138"/>
                        <a:pt x="169069" y="338138"/>
                      </a:cubicBezTo>
                      <a:cubicBezTo>
                        <a:pt x="124160" y="338138"/>
                        <a:pt x="81893" y="320967"/>
                        <a:pt x="48872" y="289267"/>
                      </a:cubicBezTo>
                      <a:cubicBezTo>
                        <a:pt x="17171" y="256245"/>
                        <a:pt x="0" y="213978"/>
                        <a:pt x="0" y="169069"/>
                      </a:cubicBezTo>
                      <a:cubicBezTo>
                        <a:pt x="0" y="124160"/>
                        <a:pt x="17171" y="81893"/>
                        <a:pt x="48872" y="48872"/>
                      </a:cubicBezTo>
                      <a:cubicBezTo>
                        <a:pt x="81893" y="17171"/>
                        <a:pt x="124160" y="0"/>
                        <a:pt x="169069" y="0"/>
                      </a:cubicBezTo>
                      <a:close/>
                    </a:path>
                  </a:pathLst>
                </a:custGeom>
                <a:solidFill>
                  <a:srgbClr val="0D0D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grpSp>
              <p:nvGrpSpPr>
                <p:cNvPr id="26" name="组合 25">
                  <a:extLst>
                    <a:ext uri="{FF2B5EF4-FFF2-40B4-BE49-F238E27FC236}">
                      <a16:creationId xmlns:a16="http://schemas.microsoft.com/office/drawing/2014/main" id="{8F65C1F6-0706-4F71-A582-8C5200CE18C0}"/>
                    </a:ext>
                  </a:extLst>
                </p:cNvPr>
                <p:cNvGrpSpPr/>
                <p:nvPr/>
              </p:nvGrpSpPr>
              <p:grpSpPr>
                <a:xfrm>
                  <a:off x="3847384" y="2790931"/>
                  <a:ext cx="219985" cy="185976"/>
                  <a:chOff x="8739188" y="3612536"/>
                  <a:chExt cx="192262" cy="162540"/>
                </a:xfrm>
                <a:solidFill>
                  <a:schemeClr val="bg1"/>
                </a:solidFill>
              </p:grpSpPr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1498D11C-A2B4-417B-860C-DB4AFE15B34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739188" y="3722688"/>
                    <a:ext cx="76200" cy="52388"/>
                  </a:xfrm>
                  <a:custGeom>
                    <a:avLst/>
                    <a:gdLst>
                      <a:gd name="T0" fmla="*/ 237 w 241"/>
                      <a:gd name="T1" fmla="*/ 80 h 166"/>
                      <a:gd name="T2" fmla="*/ 162 w 241"/>
                      <a:gd name="T3" fmla="*/ 5 h 166"/>
                      <a:gd name="T4" fmla="*/ 159 w 241"/>
                      <a:gd name="T5" fmla="*/ 2 h 166"/>
                      <a:gd name="T6" fmla="*/ 157 w 241"/>
                      <a:gd name="T7" fmla="*/ 1 h 166"/>
                      <a:gd name="T8" fmla="*/ 154 w 241"/>
                      <a:gd name="T9" fmla="*/ 0 h 166"/>
                      <a:gd name="T10" fmla="*/ 150 w 241"/>
                      <a:gd name="T11" fmla="*/ 0 h 166"/>
                      <a:gd name="T12" fmla="*/ 148 w 241"/>
                      <a:gd name="T13" fmla="*/ 0 h 166"/>
                      <a:gd name="T14" fmla="*/ 145 w 241"/>
                      <a:gd name="T15" fmla="*/ 1 h 166"/>
                      <a:gd name="T16" fmla="*/ 143 w 241"/>
                      <a:gd name="T17" fmla="*/ 2 h 166"/>
                      <a:gd name="T18" fmla="*/ 140 w 241"/>
                      <a:gd name="T19" fmla="*/ 5 h 166"/>
                      <a:gd name="T20" fmla="*/ 5 w 241"/>
                      <a:gd name="T21" fmla="*/ 140 h 166"/>
                      <a:gd name="T22" fmla="*/ 3 w 241"/>
                      <a:gd name="T23" fmla="*/ 144 h 166"/>
                      <a:gd name="T24" fmla="*/ 0 w 241"/>
                      <a:gd name="T25" fmla="*/ 148 h 166"/>
                      <a:gd name="T26" fmla="*/ 0 w 241"/>
                      <a:gd name="T27" fmla="*/ 153 h 166"/>
                      <a:gd name="T28" fmla="*/ 1 w 241"/>
                      <a:gd name="T29" fmla="*/ 156 h 166"/>
                      <a:gd name="T30" fmla="*/ 4 w 241"/>
                      <a:gd name="T31" fmla="*/ 160 h 166"/>
                      <a:gd name="T32" fmla="*/ 7 w 241"/>
                      <a:gd name="T33" fmla="*/ 163 h 166"/>
                      <a:gd name="T34" fmla="*/ 12 w 241"/>
                      <a:gd name="T35" fmla="*/ 165 h 166"/>
                      <a:gd name="T36" fmla="*/ 15 w 241"/>
                      <a:gd name="T37" fmla="*/ 166 h 166"/>
                      <a:gd name="T38" fmla="*/ 166 w 241"/>
                      <a:gd name="T39" fmla="*/ 166 h 166"/>
                      <a:gd name="T40" fmla="*/ 172 w 241"/>
                      <a:gd name="T41" fmla="*/ 165 h 166"/>
                      <a:gd name="T42" fmla="*/ 176 w 241"/>
                      <a:gd name="T43" fmla="*/ 162 h 166"/>
                      <a:gd name="T44" fmla="*/ 237 w 241"/>
                      <a:gd name="T45" fmla="*/ 101 h 166"/>
                      <a:gd name="T46" fmla="*/ 239 w 241"/>
                      <a:gd name="T47" fmla="*/ 98 h 166"/>
                      <a:gd name="T48" fmla="*/ 241 w 241"/>
                      <a:gd name="T49" fmla="*/ 96 h 166"/>
                      <a:gd name="T50" fmla="*/ 241 w 241"/>
                      <a:gd name="T51" fmla="*/ 94 h 166"/>
                      <a:gd name="T52" fmla="*/ 241 w 241"/>
                      <a:gd name="T53" fmla="*/ 90 h 166"/>
                      <a:gd name="T54" fmla="*/ 241 w 241"/>
                      <a:gd name="T55" fmla="*/ 87 h 166"/>
                      <a:gd name="T56" fmla="*/ 241 w 241"/>
                      <a:gd name="T57" fmla="*/ 85 h 166"/>
                      <a:gd name="T58" fmla="*/ 239 w 241"/>
                      <a:gd name="T59" fmla="*/ 83 h 166"/>
                      <a:gd name="T60" fmla="*/ 237 w 241"/>
                      <a:gd name="T61" fmla="*/ 80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241" h="166">
                        <a:moveTo>
                          <a:pt x="237" y="80"/>
                        </a:moveTo>
                        <a:lnTo>
                          <a:pt x="162" y="5"/>
                        </a:lnTo>
                        <a:lnTo>
                          <a:pt x="159" y="2"/>
                        </a:lnTo>
                        <a:lnTo>
                          <a:pt x="157" y="1"/>
                        </a:lnTo>
                        <a:lnTo>
                          <a:pt x="154" y="0"/>
                        </a:lnTo>
                        <a:lnTo>
                          <a:pt x="150" y="0"/>
                        </a:lnTo>
                        <a:lnTo>
                          <a:pt x="148" y="0"/>
                        </a:lnTo>
                        <a:lnTo>
                          <a:pt x="145" y="1"/>
                        </a:lnTo>
                        <a:lnTo>
                          <a:pt x="143" y="2"/>
                        </a:lnTo>
                        <a:lnTo>
                          <a:pt x="140" y="5"/>
                        </a:lnTo>
                        <a:lnTo>
                          <a:pt x="5" y="140"/>
                        </a:lnTo>
                        <a:lnTo>
                          <a:pt x="3" y="144"/>
                        </a:lnTo>
                        <a:lnTo>
                          <a:pt x="0" y="148"/>
                        </a:lnTo>
                        <a:lnTo>
                          <a:pt x="0" y="153"/>
                        </a:lnTo>
                        <a:lnTo>
                          <a:pt x="1" y="156"/>
                        </a:lnTo>
                        <a:lnTo>
                          <a:pt x="4" y="160"/>
                        </a:lnTo>
                        <a:lnTo>
                          <a:pt x="7" y="163"/>
                        </a:lnTo>
                        <a:lnTo>
                          <a:pt x="12" y="165"/>
                        </a:lnTo>
                        <a:lnTo>
                          <a:pt x="15" y="166"/>
                        </a:lnTo>
                        <a:lnTo>
                          <a:pt x="166" y="166"/>
                        </a:lnTo>
                        <a:lnTo>
                          <a:pt x="172" y="165"/>
                        </a:lnTo>
                        <a:lnTo>
                          <a:pt x="176" y="162"/>
                        </a:lnTo>
                        <a:lnTo>
                          <a:pt x="237" y="101"/>
                        </a:lnTo>
                        <a:lnTo>
                          <a:pt x="239" y="98"/>
                        </a:lnTo>
                        <a:lnTo>
                          <a:pt x="241" y="96"/>
                        </a:lnTo>
                        <a:lnTo>
                          <a:pt x="241" y="94"/>
                        </a:lnTo>
                        <a:lnTo>
                          <a:pt x="241" y="90"/>
                        </a:lnTo>
                        <a:lnTo>
                          <a:pt x="241" y="87"/>
                        </a:lnTo>
                        <a:lnTo>
                          <a:pt x="241" y="85"/>
                        </a:lnTo>
                        <a:lnTo>
                          <a:pt x="239" y="83"/>
                        </a:lnTo>
                        <a:lnTo>
                          <a:pt x="237" y="8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/>
                  </a:p>
                </p:txBody>
              </p:sp>
              <p:sp>
                <p:nvSpPr>
                  <p:cNvPr id="28" name="任意多边形: 形状 27">
                    <a:extLst>
                      <a:ext uri="{FF2B5EF4-FFF2-40B4-BE49-F238E27FC236}">
                        <a16:creationId xmlns:a16="http://schemas.microsoft.com/office/drawing/2014/main" id="{5211321D-0A83-4A3A-9331-4094643BF34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806037" y="3612536"/>
                    <a:ext cx="125413" cy="123825"/>
                  </a:xfrm>
                  <a:custGeom>
                    <a:avLst/>
                    <a:gdLst>
                      <a:gd name="T0" fmla="*/ 42 w 393"/>
                      <a:gd name="T1" fmla="*/ 146 h 392"/>
                      <a:gd name="T2" fmla="*/ 38 w 393"/>
                      <a:gd name="T3" fmla="*/ 157 h 392"/>
                      <a:gd name="T4" fmla="*/ 25 w 393"/>
                      <a:gd name="T5" fmla="*/ 176 h 392"/>
                      <a:gd name="T6" fmla="*/ 9 w 393"/>
                      <a:gd name="T7" fmla="*/ 195 h 392"/>
                      <a:gd name="T8" fmla="*/ 7 w 393"/>
                      <a:gd name="T9" fmla="*/ 200 h 392"/>
                      <a:gd name="T10" fmla="*/ 7 w 393"/>
                      <a:gd name="T11" fmla="*/ 206 h 392"/>
                      <a:gd name="T12" fmla="*/ 9 w 393"/>
                      <a:gd name="T13" fmla="*/ 211 h 392"/>
                      <a:gd name="T14" fmla="*/ 176 w 393"/>
                      <a:gd name="T15" fmla="*/ 381 h 392"/>
                      <a:gd name="T16" fmla="*/ 182 w 393"/>
                      <a:gd name="T17" fmla="*/ 384 h 392"/>
                      <a:gd name="T18" fmla="*/ 188 w 393"/>
                      <a:gd name="T19" fmla="*/ 385 h 392"/>
                      <a:gd name="T20" fmla="*/ 191 w 393"/>
                      <a:gd name="T21" fmla="*/ 385 h 392"/>
                      <a:gd name="T22" fmla="*/ 195 w 393"/>
                      <a:gd name="T23" fmla="*/ 383 h 392"/>
                      <a:gd name="T24" fmla="*/ 214 w 393"/>
                      <a:gd name="T25" fmla="*/ 367 h 392"/>
                      <a:gd name="T26" fmla="*/ 233 w 393"/>
                      <a:gd name="T27" fmla="*/ 354 h 392"/>
                      <a:gd name="T28" fmla="*/ 243 w 393"/>
                      <a:gd name="T29" fmla="*/ 350 h 392"/>
                      <a:gd name="T30" fmla="*/ 254 w 393"/>
                      <a:gd name="T31" fmla="*/ 350 h 392"/>
                      <a:gd name="T32" fmla="*/ 266 w 393"/>
                      <a:gd name="T33" fmla="*/ 354 h 392"/>
                      <a:gd name="T34" fmla="*/ 287 w 393"/>
                      <a:gd name="T35" fmla="*/ 369 h 392"/>
                      <a:gd name="T36" fmla="*/ 311 w 393"/>
                      <a:gd name="T37" fmla="*/ 391 h 392"/>
                      <a:gd name="T38" fmla="*/ 322 w 393"/>
                      <a:gd name="T39" fmla="*/ 391 h 392"/>
                      <a:gd name="T40" fmla="*/ 389 w 393"/>
                      <a:gd name="T41" fmla="*/ 328 h 392"/>
                      <a:gd name="T42" fmla="*/ 392 w 393"/>
                      <a:gd name="T43" fmla="*/ 322 h 392"/>
                      <a:gd name="T44" fmla="*/ 393 w 393"/>
                      <a:gd name="T45" fmla="*/ 316 h 392"/>
                      <a:gd name="T46" fmla="*/ 392 w 393"/>
                      <a:gd name="T47" fmla="*/ 311 h 392"/>
                      <a:gd name="T48" fmla="*/ 389 w 393"/>
                      <a:gd name="T49" fmla="*/ 306 h 392"/>
                      <a:gd name="T50" fmla="*/ 86 w 393"/>
                      <a:gd name="T51" fmla="*/ 2 h 392"/>
                      <a:gd name="T52" fmla="*/ 80 w 393"/>
                      <a:gd name="T53" fmla="*/ 0 h 392"/>
                      <a:gd name="T54" fmla="*/ 71 w 393"/>
                      <a:gd name="T55" fmla="*/ 1 h 392"/>
                      <a:gd name="T56" fmla="*/ 5 w 393"/>
                      <a:gd name="T57" fmla="*/ 64 h 392"/>
                      <a:gd name="T58" fmla="*/ 1 w 393"/>
                      <a:gd name="T59" fmla="*/ 69 h 392"/>
                      <a:gd name="T60" fmla="*/ 0 w 393"/>
                      <a:gd name="T61" fmla="*/ 76 h 392"/>
                      <a:gd name="T62" fmla="*/ 1 w 393"/>
                      <a:gd name="T63" fmla="*/ 81 h 392"/>
                      <a:gd name="T64" fmla="*/ 5 w 393"/>
                      <a:gd name="T65" fmla="*/ 86 h 392"/>
                      <a:gd name="T66" fmla="*/ 33 w 393"/>
                      <a:gd name="T67" fmla="*/ 118 h 392"/>
                      <a:gd name="T68" fmla="*/ 40 w 393"/>
                      <a:gd name="T69" fmla="*/ 130 h 392"/>
                      <a:gd name="T70" fmla="*/ 42 w 393"/>
                      <a:gd name="T71" fmla="*/ 140 h 3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393" h="392">
                        <a:moveTo>
                          <a:pt x="42" y="140"/>
                        </a:moveTo>
                        <a:lnTo>
                          <a:pt x="42" y="146"/>
                        </a:lnTo>
                        <a:lnTo>
                          <a:pt x="41" y="151"/>
                        </a:lnTo>
                        <a:lnTo>
                          <a:pt x="38" y="157"/>
                        </a:lnTo>
                        <a:lnTo>
                          <a:pt x="35" y="163"/>
                        </a:lnTo>
                        <a:lnTo>
                          <a:pt x="25" y="176"/>
                        </a:lnTo>
                        <a:lnTo>
                          <a:pt x="10" y="193"/>
                        </a:lnTo>
                        <a:lnTo>
                          <a:pt x="9" y="195"/>
                        </a:lnTo>
                        <a:lnTo>
                          <a:pt x="7" y="198"/>
                        </a:lnTo>
                        <a:lnTo>
                          <a:pt x="7" y="200"/>
                        </a:lnTo>
                        <a:lnTo>
                          <a:pt x="6" y="203"/>
                        </a:lnTo>
                        <a:lnTo>
                          <a:pt x="7" y="206"/>
                        </a:lnTo>
                        <a:lnTo>
                          <a:pt x="7" y="209"/>
                        </a:lnTo>
                        <a:lnTo>
                          <a:pt x="9" y="211"/>
                        </a:lnTo>
                        <a:lnTo>
                          <a:pt x="10" y="214"/>
                        </a:lnTo>
                        <a:lnTo>
                          <a:pt x="176" y="381"/>
                        </a:lnTo>
                        <a:lnTo>
                          <a:pt x="180" y="383"/>
                        </a:lnTo>
                        <a:lnTo>
                          <a:pt x="182" y="384"/>
                        </a:lnTo>
                        <a:lnTo>
                          <a:pt x="184" y="385"/>
                        </a:lnTo>
                        <a:lnTo>
                          <a:pt x="188" y="385"/>
                        </a:lnTo>
                        <a:lnTo>
                          <a:pt x="188" y="385"/>
                        </a:lnTo>
                        <a:lnTo>
                          <a:pt x="191" y="385"/>
                        </a:lnTo>
                        <a:lnTo>
                          <a:pt x="193" y="384"/>
                        </a:lnTo>
                        <a:lnTo>
                          <a:pt x="195" y="383"/>
                        </a:lnTo>
                        <a:lnTo>
                          <a:pt x="198" y="381"/>
                        </a:lnTo>
                        <a:lnTo>
                          <a:pt x="214" y="367"/>
                        </a:lnTo>
                        <a:lnTo>
                          <a:pt x="227" y="357"/>
                        </a:lnTo>
                        <a:lnTo>
                          <a:pt x="233" y="354"/>
                        </a:lnTo>
                        <a:lnTo>
                          <a:pt x="238" y="351"/>
                        </a:lnTo>
                        <a:lnTo>
                          <a:pt x="243" y="350"/>
                        </a:lnTo>
                        <a:lnTo>
                          <a:pt x="249" y="349"/>
                        </a:lnTo>
                        <a:lnTo>
                          <a:pt x="254" y="350"/>
                        </a:lnTo>
                        <a:lnTo>
                          <a:pt x="260" y="351"/>
                        </a:lnTo>
                        <a:lnTo>
                          <a:pt x="266" y="354"/>
                        </a:lnTo>
                        <a:lnTo>
                          <a:pt x="272" y="358"/>
                        </a:lnTo>
                        <a:lnTo>
                          <a:pt x="287" y="369"/>
                        </a:lnTo>
                        <a:lnTo>
                          <a:pt x="305" y="387"/>
                        </a:lnTo>
                        <a:lnTo>
                          <a:pt x="311" y="391"/>
                        </a:lnTo>
                        <a:lnTo>
                          <a:pt x="316" y="392"/>
                        </a:lnTo>
                        <a:lnTo>
                          <a:pt x="322" y="391"/>
                        </a:lnTo>
                        <a:lnTo>
                          <a:pt x="326" y="387"/>
                        </a:lnTo>
                        <a:lnTo>
                          <a:pt x="389" y="328"/>
                        </a:lnTo>
                        <a:lnTo>
                          <a:pt x="391" y="325"/>
                        </a:lnTo>
                        <a:lnTo>
                          <a:pt x="392" y="322"/>
                        </a:lnTo>
                        <a:lnTo>
                          <a:pt x="393" y="320"/>
                        </a:lnTo>
                        <a:lnTo>
                          <a:pt x="393" y="316"/>
                        </a:lnTo>
                        <a:lnTo>
                          <a:pt x="393" y="313"/>
                        </a:lnTo>
                        <a:lnTo>
                          <a:pt x="392" y="311"/>
                        </a:lnTo>
                        <a:lnTo>
                          <a:pt x="391" y="308"/>
                        </a:lnTo>
                        <a:lnTo>
                          <a:pt x="389" y="306"/>
                        </a:lnTo>
                        <a:lnTo>
                          <a:pt x="88" y="5"/>
                        </a:lnTo>
                        <a:lnTo>
                          <a:pt x="86" y="2"/>
                        </a:lnTo>
                        <a:lnTo>
                          <a:pt x="83" y="1"/>
                        </a:lnTo>
                        <a:lnTo>
                          <a:pt x="80" y="0"/>
                        </a:lnTo>
                        <a:lnTo>
                          <a:pt x="77" y="0"/>
                        </a:lnTo>
                        <a:lnTo>
                          <a:pt x="71" y="1"/>
                        </a:lnTo>
                        <a:lnTo>
                          <a:pt x="67" y="5"/>
                        </a:lnTo>
                        <a:lnTo>
                          <a:pt x="5" y="64"/>
                        </a:lnTo>
                        <a:lnTo>
                          <a:pt x="2" y="67"/>
                        </a:lnTo>
                        <a:lnTo>
                          <a:pt x="1" y="69"/>
                        </a:lnTo>
                        <a:lnTo>
                          <a:pt x="0" y="72"/>
                        </a:lnTo>
                        <a:lnTo>
                          <a:pt x="0" y="76"/>
                        </a:lnTo>
                        <a:lnTo>
                          <a:pt x="0" y="78"/>
                        </a:lnTo>
                        <a:lnTo>
                          <a:pt x="1" y="81"/>
                        </a:lnTo>
                        <a:lnTo>
                          <a:pt x="2" y="84"/>
                        </a:lnTo>
                        <a:lnTo>
                          <a:pt x="5" y="86"/>
                        </a:lnTo>
                        <a:lnTo>
                          <a:pt x="20" y="104"/>
                        </a:lnTo>
                        <a:lnTo>
                          <a:pt x="33" y="118"/>
                        </a:lnTo>
                        <a:lnTo>
                          <a:pt x="36" y="124"/>
                        </a:lnTo>
                        <a:lnTo>
                          <a:pt x="40" y="130"/>
                        </a:lnTo>
                        <a:lnTo>
                          <a:pt x="41" y="136"/>
                        </a:lnTo>
                        <a:lnTo>
                          <a:pt x="42" y="140"/>
                        </a:lnTo>
                        <a:lnTo>
                          <a:pt x="42" y="14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/>
                  </a:p>
                </p:txBody>
              </p:sp>
            </p:grpSp>
          </p:grpSp>
        </p:grp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D1CD7CEA-651A-4F6E-8E76-0108FB7478F9}"/>
              </a:ext>
            </a:extLst>
          </p:cNvPr>
          <p:cNvSpPr txBox="1"/>
          <p:nvPr/>
        </p:nvSpPr>
        <p:spPr>
          <a:xfrm>
            <a:off x="931290" y="161756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173A29BD-3BF2-4A94-979A-0B02C7CDF375}"/>
              </a:ext>
            </a:extLst>
          </p:cNvPr>
          <p:cNvSpPr txBox="1"/>
          <p:nvPr/>
        </p:nvSpPr>
        <p:spPr>
          <a:xfrm>
            <a:off x="931290" y="270556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C942E4D-48F1-4A07-9E4C-2A1660193EC1}"/>
              </a:ext>
            </a:extLst>
          </p:cNvPr>
          <p:cNvSpPr txBox="1"/>
          <p:nvPr/>
        </p:nvSpPr>
        <p:spPr>
          <a:xfrm>
            <a:off x="6275626" y="161756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89B0854-66EF-430D-8CD4-72B4380C70F6}"/>
              </a:ext>
            </a:extLst>
          </p:cNvPr>
          <p:cNvSpPr txBox="1"/>
          <p:nvPr/>
        </p:nvSpPr>
        <p:spPr>
          <a:xfrm>
            <a:off x="6275626" y="270556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713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欧美大气商务工作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74403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74403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Business Growth 4">
    <a:dk1>
      <a:srgbClr val="737572"/>
    </a:dk1>
    <a:lt1>
      <a:sysClr val="window" lastClr="FFFFFF"/>
    </a:lt1>
    <a:dk2>
      <a:srgbClr val="445469"/>
    </a:dk2>
    <a:lt2>
      <a:srgbClr val="F6F7FA"/>
    </a:lt2>
    <a:accent1>
      <a:srgbClr val="0D73B2"/>
    </a:accent1>
    <a:accent2>
      <a:srgbClr val="445468"/>
    </a:accent2>
    <a:accent3>
      <a:srgbClr val="33D1AD"/>
    </a:accent3>
    <a:accent4>
      <a:srgbClr val="F19A14"/>
    </a:accent4>
    <a:accent5>
      <a:srgbClr val="91CE55"/>
    </a:accent5>
    <a:accent6>
      <a:srgbClr val="CAC9D0"/>
    </a:accent6>
    <a:hlink>
      <a:srgbClr val="216BA9"/>
    </a:hlink>
    <a:folHlink>
      <a:srgbClr val="1FB18A"/>
    </a:folHlink>
  </a:clrScheme>
  <a:fontScheme name="Custom 1">
    <a:majorFont>
      <a:latin typeface="Lato"/>
      <a:ea typeface=""/>
      <a:cs typeface=""/>
    </a:majorFont>
    <a:minorFont>
      <a:latin typeface="Lato Light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121</TotalTime>
  <Words>1169</Words>
  <Application>Microsoft Office PowerPoint</Application>
  <PresentationFormat>自定义</PresentationFormat>
  <Paragraphs>296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Hiragino Sans GB W3</vt:lpstr>
      <vt:lpstr>Kontrapunkt Bob Bold</vt:lpstr>
      <vt:lpstr>Roboto</vt:lpstr>
      <vt:lpstr>Yuanti SC</vt:lpstr>
      <vt:lpstr>等线</vt:lpstr>
      <vt:lpstr>等线 Light</vt:lpstr>
      <vt:lpstr>华文黑体</vt:lpstr>
      <vt:lpstr>华文细黑</vt:lpstr>
      <vt:lpstr>微软雅黑</vt:lpstr>
      <vt:lpstr>微软雅黑</vt:lpstr>
      <vt:lpstr>Arial</vt:lpstr>
      <vt:lpstr>Calibri</vt:lpstr>
      <vt:lpstr>Calibri Light</vt:lpstr>
      <vt:lpstr>Impact</vt:lpstr>
      <vt:lpstr>Segoe UI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欧美大气商务工作PPT模板</dc:title>
  <dc:creator>樊婷婷</dc:creator>
  <cp:lastModifiedBy>dreamsummit</cp:lastModifiedBy>
  <cp:revision>13</cp:revision>
  <dcterms:created xsi:type="dcterms:W3CDTF">2017-09-11T04:49:59Z</dcterms:created>
  <dcterms:modified xsi:type="dcterms:W3CDTF">2017-12-14T06:06:38Z</dcterms:modified>
</cp:coreProperties>
</file>