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86" r:id="rId3"/>
    <p:sldId id="288" r:id="rId4"/>
    <p:sldId id="260" r:id="rId5"/>
    <p:sldId id="289" r:id="rId6"/>
    <p:sldId id="272" r:id="rId7"/>
    <p:sldId id="290" r:id="rId8"/>
    <p:sldId id="282" r:id="rId9"/>
    <p:sldId id="277" r:id="rId10"/>
    <p:sldId id="275" r:id="rId11"/>
    <p:sldId id="291" r:id="rId12"/>
    <p:sldId id="279" r:id="rId13"/>
    <p:sldId id="278" r:id="rId14"/>
    <p:sldId id="269" r:id="rId15"/>
    <p:sldId id="292" r:id="rId16"/>
    <p:sldId id="276" r:id="rId17"/>
    <p:sldId id="281" r:id="rId18"/>
    <p:sldId id="280" r:id="rId19"/>
    <p:sldId id="29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6372" autoAdjust="0"/>
  </p:normalViewPr>
  <p:slideViewPr>
    <p:cSldViewPr snapToGrid="0" showGuides="1">
      <p:cViewPr varScale="1">
        <p:scale>
          <a:sx n="114" d="100"/>
          <a:sy n="114" d="100"/>
        </p:scale>
        <p:origin x="360" y="138"/>
      </p:cViewPr>
      <p:guideLst>
        <p:guide orient="horz" pos="2137"/>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3F889A-6EDD-4AE8-83F2-62484FC83DB5}" type="datetimeFigureOut">
              <a:rPr lang="zh-CN" altLang="en-US" smtClean="0"/>
              <a:pPr/>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409A48-6AC9-47AE-8F4B-B5C05D303F5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pPr/>
              <a:t>17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8B466A-D7A8-428D-8868-04325B7B2E64}" type="slidenum">
              <a:rPr lang="zh-CN" altLang="en-US" smtClean="0"/>
              <a:pPr/>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10D63-7D56-4687-AC7F-C18CB57CA7D4}" type="slidenum">
              <a:rPr lang="zh-CN" altLang="en-US" smtClean="0"/>
              <a:pPr/>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pPr/>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pPr/>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pPr/>
              <a:t>14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pPr/>
              <a:t>16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FBD4E42-62E2-44AD-BB81-5988228D2A3D}"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92D28D-747D-45EC-AD1D-D64547CB138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C20D414-9D95-4C18-9D4A-8B44F91A608C}"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4D9231-D938-48A9-8844-E22508486F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0D414-9D95-4C18-9D4A-8B44F91A608C}" type="datetimeFigureOut">
              <a:rPr lang="zh-CN" altLang="en-US" smtClean="0"/>
              <a:pPr/>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4D9231-D938-48A9-8844-E22508486F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4.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4.png"/><Relationship Id="rId5" Type="http://schemas.openxmlformats.org/officeDocument/2006/relationships/image" Target="../media/image28.emf"/><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14.pn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15.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t="-1000" b="-1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834484" y="4467658"/>
            <a:ext cx="430887" cy="447894"/>
            <a:chOff x="7077476" y="2846291"/>
            <a:chExt cx="430887" cy="447894"/>
          </a:xfrm>
        </p:grpSpPr>
        <p:pic>
          <p:nvPicPr>
            <p:cNvPr id="5" name="图片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35739" y="2846291"/>
              <a:ext cx="3270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7077476" y="2873498"/>
              <a:ext cx="430887"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FFFFFF"/>
                  </a:solidFill>
                  <a:latin typeface="华文行楷" panose="02010800040101010101" pitchFamily="2" charset="-122"/>
                  <a:ea typeface="华文行楷" panose="02010800040101010101" pitchFamily="2" charset="-122"/>
                </a:rPr>
                <a:t>印</a:t>
              </a:r>
            </a:p>
          </p:txBody>
        </p:sp>
      </p:grpSp>
      <p:sp>
        <p:nvSpPr>
          <p:cNvPr id="7" name="文本框 4"/>
          <p:cNvSpPr txBox="1"/>
          <p:nvPr/>
        </p:nvSpPr>
        <p:spPr>
          <a:xfrm>
            <a:off x="4735349" y="2176685"/>
            <a:ext cx="646331" cy="2398081"/>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dirty="0">
                <a:latin typeface="隶书" panose="02010509060101010101" pitchFamily="49" charset="-122"/>
                <a:ea typeface="隶书" panose="02010509060101010101" pitchFamily="49" charset="-122"/>
              </a:rPr>
              <a:t>点击添加文本信息点击添加文本信息点击添加文本信息点击添加文本信息</a:t>
            </a:r>
          </a:p>
        </p:txBody>
      </p:sp>
      <p:sp>
        <p:nvSpPr>
          <p:cNvPr id="8" name="文本框 5"/>
          <p:cNvSpPr txBox="1"/>
          <p:nvPr/>
        </p:nvSpPr>
        <p:spPr>
          <a:xfrm>
            <a:off x="5225038" y="1912011"/>
            <a:ext cx="2215991" cy="3424977"/>
          </a:xfrm>
          <a:prstGeom prst="rect">
            <a:avLst/>
          </a:prstGeom>
          <a:noFill/>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8800" b="1" dirty="0">
                <a:latin typeface="颜真卿颜体" panose="02010600030101010101" pitchFamily="2" charset="-122"/>
                <a:ea typeface="颜真卿颜体" panose="02010600030101010101" pitchFamily="2" charset="-122"/>
              </a:rPr>
              <a:t>独舟客</a:t>
            </a:r>
          </a:p>
        </p:txBody>
      </p:sp>
      <p:sp>
        <p:nvSpPr>
          <p:cNvPr id="9" name="文本框 7"/>
          <p:cNvSpPr txBox="1"/>
          <p:nvPr/>
        </p:nvSpPr>
        <p:spPr>
          <a:xfrm>
            <a:off x="6699304" y="1997839"/>
            <a:ext cx="830997" cy="269376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lang="zh-CN" altLang="en-US" sz="2800" dirty="0">
                <a:latin typeface="文鼎习字体" panose="020B0602010101010101" pitchFamily="33" charset="-122"/>
                <a:ea typeface="文鼎习字体" panose="020B0602010101010101" pitchFamily="33" charset="-122"/>
              </a:rPr>
              <a:t>唯美中国风</a:t>
            </a:r>
          </a:p>
        </p:txBody>
      </p:sp>
      <p:pic>
        <p:nvPicPr>
          <p:cNvPr id="10" name="图片 9"/>
          <p:cNvPicPr>
            <a:picLocks noChangeAspect="1"/>
          </p:cNvPicPr>
          <p:nvPr/>
        </p:nvPicPr>
        <p:blipFill rotWithShape="1">
          <a:blip r:embed="rId7" cstate="screen"/>
          <a:srcRect/>
          <a:stretch>
            <a:fillRect/>
          </a:stretch>
        </p:blipFill>
        <p:spPr>
          <a:xfrm>
            <a:off x="6096000" y="866120"/>
            <a:ext cx="4161797" cy="3448050"/>
          </a:xfrm>
          <a:prstGeom prst="rect">
            <a:avLst/>
          </a:prstGeom>
        </p:spPr>
      </p:pic>
      <p:pic>
        <p:nvPicPr>
          <p:cNvPr id="11" name="小旭音乐 - 柳桥春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5486400" y="-609600"/>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3000"/>
                            </p:stCondLst>
                            <p:childTnLst>
                              <p:par>
                                <p:cTn id="27" presetID="1" presetClass="mediacall" presetSubtype="0" fill="hold" nodeType="afterEffect">
                                  <p:stCondLst>
                                    <p:cond delay="0"/>
                                  </p:stCondLst>
                                  <p:childTnLst>
                                    <p:cmd type="call" cmd="playFrom(0.0)">
                                      <p:cBhvr>
                                        <p:cTn id="28"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remove" display="0">
                  <p:stCondLst>
                    <p:cond delay="indefinite"/>
                  </p:stCondLst>
                  <p:endCondLst>
                    <p:cond evt="onStopAudio" delay="0">
                      <p:tgtEl>
                        <p:sldTgt/>
                      </p:tgtEl>
                    </p:cond>
                  </p:endCondLst>
                </p:cTn>
                <p:tgtEl>
                  <p:spTgt spid="11"/>
                </p:tgtEl>
              </p:cMediaNode>
            </p:audio>
          </p:childTnLst>
        </p:cTn>
      </p:par>
    </p:tnLst>
    <p:bldLst>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084" y="3198167"/>
            <a:ext cx="10693831" cy="461665"/>
          </a:xfrm>
          <a:prstGeom prst="rect">
            <a:avLst/>
          </a:prstGeom>
          <a:noFill/>
        </p:spPr>
        <p:txBody>
          <a:bodyPr wrap="square" rtlCol="0">
            <a:spAutoFit/>
          </a:bodyPr>
          <a:lstStyle/>
          <a:p>
            <a:pPr algn="ctr"/>
            <a:r>
              <a:rPr lang="en-US" altLang="zh-CN" sz="2400" dirty="0">
                <a:latin typeface="隶书" panose="02010509060101010101" pitchFamily="49" charset="-122"/>
                <a:ea typeface="隶书" panose="02010509060101010101" pitchFamily="49" charset="-122"/>
                <a:cs typeface="+mn-ea"/>
                <a:sym typeface="+mn-lt"/>
              </a:rPr>
              <a:t>——————————————————————————————————</a:t>
            </a:r>
            <a:endParaRPr lang="zh-CN" altLang="en-US" sz="2400" dirty="0">
              <a:latin typeface="隶书" panose="02010509060101010101" pitchFamily="49" charset="-122"/>
              <a:ea typeface="隶书" panose="02010509060101010101" pitchFamily="49" charset="-122"/>
              <a:cs typeface="+mn-ea"/>
              <a:sym typeface="+mn-lt"/>
            </a:endParaRPr>
          </a:p>
        </p:txBody>
      </p:sp>
      <p:pic>
        <p:nvPicPr>
          <p:cNvPr id="13" name="图片 12"/>
          <p:cNvPicPr>
            <a:picLocks noChangeAspect="1"/>
          </p:cNvPicPr>
          <p:nvPr/>
        </p:nvPicPr>
        <p:blipFill>
          <a:blip r:embed="rId3" cstate="print">
            <a:clrChange>
              <a:clrFrom>
                <a:srgbClr val="FFFFFF"/>
              </a:clrFrom>
              <a:clrTo>
                <a:srgbClr val="FFFFFF">
                  <a:alpha val="0"/>
                </a:srgbClr>
              </a:clrTo>
            </a:clrChange>
          </a:blip>
          <a:stretch>
            <a:fillRect/>
          </a:stretch>
        </p:blipFill>
        <p:spPr>
          <a:xfrm>
            <a:off x="1235534" y="3187776"/>
            <a:ext cx="983427" cy="446809"/>
          </a:xfrm>
          <a:prstGeom prst="rect">
            <a:avLst/>
          </a:prstGeom>
        </p:spPr>
      </p:pic>
      <p:pic>
        <p:nvPicPr>
          <p:cNvPr id="15" name="图片 14"/>
          <p:cNvPicPr>
            <a:picLocks noChangeAspect="1"/>
          </p:cNvPicPr>
          <p:nvPr/>
        </p:nvPicPr>
        <p:blipFill>
          <a:blip r:embed="rId3" cstate="print">
            <a:clrChange>
              <a:clrFrom>
                <a:srgbClr val="FFFFFF"/>
              </a:clrFrom>
              <a:clrTo>
                <a:srgbClr val="FFFFFF">
                  <a:alpha val="0"/>
                </a:srgbClr>
              </a:clrTo>
            </a:clrChange>
          </a:blip>
          <a:stretch>
            <a:fillRect/>
          </a:stretch>
        </p:blipFill>
        <p:spPr>
          <a:xfrm>
            <a:off x="7097493" y="3180027"/>
            <a:ext cx="983427" cy="446809"/>
          </a:xfrm>
          <a:prstGeom prst="rect">
            <a:avLst/>
          </a:prstGeom>
        </p:spPr>
      </p:pic>
      <p:pic>
        <p:nvPicPr>
          <p:cNvPr id="17" name="图片 16"/>
          <p:cNvPicPr>
            <a:picLocks noChangeAspect="1"/>
          </p:cNvPicPr>
          <p:nvPr/>
        </p:nvPicPr>
        <p:blipFill>
          <a:blip r:embed="rId3" cstate="print">
            <a:clrChange>
              <a:clrFrom>
                <a:srgbClr val="FFFFFF"/>
              </a:clrFrom>
              <a:clrTo>
                <a:srgbClr val="FFFFFF">
                  <a:alpha val="0"/>
                </a:srgbClr>
              </a:clrTo>
            </a:clrChange>
          </a:blip>
          <a:stretch>
            <a:fillRect/>
          </a:stretch>
        </p:blipFill>
        <p:spPr>
          <a:xfrm rot="11419340">
            <a:off x="4011542" y="3218772"/>
            <a:ext cx="983427" cy="446809"/>
          </a:xfrm>
          <a:prstGeom prst="rect">
            <a:avLst/>
          </a:prstGeom>
        </p:spPr>
      </p:pic>
      <p:pic>
        <p:nvPicPr>
          <p:cNvPr id="19" name="图片 18"/>
          <p:cNvPicPr>
            <a:picLocks noChangeAspect="1"/>
          </p:cNvPicPr>
          <p:nvPr/>
        </p:nvPicPr>
        <p:blipFill>
          <a:blip r:embed="rId3" cstate="print">
            <a:clrChange>
              <a:clrFrom>
                <a:srgbClr val="FFFFFF"/>
              </a:clrFrom>
              <a:clrTo>
                <a:srgbClr val="FFFFFF">
                  <a:alpha val="0"/>
                </a:srgbClr>
              </a:clrTo>
            </a:clrChange>
          </a:blip>
          <a:stretch>
            <a:fillRect/>
          </a:stretch>
        </p:blipFill>
        <p:spPr>
          <a:xfrm rot="11681674">
            <a:off x="9824509" y="3195525"/>
            <a:ext cx="983427" cy="446809"/>
          </a:xfrm>
          <a:prstGeom prst="rect">
            <a:avLst/>
          </a:prstGeom>
        </p:spPr>
      </p:pic>
      <p:grpSp>
        <p:nvGrpSpPr>
          <p:cNvPr id="40" name="组合 39"/>
          <p:cNvGrpSpPr/>
          <p:nvPr/>
        </p:nvGrpSpPr>
        <p:grpSpPr>
          <a:xfrm>
            <a:off x="229369" y="3898754"/>
            <a:ext cx="2995756" cy="1480320"/>
            <a:chOff x="347975" y="1805048"/>
            <a:chExt cx="2802516" cy="1480320"/>
          </a:xfrm>
        </p:grpSpPr>
        <p:sp>
          <p:nvSpPr>
            <p:cNvPr id="41"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42" name="矩形 41"/>
            <p:cNvSpPr/>
            <p:nvPr/>
          </p:nvSpPr>
          <p:spPr>
            <a:xfrm>
              <a:off x="347975" y="2274001"/>
              <a:ext cx="2802516" cy="1011367"/>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43" name="组合 42"/>
          <p:cNvGrpSpPr/>
          <p:nvPr/>
        </p:nvGrpSpPr>
        <p:grpSpPr>
          <a:xfrm>
            <a:off x="6091328" y="3898754"/>
            <a:ext cx="2995756" cy="1530782"/>
            <a:chOff x="347975" y="1805048"/>
            <a:chExt cx="2802516" cy="1530782"/>
          </a:xfrm>
        </p:grpSpPr>
        <p:sp>
          <p:nvSpPr>
            <p:cNvPr id="44"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45" name="矩形 44"/>
            <p:cNvSpPr/>
            <p:nvPr/>
          </p:nvSpPr>
          <p:spPr>
            <a:xfrm>
              <a:off x="347975" y="2274001"/>
              <a:ext cx="2802516" cy="1061829"/>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46" name="组合 45"/>
          <p:cNvGrpSpPr/>
          <p:nvPr/>
        </p:nvGrpSpPr>
        <p:grpSpPr>
          <a:xfrm>
            <a:off x="3095572" y="1616249"/>
            <a:ext cx="2995756" cy="1530782"/>
            <a:chOff x="347975" y="1805048"/>
            <a:chExt cx="2802516" cy="1530782"/>
          </a:xfrm>
        </p:grpSpPr>
        <p:sp>
          <p:nvSpPr>
            <p:cNvPr id="47"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48" name="矩形 47"/>
            <p:cNvSpPr/>
            <p:nvPr/>
          </p:nvSpPr>
          <p:spPr>
            <a:xfrm>
              <a:off x="347975" y="2274001"/>
              <a:ext cx="2802516" cy="1061829"/>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49" name="组合 48"/>
          <p:cNvGrpSpPr/>
          <p:nvPr/>
        </p:nvGrpSpPr>
        <p:grpSpPr>
          <a:xfrm>
            <a:off x="8957531" y="1616249"/>
            <a:ext cx="2995756" cy="1530782"/>
            <a:chOff x="347975" y="1805048"/>
            <a:chExt cx="2802516" cy="1530782"/>
          </a:xfrm>
        </p:grpSpPr>
        <p:sp>
          <p:nvSpPr>
            <p:cNvPr id="50"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51" name="矩形 50"/>
            <p:cNvSpPr/>
            <p:nvPr/>
          </p:nvSpPr>
          <p:spPr>
            <a:xfrm>
              <a:off x="347975" y="2274001"/>
              <a:ext cx="2802516" cy="1061829"/>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21" name="矩形 20"/>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31"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90"/>
                                          </p:val>
                                        </p:tav>
                                        <p:tav tm="100000">
                                          <p:val>
                                            <p:fltVal val="0"/>
                                          </p:val>
                                        </p:tav>
                                      </p:tavLst>
                                    </p:anim>
                                    <p:animEffect transition="in" filter="fade">
                                      <p:cBhvr>
                                        <p:cTn id="14" dur="500"/>
                                        <p:tgtEl>
                                          <p:spTgt spid="13"/>
                                        </p:tgtEl>
                                      </p:cBhvr>
                                    </p:animEffect>
                                  </p:childTnLst>
                                </p:cTn>
                              </p:par>
                            </p:childTnLst>
                          </p:cTn>
                        </p:par>
                        <p:par>
                          <p:cTn id="15" fill="hold">
                            <p:stCondLst>
                              <p:cond delay="2000"/>
                            </p:stCondLst>
                            <p:childTnLst>
                              <p:par>
                                <p:cTn id="16" presetID="31"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 calcmode="lin" valueType="num">
                                      <p:cBhvr>
                                        <p:cTn id="20" dur="500" fill="hold"/>
                                        <p:tgtEl>
                                          <p:spTgt spid="17"/>
                                        </p:tgtEl>
                                        <p:attrNameLst>
                                          <p:attrName>style.rotation</p:attrName>
                                        </p:attrNameLst>
                                      </p:cBhvr>
                                      <p:tavLst>
                                        <p:tav tm="0">
                                          <p:val>
                                            <p:fltVal val="90"/>
                                          </p:val>
                                        </p:tav>
                                        <p:tav tm="100000">
                                          <p:val>
                                            <p:fltVal val="0"/>
                                          </p:val>
                                        </p:tav>
                                      </p:tavLst>
                                    </p:anim>
                                    <p:animEffect transition="in" filter="fade">
                                      <p:cBhvr>
                                        <p:cTn id="21" dur="500"/>
                                        <p:tgtEl>
                                          <p:spTgt spid="17"/>
                                        </p:tgtEl>
                                      </p:cBhvr>
                                    </p:animEffect>
                                  </p:childTnLst>
                                </p:cTn>
                              </p:par>
                            </p:childTnLst>
                          </p:cTn>
                        </p:par>
                        <p:par>
                          <p:cTn id="22" fill="hold">
                            <p:stCondLst>
                              <p:cond delay="2500"/>
                            </p:stCondLst>
                            <p:childTnLst>
                              <p:par>
                                <p:cTn id="23" presetID="31"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90"/>
                                          </p:val>
                                        </p:tav>
                                        <p:tav tm="100000">
                                          <p:val>
                                            <p:fltVal val="0"/>
                                          </p:val>
                                        </p:tav>
                                      </p:tavLst>
                                    </p:anim>
                                    <p:animEffect transition="in" filter="fade">
                                      <p:cBhvr>
                                        <p:cTn id="28" dur="500"/>
                                        <p:tgtEl>
                                          <p:spTgt spid="15"/>
                                        </p:tgtEl>
                                      </p:cBhvr>
                                    </p:animEffect>
                                  </p:childTnLst>
                                </p:cTn>
                              </p:par>
                            </p:childTnLst>
                          </p:cTn>
                        </p:par>
                        <p:par>
                          <p:cTn id="29" fill="hold">
                            <p:stCondLst>
                              <p:cond delay="3000"/>
                            </p:stCondLst>
                            <p:childTnLst>
                              <p:par>
                                <p:cTn id="30" presetID="31"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style.rotation</p:attrName>
                                        </p:attrNameLst>
                                      </p:cBhvr>
                                      <p:tavLst>
                                        <p:tav tm="0">
                                          <p:val>
                                            <p:fltVal val="90"/>
                                          </p:val>
                                        </p:tav>
                                        <p:tav tm="100000">
                                          <p:val>
                                            <p:fltVal val="0"/>
                                          </p:val>
                                        </p:tav>
                                      </p:tavLst>
                                    </p:anim>
                                    <p:animEffect transition="in" filter="fade">
                                      <p:cBhvr>
                                        <p:cTn id="35" dur="500"/>
                                        <p:tgtEl>
                                          <p:spTgt spid="19"/>
                                        </p:tgtEl>
                                      </p:cBhvr>
                                    </p:animEffect>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42" presetClass="entr" presetSubtype="0"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anim calcmode="lin" valueType="num">
                                      <p:cBhvr>
                                        <p:cTn id="52" dur="1000" fill="hold"/>
                                        <p:tgtEl>
                                          <p:spTgt spid="43"/>
                                        </p:tgtEl>
                                        <p:attrNameLst>
                                          <p:attrName>ppt_x</p:attrName>
                                        </p:attrNameLst>
                                      </p:cBhvr>
                                      <p:tavLst>
                                        <p:tav tm="0">
                                          <p:val>
                                            <p:strVal val="#ppt_x"/>
                                          </p:val>
                                        </p:tav>
                                        <p:tav tm="100000">
                                          <p:val>
                                            <p:strVal val="#ppt_x"/>
                                          </p:val>
                                        </p:tav>
                                      </p:tavLst>
                                    </p:anim>
                                    <p:anim calcmode="lin" valueType="num">
                                      <p:cBhvr>
                                        <p:cTn id="53" dur="1000" fill="hold"/>
                                        <p:tgtEl>
                                          <p:spTgt spid="43"/>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42" presetClass="entr" presetSubtype="0"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1000"/>
                                        <p:tgtEl>
                                          <p:spTgt spid="49"/>
                                        </p:tgtEl>
                                      </p:cBhvr>
                                    </p:animEffect>
                                    <p:anim calcmode="lin" valueType="num">
                                      <p:cBhvr>
                                        <p:cTn id="58" dur="1000" fill="hold"/>
                                        <p:tgtEl>
                                          <p:spTgt spid="49"/>
                                        </p:tgtEl>
                                        <p:attrNameLst>
                                          <p:attrName>ppt_x</p:attrName>
                                        </p:attrNameLst>
                                      </p:cBhvr>
                                      <p:tavLst>
                                        <p:tav tm="0">
                                          <p:val>
                                            <p:strVal val="#ppt_x"/>
                                          </p:val>
                                        </p:tav>
                                        <p:tav tm="100000">
                                          <p:val>
                                            <p:strVal val="#ppt_x"/>
                                          </p:val>
                                        </p:tav>
                                      </p:tavLst>
                                    </p:anim>
                                    <p:anim calcmode="lin" valueType="num">
                                      <p:cBhvr>
                                        <p:cTn id="5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a:off x="6096000" y="866120"/>
            <a:ext cx="4161797" cy="3448050"/>
          </a:xfrm>
          <a:prstGeom prst="rect">
            <a:avLst/>
          </a:prstGeom>
        </p:spPr>
      </p:pic>
      <p:sp>
        <p:nvSpPr>
          <p:cNvPr id="11" name="矩形 10"/>
          <p:cNvSpPr/>
          <p:nvPr/>
        </p:nvSpPr>
        <p:spPr>
          <a:xfrm>
            <a:off x="3435323" y="3028456"/>
            <a:ext cx="4590171" cy="1015663"/>
          </a:xfrm>
          <a:prstGeom prst="rect">
            <a:avLst/>
          </a:prstGeom>
        </p:spPr>
        <p:txBody>
          <a:bodyPr wrap="square">
            <a:spAutoFit/>
          </a:bodyPr>
          <a:lstStyle/>
          <a:p>
            <a:pPr algn="ctr"/>
            <a:r>
              <a:rPr lang="zh-CN" altLang="en-US" sz="6000" dirty="0">
                <a:latin typeface="华文行楷" panose="02010800040101010101" pitchFamily="2" charset="-122"/>
                <a:ea typeface="华文行楷" panose="02010800040101010101" pitchFamily="2" charset="-122"/>
              </a:rPr>
              <a:t>第三章内容</a:t>
            </a:r>
          </a:p>
        </p:txBody>
      </p:sp>
      <p:sp>
        <p:nvSpPr>
          <p:cNvPr id="12" name="矩形 11"/>
          <p:cNvSpPr/>
          <p:nvPr/>
        </p:nvSpPr>
        <p:spPr>
          <a:xfrm>
            <a:off x="5183561" y="3842025"/>
            <a:ext cx="2968665" cy="461665"/>
          </a:xfrm>
          <a:prstGeom prst="rect">
            <a:avLst/>
          </a:prstGeom>
        </p:spPr>
        <p:txBody>
          <a:bodyPr wrap="square">
            <a:spAutoFit/>
          </a:bodyPr>
          <a:lstStyle/>
          <a:p>
            <a:r>
              <a:rPr lang="zh-CN" altLang="en-US" sz="2400" spc="-400" dirty="0">
                <a:latin typeface="隶书" panose="02010509060101010101" pitchFamily="49" charset="-122"/>
                <a:ea typeface="隶书" panose="02010509060101010101" pitchFamily="49" charset="-122"/>
              </a:rPr>
              <a:t>单击此处添加描述文字</a:t>
            </a:r>
          </a:p>
        </p:txBody>
      </p:sp>
      <p:pic>
        <p:nvPicPr>
          <p:cNvPr id="13"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501704">
            <a:off x="2709158" y="1939110"/>
            <a:ext cx="2925584" cy="27057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750" fill="hold"/>
                                        <p:tgtEl>
                                          <p:spTgt spid="11"/>
                                        </p:tgtEl>
                                        <p:attrNameLst>
                                          <p:attrName>ppt_w</p:attrName>
                                        </p:attrNameLst>
                                      </p:cBhvr>
                                      <p:tavLst>
                                        <p:tav tm="0">
                                          <p:val>
                                            <p:fltVal val="0"/>
                                          </p:val>
                                        </p:tav>
                                        <p:tav tm="100000">
                                          <p:val>
                                            <p:strVal val="#ppt_w"/>
                                          </p:val>
                                        </p:tav>
                                      </p:tavLst>
                                    </p:anim>
                                    <p:anim calcmode="lin" valueType="num">
                                      <p:cBhvr>
                                        <p:cTn id="15" dur="750" fill="hold"/>
                                        <p:tgtEl>
                                          <p:spTgt spid="11"/>
                                        </p:tgtEl>
                                        <p:attrNameLst>
                                          <p:attrName>ppt_h</p:attrName>
                                        </p:attrNameLst>
                                      </p:cBhvr>
                                      <p:tavLst>
                                        <p:tav tm="0">
                                          <p:val>
                                            <p:fltVal val="0"/>
                                          </p:val>
                                        </p:tav>
                                        <p:tav tm="100000">
                                          <p:val>
                                            <p:strVal val="#ppt_h"/>
                                          </p:val>
                                        </p:tav>
                                      </p:tavLst>
                                    </p:anim>
                                    <p:animEffect transition="in" filter="fade">
                                      <p:cBhvr>
                                        <p:cTn id="16" dur="750"/>
                                        <p:tgtEl>
                                          <p:spTgt spid="11"/>
                                        </p:tgtEl>
                                      </p:cBhvr>
                                    </p:animEffect>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25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585519" y="1680703"/>
            <a:ext cx="6235816" cy="1476872"/>
            <a:chOff x="1585519" y="1680703"/>
            <a:chExt cx="6235816" cy="1476872"/>
          </a:xfrm>
        </p:grpSpPr>
        <p:grpSp>
          <p:nvGrpSpPr>
            <p:cNvPr id="2" name="组合 1"/>
            <p:cNvGrpSpPr/>
            <p:nvPr/>
          </p:nvGrpSpPr>
          <p:grpSpPr>
            <a:xfrm>
              <a:off x="1585519" y="1680703"/>
              <a:ext cx="1398553" cy="1476872"/>
              <a:chOff x="4722832" y="1085503"/>
              <a:chExt cx="1095906" cy="1119458"/>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2832" y="1085503"/>
                <a:ext cx="1095906" cy="1119458"/>
              </a:xfrm>
              <a:prstGeom prst="rect">
                <a:avLst/>
              </a:prstGeom>
            </p:spPr>
          </p:pic>
          <p:sp>
            <p:nvSpPr>
              <p:cNvPr id="4" name="TextBox 20"/>
              <p:cNvSpPr txBox="1"/>
              <p:nvPr/>
            </p:nvSpPr>
            <p:spPr>
              <a:xfrm>
                <a:off x="4788024" y="1310351"/>
                <a:ext cx="864096" cy="536572"/>
              </a:xfrm>
              <a:prstGeom prst="rect">
                <a:avLst/>
              </a:prstGeom>
              <a:noFill/>
            </p:spPr>
            <p:txBody>
              <a:bodyPr wrap="square" rtlCol="0">
                <a:spAutoFit/>
              </a:bodyPr>
              <a:lstStyle/>
              <a:p>
                <a:pPr algn="ctr"/>
                <a:r>
                  <a:rPr lang="zh-CN" altLang="en-US" sz="4000" b="1" dirty="0">
                    <a:solidFill>
                      <a:schemeClr val="bg1"/>
                    </a:solidFill>
                    <a:latin typeface="隶书" panose="02010509060101010101" pitchFamily="49" charset="-122"/>
                    <a:ea typeface="微软简标宋" pitchFamily="2" charset="-122"/>
                  </a:rPr>
                  <a:t>壹</a:t>
                </a:r>
              </a:p>
            </p:txBody>
          </p:sp>
        </p:grpSp>
        <p:sp>
          <p:nvSpPr>
            <p:cNvPr id="11" name="TextBox 28"/>
            <p:cNvSpPr txBox="1"/>
            <p:nvPr/>
          </p:nvSpPr>
          <p:spPr>
            <a:xfrm>
              <a:off x="3293991" y="2013135"/>
              <a:ext cx="4527344" cy="880049"/>
            </a:xfrm>
            <a:prstGeom prst="rect">
              <a:avLst/>
            </a:prstGeom>
            <a:noFill/>
          </p:spPr>
          <p:txBody>
            <a:bodyPr wrap="square" rtlCol="0">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a:t>
              </a:r>
            </a:p>
          </p:txBody>
        </p:sp>
      </p:grpSp>
      <p:grpSp>
        <p:nvGrpSpPr>
          <p:cNvPr id="15" name="组合 14"/>
          <p:cNvGrpSpPr/>
          <p:nvPr/>
        </p:nvGrpSpPr>
        <p:grpSpPr>
          <a:xfrm>
            <a:off x="1585518" y="3156146"/>
            <a:ext cx="6235817" cy="1530306"/>
            <a:chOff x="1585518" y="3156146"/>
            <a:chExt cx="6235817" cy="1530306"/>
          </a:xfrm>
        </p:grpSpPr>
        <p:grpSp>
          <p:nvGrpSpPr>
            <p:cNvPr id="5" name="组合 4"/>
            <p:cNvGrpSpPr/>
            <p:nvPr/>
          </p:nvGrpSpPr>
          <p:grpSpPr>
            <a:xfrm>
              <a:off x="1585518" y="3156146"/>
              <a:ext cx="1398553" cy="1530306"/>
              <a:chOff x="4638968" y="2349926"/>
              <a:chExt cx="1179771" cy="1205126"/>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38968" y="2349926"/>
                <a:ext cx="1179771" cy="1205126"/>
              </a:xfrm>
              <a:prstGeom prst="rect">
                <a:avLst/>
              </a:prstGeom>
            </p:spPr>
          </p:pic>
          <p:sp>
            <p:nvSpPr>
              <p:cNvPr id="7" name="TextBox 24"/>
              <p:cNvSpPr txBox="1"/>
              <p:nvPr/>
            </p:nvSpPr>
            <p:spPr>
              <a:xfrm>
                <a:off x="4796806" y="2575878"/>
                <a:ext cx="864096" cy="536572"/>
              </a:xfrm>
              <a:prstGeom prst="rect">
                <a:avLst/>
              </a:prstGeom>
              <a:noFill/>
            </p:spPr>
            <p:txBody>
              <a:bodyPr wrap="square" rtlCol="0">
                <a:spAutoFit/>
              </a:bodyPr>
              <a:lstStyle/>
              <a:p>
                <a:pPr algn="ctr"/>
                <a:r>
                  <a:rPr lang="zh-CN" altLang="en-US" sz="4000" b="1" dirty="0">
                    <a:solidFill>
                      <a:schemeClr val="bg1"/>
                    </a:solidFill>
                    <a:latin typeface="隶书" panose="02010509060101010101" pitchFamily="49" charset="-122"/>
                    <a:ea typeface="微软简标宋" pitchFamily="2" charset="-122"/>
                  </a:rPr>
                  <a:t>贰</a:t>
                </a:r>
              </a:p>
            </p:txBody>
          </p:sp>
        </p:grpSp>
        <p:sp>
          <p:nvSpPr>
            <p:cNvPr id="12" name="TextBox 29"/>
            <p:cNvSpPr txBox="1"/>
            <p:nvPr/>
          </p:nvSpPr>
          <p:spPr>
            <a:xfrm>
              <a:off x="3293991" y="3443067"/>
              <a:ext cx="4527344" cy="326051"/>
            </a:xfrm>
            <a:prstGeom prst="rect">
              <a:avLst/>
            </a:prstGeom>
            <a:noFill/>
          </p:spPr>
          <p:txBody>
            <a:bodyPr wrap="square" rtlCol="0">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a:t>
              </a:r>
              <a:r>
                <a:rPr lang="en-US" altLang="zh-CN" sz="1200" dirty="0">
                  <a:latin typeface="隶书" panose="02010509060101010101" pitchFamily="49" charset="-122"/>
                  <a:ea typeface="隶书" panose="02010509060101010101" pitchFamily="49" charset="-122"/>
                </a:rPr>
                <a:t>[-</a:t>
              </a:r>
              <a:r>
                <a:rPr lang="zh-CN" altLang="en-US" sz="1200" dirty="0">
                  <a:latin typeface="隶书" panose="02010509060101010101" pitchFamily="49" charset="-122"/>
                  <a:ea typeface="隶书" panose="02010509060101010101" pitchFamily="49" charset="-122"/>
                </a:rPr>
                <a:t>婷婷</a:t>
              </a:r>
              <a:r>
                <a:rPr lang="en-US" altLang="zh-CN" sz="1200" dirty="0">
                  <a:latin typeface="隶书" panose="02010509060101010101" pitchFamily="49" charset="-122"/>
                  <a:ea typeface="隶书" panose="02010509060101010101" pitchFamily="49" charset="-122"/>
                </a:rPr>
                <a:t>]</a:t>
              </a:r>
              <a:r>
                <a:rPr lang="zh-CN" altLang="en-US" sz="1200" dirty="0">
                  <a:latin typeface="隶书" panose="02010509060101010101" pitchFamily="49" charset="-122"/>
                  <a:ea typeface="隶书" panose="02010509060101010101" pitchFamily="49" charset="-122"/>
                </a:rPr>
                <a:t>旗舰店</a:t>
              </a:r>
              <a:r>
                <a:rPr lang="en-US" altLang="zh-CN" sz="1200" dirty="0">
                  <a:latin typeface="隶书" panose="02010509060101010101" pitchFamily="49" charset="-122"/>
                  <a:ea typeface="隶书" panose="02010509060101010101" pitchFamily="49" charset="-122"/>
                </a:rPr>
                <a:t>https://[-</a:t>
              </a:r>
              <a:r>
                <a:rPr lang="zh-CN" altLang="en-US" sz="1200" dirty="0">
                  <a:latin typeface="隶书" panose="02010509060101010101" pitchFamily="49" charset="-122"/>
                  <a:ea typeface="隶书" panose="02010509060101010101" pitchFamily="49" charset="-122"/>
                </a:rPr>
                <a:t>婷婷</a:t>
              </a:r>
              <a:r>
                <a:rPr lang="en-US" altLang="zh-CN" sz="1200" dirty="0">
                  <a:latin typeface="隶书" panose="02010509060101010101" pitchFamily="49" charset="-122"/>
                  <a:ea typeface="隶书" panose="02010509060101010101" pitchFamily="49" charset="-122"/>
                </a:rPr>
                <a:t>]</a:t>
              </a:r>
              <a:r>
                <a:rPr lang="zh-CN" altLang="en-US" sz="1200" dirty="0">
                  <a:latin typeface="隶书" panose="02010509060101010101" pitchFamily="49" charset="-122"/>
                  <a:ea typeface="隶书" panose="02010509060101010101" pitchFamily="49" charset="-122"/>
                </a:rPr>
                <a:t>本信息</a:t>
              </a:r>
            </a:p>
          </p:txBody>
        </p:sp>
      </p:grpSp>
      <p:grpSp>
        <p:nvGrpSpPr>
          <p:cNvPr id="22" name="组合 21"/>
          <p:cNvGrpSpPr/>
          <p:nvPr/>
        </p:nvGrpSpPr>
        <p:grpSpPr>
          <a:xfrm>
            <a:off x="1484851" y="4686452"/>
            <a:ext cx="6336484" cy="1475443"/>
            <a:chOff x="1484851" y="4686452"/>
            <a:chExt cx="6336484" cy="1475443"/>
          </a:xfrm>
        </p:grpSpPr>
        <p:grpSp>
          <p:nvGrpSpPr>
            <p:cNvPr id="8" name="组合 7"/>
            <p:cNvGrpSpPr/>
            <p:nvPr/>
          </p:nvGrpSpPr>
          <p:grpSpPr>
            <a:xfrm>
              <a:off x="1484851" y="4686452"/>
              <a:ext cx="1499220" cy="1475443"/>
              <a:chOff x="4638967" y="3598872"/>
              <a:chExt cx="1179771" cy="1205126"/>
            </a:xfrm>
          </p:grpSpPr>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38967" y="3598872"/>
                <a:ext cx="1179771" cy="1205126"/>
              </a:xfrm>
              <a:prstGeom prst="rect">
                <a:avLst/>
              </a:prstGeom>
            </p:spPr>
          </p:pic>
          <p:sp>
            <p:nvSpPr>
              <p:cNvPr id="10" name="TextBox 27"/>
              <p:cNvSpPr txBox="1"/>
              <p:nvPr/>
            </p:nvSpPr>
            <p:spPr>
              <a:xfrm>
                <a:off x="4788024" y="3856815"/>
                <a:ext cx="864096" cy="536572"/>
              </a:xfrm>
              <a:prstGeom prst="rect">
                <a:avLst/>
              </a:prstGeom>
              <a:noFill/>
            </p:spPr>
            <p:txBody>
              <a:bodyPr wrap="square" rtlCol="0">
                <a:spAutoFit/>
              </a:bodyPr>
              <a:lstStyle/>
              <a:p>
                <a:pPr algn="ctr"/>
                <a:r>
                  <a:rPr lang="zh-CN" altLang="en-US" sz="4000" b="1" dirty="0">
                    <a:solidFill>
                      <a:schemeClr val="bg1"/>
                    </a:solidFill>
                    <a:latin typeface="隶书" panose="02010509060101010101" pitchFamily="49" charset="-122"/>
                    <a:ea typeface="微软简标宋" pitchFamily="2" charset="-122"/>
                  </a:rPr>
                  <a:t>叁</a:t>
                </a:r>
              </a:p>
            </p:txBody>
          </p:sp>
        </p:grpSp>
        <p:sp>
          <p:nvSpPr>
            <p:cNvPr id="13" name="TextBox 30"/>
            <p:cNvSpPr txBox="1"/>
            <p:nvPr/>
          </p:nvSpPr>
          <p:spPr>
            <a:xfrm>
              <a:off x="3293991" y="5140248"/>
              <a:ext cx="4527344" cy="880049"/>
            </a:xfrm>
            <a:prstGeom prst="rect">
              <a:avLst/>
            </a:prstGeom>
            <a:noFill/>
          </p:spPr>
          <p:txBody>
            <a:bodyPr wrap="square" rtlCol="0">
              <a:spAutoFit/>
            </a:body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a:t>
              </a:r>
            </a:p>
          </p:txBody>
        </p:sp>
      </p:gr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96424" y="844038"/>
            <a:ext cx="5628464" cy="5220401"/>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8" name="矩形 17"/>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4"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2"/>
          <p:cNvSpPr txBox="1">
            <a:spLocks noChangeArrowheads="1"/>
          </p:cNvSpPr>
          <p:nvPr/>
        </p:nvSpPr>
        <p:spPr bwMode="auto">
          <a:xfrm>
            <a:off x="1196108" y="1664544"/>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汉仪尚巍手书W" panose="00020600040101010101" pitchFamily="18" charset="-122"/>
                <a:ea typeface="汉仪尚巍手书W" panose="00020600040101010101" pitchFamily="18" charset="-122"/>
              </a:rPr>
              <a:t>此处</a:t>
            </a:r>
            <a:r>
              <a:rPr lang="zh-CN" altLang="zh-CN" sz="2800" b="1" dirty="0">
                <a:latin typeface="汉仪尚巍手书W" panose="00020600040101010101" pitchFamily="18" charset="-122"/>
                <a:ea typeface="汉仪尚巍手书W" panose="00020600040101010101" pitchFamily="18" charset="-122"/>
              </a:rPr>
              <a:t>添加标题</a:t>
            </a: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04664" y="4130997"/>
            <a:ext cx="4187336" cy="2727003"/>
          </a:xfrm>
          <a:prstGeom prst="rect">
            <a:avLst/>
          </a:prstGeom>
        </p:spPr>
      </p:pic>
      <p:grpSp>
        <p:nvGrpSpPr>
          <p:cNvPr id="2" name="组合 1"/>
          <p:cNvGrpSpPr/>
          <p:nvPr/>
        </p:nvGrpSpPr>
        <p:grpSpPr>
          <a:xfrm>
            <a:off x="1096182" y="2504153"/>
            <a:ext cx="8152593" cy="1200329"/>
            <a:chOff x="1096182" y="2504153"/>
            <a:chExt cx="8152593" cy="1200329"/>
          </a:xfrm>
        </p:grpSpPr>
        <p:sp>
          <p:nvSpPr>
            <p:cNvPr id="3" name="文本框 26"/>
            <p:cNvSpPr txBox="1">
              <a:spLocks noChangeArrowheads="1"/>
            </p:cNvSpPr>
            <p:nvPr/>
          </p:nvSpPr>
          <p:spPr bwMode="auto">
            <a:xfrm>
              <a:off x="1815235" y="2504153"/>
              <a:ext cx="74335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 点击添加文本信息点击添加文本信息点击添加文本信息</a:t>
              </a:r>
            </a:p>
            <a:p>
              <a:pPr>
                <a:lnSpc>
                  <a:spcPct val="150000"/>
                </a:lnSpc>
              </a:pPr>
              <a:endParaRPr lang="zh-CN" altLang="en-US" sz="1200" dirty="0">
                <a:latin typeface="隶书" panose="02010509060101010101" pitchFamily="49" charset="-122"/>
                <a:ea typeface="隶书" panose="02010509060101010101" pitchFamily="49" charset="-122"/>
              </a:endParaRPr>
            </a:p>
          </p:txBody>
        </p:sp>
        <p:pic>
          <p:nvPicPr>
            <p:cNvPr id="5" name="Picture 3"/>
            <p:cNvPicPr>
              <a:picLocks noChangeAspect="1" noChangeArrowheads="1"/>
            </p:cNvPicPr>
            <p:nvPr/>
          </p:nvPicPr>
          <p:blipFill>
            <a:blip r:embed="rId5" cstate="print"/>
            <a:srcRect/>
            <a:stretch>
              <a:fillRect/>
            </a:stretch>
          </p:blipFill>
          <p:spPr bwMode="auto">
            <a:xfrm>
              <a:off x="1096182" y="2514139"/>
              <a:ext cx="840788" cy="100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1196108" y="3849462"/>
            <a:ext cx="8152593" cy="1200329"/>
            <a:chOff x="1096182" y="2504153"/>
            <a:chExt cx="8152593" cy="1200329"/>
          </a:xfrm>
        </p:grpSpPr>
        <p:sp>
          <p:nvSpPr>
            <p:cNvPr id="8" name="文本框 26"/>
            <p:cNvSpPr txBox="1">
              <a:spLocks noChangeArrowheads="1"/>
            </p:cNvSpPr>
            <p:nvPr/>
          </p:nvSpPr>
          <p:spPr bwMode="auto">
            <a:xfrm>
              <a:off x="1815235" y="2504153"/>
              <a:ext cx="74335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 点击添加文本信息点击添加文本信息点击添加文本信息</a:t>
              </a:r>
            </a:p>
            <a:p>
              <a:pPr>
                <a:lnSpc>
                  <a:spcPct val="150000"/>
                </a:lnSpc>
              </a:pPr>
              <a:endParaRPr lang="zh-CN" altLang="en-US" sz="1200" dirty="0">
                <a:latin typeface="隶书" panose="02010509060101010101" pitchFamily="49" charset="-122"/>
                <a:ea typeface="隶书" panose="02010509060101010101" pitchFamily="49" charset="-122"/>
              </a:endParaRPr>
            </a:p>
          </p:txBody>
        </p:sp>
        <p:pic>
          <p:nvPicPr>
            <p:cNvPr id="9" name="Picture 3"/>
            <p:cNvPicPr>
              <a:picLocks noChangeAspect="1" noChangeArrowheads="1"/>
            </p:cNvPicPr>
            <p:nvPr/>
          </p:nvPicPr>
          <p:blipFill>
            <a:blip r:embed="rId5" cstate="print"/>
            <a:srcRect/>
            <a:stretch>
              <a:fillRect/>
            </a:stretch>
          </p:blipFill>
          <p:spPr bwMode="auto">
            <a:xfrm>
              <a:off x="1096182" y="2514139"/>
              <a:ext cx="840788" cy="100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1" name="矩形 10"/>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38" name="矩形 37"/>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grpSp>
        <p:nvGrpSpPr>
          <p:cNvPr id="8" name="组合 7"/>
          <p:cNvGrpSpPr/>
          <p:nvPr/>
        </p:nvGrpSpPr>
        <p:grpSpPr>
          <a:xfrm>
            <a:off x="1163091" y="1411288"/>
            <a:ext cx="2468067" cy="2432485"/>
            <a:chOff x="1163091" y="1411288"/>
            <a:chExt cx="2468067" cy="2432485"/>
          </a:xfrm>
        </p:grpSpPr>
        <p:grpSp>
          <p:nvGrpSpPr>
            <p:cNvPr id="29711" name="组合 4"/>
            <p:cNvGrpSpPr/>
            <p:nvPr/>
          </p:nvGrpSpPr>
          <p:grpSpPr bwMode="auto">
            <a:xfrm>
              <a:off x="1701799" y="1411288"/>
              <a:ext cx="1390650" cy="1338262"/>
              <a:chOff x="1702505" y="1411717"/>
              <a:chExt cx="1390230" cy="1337479"/>
            </a:xfrm>
          </p:grpSpPr>
          <p:pic>
            <p:nvPicPr>
              <p:cNvPr id="29725" name="图片 8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2505" y="1411717"/>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6" name="文本框 1"/>
              <p:cNvSpPr txBox="1">
                <a:spLocks noChangeArrowheads="1"/>
              </p:cNvSpPr>
              <p:nvPr/>
            </p:nvSpPr>
            <p:spPr bwMode="auto">
              <a:xfrm>
                <a:off x="1985232" y="1664959"/>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dirty="0">
                    <a:solidFill>
                      <a:schemeClr val="bg1"/>
                    </a:solidFill>
                    <a:latin typeface="隶书" panose="02010509060101010101" pitchFamily="49" charset="-122"/>
                    <a:ea typeface="隶书" panose="02010509060101010101" pitchFamily="49" charset="-122"/>
                  </a:rPr>
                  <a:t>壹</a:t>
                </a:r>
              </a:p>
            </p:txBody>
          </p:sp>
        </p:grpSp>
        <p:grpSp>
          <p:nvGrpSpPr>
            <p:cNvPr id="39" name="组合 38"/>
            <p:cNvGrpSpPr/>
            <p:nvPr/>
          </p:nvGrpSpPr>
          <p:grpSpPr>
            <a:xfrm>
              <a:off x="1163091" y="2749550"/>
              <a:ext cx="2468067" cy="1094223"/>
              <a:chOff x="594800" y="1805048"/>
              <a:chExt cx="2308865" cy="1094223"/>
            </a:xfrm>
          </p:grpSpPr>
          <p:sp>
            <p:nvSpPr>
              <p:cNvPr id="40"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41" name="矩形 40"/>
              <p:cNvSpPr/>
              <p:nvPr/>
            </p:nvSpPr>
            <p:spPr>
              <a:xfrm>
                <a:off x="594800" y="2160607"/>
                <a:ext cx="2308865" cy="738664"/>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p>
            </p:txBody>
          </p:sp>
        </p:grpSp>
      </p:grpSp>
      <p:grpSp>
        <p:nvGrpSpPr>
          <p:cNvPr id="9" name="组合 8"/>
          <p:cNvGrpSpPr/>
          <p:nvPr/>
        </p:nvGrpSpPr>
        <p:grpSpPr>
          <a:xfrm>
            <a:off x="4800603" y="1392238"/>
            <a:ext cx="2468067" cy="2451535"/>
            <a:chOff x="4800603" y="1392238"/>
            <a:chExt cx="2468067" cy="2451535"/>
          </a:xfrm>
        </p:grpSpPr>
        <p:grpSp>
          <p:nvGrpSpPr>
            <p:cNvPr id="29712" name="组合 5"/>
            <p:cNvGrpSpPr/>
            <p:nvPr/>
          </p:nvGrpSpPr>
          <p:grpSpPr bwMode="auto">
            <a:xfrm>
              <a:off x="5339311" y="1392238"/>
              <a:ext cx="1390650" cy="1338262"/>
              <a:chOff x="5275042" y="1392903"/>
              <a:chExt cx="1390230" cy="1337479"/>
            </a:xfrm>
          </p:grpSpPr>
          <p:pic>
            <p:nvPicPr>
              <p:cNvPr id="29723" name="图片 8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5042" y="1392903"/>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4" name="文本框 101"/>
              <p:cNvSpPr txBox="1">
                <a:spLocks noChangeArrowheads="1"/>
              </p:cNvSpPr>
              <p:nvPr/>
            </p:nvSpPr>
            <p:spPr bwMode="auto">
              <a:xfrm>
                <a:off x="5581757" y="1655982"/>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隶书" panose="02010509060101010101" pitchFamily="49" charset="-122"/>
                    <a:ea typeface="隶书" panose="02010509060101010101" pitchFamily="49" charset="-122"/>
                  </a:rPr>
                  <a:t>贰</a:t>
                </a:r>
              </a:p>
            </p:txBody>
          </p:sp>
        </p:grpSp>
        <p:grpSp>
          <p:nvGrpSpPr>
            <p:cNvPr id="42" name="组合 41"/>
            <p:cNvGrpSpPr/>
            <p:nvPr/>
          </p:nvGrpSpPr>
          <p:grpSpPr>
            <a:xfrm>
              <a:off x="4800603" y="2749550"/>
              <a:ext cx="2468067" cy="1094223"/>
              <a:chOff x="594800" y="1805048"/>
              <a:chExt cx="2308865" cy="1094223"/>
            </a:xfrm>
          </p:grpSpPr>
          <p:sp>
            <p:nvSpPr>
              <p:cNvPr id="43"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44" name="矩形 43"/>
              <p:cNvSpPr/>
              <p:nvPr/>
            </p:nvSpPr>
            <p:spPr>
              <a:xfrm>
                <a:off x="594800" y="2160607"/>
                <a:ext cx="2308865" cy="738664"/>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p>
            </p:txBody>
          </p:sp>
        </p:grpSp>
      </p:grpSp>
      <p:grpSp>
        <p:nvGrpSpPr>
          <p:cNvPr id="10" name="组合 9"/>
          <p:cNvGrpSpPr/>
          <p:nvPr/>
        </p:nvGrpSpPr>
        <p:grpSpPr>
          <a:xfrm>
            <a:off x="8370909" y="1392238"/>
            <a:ext cx="2468067" cy="2451535"/>
            <a:chOff x="8370909" y="1392238"/>
            <a:chExt cx="2468067" cy="2451535"/>
          </a:xfrm>
        </p:grpSpPr>
        <p:grpSp>
          <p:nvGrpSpPr>
            <p:cNvPr id="29713" name="组合 7"/>
            <p:cNvGrpSpPr/>
            <p:nvPr/>
          </p:nvGrpSpPr>
          <p:grpSpPr bwMode="auto">
            <a:xfrm>
              <a:off x="8909617" y="1392238"/>
              <a:ext cx="1390650" cy="1338262"/>
              <a:chOff x="8947121" y="1392902"/>
              <a:chExt cx="1390230" cy="1337479"/>
            </a:xfrm>
          </p:grpSpPr>
          <p:pic>
            <p:nvPicPr>
              <p:cNvPr id="29721" name="图片 8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47121" y="1392902"/>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2" name="文本框 104"/>
              <p:cNvSpPr txBox="1">
                <a:spLocks noChangeArrowheads="1"/>
              </p:cNvSpPr>
              <p:nvPr/>
            </p:nvSpPr>
            <p:spPr bwMode="auto">
              <a:xfrm>
                <a:off x="9267181" y="1655068"/>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隶书" panose="02010509060101010101" pitchFamily="49" charset="-122"/>
                    <a:ea typeface="隶书" panose="02010509060101010101" pitchFamily="49" charset="-122"/>
                  </a:rPr>
                  <a:t>叁</a:t>
                </a:r>
              </a:p>
            </p:txBody>
          </p:sp>
        </p:grpSp>
        <p:grpSp>
          <p:nvGrpSpPr>
            <p:cNvPr id="45" name="组合 44"/>
            <p:cNvGrpSpPr/>
            <p:nvPr/>
          </p:nvGrpSpPr>
          <p:grpSpPr>
            <a:xfrm>
              <a:off x="8370909" y="2749550"/>
              <a:ext cx="2468067" cy="1094223"/>
              <a:chOff x="594800" y="1805048"/>
              <a:chExt cx="2308865" cy="1094223"/>
            </a:xfrm>
          </p:grpSpPr>
          <p:sp>
            <p:nvSpPr>
              <p:cNvPr id="46"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47" name="矩形 46"/>
              <p:cNvSpPr/>
              <p:nvPr/>
            </p:nvSpPr>
            <p:spPr>
              <a:xfrm>
                <a:off x="594800" y="2160607"/>
                <a:ext cx="2308865" cy="738664"/>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p>
            </p:txBody>
          </p:sp>
        </p:grpSp>
      </p:grpSp>
      <p:grpSp>
        <p:nvGrpSpPr>
          <p:cNvPr id="51" name="组合 50"/>
          <p:cNvGrpSpPr/>
          <p:nvPr/>
        </p:nvGrpSpPr>
        <p:grpSpPr>
          <a:xfrm>
            <a:off x="1111006" y="3856875"/>
            <a:ext cx="2468067" cy="2432485"/>
            <a:chOff x="1163091" y="1411288"/>
            <a:chExt cx="2468067" cy="2432485"/>
          </a:xfrm>
        </p:grpSpPr>
        <p:grpSp>
          <p:nvGrpSpPr>
            <p:cNvPr id="52" name="组合 4"/>
            <p:cNvGrpSpPr/>
            <p:nvPr/>
          </p:nvGrpSpPr>
          <p:grpSpPr bwMode="auto">
            <a:xfrm>
              <a:off x="1701799" y="1411288"/>
              <a:ext cx="1390650" cy="1338262"/>
              <a:chOff x="1702505" y="1411717"/>
              <a:chExt cx="1390230" cy="1337479"/>
            </a:xfrm>
          </p:grpSpPr>
          <p:pic>
            <p:nvPicPr>
              <p:cNvPr id="56" name="图片 8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2505" y="1411717"/>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文本框 1"/>
              <p:cNvSpPr txBox="1">
                <a:spLocks noChangeArrowheads="1"/>
              </p:cNvSpPr>
              <p:nvPr/>
            </p:nvSpPr>
            <p:spPr bwMode="auto">
              <a:xfrm>
                <a:off x="1985232" y="1664959"/>
                <a:ext cx="592553" cy="830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dirty="0">
                    <a:solidFill>
                      <a:schemeClr val="bg1"/>
                    </a:solidFill>
                    <a:latin typeface="隶书" panose="02010509060101010101" pitchFamily="49" charset="-122"/>
                    <a:ea typeface="隶书" panose="02010509060101010101" pitchFamily="49" charset="-122"/>
                  </a:rPr>
                  <a:t>肆</a:t>
                </a:r>
              </a:p>
            </p:txBody>
          </p:sp>
        </p:grpSp>
        <p:grpSp>
          <p:nvGrpSpPr>
            <p:cNvPr id="53" name="组合 52"/>
            <p:cNvGrpSpPr/>
            <p:nvPr/>
          </p:nvGrpSpPr>
          <p:grpSpPr>
            <a:xfrm>
              <a:off x="1163091" y="2749550"/>
              <a:ext cx="2468067" cy="1094223"/>
              <a:chOff x="594800" y="1805048"/>
              <a:chExt cx="2308865" cy="1094223"/>
            </a:xfrm>
          </p:grpSpPr>
          <p:sp>
            <p:nvSpPr>
              <p:cNvPr id="54"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55" name="矩形 54"/>
              <p:cNvSpPr/>
              <p:nvPr/>
            </p:nvSpPr>
            <p:spPr>
              <a:xfrm>
                <a:off x="594800" y="2160607"/>
                <a:ext cx="2308865" cy="738664"/>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p>
            </p:txBody>
          </p:sp>
        </p:grpSp>
      </p:grpSp>
      <p:grpSp>
        <p:nvGrpSpPr>
          <p:cNvPr id="58" name="组合 57"/>
          <p:cNvGrpSpPr/>
          <p:nvPr/>
        </p:nvGrpSpPr>
        <p:grpSpPr>
          <a:xfrm>
            <a:off x="4748518" y="3837825"/>
            <a:ext cx="2468067" cy="2451535"/>
            <a:chOff x="4800603" y="1392238"/>
            <a:chExt cx="2468067" cy="2451535"/>
          </a:xfrm>
        </p:grpSpPr>
        <p:grpSp>
          <p:nvGrpSpPr>
            <p:cNvPr id="59" name="组合 5"/>
            <p:cNvGrpSpPr/>
            <p:nvPr/>
          </p:nvGrpSpPr>
          <p:grpSpPr bwMode="auto">
            <a:xfrm>
              <a:off x="5339311" y="1392238"/>
              <a:ext cx="1390650" cy="1338262"/>
              <a:chOff x="5275042" y="1392903"/>
              <a:chExt cx="1390230" cy="1337479"/>
            </a:xfrm>
          </p:grpSpPr>
          <p:pic>
            <p:nvPicPr>
              <p:cNvPr id="63" name="图片 8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5042" y="1392903"/>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文本框 101"/>
              <p:cNvSpPr txBox="1">
                <a:spLocks noChangeArrowheads="1"/>
              </p:cNvSpPr>
              <p:nvPr/>
            </p:nvSpPr>
            <p:spPr bwMode="auto">
              <a:xfrm>
                <a:off x="5581757" y="1655982"/>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dirty="0">
                    <a:solidFill>
                      <a:schemeClr val="bg1"/>
                    </a:solidFill>
                    <a:latin typeface="隶书" panose="02010509060101010101" pitchFamily="49" charset="-122"/>
                    <a:ea typeface="隶书" panose="02010509060101010101" pitchFamily="49" charset="-122"/>
                  </a:rPr>
                  <a:t>伍</a:t>
                </a:r>
              </a:p>
            </p:txBody>
          </p:sp>
        </p:grpSp>
        <p:grpSp>
          <p:nvGrpSpPr>
            <p:cNvPr id="60" name="组合 59"/>
            <p:cNvGrpSpPr/>
            <p:nvPr/>
          </p:nvGrpSpPr>
          <p:grpSpPr>
            <a:xfrm>
              <a:off x="4800603" y="2749550"/>
              <a:ext cx="2468067" cy="1094223"/>
              <a:chOff x="594800" y="1805048"/>
              <a:chExt cx="2308865" cy="1094223"/>
            </a:xfrm>
          </p:grpSpPr>
          <p:sp>
            <p:nvSpPr>
              <p:cNvPr id="61"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62" name="矩形 61"/>
              <p:cNvSpPr/>
              <p:nvPr/>
            </p:nvSpPr>
            <p:spPr>
              <a:xfrm>
                <a:off x="594800" y="2160607"/>
                <a:ext cx="2308865" cy="738664"/>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p>
            </p:txBody>
          </p:sp>
        </p:grpSp>
      </p:grpSp>
      <p:grpSp>
        <p:nvGrpSpPr>
          <p:cNvPr id="65" name="组合 64"/>
          <p:cNvGrpSpPr/>
          <p:nvPr/>
        </p:nvGrpSpPr>
        <p:grpSpPr>
          <a:xfrm>
            <a:off x="8318824" y="3837825"/>
            <a:ext cx="2468067" cy="2451535"/>
            <a:chOff x="8370909" y="1392238"/>
            <a:chExt cx="2468067" cy="2451535"/>
          </a:xfrm>
        </p:grpSpPr>
        <p:grpSp>
          <p:nvGrpSpPr>
            <p:cNvPr id="66" name="组合 7"/>
            <p:cNvGrpSpPr/>
            <p:nvPr/>
          </p:nvGrpSpPr>
          <p:grpSpPr bwMode="auto">
            <a:xfrm>
              <a:off x="8909617" y="1392238"/>
              <a:ext cx="1390650" cy="1338262"/>
              <a:chOff x="8947121" y="1392902"/>
              <a:chExt cx="1390230" cy="1337479"/>
            </a:xfrm>
          </p:grpSpPr>
          <p:pic>
            <p:nvPicPr>
              <p:cNvPr id="70" name="图片 8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47121" y="1392902"/>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文本框 104"/>
              <p:cNvSpPr txBox="1">
                <a:spLocks noChangeArrowheads="1"/>
              </p:cNvSpPr>
              <p:nvPr/>
            </p:nvSpPr>
            <p:spPr bwMode="auto">
              <a:xfrm>
                <a:off x="9267181" y="1655068"/>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dirty="0">
                    <a:solidFill>
                      <a:schemeClr val="bg1"/>
                    </a:solidFill>
                    <a:latin typeface="隶书" panose="02010509060101010101" pitchFamily="49" charset="-122"/>
                    <a:ea typeface="隶书" panose="02010509060101010101" pitchFamily="49" charset="-122"/>
                  </a:rPr>
                  <a:t>陆</a:t>
                </a:r>
              </a:p>
            </p:txBody>
          </p:sp>
        </p:grpSp>
        <p:grpSp>
          <p:nvGrpSpPr>
            <p:cNvPr id="67" name="组合 66"/>
            <p:cNvGrpSpPr/>
            <p:nvPr/>
          </p:nvGrpSpPr>
          <p:grpSpPr>
            <a:xfrm>
              <a:off x="8370909" y="2749550"/>
              <a:ext cx="2468067" cy="1094223"/>
              <a:chOff x="594800" y="1805048"/>
              <a:chExt cx="2308865" cy="1094223"/>
            </a:xfrm>
          </p:grpSpPr>
          <p:sp>
            <p:nvSpPr>
              <p:cNvPr id="68"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69" name="矩形 68"/>
              <p:cNvSpPr/>
              <p:nvPr/>
            </p:nvSpPr>
            <p:spPr>
              <a:xfrm>
                <a:off x="594800" y="2160607"/>
                <a:ext cx="2308865" cy="738664"/>
              </a:xfrm>
              <a:prstGeom prst="rect">
                <a:avLst/>
              </a:prstGeom>
            </p:spPr>
            <p:txBody>
              <a:bodyPr wrap="square">
                <a:spAutoFit/>
              </a:bodyPr>
              <a:lstStyle/>
              <a:p>
                <a:pP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a:t>
                </a:r>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down)">
                                      <p:cBhvr>
                                        <p:cTn id="19" dur="500"/>
                                        <p:tgtEl>
                                          <p:spTgt spid="5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down)">
                                      <p:cBhvr>
                                        <p:cTn id="23" dur="500"/>
                                        <p:tgtEl>
                                          <p:spTgt spid="58"/>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down)">
                                      <p:cBhvr>
                                        <p:cTn id="2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a:off x="6096000" y="866120"/>
            <a:ext cx="4161797" cy="3448050"/>
          </a:xfrm>
          <a:prstGeom prst="rect">
            <a:avLst/>
          </a:prstGeom>
        </p:spPr>
      </p:pic>
      <p:sp>
        <p:nvSpPr>
          <p:cNvPr id="11" name="矩形 10"/>
          <p:cNvSpPr/>
          <p:nvPr/>
        </p:nvSpPr>
        <p:spPr>
          <a:xfrm>
            <a:off x="3435323" y="3028456"/>
            <a:ext cx="4590171" cy="1015663"/>
          </a:xfrm>
          <a:prstGeom prst="rect">
            <a:avLst/>
          </a:prstGeom>
        </p:spPr>
        <p:txBody>
          <a:bodyPr wrap="square">
            <a:spAutoFit/>
          </a:bodyPr>
          <a:lstStyle/>
          <a:p>
            <a:pPr algn="ctr"/>
            <a:r>
              <a:rPr lang="zh-CN" altLang="en-US" sz="6000" dirty="0">
                <a:latin typeface="华文行楷" panose="02010800040101010101" pitchFamily="2" charset="-122"/>
                <a:ea typeface="华文行楷" panose="02010800040101010101" pitchFamily="2" charset="-122"/>
              </a:rPr>
              <a:t>第四章内容</a:t>
            </a:r>
          </a:p>
        </p:txBody>
      </p:sp>
      <p:sp>
        <p:nvSpPr>
          <p:cNvPr id="12" name="矩形 11"/>
          <p:cNvSpPr/>
          <p:nvPr/>
        </p:nvSpPr>
        <p:spPr>
          <a:xfrm>
            <a:off x="5183561" y="3842025"/>
            <a:ext cx="2968665" cy="461665"/>
          </a:xfrm>
          <a:prstGeom prst="rect">
            <a:avLst/>
          </a:prstGeom>
        </p:spPr>
        <p:txBody>
          <a:bodyPr wrap="square">
            <a:spAutoFit/>
          </a:bodyPr>
          <a:lstStyle/>
          <a:p>
            <a:r>
              <a:rPr lang="zh-CN" altLang="en-US" sz="2400" spc="-400" dirty="0">
                <a:latin typeface="隶书" panose="02010509060101010101" pitchFamily="49" charset="-122"/>
                <a:ea typeface="隶书" panose="02010509060101010101" pitchFamily="49" charset="-122"/>
              </a:rPr>
              <a:t>单击此处添加描述文字</a:t>
            </a:r>
          </a:p>
        </p:txBody>
      </p:sp>
      <p:pic>
        <p:nvPicPr>
          <p:cNvPr id="13"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501704">
            <a:off x="2709158" y="1939110"/>
            <a:ext cx="2925584" cy="27057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750" fill="hold"/>
                                        <p:tgtEl>
                                          <p:spTgt spid="11"/>
                                        </p:tgtEl>
                                        <p:attrNameLst>
                                          <p:attrName>ppt_w</p:attrName>
                                        </p:attrNameLst>
                                      </p:cBhvr>
                                      <p:tavLst>
                                        <p:tav tm="0">
                                          <p:val>
                                            <p:fltVal val="0"/>
                                          </p:val>
                                        </p:tav>
                                        <p:tav tm="100000">
                                          <p:val>
                                            <p:strVal val="#ppt_w"/>
                                          </p:val>
                                        </p:tav>
                                      </p:tavLst>
                                    </p:anim>
                                    <p:anim calcmode="lin" valueType="num">
                                      <p:cBhvr>
                                        <p:cTn id="15" dur="750" fill="hold"/>
                                        <p:tgtEl>
                                          <p:spTgt spid="11"/>
                                        </p:tgtEl>
                                        <p:attrNameLst>
                                          <p:attrName>ppt_h</p:attrName>
                                        </p:attrNameLst>
                                      </p:cBhvr>
                                      <p:tavLst>
                                        <p:tav tm="0">
                                          <p:val>
                                            <p:fltVal val="0"/>
                                          </p:val>
                                        </p:tav>
                                        <p:tav tm="100000">
                                          <p:val>
                                            <p:strVal val="#ppt_h"/>
                                          </p:val>
                                        </p:tav>
                                      </p:tavLst>
                                    </p:anim>
                                    <p:animEffect transition="in" filter="fade">
                                      <p:cBhvr>
                                        <p:cTn id="16" dur="750"/>
                                        <p:tgtEl>
                                          <p:spTgt spid="11"/>
                                        </p:tgtEl>
                                      </p:cBhvr>
                                    </p:animEffect>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25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6"/>
          <p:cNvSpPr txBox="1">
            <a:spLocks noChangeArrowheads="1"/>
          </p:cNvSpPr>
          <p:nvPr/>
        </p:nvSpPr>
        <p:spPr bwMode="auto">
          <a:xfrm>
            <a:off x="2481983" y="3181350"/>
            <a:ext cx="656676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a:t>
            </a:r>
            <a:r>
              <a:rPr lang="en-US" altLang="zh-CN" sz="1200" dirty="0">
                <a:latin typeface="隶书" panose="02010509060101010101" pitchFamily="49" charset="-122"/>
                <a:ea typeface="隶书" panose="02010509060101010101" pitchFamily="49" charset="-122"/>
              </a:rPr>
              <a:t>[-</a:t>
            </a:r>
            <a:r>
              <a:rPr lang="zh-CN" altLang="en-US" sz="1200" dirty="0">
                <a:latin typeface="隶书" panose="02010509060101010101" pitchFamily="49" charset="-122"/>
                <a:ea typeface="隶书" panose="02010509060101010101" pitchFamily="49" charset="-122"/>
              </a:rPr>
              <a:t>婷婷</a:t>
            </a:r>
            <a:r>
              <a:rPr lang="en-US" altLang="zh-CN" sz="1200" dirty="0">
                <a:latin typeface="隶书" panose="02010509060101010101" pitchFamily="49" charset="-122"/>
                <a:ea typeface="隶书" panose="02010509060101010101" pitchFamily="49" charset="-122"/>
              </a:rPr>
              <a:t>]</a:t>
            </a:r>
            <a:r>
              <a:rPr lang="zh-CN" altLang="en-US" sz="1200" dirty="0">
                <a:latin typeface="隶书" panose="02010509060101010101" pitchFamily="49" charset="-122"/>
                <a:ea typeface="隶书" panose="02010509060101010101" pitchFamily="49" charset="-122"/>
              </a:rPr>
              <a:t>旗舰店</a:t>
            </a:r>
            <a:r>
              <a:rPr lang="en-US" altLang="zh-CN" sz="1200" dirty="0">
                <a:latin typeface="隶书" panose="02010509060101010101" pitchFamily="49" charset="-122"/>
                <a:ea typeface="隶书" panose="02010509060101010101" pitchFamily="49" charset="-122"/>
              </a:rPr>
              <a:t>https://[-</a:t>
            </a:r>
            <a:r>
              <a:rPr lang="zh-CN" altLang="en-US" sz="1200" dirty="0">
                <a:latin typeface="隶书" panose="02010509060101010101" pitchFamily="49" charset="-122"/>
                <a:ea typeface="隶书" panose="02010509060101010101" pitchFamily="49" charset="-122"/>
              </a:rPr>
              <a:t>婷婷</a:t>
            </a:r>
            <a:r>
              <a:rPr lang="en-US" altLang="zh-CN" sz="1200" dirty="0">
                <a:latin typeface="隶书" panose="02010509060101010101" pitchFamily="49" charset="-122"/>
                <a:ea typeface="隶书" panose="02010509060101010101" pitchFamily="49" charset="-122"/>
              </a:rPr>
              <a:t>]</a:t>
            </a:r>
            <a:r>
              <a:rPr lang="zh-CN" altLang="en-US" sz="1200" dirty="0">
                <a:latin typeface="隶书" panose="02010509060101010101" pitchFamily="49" charset="-122"/>
                <a:ea typeface="隶书" panose="02010509060101010101" pitchFamily="49" charset="-122"/>
              </a:rPr>
              <a:t>击添加文本信息点击添加文本信息点击添加文本信息点击添加文本信息 点击添加文本信息点击添加文本信息点击添加文本信息</a:t>
            </a:r>
          </a:p>
          <a:p>
            <a:pPr>
              <a:lnSpc>
                <a:spcPct val="150000"/>
              </a:lnSpc>
            </a:pPr>
            <a:endParaRPr lang="zh-CN" altLang="en-US" sz="1200" dirty="0">
              <a:latin typeface="隶书" panose="02010509060101010101" pitchFamily="49" charset="-122"/>
              <a:ea typeface="隶书" panose="02010509060101010101" pitchFamily="49" charset="-122"/>
            </a:endParaRPr>
          </a:p>
        </p:txBody>
      </p:sp>
      <p:sp>
        <p:nvSpPr>
          <p:cNvPr id="26" name="TextBox 12"/>
          <p:cNvSpPr txBox="1">
            <a:spLocks noChangeArrowheads="1"/>
          </p:cNvSpPr>
          <p:nvPr/>
        </p:nvSpPr>
        <p:spPr bwMode="auto">
          <a:xfrm>
            <a:off x="2509212" y="2633517"/>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隶书" panose="02010509060101010101" pitchFamily="49" charset="-122"/>
                <a:ea typeface="隶书" panose="02010509060101010101" pitchFamily="49" charset="-122"/>
              </a:rPr>
              <a:t>此处</a:t>
            </a:r>
            <a:r>
              <a:rPr lang="zh-CN" altLang="zh-CN" sz="2800" b="1" dirty="0">
                <a:latin typeface="隶书" panose="02010509060101010101" pitchFamily="49" charset="-122"/>
                <a:ea typeface="隶书" panose="02010509060101010101" pitchFamily="49" charset="-122"/>
              </a:rPr>
              <a:t>添加标题</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543" y="4886231"/>
            <a:ext cx="3502258" cy="1608760"/>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032184" y="0"/>
            <a:ext cx="2159816" cy="318135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7" name="矩形 6"/>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par>
                                <p:cTn id="12" presetID="22" presetClass="entr" presetSubtype="4" fill="hold"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6"/>
          <p:cNvSpPr txBox="1">
            <a:spLocks noChangeArrowheads="1"/>
          </p:cNvSpPr>
          <p:nvPr/>
        </p:nvSpPr>
        <p:spPr bwMode="auto">
          <a:xfrm>
            <a:off x="1663568" y="2774517"/>
            <a:ext cx="8682506" cy="188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点击添加文本信息点击添加文本信息点击添加文本信息点击添加文本信息点击添加文本信息点击添加文本信息点击添加文本信息点击添加文本信息点击添加文本信息 点击添加文本信息点击添加文本信息点击添加文本信息点击添加文本信息点击添加文本信息</a:t>
            </a:r>
          </a:p>
          <a:p>
            <a:pPr>
              <a:lnSpc>
                <a:spcPct val="150000"/>
              </a:lnSpc>
            </a:pPr>
            <a:endParaRPr lang="zh-CN" altLang="en-US" sz="1600" dirty="0">
              <a:latin typeface="隶书" panose="02010509060101010101" pitchFamily="49" charset="-122"/>
              <a:ea typeface="隶书" panose="02010509060101010101" pitchFamily="49" charset="-122"/>
            </a:endParaRPr>
          </a:p>
        </p:txBody>
      </p:sp>
      <p:pic>
        <p:nvPicPr>
          <p:cNvPr id="6" name="图片 9"/>
          <p:cNvPicPr>
            <a:picLocks noChangeAspect="1"/>
          </p:cNvPicPr>
          <p:nvPr/>
        </p:nvPicPr>
        <p:blipFill>
          <a:blip r:embed="rId4" cstate="email">
            <a:clrChange>
              <a:clrFrom>
                <a:srgbClr val="F4F0ED"/>
              </a:clrFrom>
              <a:clrTo>
                <a:srgbClr val="F4F0ED">
                  <a:alpha val="0"/>
                </a:srgbClr>
              </a:clrTo>
            </a:clrChange>
          </a:blip>
          <a:srcRect/>
          <a:stretch>
            <a:fillRect/>
          </a:stretch>
        </p:blipFill>
        <p:spPr bwMode="auto">
          <a:xfrm>
            <a:off x="7446722" y="3503033"/>
            <a:ext cx="4745278" cy="335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8" name="矩形 7"/>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26"/>
          <p:cNvSpPr txBox="1">
            <a:spLocks noChangeArrowheads="1"/>
          </p:cNvSpPr>
          <p:nvPr/>
        </p:nvSpPr>
        <p:spPr bwMode="auto">
          <a:xfrm>
            <a:off x="1069837" y="2351951"/>
            <a:ext cx="799027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点击添加文本信息点击添加文本信息点击添加文本信息点击添加文本信息点击添加文本信息点击添加文本信息点击添加文本信息点击添加文本信息点击添加文本信息 点击添加文本信息点击添加文本信息点击添加文本信</a:t>
            </a:r>
            <a:r>
              <a:rPr lang="en-US" altLang="zh-CN" sz="1200" dirty="0">
                <a:latin typeface="隶书" panose="02010509060101010101" pitchFamily="49" charset="-122"/>
                <a:ea typeface="隶书" panose="02010509060101010101" pitchFamily="49" charset="-122"/>
              </a:rPr>
              <a:t>[-</a:t>
            </a:r>
            <a:r>
              <a:rPr lang="zh-CN" altLang="en-US" sz="1200" dirty="0">
                <a:latin typeface="隶书" panose="02010509060101010101" pitchFamily="49" charset="-122"/>
                <a:ea typeface="隶书" panose="02010509060101010101" pitchFamily="49" charset="-122"/>
              </a:rPr>
              <a:t>婷婷</a:t>
            </a:r>
            <a:r>
              <a:rPr lang="en-US" altLang="zh-CN" sz="1200" dirty="0">
                <a:latin typeface="隶书" panose="02010509060101010101" pitchFamily="49" charset="-122"/>
                <a:ea typeface="隶书" panose="02010509060101010101" pitchFamily="49" charset="-122"/>
              </a:rPr>
              <a:t>]</a:t>
            </a:r>
            <a:r>
              <a:rPr lang="zh-CN" altLang="en-US" sz="1200" dirty="0">
                <a:latin typeface="隶书" panose="02010509060101010101" pitchFamily="49" charset="-122"/>
                <a:ea typeface="隶书" panose="02010509060101010101" pitchFamily="49" charset="-122"/>
              </a:rPr>
              <a:t>旗舰店</a:t>
            </a:r>
            <a:r>
              <a:rPr lang="en-US" altLang="zh-CN" sz="1200" dirty="0">
                <a:latin typeface="隶书" panose="02010509060101010101" pitchFamily="49" charset="-122"/>
                <a:ea typeface="隶书" panose="02010509060101010101" pitchFamily="49" charset="-122"/>
              </a:rPr>
              <a:t>https://[-</a:t>
            </a:r>
            <a:r>
              <a:rPr lang="zh-CN" altLang="en-US" sz="1200" dirty="0">
                <a:latin typeface="隶书" panose="02010509060101010101" pitchFamily="49" charset="-122"/>
                <a:ea typeface="隶书" panose="02010509060101010101" pitchFamily="49" charset="-122"/>
              </a:rPr>
              <a:t>婷婷</a:t>
            </a:r>
            <a:r>
              <a:rPr lang="en-US" altLang="zh-CN" sz="1200" dirty="0">
                <a:latin typeface="隶书" panose="02010509060101010101" pitchFamily="49" charset="-122"/>
                <a:ea typeface="隶书" panose="02010509060101010101" pitchFamily="49" charset="-122"/>
              </a:rPr>
              <a:t>]</a:t>
            </a:r>
            <a:r>
              <a:rPr lang="zh-CN" altLang="en-US" sz="1200" dirty="0">
                <a:latin typeface="隶书" panose="02010509060101010101" pitchFamily="49" charset="-122"/>
                <a:ea typeface="隶书" panose="02010509060101010101" pitchFamily="49" charset="-122"/>
              </a:rPr>
              <a:t>息点击添加文本信息点击添加文本信息</a:t>
            </a:r>
          </a:p>
          <a:p>
            <a:pPr>
              <a:lnSpc>
                <a:spcPct val="150000"/>
              </a:lnSpc>
            </a:pPr>
            <a:endParaRPr lang="zh-CN" altLang="en-US" sz="1200" dirty="0">
              <a:latin typeface="隶书" panose="02010509060101010101" pitchFamily="49" charset="-122"/>
              <a:ea typeface="隶书" panose="02010509060101010101" pitchFamily="49"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7357" y="4160939"/>
            <a:ext cx="9455703" cy="2697061"/>
          </a:xfrm>
          <a:prstGeom prst="rect">
            <a:avLst/>
          </a:prstGeom>
        </p:spPr>
      </p:pic>
      <p:sp>
        <p:nvSpPr>
          <p:cNvPr id="5" name="TextBox 12"/>
          <p:cNvSpPr txBox="1">
            <a:spLocks noChangeArrowheads="1"/>
          </p:cNvSpPr>
          <p:nvPr/>
        </p:nvSpPr>
        <p:spPr bwMode="auto">
          <a:xfrm>
            <a:off x="1196108" y="1664544"/>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汉仪尚巍手书W" panose="00020600040101010101" pitchFamily="18" charset="-122"/>
                <a:ea typeface="汉仪尚巍手书W" panose="00020600040101010101" pitchFamily="18" charset="-122"/>
              </a:rPr>
              <a:t>此处</a:t>
            </a:r>
            <a:r>
              <a:rPr lang="zh-CN" altLang="zh-CN" sz="2800" b="1" dirty="0">
                <a:latin typeface="汉仪尚巍手书W" panose="00020600040101010101" pitchFamily="18" charset="-122"/>
                <a:ea typeface="汉仪尚巍手书W" panose="00020600040101010101" pitchFamily="18" charset="-122"/>
              </a:rPr>
              <a:t>添加标题</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7" name="矩形 6"/>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834484" y="4467658"/>
            <a:ext cx="430887" cy="447894"/>
            <a:chOff x="7077476" y="2846291"/>
            <a:chExt cx="430887" cy="447894"/>
          </a:xfrm>
        </p:grpSpPr>
        <p:pic>
          <p:nvPicPr>
            <p:cNvPr id="5" name="图片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5739" y="2846291"/>
              <a:ext cx="3270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7077476" y="2873498"/>
              <a:ext cx="430887"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FFFFFF"/>
                  </a:solidFill>
                  <a:latin typeface="华文行楷" panose="02010800040101010101" pitchFamily="2" charset="-122"/>
                  <a:ea typeface="华文行楷" panose="02010800040101010101" pitchFamily="2" charset="-122"/>
                </a:rPr>
                <a:t>印</a:t>
              </a:r>
            </a:p>
          </p:txBody>
        </p:sp>
      </p:grpSp>
      <p:sp>
        <p:nvSpPr>
          <p:cNvPr id="7" name="文本框 4"/>
          <p:cNvSpPr txBox="1"/>
          <p:nvPr/>
        </p:nvSpPr>
        <p:spPr>
          <a:xfrm>
            <a:off x="4735349" y="2176685"/>
            <a:ext cx="646331" cy="2398081"/>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dirty="0">
                <a:latin typeface="隶书" panose="02010509060101010101" pitchFamily="49" charset="-122"/>
                <a:ea typeface="隶书" panose="02010509060101010101" pitchFamily="49" charset="-122"/>
              </a:rPr>
              <a:t>点击添加文本信息点击添加文本信息点击添加文本信息点击添加文本信息</a:t>
            </a:r>
          </a:p>
        </p:txBody>
      </p:sp>
      <p:sp>
        <p:nvSpPr>
          <p:cNvPr id="8" name="文本框 5"/>
          <p:cNvSpPr txBox="1"/>
          <p:nvPr/>
        </p:nvSpPr>
        <p:spPr>
          <a:xfrm>
            <a:off x="5488064" y="1997839"/>
            <a:ext cx="1708160" cy="3426579"/>
          </a:xfrm>
          <a:prstGeom prst="rect">
            <a:avLst/>
          </a:prstGeom>
          <a:noFill/>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6600" b="1" dirty="0">
                <a:latin typeface="颜真卿颜体" panose="02010600030101010101" pitchFamily="2" charset="-122"/>
                <a:ea typeface="颜真卿颜体" panose="02010600030101010101" pitchFamily="2" charset="-122"/>
              </a:rPr>
              <a:t>感谢聆听</a:t>
            </a:r>
          </a:p>
        </p:txBody>
      </p:sp>
      <p:sp>
        <p:nvSpPr>
          <p:cNvPr id="9" name="文本框 7"/>
          <p:cNvSpPr txBox="1"/>
          <p:nvPr/>
        </p:nvSpPr>
        <p:spPr>
          <a:xfrm>
            <a:off x="6699304" y="1997839"/>
            <a:ext cx="830997" cy="269376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pPr>
            <a:r>
              <a:rPr lang="zh-CN" altLang="en-US" sz="2800" dirty="0">
                <a:latin typeface="文鼎习字体" panose="020B0602010101010101" pitchFamily="33" charset="-122"/>
                <a:ea typeface="文鼎习字体" panose="020B0602010101010101" pitchFamily="33" charset="-122"/>
              </a:rPr>
              <a:t>唯美中国风</a:t>
            </a:r>
          </a:p>
        </p:txBody>
      </p:sp>
      <p:pic>
        <p:nvPicPr>
          <p:cNvPr id="10" name="图片 9"/>
          <p:cNvPicPr>
            <a:picLocks noChangeAspect="1"/>
          </p:cNvPicPr>
          <p:nvPr/>
        </p:nvPicPr>
        <p:blipFill rotWithShape="1">
          <a:blip r:embed="rId4" cstate="screen"/>
          <a:srcRect/>
          <a:stretch>
            <a:fillRect/>
          </a:stretch>
        </p:blipFill>
        <p:spPr>
          <a:xfrm>
            <a:off x="6096000" y="866120"/>
            <a:ext cx="4161797" cy="344805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564892" y="3093784"/>
            <a:ext cx="553998" cy="2007019"/>
          </a:xfrm>
          <a:prstGeom prst="rect">
            <a:avLst/>
          </a:prstGeom>
          <a:solidFill>
            <a:schemeClr val="tx1"/>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dirty="0">
                <a:solidFill>
                  <a:schemeClr val="bg1"/>
                </a:solidFill>
                <a:latin typeface="隶书" panose="02010509060101010101" pitchFamily="49" charset="-122"/>
                <a:ea typeface="隶书" panose="02010509060101010101" pitchFamily="49" charset="-122"/>
              </a:rPr>
              <a:t>第一章</a:t>
            </a:r>
          </a:p>
        </p:txBody>
      </p:sp>
      <p:sp>
        <p:nvSpPr>
          <p:cNvPr id="25" name="文本框 24"/>
          <p:cNvSpPr txBox="1"/>
          <p:nvPr/>
        </p:nvSpPr>
        <p:spPr>
          <a:xfrm>
            <a:off x="2246471" y="2686223"/>
            <a:ext cx="923330" cy="3106401"/>
          </a:xfrm>
          <a:prstGeom prst="rect">
            <a:avLst/>
          </a:prstGeom>
          <a:noFill/>
        </p:spPr>
        <p:txBody>
          <a:bodyPr vert="eaVert" wrap="square" rtlCol="0">
            <a:spAutoFit/>
          </a:bodyPr>
          <a:lstStyle/>
          <a:p>
            <a:pPr>
              <a:lnSpc>
                <a:spcPct val="15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a:t>
            </a:r>
          </a:p>
        </p:txBody>
      </p:sp>
      <p:sp>
        <p:nvSpPr>
          <p:cNvPr id="26" name="文本框 25"/>
          <p:cNvSpPr txBox="1"/>
          <p:nvPr/>
        </p:nvSpPr>
        <p:spPr>
          <a:xfrm>
            <a:off x="4066596" y="3091595"/>
            <a:ext cx="553998" cy="2007019"/>
          </a:xfrm>
          <a:prstGeom prst="rect">
            <a:avLst/>
          </a:prstGeom>
          <a:solidFill>
            <a:schemeClr val="tx1"/>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dirty="0">
                <a:solidFill>
                  <a:schemeClr val="bg1"/>
                </a:solidFill>
                <a:latin typeface="隶书" panose="02010509060101010101" pitchFamily="49" charset="-122"/>
                <a:ea typeface="隶书" panose="02010509060101010101" pitchFamily="49" charset="-122"/>
              </a:rPr>
              <a:t>第二章</a:t>
            </a:r>
          </a:p>
        </p:txBody>
      </p:sp>
      <p:sp>
        <p:nvSpPr>
          <p:cNvPr id="27" name="文本框 26"/>
          <p:cNvSpPr txBox="1"/>
          <p:nvPr/>
        </p:nvSpPr>
        <p:spPr>
          <a:xfrm>
            <a:off x="4748175" y="2684034"/>
            <a:ext cx="923330" cy="3106401"/>
          </a:xfrm>
          <a:prstGeom prst="rect">
            <a:avLst/>
          </a:prstGeom>
          <a:noFill/>
        </p:spPr>
        <p:txBody>
          <a:bodyPr vert="eaVert" wrap="square" rtlCol="0">
            <a:spAutoFit/>
          </a:bodyPr>
          <a:lstStyle/>
          <a:p>
            <a:pPr>
              <a:lnSpc>
                <a:spcPct val="15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a:t>
            </a:r>
          </a:p>
        </p:txBody>
      </p:sp>
      <p:sp>
        <p:nvSpPr>
          <p:cNvPr id="28" name="文本框 27"/>
          <p:cNvSpPr txBox="1"/>
          <p:nvPr/>
        </p:nvSpPr>
        <p:spPr>
          <a:xfrm>
            <a:off x="6640985" y="3093784"/>
            <a:ext cx="553998" cy="2007019"/>
          </a:xfrm>
          <a:prstGeom prst="rect">
            <a:avLst/>
          </a:prstGeom>
          <a:solidFill>
            <a:schemeClr val="tx1"/>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dirty="0">
                <a:solidFill>
                  <a:schemeClr val="bg1"/>
                </a:solidFill>
                <a:latin typeface="隶书" panose="02010509060101010101" pitchFamily="49" charset="-122"/>
                <a:ea typeface="隶书" panose="02010509060101010101" pitchFamily="49" charset="-122"/>
              </a:rPr>
              <a:t>第三章</a:t>
            </a:r>
          </a:p>
        </p:txBody>
      </p:sp>
      <p:sp>
        <p:nvSpPr>
          <p:cNvPr id="29" name="文本框 28"/>
          <p:cNvSpPr txBox="1"/>
          <p:nvPr/>
        </p:nvSpPr>
        <p:spPr>
          <a:xfrm>
            <a:off x="7322564" y="2686223"/>
            <a:ext cx="923330" cy="3106401"/>
          </a:xfrm>
          <a:prstGeom prst="rect">
            <a:avLst/>
          </a:prstGeom>
          <a:noFill/>
        </p:spPr>
        <p:txBody>
          <a:bodyPr vert="eaVert" wrap="square" rtlCol="0">
            <a:spAutoFit/>
          </a:bodyPr>
          <a:lstStyle/>
          <a:p>
            <a:pPr>
              <a:lnSpc>
                <a:spcPct val="15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a:t>
            </a:r>
          </a:p>
        </p:txBody>
      </p:sp>
      <p:sp>
        <p:nvSpPr>
          <p:cNvPr id="30" name="文本框 29"/>
          <p:cNvSpPr txBox="1"/>
          <p:nvPr/>
        </p:nvSpPr>
        <p:spPr>
          <a:xfrm>
            <a:off x="9142689" y="3091595"/>
            <a:ext cx="553998" cy="2007019"/>
          </a:xfrm>
          <a:prstGeom prst="rect">
            <a:avLst/>
          </a:prstGeom>
          <a:solidFill>
            <a:schemeClr val="tx1"/>
          </a:solidFill>
          <a:effectLst>
            <a:outerShdw blurRad="50800" dist="25400" dir="5400000" sx="101000" sy="101000" algn="ctr" rotWithShape="0">
              <a:srgbClr val="000000">
                <a:alpha val="43137"/>
              </a:srgbClr>
            </a:outerShdw>
          </a:effectLst>
        </p:spPr>
        <p:txBody>
          <a:bodyPr vert="eaVert" wrap="square" rtlCol="0">
            <a:spAutoFit/>
          </a:bodyPr>
          <a:lstStyle/>
          <a:p>
            <a:pPr algn="ctr"/>
            <a:r>
              <a:rPr lang="zh-CN" altLang="en-US" sz="2400" dirty="0">
                <a:solidFill>
                  <a:schemeClr val="bg1"/>
                </a:solidFill>
                <a:latin typeface="隶书" panose="02010509060101010101" pitchFamily="49" charset="-122"/>
                <a:ea typeface="隶书" panose="02010509060101010101" pitchFamily="49" charset="-122"/>
              </a:rPr>
              <a:t>第四章</a:t>
            </a:r>
          </a:p>
        </p:txBody>
      </p:sp>
      <p:sp>
        <p:nvSpPr>
          <p:cNvPr id="31" name="文本框 30"/>
          <p:cNvSpPr txBox="1"/>
          <p:nvPr/>
        </p:nvSpPr>
        <p:spPr>
          <a:xfrm>
            <a:off x="9824268" y="2684034"/>
            <a:ext cx="923330" cy="3106401"/>
          </a:xfrm>
          <a:prstGeom prst="rect">
            <a:avLst/>
          </a:prstGeom>
          <a:noFill/>
        </p:spPr>
        <p:txBody>
          <a:bodyPr vert="eaVert" wrap="square" rtlCol="0">
            <a:spAutoFit/>
          </a:bodyPr>
          <a:lstStyle/>
          <a:p>
            <a:pPr>
              <a:lnSpc>
                <a:spcPct val="15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a:t>
            </a:r>
          </a:p>
        </p:txBody>
      </p:sp>
      <p:pic>
        <p:nvPicPr>
          <p:cNvPr id="32" name="图片 31"/>
          <p:cNvPicPr>
            <a:picLocks noChangeAspect="1"/>
          </p:cNvPicPr>
          <p:nvPr/>
        </p:nvPicPr>
        <p:blipFill rotWithShape="1">
          <a:blip r:embed="rId2" cstate="print">
            <a:extLst>
              <a:ext uri="{28A0092B-C50C-407E-A947-70E740481C1C}">
                <a14:useLocalDpi xmlns:a14="http://schemas.microsoft.com/office/drawing/2010/main" val="0"/>
              </a:ext>
            </a:extLst>
          </a:blip>
          <a:srcRect r="76094" b="62942"/>
          <a:stretch>
            <a:fillRect/>
          </a:stretch>
        </p:blipFill>
        <p:spPr>
          <a:xfrm>
            <a:off x="0" y="6701"/>
            <a:ext cx="2914650" cy="2536474"/>
          </a:xfrm>
          <a:prstGeom prst="rect">
            <a:avLst/>
          </a:prstGeom>
        </p:spPr>
      </p:pic>
      <p:grpSp>
        <p:nvGrpSpPr>
          <p:cNvPr id="45" name="组合 44"/>
          <p:cNvGrpSpPr/>
          <p:nvPr/>
        </p:nvGrpSpPr>
        <p:grpSpPr>
          <a:xfrm>
            <a:off x="4966955" y="1124306"/>
            <a:ext cx="2496514" cy="1137945"/>
            <a:chOff x="4966955" y="1124306"/>
            <a:chExt cx="2496514" cy="1137945"/>
          </a:xfrm>
        </p:grpSpPr>
        <p:sp>
          <p:nvSpPr>
            <p:cNvPr id="22" name="文本框 21"/>
            <p:cNvSpPr txBox="1"/>
            <p:nvPr/>
          </p:nvSpPr>
          <p:spPr>
            <a:xfrm>
              <a:off x="4966955" y="1124306"/>
              <a:ext cx="1216854" cy="1107996"/>
            </a:xfrm>
            <a:prstGeom prst="rect">
              <a:avLst/>
            </a:prstGeom>
            <a:noFill/>
          </p:spPr>
          <p:txBody>
            <a:bodyPr wrap="square" rtlCol="0">
              <a:spAutoFit/>
            </a:bodyPr>
            <a:lstStyle/>
            <a:p>
              <a:pPr algn="ctr"/>
              <a:r>
                <a:rPr lang="zh-CN" altLang="en-US" sz="6600" dirty="0">
                  <a:latin typeface="隶书" panose="02010509060101010101" pitchFamily="49" charset="-122"/>
                  <a:ea typeface="隶书" panose="02010509060101010101" pitchFamily="49" charset="-122"/>
                </a:rPr>
                <a:t>目</a:t>
              </a:r>
            </a:p>
          </p:txBody>
        </p:sp>
        <p:sp>
          <p:nvSpPr>
            <p:cNvPr id="23" name="文本框 22"/>
            <p:cNvSpPr txBox="1"/>
            <p:nvPr/>
          </p:nvSpPr>
          <p:spPr>
            <a:xfrm>
              <a:off x="5978129" y="1124306"/>
              <a:ext cx="1216854" cy="1107996"/>
            </a:xfrm>
            <a:prstGeom prst="rect">
              <a:avLst/>
            </a:prstGeom>
            <a:noFill/>
          </p:spPr>
          <p:txBody>
            <a:bodyPr wrap="square" rtlCol="0">
              <a:spAutoFit/>
            </a:bodyPr>
            <a:lstStyle/>
            <a:p>
              <a:pPr algn="ctr"/>
              <a:r>
                <a:rPr lang="zh-CN" altLang="en-US" sz="6600" dirty="0">
                  <a:latin typeface="隶书" panose="02010509060101010101" pitchFamily="49" charset="-122"/>
                  <a:ea typeface="隶书" panose="02010509060101010101" pitchFamily="49" charset="-122"/>
                </a:rPr>
                <a:t>录</a:t>
              </a:r>
            </a:p>
          </p:txBody>
        </p:sp>
        <p:pic>
          <p:nvPicPr>
            <p:cNvPr id="43" name="图片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737010" y="1933724"/>
              <a:ext cx="726459" cy="32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43310" y="308888"/>
            <a:ext cx="1525694" cy="1352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组合 15"/>
          <p:cNvGrpSpPr/>
          <p:nvPr/>
        </p:nvGrpSpPr>
        <p:grpSpPr>
          <a:xfrm>
            <a:off x="-1" y="6504750"/>
            <a:ext cx="12192001" cy="389536"/>
            <a:chOff x="-1" y="6504750"/>
            <a:chExt cx="12192001" cy="389536"/>
          </a:xfrm>
        </p:grpSpPr>
        <p:pic>
          <p:nvPicPr>
            <p:cNvPr id="17" name="Picture 3"/>
            <p:cNvPicPr>
              <a:picLocks noChangeAspect="1" noChangeArrowheads="1"/>
            </p:cNvPicPr>
            <p:nvPr/>
          </p:nvPicPr>
          <p:blipFill rotWithShape="1">
            <a:blip r:embed="rId5" cstate="email"/>
            <a:srcRect/>
            <a:stretch>
              <a:fillRect/>
            </a:stretch>
          </p:blipFill>
          <p:spPr bwMode="auto">
            <a:xfrm>
              <a:off x="3552000" y="6504750"/>
              <a:ext cx="8640000" cy="35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rotWithShape="1">
            <a:blip r:embed="rId5" cstate="email"/>
            <a:srcRect t="-1" r="58231" b="-10272"/>
            <a:stretch>
              <a:fillRect/>
            </a:stretch>
          </p:blipFill>
          <p:spPr bwMode="auto">
            <a:xfrm flipH="1">
              <a:off x="-1" y="6504750"/>
              <a:ext cx="3608822" cy="389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down)">
                                      <p:cBhvr>
                                        <p:cTn id="11" dur="500"/>
                                        <p:tgtEl>
                                          <p:spTgt spid="4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1000"/>
                                        <p:tgtEl>
                                          <p:spTgt spid="2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1500" fill="hold"/>
                                        <p:tgtEl>
                                          <p:spTgt spid="25"/>
                                        </p:tgtEl>
                                        <p:attrNameLst>
                                          <p:attrName>ppt_w</p:attrName>
                                        </p:attrNameLst>
                                      </p:cBhvr>
                                      <p:tavLst>
                                        <p:tav tm="0">
                                          <p:val>
                                            <p:fltVal val="0"/>
                                          </p:val>
                                        </p:tav>
                                        <p:tav tm="100000">
                                          <p:val>
                                            <p:strVal val="#ppt_w"/>
                                          </p:val>
                                        </p:tav>
                                      </p:tavLst>
                                    </p:anim>
                                    <p:anim calcmode="lin" valueType="num">
                                      <p:cBhvr>
                                        <p:cTn id="19" dur="1500" fill="hold"/>
                                        <p:tgtEl>
                                          <p:spTgt spid="25"/>
                                        </p:tgtEl>
                                        <p:attrNameLst>
                                          <p:attrName>ppt_h</p:attrName>
                                        </p:attrNameLst>
                                      </p:cBhvr>
                                      <p:tavLst>
                                        <p:tav tm="0">
                                          <p:val>
                                            <p:fltVal val="0"/>
                                          </p:val>
                                        </p:tav>
                                        <p:tav tm="100000">
                                          <p:val>
                                            <p:strVal val="#ppt_h"/>
                                          </p:val>
                                        </p:tav>
                                      </p:tavLst>
                                    </p:anim>
                                    <p:animEffect transition="in" filter="fade">
                                      <p:cBhvr>
                                        <p:cTn id="20" dur="1500"/>
                                        <p:tgtEl>
                                          <p:spTgt spid="25"/>
                                        </p:tgtEl>
                                      </p:cBhvr>
                                    </p:animEffect>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right)">
                                      <p:cBhvr>
                                        <p:cTn id="24" dur="10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500" fill="hold"/>
                                        <p:tgtEl>
                                          <p:spTgt spid="27"/>
                                        </p:tgtEl>
                                        <p:attrNameLst>
                                          <p:attrName>ppt_w</p:attrName>
                                        </p:attrNameLst>
                                      </p:cBhvr>
                                      <p:tavLst>
                                        <p:tav tm="0">
                                          <p:val>
                                            <p:fltVal val="0"/>
                                          </p:val>
                                        </p:tav>
                                        <p:tav tm="100000">
                                          <p:val>
                                            <p:strVal val="#ppt_w"/>
                                          </p:val>
                                        </p:tav>
                                      </p:tavLst>
                                    </p:anim>
                                    <p:anim calcmode="lin" valueType="num">
                                      <p:cBhvr>
                                        <p:cTn id="28" dur="1500" fill="hold"/>
                                        <p:tgtEl>
                                          <p:spTgt spid="27"/>
                                        </p:tgtEl>
                                        <p:attrNameLst>
                                          <p:attrName>ppt_h</p:attrName>
                                        </p:attrNameLst>
                                      </p:cBhvr>
                                      <p:tavLst>
                                        <p:tav tm="0">
                                          <p:val>
                                            <p:fltVal val="0"/>
                                          </p:val>
                                        </p:tav>
                                        <p:tav tm="100000">
                                          <p:val>
                                            <p:strVal val="#ppt_h"/>
                                          </p:val>
                                        </p:tav>
                                      </p:tavLst>
                                    </p:anim>
                                    <p:animEffect transition="in" filter="fade">
                                      <p:cBhvr>
                                        <p:cTn id="29" dur="1500"/>
                                        <p:tgtEl>
                                          <p:spTgt spid="27"/>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right)">
                                      <p:cBhvr>
                                        <p:cTn id="33" dur="1000"/>
                                        <p:tgtEl>
                                          <p:spTgt spid="2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1500" fill="hold"/>
                                        <p:tgtEl>
                                          <p:spTgt spid="29"/>
                                        </p:tgtEl>
                                        <p:attrNameLst>
                                          <p:attrName>ppt_w</p:attrName>
                                        </p:attrNameLst>
                                      </p:cBhvr>
                                      <p:tavLst>
                                        <p:tav tm="0">
                                          <p:val>
                                            <p:fltVal val="0"/>
                                          </p:val>
                                        </p:tav>
                                        <p:tav tm="100000">
                                          <p:val>
                                            <p:strVal val="#ppt_w"/>
                                          </p:val>
                                        </p:tav>
                                      </p:tavLst>
                                    </p:anim>
                                    <p:anim calcmode="lin" valueType="num">
                                      <p:cBhvr>
                                        <p:cTn id="37" dur="1500" fill="hold"/>
                                        <p:tgtEl>
                                          <p:spTgt spid="29"/>
                                        </p:tgtEl>
                                        <p:attrNameLst>
                                          <p:attrName>ppt_h</p:attrName>
                                        </p:attrNameLst>
                                      </p:cBhvr>
                                      <p:tavLst>
                                        <p:tav tm="0">
                                          <p:val>
                                            <p:fltVal val="0"/>
                                          </p:val>
                                        </p:tav>
                                        <p:tav tm="100000">
                                          <p:val>
                                            <p:strVal val="#ppt_h"/>
                                          </p:val>
                                        </p:tav>
                                      </p:tavLst>
                                    </p:anim>
                                    <p:animEffect transition="in" filter="fade">
                                      <p:cBhvr>
                                        <p:cTn id="38" dur="1500"/>
                                        <p:tgtEl>
                                          <p:spTgt spid="29"/>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1000"/>
                                        <p:tgtEl>
                                          <p:spTgt spid="3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1500" fill="hold"/>
                                        <p:tgtEl>
                                          <p:spTgt spid="31"/>
                                        </p:tgtEl>
                                        <p:attrNameLst>
                                          <p:attrName>ppt_w</p:attrName>
                                        </p:attrNameLst>
                                      </p:cBhvr>
                                      <p:tavLst>
                                        <p:tav tm="0">
                                          <p:val>
                                            <p:fltVal val="0"/>
                                          </p:val>
                                        </p:tav>
                                        <p:tav tm="100000">
                                          <p:val>
                                            <p:strVal val="#ppt_w"/>
                                          </p:val>
                                        </p:tav>
                                      </p:tavLst>
                                    </p:anim>
                                    <p:anim calcmode="lin" valueType="num">
                                      <p:cBhvr>
                                        <p:cTn id="46" dur="1500" fill="hold"/>
                                        <p:tgtEl>
                                          <p:spTgt spid="31"/>
                                        </p:tgtEl>
                                        <p:attrNameLst>
                                          <p:attrName>ppt_h</p:attrName>
                                        </p:attrNameLst>
                                      </p:cBhvr>
                                      <p:tavLst>
                                        <p:tav tm="0">
                                          <p:val>
                                            <p:fltVal val="0"/>
                                          </p:val>
                                        </p:tav>
                                        <p:tav tm="100000">
                                          <p:val>
                                            <p:strVal val="#ppt_h"/>
                                          </p:val>
                                        </p:tav>
                                      </p:tavLst>
                                    </p:anim>
                                    <p:animEffect transition="in" filter="fade">
                                      <p:cBhvr>
                                        <p:cTn id="47" dur="1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animBg="1"/>
      <p:bldP spid="27" grpId="0"/>
      <p:bldP spid="28" grpId="0" animBg="1"/>
      <p:bldP spid="29" grpId="0"/>
      <p:bldP spid="30" grpId="0" animBg="1"/>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a:off x="6096000" y="866120"/>
            <a:ext cx="4161797" cy="3448050"/>
          </a:xfrm>
          <a:prstGeom prst="rect">
            <a:avLst/>
          </a:prstGeom>
        </p:spPr>
      </p:pic>
      <p:sp>
        <p:nvSpPr>
          <p:cNvPr id="11" name="矩形 10"/>
          <p:cNvSpPr/>
          <p:nvPr/>
        </p:nvSpPr>
        <p:spPr>
          <a:xfrm>
            <a:off x="3435323" y="3028456"/>
            <a:ext cx="4590171" cy="1015663"/>
          </a:xfrm>
          <a:prstGeom prst="rect">
            <a:avLst/>
          </a:prstGeom>
        </p:spPr>
        <p:txBody>
          <a:bodyPr wrap="square">
            <a:spAutoFit/>
          </a:bodyPr>
          <a:lstStyle/>
          <a:p>
            <a:pPr algn="ctr"/>
            <a:r>
              <a:rPr lang="zh-CN" altLang="en-US" sz="6000" dirty="0">
                <a:latin typeface="华文行楷" panose="02010800040101010101" pitchFamily="2" charset="-122"/>
                <a:ea typeface="华文行楷" panose="02010800040101010101" pitchFamily="2" charset="-122"/>
              </a:rPr>
              <a:t>第一章内容</a:t>
            </a:r>
          </a:p>
        </p:txBody>
      </p:sp>
      <p:sp>
        <p:nvSpPr>
          <p:cNvPr id="12" name="矩形 11"/>
          <p:cNvSpPr/>
          <p:nvPr/>
        </p:nvSpPr>
        <p:spPr>
          <a:xfrm>
            <a:off x="5183561" y="3842025"/>
            <a:ext cx="2968665" cy="461665"/>
          </a:xfrm>
          <a:prstGeom prst="rect">
            <a:avLst/>
          </a:prstGeom>
        </p:spPr>
        <p:txBody>
          <a:bodyPr wrap="square">
            <a:spAutoFit/>
          </a:bodyPr>
          <a:lstStyle/>
          <a:p>
            <a:r>
              <a:rPr lang="zh-CN" altLang="en-US" sz="2400" spc="-400" dirty="0">
                <a:latin typeface="隶书" panose="02010509060101010101" pitchFamily="49" charset="-122"/>
                <a:ea typeface="隶书" panose="02010509060101010101" pitchFamily="49" charset="-122"/>
              </a:rPr>
              <a:t>单击此处添加描述文字</a:t>
            </a:r>
          </a:p>
        </p:txBody>
      </p:sp>
      <p:pic>
        <p:nvPicPr>
          <p:cNvPr id="13"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501704">
            <a:off x="2709158" y="1939110"/>
            <a:ext cx="2925584" cy="27057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750" fill="hold"/>
                                        <p:tgtEl>
                                          <p:spTgt spid="11"/>
                                        </p:tgtEl>
                                        <p:attrNameLst>
                                          <p:attrName>ppt_w</p:attrName>
                                        </p:attrNameLst>
                                      </p:cBhvr>
                                      <p:tavLst>
                                        <p:tav tm="0">
                                          <p:val>
                                            <p:fltVal val="0"/>
                                          </p:val>
                                        </p:tav>
                                        <p:tav tm="100000">
                                          <p:val>
                                            <p:strVal val="#ppt_w"/>
                                          </p:val>
                                        </p:tav>
                                      </p:tavLst>
                                    </p:anim>
                                    <p:anim calcmode="lin" valueType="num">
                                      <p:cBhvr>
                                        <p:cTn id="15" dur="750" fill="hold"/>
                                        <p:tgtEl>
                                          <p:spTgt spid="11"/>
                                        </p:tgtEl>
                                        <p:attrNameLst>
                                          <p:attrName>ppt_h</p:attrName>
                                        </p:attrNameLst>
                                      </p:cBhvr>
                                      <p:tavLst>
                                        <p:tav tm="0">
                                          <p:val>
                                            <p:fltVal val="0"/>
                                          </p:val>
                                        </p:tav>
                                        <p:tav tm="100000">
                                          <p:val>
                                            <p:strVal val="#ppt_h"/>
                                          </p:val>
                                        </p:tav>
                                      </p:tavLst>
                                    </p:anim>
                                    <p:animEffect transition="in" filter="fade">
                                      <p:cBhvr>
                                        <p:cTn id="16" dur="750"/>
                                        <p:tgtEl>
                                          <p:spTgt spid="11"/>
                                        </p:tgtEl>
                                      </p:cBhvr>
                                    </p:animEffect>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25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62997" y="5206732"/>
            <a:ext cx="3502258" cy="1608760"/>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74515" y="0"/>
            <a:ext cx="2159816" cy="3181350"/>
          </a:xfrm>
          <a:prstGeom prst="rect">
            <a:avLst/>
          </a:prstGeom>
        </p:spPr>
      </p:pic>
      <p:sp>
        <p:nvSpPr>
          <p:cNvPr id="6" name="TextBox 32"/>
          <p:cNvSpPr txBox="1"/>
          <p:nvPr/>
        </p:nvSpPr>
        <p:spPr>
          <a:xfrm>
            <a:off x="1108075" y="4530725"/>
            <a:ext cx="1968500" cy="1569660"/>
          </a:xfrm>
          <a:prstGeom prst="rect">
            <a:avLst/>
          </a:prstGeom>
          <a:noFill/>
        </p:spPr>
        <p:txBody>
          <a:bodyPr>
            <a:spAutoFit/>
          </a:bodyPr>
          <a:lstStyle/>
          <a:p>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a:p>
            <a:endParaRPr lang="zh-CN" altLang="en-US" sz="1600" dirty="0">
              <a:latin typeface="隶书" panose="02010509060101010101" pitchFamily="49" charset="-122"/>
              <a:ea typeface="隶书" panose="02010509060101010101" pitchFamily="49" charset="-122"/>
            </a:endParaRPr>
          </a:p>
        </p:txBody>
      </p:sp>
      <p:sp>
        <p:nvSpPr>
          <p:cNvPr id="7" name="TextBox 32"/>
          <p:cNvSpPr txBox="1"/>
          <p:nvPr/>
        </p:nvSpPr>
        <p:spPr>
          <a:xfrm>
            <a:off x="3617913" y="4530725"/>
            <a:ext cx="1968500" cy="1323439"/>
          </a:xfrm>
          <a:prstGeom prst="rect">
            <a:avLst/>
          </a:prstGeom>
          <a:noFill/>
        </p:spPr>
        <p:txBody>
          <a:bodyPr>
            <a:spAutoFit/>
          </a:bodyPr>
          <a:lstStyle/>
          <a:p>
            <a:pPr lvl="0"/>
            <a:r>
              <a:rPr lang="zh-CN" altLang="en-US" sz="1600" dirty="0">
                <a:solidFill>
                  <a:prstClr val="black"/>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sp>
        <p:nvSpPr>
          <p:cNvPr id="8" name="TextBox 32"/>
          <p:cNvSpPr txBox="1"/>
          <p:nvPr/>
        </p:nvSpPr>
        <p:spPr>
          <a:xfrm>
            <a:off x="6262688" y="4530725"/>
            <a:ext cx="1968500" cy="1323439"/>
          </a:xfrm>
          <a:prstGeom prst="rect">
            <a:avLst/>
          </a:prstGeom>
          <a:noFill/>
        </p:spPr>
        <p:txBody>
          <a:bodyPr>
            <a:spAutoFit/>
          </a:bodyPr>
          <a:lstStyle/>
          <a:p>
            <a:pPr lvl="0"/>
            <a:r>
              <a:rPr lang="zh-CN" altLang="en-US" sz="1600" dirty="0">
                <a:solidFill>
                  <a:prstClr val="black"/>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sp>
        <p:nvSpPr>
          <p:cNvPr id="9" name="TextBox 32"/>
          <p:cNvSpPr txBox="1"/>
          <p:nvPr/>
        </p:nvSpPr>
        <p:spPr>
          <a:xfrm>
            <a:off x="8904288" y="4545013"/>
            <a:ext cx="1968500" cy="1323439"/>
          </a:xfrm>
          <a:prstGeom prst="rect">
            <a:avLst/>
          </a:prstGeom>
          <a:noFill/>
        </p:spPr>
        <p:txBody>
          <a:bodyPr>
            <a:spAutoFit/>
          </a:bodyPr>
          <a:lstStyle/>
          <a:p>
            <a:pPr lvl="0"/>
            <a:r>
              <a:rPr lang="zh-CN" altLang="en-US" sz="1600" dirty="0">
                <a:solidFill>
                  <a:prstClr val="black"/>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sp>
        <p:nvSpPr>
          <p:cNvPr id="10" name="矩形 1"/>
          <p:cNvSpPr>
            <a:spLocks noChangeArrowheads="1"/>
          </p:cNvSpPr>
          <p:nvPr/>
        </p:nvSpPr>
        <p:spPr bwMode="auto">
          <a:xfrm>
            <a:off x="1339850" y="3875088"/>
            <a:ext cx="14001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3600" dirty="0">
                <a:latin typeface="隶书" panose="02010509060101010101" pitchFamily="49" charset="-122"/>
                <a:ea typeface="隶书" panose="02010509060101010101" pitchFamily="49" charset="-122"/>
              </a:rPr>
              <a:t>壹</a:t>
            </a:r>
            <a:endParaRPr lang="en-US" altLang="zh-CN" sz="3600" dirty="0">
              <a:latin typeface="隶书" panose="02010509060101010101" pitchFamily="49" charset="-122"/>
              <a:ea typeface="隶书" panose="02010509060101010101" pitchFamily="49" charset="-122"/>
            </a:endParaRPr>
          </a:p>
        </p:txBody>
      </p:sp>
      <p:sp>
        <p:nvSpPr>
          <p:cNvPr id="11" name="矩形 25"/>
          <p:cNvSpPr>
            <a:spLocks noChangeArrowheads="1"/>
          </p:cNvSpPr>
          <p:nvPr/>
        </p:nvSpPr>
        <p:spPr bwMode="auto">
          <a:xfrm>
            <a:off x="3906838" y="3886200"/>
            <a:ext cx="14001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3600" dirty="0">
                <a:latin typeface="隶书" panose="02010509060101010101" pitchFamily="49" charset="-122"/>
                <a:ea typeface="隶书" panose="02010509060101010101" pitchFamily="49" charset="-122"/>
              </a:rPr>
              <a:t>贰</a:t>
            </a:r>
            <a:endParaRPr lang="en-US" altLang="zh-CN" sz="3600" dirty="0">
              <a:latin typeface="隶书" panose="02010509060101010101" pitchFamily="49" charset="-122"/>
              <a:ea typeface="隶书" panose="02010509060101010101" pitchFamily="49" charset="-122"/>
            </a:endParaRPr>
          </a:p>
        </p:txBody>
      </p:sp>
      <p:sp>
        <p:nvSpPr>
          <p:cNvPr id="12" name="矩形 26"/>
          <p:cNvSpPr>
            <a:spLocks noChangeArrowheads="1"/>
          </p:cNvSpPr>
          <p:nvPr/>
        </p:nvSpPr>
        <p:spPr bwMode="auto">
          <a:xfrm>
            <a:off x="6550025" y="3883025"/>
            <a:ext cx="14001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3600" dirty="0">
                <a:latin typeface="隶书" panose="02010509060101010101" pitchFamily="49" charset="-122"/>
                <a:ea typeface="隶书" panose="02010509060101010101" pitchFamily="49" charset="-122"/>
              </a:rPr>
              <a:t>叁</a:t>
            </a:r>
            <a:endParaRPr lang="en-US" altLang="zh-CN" sz="3600" dirty="0">
              <a:latin typeface="隶书" panose="02010509060101010101" pitchFamily="49" charset="-122"/>
              <a:ea typeface="隶书" panose="02010509060101010101" pitchFamily="49" charset="-122"/>
            </a:endParaRPr>
          </a:p>
        </p:txBody>
      </p:sp>
      <p:sp>
        <p:nvSpPr>
          <p:cNvPr id="13" name="矩形 30"/>
          <p:cNvSpPr>
            <a:spLocks noChangeArrowheads="1"/>
          </p:cNvSpPr>
          <p:nvPr/>
        </p:nvSpPr>
        <p:spPr bwMode="auto">
          <a:xfrm>
            <a:off x="9220200" y="3881438"/>
            <a:ext cx="14001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3600" dirty="0">
                <a:latin typeface="隶书" panose="02010509060101010101" pitchFamily="49" charset="-122"/>
                <a:ea typeface="隶书" panose="02010509060101010101" pitchFamily="49" charset="-122"/>
              </a:rPr>
              <a:t>肆</a:t>
            </a:r>
            <a:endParaRPr lang="en-US" altLang="zh-CN" sz="3600" dirty="0">
              <a:latin typeface="隶书" panose="02010509060101010101" pitchFamily="49" charset="-122"/>
              <a:ea typeface="隶书" panose="02010509060101010101" pitchFamily="49" charset="-122"/>
            </a:endParaRPr>
          </a:p>
        </p:txBody>
      </p:sp>
      <p:pic>
        <p:nvPicPr>
          <p:cNvPr id="14" name="图片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76350" y="1692275"/>
            <a:ext cx="1752600"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9213" y="1714500"/>
            <a:ext cx="175260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2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2075" y="1714500"/>
            <a:ext cx="1751013"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24938" y="1735138"/>
            <a:ext cx="1752600"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20" name="矩形 19"/>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0" y="1814793"/>
            <a:ext cx="6095238" cy="4485714"/>
          </a:xfrm>
          <a:prstGeom prst="rect">
            <a:avLst/>
          </a:prstGeom>
        </p:spPr>
      </p:pic>
      <p:sp>
        <p:nvSpPr>
          <p:cNvPr id="6" name="文本框 5"/>
          <p:cNvSpPr txBox="1"/>
          <p:nvPr/>
        </p:nvSpPr>
        <p:spPr>
          <a:xfrm>
            <a:off x="3112419" y="2326676"/>
            <a:ext cx="8186857" cy="3083524"/>
          </a:xfrm>
          <a:prstGeom prst="rect">
            <a:avLst/>
          </a:prstGeom>
          <a:noFill/>
        </p:spPr>
        <p:txBody>
          <a:bodyPr vert="eaVert" wrap="square" rtlCol="0">
            <a:spAutoFit/>
          </a:bodyPr>
          <a:lstStyle/>
          <a:p>
            <a:pPr>
              <a:lnSpc>
                <a:spcPct val="300000"/>
              </a:lnSpc>
            </a:pPr>
            <a:r>
              <a:rPr lang="zh-CN" altLang="en-US" sz="1600" dirty="0">
                <a:solidFill>
                  <a:srgbClr val="333333"/>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点击添加文本信息点击添加文本信息点击添加文本</a:t>
            </a:r>
            <a:endParaRPr lang="zh-CN" altLang="en-US" sz="1600" dirty="0">
              <a:latin typeface="隶书" panose="02010509060101010101" pitchFamily="49" charset="-122"/>
              <a:ea typeface="隶书" panose="02010509060101010101" pitchFamily="49" charset="-122"/>
            </a:endParaRPr>
          </a:p>
        </p:txBody>
      </p:sp>
      <p:sp>
        <p:nvSpPr>
          <p:cNvPr id="7" name="矩形 6"/>
          <p:cNvSpPr/>
          <p:nvPr/>
        </p:nvSpPr>
        <p:spPr>
          <a:xfrm>
            <a:off x="11134254" y="2326676"/>
            <a:ext cx="775597" cy="3681494"/>
          </a:xfrm>
          <a:prstGeom prst="rect">
            <a:avLst/>
          </a:prstGeom>
        </p:spPr>
        <p:txBody>
          <a:bodyPr vert="eaVert" wrap="square">
            <a:spAutoFit/>
          </a:bodyPr>
          <a:lstStyle/>
          <a:p>
            <a:pPr>
              <a:lnSpc>
                <a:spcPct val="120000"/>
              </a:lnSpc>
            </a:pPr>
            <a:r>
              <a:rPr lang="zh-CN" altLang="en-US" sz="3200" b="1" spc="300" dirty="0">
                <a:solidFill>
                  <a:srgbClr val="404040"/>
                </a:solidFill>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3200" b="1" dirty="0">
              <a:solidFill>
                <a:srgbClr val="404040"/>
              </a:solidFill>
              <a:latin typeface="隶书" panose="02010509060101010101" pitchFamily="49" charset="-122"/>
              <a:ea typeface="隶书" panose="02010509060101010101" pitchFamily="49"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9" name="矩形 8"/>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032184" y="0"/>
            <a:ext cx="2159816" cy="318135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73943" y="2421926"/>
            <a:ext cx="8186857" cy="3083524"/>
          </a:xfrm>
          <a:prstGeom prst="rect">
            <a:avLst/>
          </a:prstGeom>
          <a:noFill/>
        </p:spPr>
        <p:txBody>
          <a:bodyPr vert="eaVert" wrap="square" rtlCol="0">
            <a:spAutoFit/>
          </a:bodyPr>
          <a:lstStyle/>
          <a:p>
            <a:pPr>
              <a:lnSpc>
                <a:spcPct val="300000"/>
              </a:lnSpc>
            </a:pPr>
            <a:r>
              <a:rPr lang="zh-CN" altLang="en-US" sz="1600" dirty="0">
                <a:solidFill>
                  <a:srgbClr val="333333"/>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点击添加文本信息点击添加文本信息点击添加文本</a:t>
            </a:r>
            <a:endParaRPr lang="zh-CN" altLang="en-US" sz="1600" dirty="0">
              <a:latin typeface="隶书" panose="02010509060101010101" pitchFamily="49" charset="-122"/>
              <a:ea typeface="隶书" panose="02010509060101010101" pitchFamily="49" charset="-122"/>
            </a:endParaRPr>
          </a:p>
        </p:txBody>
      </p:sp>
      <p:grpSp>
        <p:nvGrpSpPr>
          <p:cNvPr id="2" name="组合 1"/>
          <p:cNvGrpSpPr/>
          <p:nvPr/>
        </p:nvGrpSpPr>
        <p:grpSpPr>
          <a:xfrm>
            <a:off x="0" y="1339042"/>
            <a:ext cx="12192000" cy="609601"/>
            <a:chOff x="-190500" y="1490232"/>
            <a:chExt cx="12382500" cy="609601"/>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44868" b="46243"/>
            <a:stretch>
              <a:fillRect/>
            </a:stretch>
          </p:blipFill>
          <p:spPr>
            <a:xfrm>
              <a:off x="5334000" y="1490232"/>
              <a:ext cx="6858000" cy="609601"/>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9444" t="45112" b="46243"/>
            <a:stretch>
              <a:fillRect/>
            </a:stretch>
          </p:blipFill>
          <p:spPr>
            <a:xfrm>
              <a:off x="-190500" y="1504950"/>
              <a:ext cx="5524500" cy="592894"/>
            </a:xfrm>
            <a:prstGeom prst="rect">
              <a:avLst/>
            </a:prstGeom>
          </p:spPr>
        </p:pic>
      </p:grpSp>
      <p:pic>
        <p:nvPicPr>
          <p:cNvPr id="18" name="图片 17"/>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0" b="94828" l="407" r="93902">
                        <a14:foregroundMark x1="59350" y1="79741" x2="59350" y2="79741"/>
                        <a14:foregroundMark x1="71545" y1="50862" x2="71545" y2="50862"/>
                      </a14:backgroundRemoval>
                    </a14:imgEffect>
                  </a14:imgLayer>
                </a14:imgProps>
              </a:ext>
            </a:extLst>
          </a:blip>
          <a:stretch>
            <a:fillRect/>
          </a:stretch>
        </p:blipFill>
        <p:spPr>
          <a:xfrm>
            <a:off x="409418" y="2613590"/>
            <a:ext cx="2564525" cy="2418577"/>
          </a:xfrm>
          <a:prstGeom prst="rect">
            <a:avLst/>
          </a:prstGeom>
        </p:spPr>
      </p:pic>
      <p:sp>
        <p:nvSpPr>
          <p:cNvPr id="19" name="矩形 18"/>
          <p:cNvSpPr/>
          <p:nvPr/>
        </p:nvSpPr>
        <p:spPr>
          <a:xfrm>
            <a:off x="10995778" y="2421926"/>
            <a:ext cx="775597" cy="3681494"/>
          </a:xfrm>
          <a:prstGeom prst="rect">
            <a:avLst/>
          </a:prstGeom>
        </p:spPr>
        <p:txBody>
          <a:bodyPr vert="eaVert" wrap="square">
            <a:spAutoFit/>
          </a:bodyPr>
          <a:lstStyle/>
          <a:p>
            <a:pPr>
              <a:lnSpc>
                <a:spcPct val="120000"/>
              </a:lnSpc>
            </a:pPr>
            <a:r>
              <a:rPr lang="zh-CN" altLang="en-US" sz="3200" b="1" spc="300" dirty="0">
                <a:solidFill>
                  <a:srgbClr val="404040"/>
                </a:solidFill>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3200" b="1" dirty="0">
              <a:solidFill>
                <a:srgbClr val="404040"/>
              </a:solidFill>
              <a:latin typeface="隶书" panose="02010509060101010101" pitchFamily="49" charset="-122"/>
              <a:ea typeface="隶书" panose="02010509060101010101" pitchFamily="49" charset="-122"/>
            </a:endParaRPr>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9" name="矩形 8"/>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screen"/>
          <a:srcRect/>
          <a:stretch>
            <a:fillRect/>
          </a:stretch>
        </p:blipFill>
        <p:spPr>
          <a:xfrm>
            <a:off x="6096000" y="866120"/>
            <a:ext cx="4161797" cy="3448050"/>
          </a:xfrm>
          <a:prstGeom prst="rect">
            <a:avLst/>
          </a:prstGeom>
        </p:spPr>
      </p:pic>
      <p:sp>
        <p:nvSpPr>
          <p:cNvPr id="11" name="矩形 10"/>
          <p:cNvSpPr/>
          <p:nvPr/>
        </p:nvSpPr>
        <p:spPr>
          <a:xfrm>
            <a:off x="3435323" y="3028456"/>
            <a:ext cx="4590171" cy="1015663"/>
          </a:xfrm>
          <a:prstGeom prst="rect">
            <a:avLst/>
          </a:prstGeom>
        </p:spPr>
        <p:txBody>
          <a:bodyPr wrap="square">
            <a:spAutoFit/>
          </a:bodyPr>
          <a:lstStyle/>
          <a:p>
            <a:pPr algn="ctr"/>
            <a:r>
              <a:rPr lang="zh-CN" altLang="en-US" sz="6000" dirty="0">
                <a:latin typeface="华文行楷" panose="02010800040101010101" pitchFamily="2" charset="-122"/>
                <a:ea typeface="华文行楷" panose="02010800040101010101" pitchFamily="2" charset="-122"/>
              </a:rPr>
              <a:t>第二章内容</a:t>
            </a:r>
          </a:p>
        </p:txBody>
      </p:sp>
      <p:sp>
        <p:nvSpPr>
          <p:cNvPr id="12" name="矩形 11"/>
          <p:cNvSpPr/>
          <p:nvPr/>
        </p:nvSpPr>
        <p:spPr>
          <a:xfrm>
            <a:off x="5183561" y="3842025"/>
            <a:ext cx="2968665" cy="461665"/>
          </a:xfrm>
          <a:prstGeom prst="rect">
            <a:avLst/>
          </a:prstGeom>
        </p:spPr>
        <p:txBody>
          <a:bodyPr wrap="square">
            <a:spAutoFit/>
          </a:bodyPr>
          <a:lstStyle/>
          <a:p>
            <a:r>
              <a:rPr lang="zh-CN" altLang="en-US" sz="2400" spc="-400" dirty="0">
                <a:latin typeface="隶书" panose="02010509060101010101" pitchFamily="49" charset="-122"/>
                <a:ea typeface="隶书" panose="02010509060101010101" pitchFamily="49" charset="-122"/>
              </a:rPr>
              <a:t>单击此处添加描述文字</a:t>
            </a:r>
          </a:p>
        </p:txBody>
      </p:sp>
      <p:pic>
        <p:nvPicPr>
          <p:cNvPr id="13"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501704">
            <a:off x="2709158" y="1939110"/>
            <a:ext cx="2925584" cy="27057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750" fill="hold"/>
                                        <p:tgtEl>
                                          <p:spTgt spid="11"/>
                                        </p:tgtEl>
                                        <p:attrNameLst>
                                          <p:attrName>ppt_w</p:attrName>
                                        </p:attrNameLst>
                                      </p:cBhvr>
                                      <p:tavLst>
                                        <p:tav tm="0">
                                          <p:val>
                                            <p:fltVal val="0"/>
                                          </p:val>
                                        </p:tav>
                                        <p:tav tm="100000">
                                          <p:val>
                                            <p:strVal val="#ppt_w"/>
                                          </p:val>
                                        </p:tav>
                                      </p:tavLst>
                                    </p:anim>
                                    <p:anim calcmode="lin" valueType="num">
                                      <p:cBhvr>
                                        <p:cTn id="15" dur="750" fill="hold"/>
                                        <p:tgtEl>
                                          <p:spTgt spid="11"/>
                                        </p:tgtEl>
                                        <p:attrNameLst>
                                          <p:attrName>ppt_h</p:attrName>
                                        </p:attrNameLst>
                                      </p:cBhvr>
                                      <p:tavLst>
                                        <p:tav tm="0">
                                          <p:val>
                                            <p:fltVal val="0"/>
                                          </p:val>
                                        </p:tav>
                                        <p:tav tm="100000">
                                          <p:val>
                                            <p:strVal val="#ppt_h"/>
                                          </p:val>
                                        </p:tav>
                                      </p:tavLst>
                                    </p:anim>
                                    <p:animEffect transition="in" filter="fade">
                                      <p:cBhvr>
                                        <p:cTn id="16" dur="750"/>
                                        <p:tgtEl>
                                          <p:spTgt spid="11"/>
                                        </p:tgtEl>
                                      </p:cBhvr>
                                    </p:animEffect>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par>
                          <p:cTn id="21" fill="hold">
                            <p:stCondLst>
                              <p:cond delay="25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26"/>
          <p:cNvSpPr txBox="1">
            <a:spLocks noChangeArrowheads="1"/>
          </p:cNvSpPr>
          <p:nvPr/>
        </p:nvSpPr>
        <p:spPr bwMode="auto">
          <a:xfrm>
            <a:off x="1428168" y="3005094"/>
            <a:ext cx="467782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点击添加文本信息点击添加文本信息点击添加文本信息点击添加文本信息点击添加文本信息点击添加文本信息点击添加文本信息点击添加文本信息点击添加文本信息 点击添加文本信息点击添加文本信息点击添加文本信息点击添加文本信息点击添加文本信息</a:t>
            </a:r>
          </a:p>
          <a:p>
            <a:pPr>
              <a:lnSpc>
                <a:spcPct val="150000"/>
              </a:lnSpc>
            </a:pPr>
            <a:endParaRPr lang="zh-CN" altLang="en-US" sz="1200" dirty="0">
              <a:latin typeface="隶书" panose="02010509060101010101" pitchFamily="49" charset="-122"/>
              <a:ea typeface="隶书" panose="02010509060101010101" pitchFamily="49" charset="-122"/>
            </a:endParaRPr>
          </a:p>
        </p:txBody>
      </p:sp>
      <p:sp>
        <p:nvSpPr>
          <p:cNvPr id="5" name="TextBox 12"/>
          <p:cNvSpPr txBox="1">
            <a:spLocks noChangeArrowheads="1"/>
          </p:cNvSpPr>
          <p:nvPr/>
        </p:nvSpPr>
        <p:spPr bwMode="auto">
          <a:xfrm>
            <a:off x="1554438" y="2317687"/>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汉仪尚巍手书W" panose="00020600040101010101" pitchFamily="18" charset="-122"/>
                <a:ea typeface="汉仪尚巍手书W" panose="00020600040101010101" pitchFamily="18" charset="-122"/>
              </a:rPr>
              <a:t>此处</a:t>
            </a:r>
            <a:r>
              <a:rPr lang="zh-CN" altLang="zh-CN" sz="2800" b="1" dirty="0">
                <a:latin typeface="汉仪尚巍手书W" panose="00020600040101010101" pitchFamily="18" charset="-122"/>
                <a:ea typeface="汉仪尚巍手书W" panose="00020600040101010101" pitchFamily="18" charset="-122"/>
              </a:rPr>
              <a:t>添加标题</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7" name="矩形 6"/>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pic>
        <p:nvPicPr>
          <p:cNvPr id="8" name="组合 13"/>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51219" y="2219324"/>
            <a:ext cx="3439374" cy="327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11"/>
          <p:cNvGrpSpPr>
            <a:grpSpLocks noChangeAspect="1"/>
          </p:cNvGrpSpPr>
          <p:nvPr/>
        </p:nvGrpSpPr>
        <p:grpSpPr bwMode="auto">
          <a:xfrm flipH="1">
            <a:off x="9861550" y="0"/>
            <a:ext cx="2330450" cy="1885950"/>
            <a:chOff x="0" y="0"/>
            <a:chExt cx="2895600" cy="2343151"/>
          </a:xfrm>
        </p:grpSpPr>
        <p:pic>
          <p:nvPicPr>
            <p:cNvPr id="10" name="图片 9"/>
            <p:cNvPicPr>
              <a:picLocks noChangeAspect="1" noChangeArrowheads="1"/>
            </p:cNvPicPr>
            <p:nvPr/>
          </p:nvPicPr>
          <p:blipFill>
            <a:blip r:embed="rId5" cstate="print">
              <a:extLst>
                <a:ext uri="{28A0092B-C50C-407E-A947-70E740481C1C}">
                  <a14:useLocalDpi xmlns:a14="http://schemas.microsoft.com/office/drawing/2010/main" val="0"/>
                </a:ext>
              </a:extLst>
            </a:blip>
            <a:srcRect r="49432" b="71381"/>
            <a:stretch>
              <a:fillRect/>
            </a:stretch>
          </p:blipFill>
          <p:spPr bwMode="auto">
            <a:xfrm>
              <a:off x="0" y="0"/>
              <a:ext cx="2895600" cy="921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40341" t="12794" r="33902"/>
            <a:stretch>
              <a:fillRect/>
            </a:stretch>
          </p:blipFill>
          <p:spPr bwMode="auto">
            <a:xfrm>
              <a:off x="0" y="419101"/>
              <a:ext cx="1010312"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5000" l="3594" r="99375">
                        <a14:foregroundMark x1="87448" y1="70926" x2="87448" y2="70926"/>
                        <a14:foregroundMark x1="86458" y1="67037" x2="86458" y2="67037"/>
                        <a14:foregroundMark x1="95521" y1="70556" x2="95521" y2="70556"/>
                        <a14:foregroundMark x1="99427" y1="68611" x2="99427" y2="68611"/>
                        <a14:foregroundMark x1="69375" y1="74259" x2="69375" y2="74259"/>
                        <a14:foregroundMark x1="40417" y1="76389" x2="40417" y2="76389"/>
                        <a14:foregroundMark x1="24635" y1="86204" x2="24635" y2="86204"/>
                        <a14:foregroundMark x1="21406" y1="89722" x2="21406" y2="89722"/>
                        <a14:foregroundMark x1="26406" y1="89444" x2="26406" y2="89444"/>
                        <a14:foregroundMark x1="23906" y1="89537" x2="23906" y2="89537"/>
                        <a14:foregroundMark x1="7969" y1="65556" x2="7969" y2="65556"/>
                        <a14:foregroundMark x1="9792" y1="58426" x2="9792" y2="58426"/>
                        <a14:foregroundMark x1="36406" y1="63981" x2="36406" y2="63981"/>
                        <a14:foregroundMark x1="27969" y1="67037" x2="27969" y2="67037"/>
                        <a14:foregroundMark x1="53125" y1="74167" x2="53125" y2="74167"/>
                        <a14:foregroundMark x1="10625" y1="66111" x2="10625" y2="66111"/>
                        <a14:foregroundMark x1="7656" y1="65926" x2="7656" y2="65926"/>
                        <a14:foregroundMark x1="5000" y1="66111" x2="5000" y2="66111"/>
                        <a14:foregroundMark x1="75729" y1="72037" x2="75729" y2="72037"/>
                        <a14:foregroundMark x1="50313" y1="72315" x2="50313" y2="72315"/>
                        <a14:foregroundMark x1="54323" y1="75000" x2="54323" y2="75000"/>
                        <a14:foregroundMark x1="53594" y1="79167" x2="53594" y2="79167"/>
                        <a14:foregroundMark x1="44219" y1="73426" x2="44219" y2="73426"/>
                        <a14:foregroundMark x1="24948" y1="73704" x2="24948" y2="73704"/>
                        <a14:foregroundMark x1="11823" y1="71389" x2="11823" y2="71389"/>
                        <a14:foregroundMark x1="14219" y1="72315" x2="14219" y2="72315"/>
                        <a14:foregroundMark x1="12812" y1="72778" x2="12812" y2="72778"/>
                        <a14:foregroundMark x1="6406" y1="64259" x2="6406" y2="64259"/>
                        <a14:foregroundMark x1="4375" y1="65000" x2="4375" y2="65000"/>
                        <a14:foregroundMark x1="5260" y1="67500" x2="5260" y2="67500"/>
                        <a14:foregroundMark x1="3594" y1="66389" x2="3594" y2="66389"/>
                        <a14:foregroundMark x1="19479" y1="88611" x2="19479" y2="88611"/>
                        <a14:foregroundMark x1="18229" y1="90556" x2="18229" y2="90556"/>
                        <a14:foregroundMark x1="29635" y1="89167" x2="29635" y2="89167"/>
                        <a14:foregroundMark x1="31094" y1="89537" x2="31094" y2="89537"/>
                        <a14:foregroundMark x1="33073" y1="90000" x2="33073" y2="90000"/>
                        <a14:foregroundMark x1="32135" y1="89815" x2="32135" y2="89815"/>
                        <a14:foregroundMark x1="27187" y1="94259" x2="27187" y2="94259"/>
                        <a14:foregroundMark x1="21823" y1="93148" x2="21823" y2="93148"/>
                        <a14:foregroundMark x1="16042" y1="91389" x2="16042" y2="91389"/>
                        <a14:foregroundMark x1="15000" y1="91204" x2="15000" y2="91204"/>
                        <a14:foregroundMark x1="14323" y1="91204" x2="14323" y2="91204"/>
                        <a14:foregroundMark x1="13906" y1="91389" x2="13906" y2="91389"/>
                        <a14:foregroundMark x1="21042" y1="95000" x2="21042" y2="95000"/>
                      </a14:backgroundRemoval>
                    </a14:imgEffect>
                  </a14:imgLayer>
                </a14:imgProps>
              </a:ext>
              <a:ext uri="{28A0092B-C50C-407E-A947-70E740481C1C}">
                <a14:useLocalDpi xmlns:a14="http://schemas.microsoft.com/office/drawing/2010/main" val="0"/>
              </a:ext>
            </a:extLst>
          </a:blip>
          <a:stretch>
            <a:fillRect/>
          </a:stretch>
        </p:blipFill>
        <p:spPr>
          <a:xfrm flipH="1">
            <a:off x="4408" y="2480"/>
            <a:ext cx="12187592" cy="6855520"/>
          </a:xfrm>
          <a:prstGeom prst="rect">
            <a:avLst/>
          </a:prstGeom>
        </p:spPr>
      </p:pic>
      <p:sp>
        <p:nvSpPr>
          <p:cNvPr id="5" name="TextBox 12"/>
          <p:cNvSpPr txBox="1">
            <a:spLocks noChangeArrowheads="1"/>
          </p:cNvSpPr>
          <p:nvPr/>
        </p:nvSpPr>
        <p:spPr bwMode="auto">
          <a:xfrm>
            <a:off x="4781136" y="1490662"/>
            <a:ext cx="3071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汉仪尚巍手书W" panose="00020600040101010101" pitchFamily="18" charset="-122"/>
                <a:ea typeface="汉仪尚巍手书W" panose="00020600040101010101" pitchFamily="18" charset="-122"/>
              </a:rPr>
              <a:t>此处</a:t>
            </a:r>
            <a:r>
              <a:rPr lang="zh-CN" altLang="zh-CN" sz="2800" b="1" dirty="0">
                <a:latin typeface="汉仪尚巍手书W" panose="00020600040101010101" pitchFamily="18" charset="-122"/>
                <a:ea typeface="汉仪尚巍手书W" panose="00020600040101010101" pitchFamily="18" charset="-122"/>
              </a:rPr>
              <a:t>添加标题</a:t>
            </a:r>
          </a:p>
        </p:txBody>
      </p:sp>
      <p:sp>
        <p:nvSpPr>
          <p:cNvPr id="7" name="文本框 26"/>
          <p:cNvSpPr txBox="1">
            <a:spLocks noChangeArrowheads="1"/>
          </p:cNvSpPr>
          <p:nvPr/>
        </p:nvSpPr>
        <p:spPr bwMode="auto">
          <a:xfrm>
            <a:off x="2395806" y="2157344"/>
            <a:ext cx="664659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 点击添加文本信息点击添加文本信息点击添加文本信息点击添加文本信息点击添加文本信息点击添加文本信息点击添加文本信息 点击添加文本信息</a:t>
            </a:r>
          </a:p>
          <a:p>
            <a:pPr algn="ctr">
              <a:lnSpc>
                <a:spcPct val="150000"/>
              </a:lnSpc>
            </a:pPr>
            <a:endParaRPr lang="zh-CN" altLang="en-US" sz="1400" dirty="0">
              <a:latin typeface="隶书" panose="02010509060101010101" pitchFamily="49" charset="-122"/>
              <a:ea typeface="隶书" panose="020105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405984">
            <a:off x="244668" y="358843"/>
            <a:ext cx="794664" cy="579863"/>
          </a:xfrm>
          <a:prstGeom prst="rect">
            <a:avLst/>
          </a:prstGeom>
        </p:spPr>
      </p:pic>
      <p:sp>
        <p:nvSpPr>
          <p:cNvPr id="12" name="矩形 11"/>
          <p:cNvSpPr/>
          <p:nvPr/>
        </p:nvSpPr>
        <p:spPr>
          <a:xfrm>
            <a:off x="937876" y="368889"/>
            <a:ext cx="2040943" cy="559769"/>
          </a:xfrm>
          <a:prstGeom prst="rect">
            <a:avLst/>
          </a:prstGeom>
        </p:spPr>
        <p:txBody>
          <a:bodyPr wrap="none">
            <a:spAutoFit/>
          </a:bodyPr>
          <a:lstStyle/>
          <a:p>
            <a:pPr algn="dist">
              <a:lnSpc>
                <a:spcPct val="150000"/>
              </a:lnSpc>
            </a:pPr>
            <a:r>
              <a:rPr lang="zh-CN" altLang="en-US" sz="2400" b="1" dirty="0">
                <a:latin typeface="隶书" panose="02010509060101010101" pitchFamily="49" charset="-122"/>
                <a:ea typeface="隶书" panose="02010509060101010101" pitchFamily="49" charset="-122"/>
              </a:rPr>
              <a:t>点击添加标题</a:t>
            </a:r>
            <a:endParaRPr lang="en-US" altLang="zh-CN" sz="2400" b="1"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LIDE_ID_2" val="{D1822590-820F-491C-BA8B-667E1EB3642E}"/>
  <p:tag name="GENSWF_ADVANCE_TIME" val="5"/>
  <p:tag name="ISPRING_CUSTOM_TIMING_USED" val="1"/>
</p:tagLst>
</file>

<file path=ppt/tags/tag2.xml><?xml version="1.0" encoding="utf-8"?>
<p:tagLst xmlns:a="http://schemas.openxmlformats.org/drawingml/2006/main" xmlns:r="http://schemas.openxmlformats.org/officeDocument/2006/relationships" xmlns:p="http://schemas.openxmlformats.org/presentationml/2006/main">
  <p:tag name="ISPRING_SLIDE_ID_2" val="{C410F5D7-5EFE-4E9E-B11C-B9B2C4D78078}"/>
  <p:tag name="GENSWF_ADVANCE_TIME" val="5"/>
  <p:tag name="ISPRING_CUSTOM_TIMING_USED" val="1"/>
</p:tagLst>
</file>

<file path=ppt/tags/tag3.xml><?xml version="1.0" encoding="utf-8"?>
<p:tagLst xmlns:a="http://schemas.openxmlformats.org/drawingml/2006/main" xmlns:r="http://schemas.openxmlformats.org/officeDocument/2006/relationships" xmlns:p="http://schemas.openxmlformats.org/presentationml/2006/main">
  <p:tag name="ISPRING_SLIDE_ID_2" val="{77F8FDB7-3558-4317-8A77-678E22367803}"/>
  <p:tag name="GENSWF_ADVANCE_TIME" val="5"/>
  <p:tag name="ISPRING_CUSTOM_TIMING_USED"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1165</Words>
  <Application>Microsoft Office PowerPoint</Application>
  <PresentationFormat>宽屏</PresentationFormat>
  <Paragraphs>106</Paragraphs>
  <Slides>19</Slides>
  <Notes>11</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等线</vt:lpstr>
      <vt:lpstr>等线 Light</vt:lpstr>
      <vt:lpstr>汉仪尚巍手书W</vt:lpstr>
      <vt:lpstr>华文行楷</vt:lpstr>
      <vt:lpstr>隶书</vt:lpstr>
      <vt:lpstr>微软简标宋</vt:lpstr>
      <vt:lpstr>微软雅黑</vt:lpstr>
      <vt:lpstr>文鼎习字体</vt:lpstr>
      <vt:lpstr>颜真卿颜体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11</cp:revision>
  <dcterms:created xsi:type="dcterms:W3CDTF">2017-06-29T04:27:00Z</dcterms:created>
  <dcterms:modified xsi:type="dcterms:W3CDTF">2018-04-07T03:03:56Z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