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2" r:id="rId4"/>
    <p:sldId id="259" r:id="rId5"/>
    <p:sldId id="266" r:id="rId6"/>
    <p:sldId id="267" r:id="rId7"/>
    <p:sldId id="268" r:id="rId8"/>
    <p:sldId id="263" r:id="rId9"/>
    <p:sldId id="269" r:id="rId10"/>
    <p:sldId id="270" r:id="rId11"/>
    <p:sldId id="271" r:id="rId12"/>
    <p:sldId id="264" r:id="rId13"/>
    <p:sldId id="261" r:id="rId14"/>
    <p:sldId id="265" r:id="rId15"/>
    <p:sldId id="260" r:id="rId16"/>
    <p:sldId id="257" r:id="rId17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CFCF2"/>
    <a:srgbClr val="9B555D"/>
    <a:srgbClr val="E0C7B3"/>
    <a:srgbClr val="C8C7D7"/>
    <a:srgbClr val="9194B1"/>
    <a:srgbClr val="80887D"/>
    <a:srgbClr val="EAD1D7"/>
    <a:srgbClr val="F6EDDD"/>
    <a:srgbClr val="B9C2BD"/>
    <a:srgbClr val="93939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8" d="100"/>
          <a:sy n="108" d="100"/>
        </p:scale>
        <p:origin x="678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1"/>
    </mc:Choice>
    <mc:Fallback>
      <c:style val="1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chemeClr val="tx1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F51-4D47-B16D-FE05295195ED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solidFill>
              <a:schemeClr val="dk1">
                <a:tint val="55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BF51-4D47-B16D-FE05295195ED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系列 3</c:v>
                </c:pt>
              </c:strCache>
            </c:strRef>
          </c:tx>
          <c:spPr>
            <a:solidFill>
              <a:schemeClr val="dk1">
                <a:tint val="75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BF51-4D47-B16D-FE05295195E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-190396576"/>
        <c:axId val="-190396032"/>
      </c:barChart>
      <c:catAx>
        <c:axId val="-190396576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-190396032"/>
        <c:crosses val="autoZero"/>
        <c:auto val="1"/>
        <c:lblAlgn val="ctr"/>
        <c:lblOffset val="100"/>
        <c:noMultiLvlLbl val="0"/>
      </c:catAx>
      <c:valAx>
        <c:axId val="-19039603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zh-CN" sz="1195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defRPr>
            </a:pPr>
            <a:endParaRPr lang="zh-CN"/>
          </a:p>
        </c:txPr>
        <c:crossAx val="-19039657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>
          <a:latin typeface="+mn-lt"/>
          <a:ea typeface="+mn-ea"/>
          <a:cs typeface="+mn-ea"/>
          <a:sym typeface="+mn-lt"/>
        </a:defRPr>
      </a:pPr>
      <a:endParaRPr lang="zh-CN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20">
  <a:schemeClr val="dk1"/>
  <cs:variation>
    <a:tint val="88500"/>
  </cs:variation>
  <cs:variation>
    <a:tint val="55000"/>
  </cs:variation>
  <cs:variation>
    <a:tint val="75000"/>
  </cs:variation>
  <cs:variation>
    <a:tint val="98500"/>
  </cs:variation>
  <cs:variation>
    <a:tint val="30000"/>
  </cs:variation>
  <cs:variation>
    <a:tint val="60000"/>
  </cs:variation>
  <cs:variation>
    <a:tint val="8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5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BB08CA54-6A8F-4545-9FF0-69E5F6B3D32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CB7D0830-BAFD-42C8-A148-119175BABFB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B1EF7573-27EE-47C8-8264-22FB80D5B2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DFAA25-D2F6-40B0-BAB4-81925ED63F06}" type="datetimeFigureOut">
              <a:rPr lang="zh-CN" altLang="en-US" smtClean="0"/>
              <a:t>2020/1/7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D574454B-9782-4EAB-B5D9-D203E5E0DB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3AAE0396-7C8D-46ED-9D27-202278E8D5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833118-5F2B-4D29-888A-EFCA60D286B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622239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11D287C-85B1-4609-8DEC-6F135FD2C8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3964005F-A0B0-4052-88FC-7134AA19110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C6D1DCA4-DC1A-4760-89E3-8508D3CB98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DFAA25-D2F6-40B0-BAB4-81925ED63F06}" type="datetimeFigureOut">
              <a:rPr lang="zh-CN" altLang="en-US" smtClean="0"/>
              <a:t>2020/1/7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71E7A8BF-24A3-44F1-A826-E2FB9987EB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618FC113-D8BB-463B-B0D3-51F97566CB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833118-5F2B-4D29-888A-EFCA60D286B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056710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9AD0E755-945A-4707-80D1-06C552ABE66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D97D4762-A1CE-442C-B4D4-6CB3FC24A11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05BE7260-84CE-4BFB-9FF7-F8442571DF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DFAA25-D2F6-40B0-BAB4-81925ED63F06}" type="datetimeFigureOut">
              <a:rPr lang="zh-CN" altLang="en-US" smtClean="0"/>
              <a:t>2020/1/7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E3ABB00B-EDD1-42AF-87EC-B459BC6968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60452C45-4D5F-4FA3-883E-9C66CA9185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833118-5F2B-4D29-888A-EFCA60D286B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174787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E015A75-7B03-4BE0-BF3A-3D9E96708D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13479226-5066-47EA-B777-2944AFA6F23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C9C9A29D-E5B5-430D-A829-2E43C95D11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DFAA25-D2F6-40B0-BAB4-81925ED63F06}" type="datetimeFigureOut">
              <a:rPr lang="zh-CN" altLang="en-US" smtClean="0"/>
              <a:t>2020/1/7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A1B64B19-0467-4450-9015-81AB4F13C6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91E06F6F-3818-4F34-82B7-B89F172A4F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833118-5F2B-4D29-888A-EFCA60D286B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306054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3915B5BC-7562-47D3-8D17-E9D63A32ED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9C928A25-9601-46FA-A82E-8AC7A8376DE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D00B7444-F8C8-4A9A-B498-ABFD98497A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DFAA25-D2F6-40B0-BAB4-81925ED63F06}" type="datetimeFigureOut">
              <a:rPr lang="zh-CN" altLang="en-US" smtClean="0"/>
              <a:t>2020/1/7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B434980D-2E58-453A-B77D-C12D650A25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B140AF8F-41BE-4647-8AC0-733819F830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833118-5F2B-4D29-888A-EFCA60D286B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910072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AAA942A5-654E-4050-AAA1-F760EDD14B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9E6CCB81-C032-4043-AFE3-355C38FC7CE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4EFF0E49-6F32-49F4-ACD7-C849B3C67B5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8493A9F9-0D43-4C59-B11C-59CB152810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DFAA25-D2F6-40B0-BAB4-81925ED63F06}" type="datetimeFigureOut">
              <a:rPr lang="zh-CN" altLang="en-US" smtClean="0"/>
              <a:t>2020/1/7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309F1AD5-55F1-4077-8F23-026E9A5833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400BB975-0EE5-40CA-AB51-61A0238678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833118-5F2B-4D29-888A-EFCA60D286B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913046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B24A41C-A303-446C-BC48-3DA12D825E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18C90810-52AE-4F9D-A4DE-83D9E427835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5ECD3BE8-42E1-4F38-9601-0382A3B1A34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F7B5B04C-BA60-48BA-A73F-C2284EA7317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F07AFC56-5B98-4ECE-8DB3-28945EF2775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F4EA9BBD-BEFE-4245-8466-23465EDA5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DFAA25-D2F6-40B0-BAB4-81925ED63F06}" type="datetimeFigureOut">
              <a:rPr lang="zh-CN" altLang="en-US" smtClean="0"/>
              <a:t>2020/1/7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FA5D676F-3811-4963-B8B1-FD00099E25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FE28D25B-B1CF-4BE8-A0F0-B550B0DE42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833118-5F2B-4D29-888A-EFCA60D286B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855200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FC78917-950D-49D2-AE4C-AF5919D142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A18FA8A9-79D6-4FCD-BF6B-BA480DEAE3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DFAA25-D2F6-40B0-BAB4-81925ED63F06}" type="datetimeFigureOut">
              <a:rPr lang="zh-CN" altLang="en-US" smtClean="0"/>
              <a:t>2020/1/7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EC99FA3E-E603-40E4-8B11-7C7A0424DC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F5A88245-28AA-4AE4-830E-DE8CAE40C1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833118-5F2B-4D29-888A-EFCA60D286B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736367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28FE0AC2-8EAF-4181-AC8A-34D5416B77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DFAA25-D2F6-40B0-BAB4-81925ED63F06}" type="datetimeFigureOut">
              <a:rPr lang="zh-CN" altLang="en-US" smtClean="0"/>
              <a:t>2020/1/7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66C46C41-596F-4D31-B3B6-8AF2E689A2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303B859D-453B-44A0-B1C6-508F212A08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833118-5F2B-4D29-888A-EFCA60D286B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188455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C29359BF-D2B1-4581-B2C9-B0FD661D5B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7B83E6BC-2B76-42B1-9222-CA8CBE3369E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0420EC91-EF73-4A34-B578-7D73CE0B9F5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4D1A3BC4-4E0C-48B7-8AEC-D982A050E0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DFAA25-D2F6-40B0-BAB4-81925ED63F06}" type="datetimeFigureOut">
              <a:rPr lang="zh-CN" altLang="en-US" smtClean="0"/>
              <a:t>2020/1/7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3C7F95E6-DD06-4157-A1E6-28E7FAAB91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8B3574D9-9DC7-4F2C-9979-8749A7F5D0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833118-5F2B-4D29-888A-EFCA60D286B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716099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9071931-91E1-4307-BBE3-4C8CB64BA8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4E9A64DE-01F2-443E-8343-350B3281100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5D41BD6D-9612-4EF8-A9F0-7B1E3B40835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804ACA88-04E5-4485-9562-3CDA8403DE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DFAA25-D2F6-40B0-BAB4-81925ED63F06}" type="datetimeFigureOut">
              <a:rPr lang="zh-CN" altLang="en-US" smtClean="0"/>
              <a:t>2020/1/7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B30095EA-C89D-467B-9AD7-365A110FB8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A207FE8E-C8A4-4992-B62D-284BA97543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833118-5F2B-4D29-888A-EFCA60D286B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97546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9C2B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8CF35AE6-59A0-425B-BC80-B30968265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B3087149-99DF-43E5-ADB1-B95D543CB59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34CAEECC-8BAB-4A03-8360-E71089AB8F8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DFAA25-D2F6-40B0-BAB4-81925ED63F06}" type="datetimeFigureOut">
              <a:rPr lang="zh-CN" altLang="en-US" smtClean="0"/>
              <a:t>2020/1/7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4D471ABE-8985-4305-92CA-FCE05F97B88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C407BB90-BAD4-461F-A73B-EEF7429D9D6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833118-5F2B-4D29-888A-EFCA60D286B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223672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接连接符 6">
            <a:extLst>
              <a:ext uri="{FF2B5EF4-FFF2-40B4-BE49-F238E27FC236}">
                <a16:creationId xmlns:a16="http://schemas.microsoft.com/office/drawing/2014/main" id="{68370E72-0D24-4096-BC43-68B9344FF852}"/>
              </a:ext>
            </a:extLst>
          </p:cNvPr>
          <p:cNvCxnSpPr/>
          <p:nvPr/>
        </p:nvCxnSpPr>
        <p:spPr>
          <a:xfrm>
            <a:off x="5398575" y="1208868"/>
            <a:ext cx="1394848" cy="0"/>
          </a:xfrm>
          <a:prstGeom prst="line">
            <a:avLst/>
          </a:prstGeom>
          <a:ln w="76200">
            <a:solidFill>
              <a:srgbClr val="9B555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7">
            <a:extLst>
              <a:ext uri="{FF2B5EF4-FFF2-40B4-BE49-F238E27FC236}">
                <a16:creationId xmlns:a16="http://schemas.microsoft.com/office/drawing/2014/main" id="{4EA5BE13-E561-4344-B981-E42F3472ADA0}"/>
              </a:ext>
            </a:extLst>
          </p:cNvPr>
          <p:cNvCxnSpPr/>
          <p:nvPr/>
        </p:nvCxnSpPr>
        <p:spPr>
          <a:xfrm>
            <a:off x="5398575" y="5359831"/>
            <a:ext cx="1394848" cy="0"/>
          </a:xfrm>
          <a:prstGeom prst="line">
            <a:avLst/>
          </a:prstGeom>
          <a:ln w="76200">
            <a:solidFill>
              <a:srgbClr val="9B555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文本框 8">
            <a:extLst>
              <a:ext uri="{FF2B5EF4-FFF2-40B4-BE49-F238E27FC236}">
                <a16:creationId xmlns:a16="http://schemas.microsoft.com/office/drawing/2014/main" id="{D0DE6FD0-6707-428D-901F-E552AAAA8D1B}"/>
              </a:ext>
            </a:extLst>
          </p:cNvPr>
          <p:cNvSpPr txBox="1"/>
          <p:nvPr/>
        </p:nvSpPr>
        <p:spPr>
          <a:xfrm>
            <a:off x="4792288" y="2383503"/>
            <a:ext cx="121257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6600" dirty="0">
                <a:solidFill>
                  <a:srgbClr val="9B555D"/>
                </a:solidFill>
                <a:latin typeface="胡晓波男神体" panose="02010600030101010101" pitchFamily="2" charset="-122"/>
                <a:ea typeface="胡晓波男神体" panose="02010600030101010101" pitchFamily="2" charset="-122"/>
                <a:cs typeface="胡晓波男神体" panose="02010600030101010101" pitchFamily="2" charset="-122"/>
                <a:sym typeface="+mn-lt"/>
              </a:rPr>
              <a:t>简</a:t>
            </a: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id="{9CEB720E-31A7-460A-98FC-0411E8D06812}"/>
              </a:ext>
            </a:extLst>
          </p:cNvPr>
          <p:cNvSpPr txBox="1"/>
          <p:nvPr/>
        </p:nvSpPr>
        <p:spPr>
          <a:xfrm>
            <a:off x="6299330" y="2383504"/>
            <a:ext cx="155050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6600" dirty="0">
                <a:solidFill>
                  <a:srgbClr val="9B555D"/>
                </a:solidFill>
                <a:latin typeface="胡晓波男神体" panose="02010600030101010101" pitchFamily="2" charset="-122"/>
                <a:ea typeface="胡晓波男神体" panose="02010600030101010101" pitchFamily="2" charset="-122"/>
                <a:cs typeface="胡晓波男神体" panose="02010600030101010101" pitchFamily="2" charset="-122"/>
                <a:sym typeface="+mn-lt"/>
              </a:rPr>
              <a:t>致。</a:t>
            </a:r>
          </a:p>
        </p:txBody>
      </p:sp>
      <p:sp>
        <p:nvSpPr>
          <p:cNvPr id="11" name="TextBox 23">
            <a:extLst>
              <a:ext uri="{FF2B5EF4-FFF2-40B4-BE49-F238E27FC236}">
                <a16:creationId xmlns:a16="http://schemas.microsoft.com/office/drawing/2014/main" id="{A8570102-9F0B-4AD0-A9E4-71C8EA9218AE}"/>
              </a:ext>
            </a:extLst>
          </p:cNvPr>
          <p:cNvSpPr txBox="1"/>
          <p:nvPr/>
        </p:nvSpPr>
        <p:spPr>
          <a:xfrm>
            <a:off x="3002643" y="3728566"/>
            <a:ext cx="618671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000" dirty="0">
                <a:solidFill>
                  <a:srgbClr val="9B555D"/>
                </a:solidFill>
                <a:cs typeface="+mn-ea"/>
                <a:sym typeface="+mn-lt"/>
              </a:rPr>
              <a:t>莫兰迪色极简商务通用模板</a:t>
            </a:r>
          </a:p>
        </p:txBody>
      </p:sp>
    </p:spTree>
    <p:extLst>
      <p:ext uri="{BB962C8B-B14F-4D97-AF65-F5344CB8AC3E}">
        <p14:creationId xmlns:p14="http://schemas.microsoft.com/office/powerpoint/2010/main" val="20513983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折角形 9">
            <a:extLst>
              <a:ext uri="{FF2B5EF4-FFF2-40B4-BE49-F238E27FC236}">
                <a16:creationId xmlns:a16="http://schemas.microsoft.com/office/drawing/2014/main" id="{B04ADE4C-4AB6-4F8F-9CDA-8D41449821CD}"/>
              </a:ext>
            </a:extLst>
          </p:cNvPr>
          <p:cNvSpPr/>
          <p:nvPr/>
        </p:nvSpPr>
        <p:spPr>
          <a:xfrm>
            <a:off x="300790" y="300789"/>
            <a:ext cx="11634536" cy="6196264"/>
          </a:xfrm>
          <a:prstGeom prst="foldedCorner">
            <a:avLst/>
          </a:prstGeom>
          <a:solidFill>
            <a:srgbClr val="FCFC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aphicFrame>
        <p:nvGraphicFramePr>
          <p:cNvPr id="3" name="图表 2">
            <a:extLst>
              <a:ext uri="{FF2B5EF4-FFF2-40B4-BE49-F238E27FC236}">
                <a16:creationId xmlns:a16="http://schemas.microsoft.com/office/drawing/2014/main" id="{31BF22AA-417B-4DE6-9357-F4D72116220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888215884"/>
              </p:ext>
            </p:extLst>
          </p:nvPr>
        </p:nvGraphicFramePr>
        <p:xfrm>
          <a:off x="697122" y="2164723"/>
          <a:ext cx="5933292" cy="28357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文本框 22">
            <a:extLst>
              <a:ext uri="{FF2B5EF4-FFF2-40B4-BE49-F238E27FC236}">
                <a16:creationId xmlns:a16="http://schemas.microsoft.com/office/drawing/2014/main" id="{FA22C6C5-32B9-4640-BD5B-1D06F48C5D0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15725" y="2164723"/>
            <a:ext cx="4447369" cy="52322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/>
            <a:lvl2pPr marL="742950" indent="-285750"/>
            <a:lvl3pPr/>
            <a:lvl4pPr/>
            <a:lvl5pPr/>
            <a:lvl6pPr/>
            <a:lvl7pPr/>
            <a:lvl8pPr/>
            <a:lvl9pPr/>
          </a:lstStyle>
          <a:p>
            <a:r>
              <a:rPr lang="en-US" altLang="zh-CN" sz="2800" b="1" dirty="0">
                <a:solidFill>
                  <a:srgbClr val="9194B1"/>
                </a:solidFill>
                <a:cs typeface="+mn-ea"/>
                <a:sym typeface="+mn-lt"/>
              </a:rPr>
              <a:t>ADD YOUR TITLE HERE</a:t>
            </a:r>
            <a:endParaRPr lang="zh-CN" altLang="en-US" sz="2800" dirty="0">
              <a:solidFill>
                <a:srgbClr val="9194B1"/>
              </a:solidFill>
              <a:cs typeface="+mn-ea"/>
              <a:sym typeface="+mn-lt"/>
            </a:endParaRPr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id="{3093BC4E-751E-453D-B8E5-B962DCE4514C}"/>
              </a:ext>
            </a:extLst>
          </p:cNvPr>
          <p:cNvSpPr/>
          <p:nvPr/>
        </p:nvSpPr>
        <p:spPr>
          <a:xfrm>
            <a:off x="6815725" y="2794778"/>
            <a:ext cx="4698723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600" b="1" dirty="0">
                <a:solidFill>
                  <a:srgbClr val="9194B1"/>
                </a:solidFill>
                <a:cs typeface="+mn-ea"/>
                <a:sym typeface="+mn-lt"/>
              </a:rPr>
              <a:t>I CAN DO SOMETHING FOR TWELVE HOURS THAT</a:t>
            </a:r>
            <a:endParaRPr lang="zh-CN" altLang="en-US" sz="1600" b="1" dirty="0">
              <a:solidFill>
                <a:srgbClr val="9194B1"/>
              </a:solidFill>
              <a:cs typeface="+mn-ea"/>
              <a:sym typeface="+mn-lt"/>
            </a:endParaRPr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id="{6A1D615A-BCB7-4893-B558-4DEC313E26A1}"/>
              </a:ext>
            </a:extLst>
          </p:cNvPr>
          <p:cNvSpPr/>
          <p:nvPr/>
        </p:nvSpPr>
        <p:spPr>
          <a:xfrm>
            <a:off x="6815725" y="3486388"/>
            <a:ext cx="4564326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600" dirty="0">
                <a:solidFill>
                  <a:srgbClr val="9194B1"/>
                </a:solidFill>
                <a:cs typeface="+mn-ea"/>
                <a:sym typeface="+mn-lt"/>
              </a:rPr>
              <a:t>I CAN DO SOMETHING FOR TWELVE HOURS</a:t>
            </a:r>
          </a:p>
          <a:p>
            <a:r>
              <a:rPr lang="en-US" altLang="zh-CN" sz="1600" dirty="0">
                <a:solidFill>
                  <a:srgbClr val="9194B1"/>
                </a:solidFill>
                <a:cs typeface="+mn-ea"/>
                <a:sym typeface="+mn-lt"/>
              </a:rPr>
              <a:t>I CAN DO SOMETHING</a:t>
            </a:r>
          </a:p>
          <a:p>
            <a:r>
              <a:rPr lang="en-US" altLang="zh-CN" sz="1600" dirty="0">
                <a:solidFill>
                  <a:srgbClr val="9194B1"/>
                </a:solidFill>
                <a:cs typeface="+mn-ea"/>
                <a:sym typeface="+mn-lt"/>
              </a:rPr>
              <a:t>FOR TWELVE HOURS</a:t>
            </a:r>
            <a:endParaRPr lang="zh-CN" altLang="en-US" sz="1600" dirty="0">
              <a:solidFill>
                <a:srgbClr val="9194B1"/>
              </a:solidFill>
              <a:cs typeface="+mn-ea"/>
              <a:sym typeface="+mn-lt"/>
            </a:endParaRPr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id="{F5C9E399-D269-4F04-AA86-7A024CE3B2A9}"/>
              </a:ext>
            </a:extLst>
          </p:cNvPr>
          <p:cNvSpPr/>
          <p:nvPr/>
        </p:nvSpPr>
        <p:spPr>
          <a:xfrm>
            <a:off x="6815725" y="4464158"/>
            <a:ext cx="469872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400" dirty="0">
                <a:solidFill>
                  <a:srgbClr val="9194B1"/>
                </a:solidFill>
                <a:cs typeface="+mn-ea"/>
                <a:sym typeface="+mn-lt"/>
              </a:rPr>
              <a:t>Just for today I will try to live through this day only and not tackle my whole life problem at</a:t>
            </a:r>
            <a:endParaRPr lang="zh-CN" altLang="en-US" sz="1400" dirty="0">
              <a:solidFill>
                <a:srgbClr val="9194B1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0161510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" grpId="0">
        <p:bldAsOne/>
      </p:bldGraphic>
      <p:bldP spid="5" grpId="0"/>
      <p:bldP spid="6" grpId="0"/>
      <p:bldP spid="7" grpId="0"/>
      <p:bldP spid="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折角形 9">
            <a:extLst>
              <a:ext uri="{FF2B5EF4-FFF2-40B4-BE49-F238E27FC236}">
                <a16:creationId xmlns:a16="http://schemas.microsoft.com/office/drawing/2014/main" id="{B04ADE4C-4AB6-4F8F-9CDA-8D41449821CD}"/>
              </a:ext>
            </a:extLst>
          </p:cNvPr>
          <p:cNvSpPr/>
          <p:nvPr/>
        </p:nvSpPr>
        <p:spPr>
          <a:xfrm>
            <a:off x="300790" y="300789"/>
            <a:ext cx="11634536" cy="6196264"/>
          </a:xfrm>
          <a:prstGeom prst="foldedCorner">
            <a:avLst/>
          </a:prstGeom>
          <a:solidFill>
            <a:srgbClr val="FCFC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3" name="组合 2">
            <a:extLst>
              <a:ext uri="{FF2B5EF4-FFF2-40B4-BE49-F238E27FC236}">
                <a16:creationId xmlns:a16="http://schemas.microsoft.com/office/drawing/2014/main" id="{BB52D2EE-7132-4B9F-B9A4-08424F319053}"/>
              </a:ext>
            </a:extLst>
          </p:cNvPr>
          <p:cNvGrpSpPr/>
          <p:nvPr/>
        </p:nvGrpSpPr>
        <p:grpSpPr>
          <a:xfrm>
            <a:off x="4148869" y="1781175"/>
            <a:ext cx="1798320" cy="2369185"/>
            <a:chOff x="6638" y="3469"/>
            <a:chExt cx="2832" cy="3731"/>
          </a:xfrm>
          <a:solidFill>
            <a:srgbClr val="9194B1"/>
          </a:solidFill>
        </p:grpSpPr>
        <p:sp>
          <p:nvSpPr>
            <p:cNvPr id="5" name="Freeform 15">
              <a:extLst>
                <a:ext uri="{FF2B5EF4-FFF2-40B4-BE49-F238E27FC236}">
                  <a16:creationId xmlns:a16="http://schemas.microsoft.com/office/drawing/2014/main" id="{BDEFF189-8841-40D3-A30E-D377794351E7}"/>
                </a:ext>
              </a:extLst>
            </p:cNvPr>
            <p:cNvSpPr/>
            <p:nvPr/>
          </p:nvSpPr>
          <p:spPr bwMode="auto">
            <a:xfrm>
              <a:off x="6638" y="3469"/>
              <a:ext cx="2832" cy="3731"/>
            </a:xfrm>
            <a:custGeom>
              <a:avLst/>
              <a:gdLst>
                <a:gd name="T0" fmla="*/ 2147483647 w 588"/>
                <a:gd name="T1" fmla="*/ 2147483647 h 775"/>
                <a:gd name="T2" fmla="*/ 2147483647 w 588"/>
                <a:gd name="T3" fmla="*/ 2147483647 h 775"/>
                <a:gd name="T4" fmla="*/ 0 w 588"/>
                <a:gd name="T5" fmla="*/ 2147483647 h 775"/>
                <a:gd name="T6" fmla="*/ 0 w 588"/>
                <a:gd name="T7" fmla="*/ 2147483647 h 775"/>
                <a:gd name="T8" fmla="*/ 0 w 588"/>
                <a:gd name="T9" fmla="*/ 2147483647 h 775"/>
                <a:gd name="T10" fmla="*/ 2147483647 w 588"/>
                <a:gd name="T11" fmla="*/ 0 h 775"/>
                <a:gd name="T12" fmla="*/ 2147483647 w 588"/>
                <a:gd name="T13" fmla="*/ 2147483647 h 775"/>
                <a:gd name="T14" fmla="*/ 2147483647 w 588"/>
                <a:gd name="T15" fmla="*/ 2147483647 h 775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588" h="775">
                  <a:moveTo>
                    <a:pt x="588" y="775"/>
                  </a:moveTo>
                  <a:cubicBezTo>
                    <a:pt x="235" y="775"/>
                    <a:pt x="235" y="775"/>
                    <a:pt x="235" y="775"/>
                  </a:cubicBezTo>
                  <a:cubicBezTo>
                    <a:pt x="107" y="775"/>
                    <a:pt x="2" y="672"/>
                    <a:pt x="0" y="543"/>
                  </a:cubicBezTo>
                  <a:cubicBezTo>
                    <a:pt x="0" y="542"/>
                    <a:pt x="0" y="541"/>
                    <a:pt x="0" y="539"/>
                  </a:cubicBezTo>
                  <a:cubicBezTo>
                    <a:pt x="0" y="538"/>
                    <a:pt x="0" y="537"/>
                    <a:pt x="0" y="536"/>
                  </a:cubicBezTo>
                  <a:cubicBezTo>
                    <a:pt x="1" y="297"/>
                    <a:pt x="146" y="91"/>
                    <a:pt x="353" y="0"/>
                  </a:cubicBezTo>
                  <a:cubicBezTo>
                    <a:pt x="353" y="539"/>
                    <a:pt x="353" y="539"/>
                    <a:pt x="353" y="539"/>
                  </a:cubicBezTo>
                  <a:cubicBezTo>
                    <a:pt x="353" y="670"/>
                    <a:pt x="458" y="775"/>
                    <a:pt x="588" y="775"/>
                  </a:cubicBezTo>
                  <a:close/>
                </a:path>
              </a:pathLst>
            </a:custGeom>
            <a:grpFill/>
            <a:ln w="10" cap="flat">
              <a:solidFill>
                <a:schemeClr val="bg1"/>
              </a:solidFill>
              <a:prstDash val="solid"/>
              <a:miter lim="800000"/>
            </a:ln>
          </p:spPr>
          <p:txBody>
            <a:bodyPr vert="horz" wrap="square" lIns="91400" tIns="45699" rIns="91400" bIns="45699" numCol="1" anchor="t" anchorCtr="0" compatLnSpc="1"/>
            <a:lstStyle/>
            <a:p>
              <a:pPr defTabSz="1218565"/>
              <a:endParaRPr lang="zh-CN" altLang="en-US" sz="2400" kern="0" dirty="0">
                <a:solidFill>
                  <a:sysClr val="windowText" lastClr="000000"/>
                </a:solidFill>
                <a:cs typeface="+mn-ea"/>
                <a:sym typeface="+mn-lt"/>
              </a:endParaRPr>
            </a:p>
          </p:txBody>
        </p:sp>
        <p:sp>
          <p:nvSpPr>
            <p:cNvPr id="6" name="矩形 56">
              <a:extLst>
                <a:ext uri="{FF2B5EF4-FFF2-40B4-BE49-F238E27FC236}">
                  <a16:creationId xmlns:a16="http://schemas.microsoft.com/office/drawing/2014/main" id="{4450C33A-E2C3-4EA1-AE1C-E6B35D7B01C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51" y="5044"/>
              <a:ext cx="927" cy="824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9pPr>
            </a:lstStyle>
            <a:p>
              <a:pPr algn="ctr"/>
              <a:r>
                <a:rPr lang="en-US" altLang="zh-CN" sz="2800" b="1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01</a:t>
              </a:r>
            </a:p>
          </p:txBody>
        </p:sp>
      </p:grpSp>
      <p:grpSp>
        <p:nvGrpSpPr>
          <p:cNvPr id="7" name="组合 6">
            <a:extLst>
              <a:ext uri="{FF2B5EF4-FFF2-40B4-BE49-F238E27FC236}">
                <a16:creationId xmlns:a16="http://schemas.microsoft.com/office/drawing/2014/main" id="{CCFF0A30-54A4-4984-BB52-35DA0CE2C45E}"/>
              </a:ext>
            </a:extLst>
          </p:cNvPr>
          <p:cNvGrpSpPr/>
          <p:nvPr/>
        </p:nvGrpSpPr>
        <p:grpSpPr>
          <a:xfrm>
            <a:off x="5228369" y="1630680"/>
            <a:ext cx="2366010" cy="1798320"/>
            <a:chOff x="8338" y="3232"/>
            <a:chExt cx="3726" cy="2832"/>
          </a:xfrm>
          <a:solidFill>
            <a:srgbClr val="80887D"/>
          </a:solidFill>
        </p:grpSpPr>
        <p:sp>
          <p:nvSpPr>
            <p:cNvPr id="8" name="Freeform 12">
              <a:extLst>
                <a:ext uri="{FF2B5EF4-FFF2-40B4-BE49-F238E27FC236}">
                  <a16:creationId xmlns:a16="http://schemas.microsoft.com/office/drawing/2014/main" id="{07A6F409-5C16-4610-B4FB-035A0717C861}"/>
                </a:ext>
              </a:extLst>
            </p:cNvPr>
            <p:cNvSpPr/>
            <p:nvPr/>
          </p:nvSpPr>
          <p:spPr bwMode="auto">
            <a:xfrm>
              <a:off x="8338" y="3232"/>
              <a:ext cx="3726" cy="2832"/>
            </a:xfrm>
            <a:custGeom>
              <a:avLst/>
              <a:gdLst>
                <a:gd name="T0" fmla="*/ 2147483647 w 774"/>
                <a:gd name="T1" fmla="*/ 2147483647 h 588"/>
                <a:gd name="T2" fmla="*/ 2147483647 w 774"/>
                <a:gd name="T3" fmla="*/ 2147483647 h 588"/>
                <a:gd name="T4" fmla="*/ 0 w 774"/>
                <a:gd name="T5" fmla="*/ 2147483647 h 588"/>
                <a:gd name="T6" fmla="*/ 0 w 774"/>
                <a:gd name="T7" fmla="*/ 2147483647 h 588"/>
                <a:gd name="T8" fmla="*/ 0 w 774"/>
                <a:gd name="T9" fmla="*/ 2147483647 h 588"/>
                <a:gd name="T10" fmla="*/ 0 w 774"/>
                <a:gd name="T11" fmla="*/ 2147483647 h 588"/>
                <a:gd name="T12" fmla="*/ 0 w 774"/>
                <a:gd name="T13" fmla="*/ 2147483647 h 588"/>
                <a:gd name="T14" fmla="*/ 2147483647 w 774"/>
                <a:gd name="T15" fmla="*/ 0 h 588"/>
                <a:gd name="T16" fmla="*/ 2147483647 w 774"/>
                <a:gd name="T17" fmla="*/ 0 h 588"/>
                <a:gd name="T18" fmla="*/ 2147483647 w 774"/>
                <a:gd name="T19" fmla="*/ 0 h 588"/>
                <a:gd name="T20" fmla="*/ 2147483647 w 774"/>
                <a:gd name="T21" fmla="*/ 2147483647 h 588"/>
                <a:gd name="T22" fmla="*/ 2147483647 w 774"/>
                <a:gd name="T23" fmla="*/ 2147483647 h 588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774" h="588">
                  <a:moveTo>
                    <a:pt x="774" y="353"/>
                  </a:moveTo>
                  <a:cubicBezTo>
                    <a:pt x="235" y="353"/>
                    <a:pt x="235" y="353"/>
                    <a:pt x="235" y="353"/>
                  </a:cubicBezTo>
                  <a:cubicBezTo>
                    <a:pt x="108" y="353"/>
                    <a:pt x="5" y="453"/>
                    <a:pt x="0" y="579"/>
                  </a:cubicBezTo>
                  <a:cubicBezTo>
                    <a:pt x="0" y="579"/>
                    <a:pt x="0" y="579"/>
                    <a:pt x="0" y="579"/>
                  </a:cubicBezTo>
                  <a:cubicBezTo>
                    <a:pt x="0" y="581"/>
                    <a:pt x="0" y="583"/>
                    <a:pt x="0" y="585"/>
                  </a:cubicBezTo>
                  <a:cubicBezTo>
                    <a:pt x="0" y="586"/>
                    <a:pt x="0" y="587"/>
                    <a:pt x="0" y="588"/>
                  </a:cubicBezTo>
                  <a:cubicBezTo>
                    <a:pt x="0" y="236"/>
                    <a:pt x="0" y="236"/>
                    <a:pt x="0" y="236"/>
                  </a:cubicBezTo>
                  <a:cubicBezTo>
                    <a:pt x="0" y="107"/>
                    <a:pt x="103" y="2"/>
                    <a:pt x="231" y="0"/>
                  </a:cubicBezTo>
                  <a:cubicBezTo>
                    <a:pt x="233" y="0"/>
                    <a:pt x="234" y="0"/>
                    <a:pt x="235" y="0"/>
                  </a:cubicBezTo>
                  <a:cubicBezTo>
                    <a:pt x="236" y="0"/>
                    <a:pt x="237" y="0"/>
                    <a:pt x="238" y="0"/>
                  </a:cubicBezTo>
                  <a:cubicBezTo>
                    <a:pt x="475" y="1"/>
                    <a:pt x="679" y="143"/>
                    <a:pt x="771" y="345"/>
                  </a:cubicBezTo>
                  <a:cubicBezTo>
                    <a:pt x="772" y="348"/>
                    <a:pt x="773" y="350"/>
                    <a:pt x="774" y="353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</a:ln>
          </p:spPr>
          <p:txBody>
            <a:bodyPr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9" name="矩形 57">
              <a:extLst>
                <a:ext uri="{FF2B5EF4-FFF2-40B4-BE49-F238E27FC236}">
                  <a16:creationId xmlns:a16="http://schemas.microsoft.com/office/drawing/2014/main" id="{DBE9A14C-E48D-4C29-A228-5580F5A7F60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324" y="3705"/>
              <a:ext cx="927" cy="824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en-US" altLang="zh-CN" sz="2800" b="1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02</a:t>
              </a:r>
            </a:p>
          </p:txBody>
        </p:sp>
      </p:grpSp>
      <p:grpSp>
        <p:nvGrpSpPr>
          <p:cNvPr id="10" name="组合 9">
            <a:extLst>
              <a:ext uri="{FF2B5EF4-FFF2-40B4-BE49-F238E27FC236}">
                <a16:creationId xmlns:a16="http://schemas.microsoft.com/office/drawing/2014/main" id="{035980ED-A089-4CAD-BCD2-9EE2ECAF767A}"/>
              </a:ext>
            </a:extLst>
          </p:cNvPr>
          <p:cNvGrpSpPr/>
          <p:nvPr/>
        </p:nvGrpSpPr>
        <p:grpSpPr>
          <a:xfrm>
            <a:off x="5946554" y="2710180"/>
            <a:ext cx="1798320" cy="2369185"/>
            <a:chOff x="9469" y="4932"/>
            <a:chExt cx="2832" cy="3731"/>
          </a:xfrm>
          <a:solidFill>
            <a:srgbClr val="9194B1"/>
          </a:solidFill>
        </p:grpSpPr>
        <p:sp>
          <p:nvSpPr>
            <p:cNvPr id="11" name="Freeform 13">
              <a:extLst>
                <a:ext uri="{FF2B5EF4-FFF2-40B4-BE49-F238E27FC236}">
                  <a16:creationId xmlns:a16="http://schemas.microsoft.com/office/drawing/2014/main" id="{54C1869A-A319-4576-AA74-9C875B9CD65F}"/>
                </a:ext>
              </a:extLst>
            </p:cNvPr>
            <p:cNvSpPr/>
            <p:nvPr/>
          </p:nvSpPr>
          <p:spPr bwMode="auto">
            <a:xfrm>
              <a:off x="9469" y="4932"/>
              <a:ext cx="2832" cy="3731"/>
            </a:xfrm>
            <a:custGeom>
              <a:avLst/>
              <a:gdLst>
                <a:gd name="T0" fmla="*/ 2147483647 w 588"/>
                <a:gd name="T1" fmla="*/ 2147483647 h 775"/>
                <a:gd name="T2" fmla="*/ 2147483647 w 588"/>
                <a:gd name="T3" fmla="*/ 2147483647 h 775"/>
                <a:gd name="T4" fmla="*/ 2147483647 w 588"/>
                <a:gd name="T5" fmla="*/ 2147483647 h 775"/>
                <a:gd name="T6" fmla="*/ 2147483647 w 588"/>
                <a:gd name="T7" fmla="*/ 2147483647 h 775"/>
                <a:gd name="T8" fmla="*/ 0 w 588"/>
                <a:gd name="T9" fmla="*/ 0 h 775"/>
                <a:gd name="T10" fmla="*/ 2147483647 w 588"/>
                <a:gd name="T11" fmla="*/ 0 h 775"/>
                <a:gd name="T12" fmla="*/ 2147483647 w 588"/>
                <a:gd name="T13" fmla="*/ 2147483647 h 775"/>
                <a:gd name="T14" fmla="*/ 2147483647 w 588"/>
                <a:gd name="T15" fmla="*/ 2147483647 h 775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588" h="775">
                  <a:moveTo>
                    <a:pt x="588" y="235"/>
                  </a:moveTo>
                  <a:cubicBezTo>
                    <a:pt x="588" y="237"/>
                    <a:pt x="588" y="238"/>
                    <a:pt x="588" y="239"/>
                  </a:cubicBezTo>
                  <a:cubicBezTo>
                    <a:pt x="587" y="478"/>
                    <a:pt x="442" y="684"/>
                    <a:pt x="236" y="775"/>
                  </a:cubicBezTo>
                  <a:cubicBezTo>
                    <a:pt x="236" y="235"/>
                    <a:pt x="236" y="235"/>
                    <a:pt x="236" y="235"/>
                  </a:cubicBezTo>
                  <a:cubicBezTo>
                    <a:pt x="236" y="105"/>
                    <a:pt x="130" y="0"/>
                    <a:pt x="0" y="0"/>
                  </a:cubicBezTo>
                  <a:cubicBezTo>
                    <a:pt x="353" y="0"/>
                    <a:pt x="353" y="0"/>
                    <a:pt x="353" y="0"/>
                  </a:cubicBezTo>
                  <a:cubicBezTo>
                    <a:pt x="482" y="0"/>
                    <a:pt x="586" y="103"/>
                    <a:pt x="588" y="232"/>
                  </a:cubicBezTo>
                  <a:cubicBezTo>
                    <a:pt x="588" y="233"/>
                    <a:pt x="588" y="234"/>
                    <a:pt x="588" y="235"/>
                  </a:cubicBezTo>
                  <a:close/>
                </a:path>
              </a:pathLst>
            </a:custGeom>
            <a:grpFill/>
            <a:ln w="10" cap="flat">
              <a:solidFill>
                <a:schemeClr val="bg1"/>
              </a:solidFill>
              <a:prstDash val="solid"/>
              <a:miter lim="800000"/>
            </a:ln>
          </p:spPr>
          <p:txBody>
            <a:bodyPr vert="horz" wrap="square" lIns="91400" tIns="45699" rIns="91400" bIns="45699" numCol="1" anchor="t" anchorCtr="0" compatLnSpc="1"/>
            <a:lstStyle/>
            <a:p>
              <a:pPr defTabSz="1218565"/>
              <a:endParaRPr lang="zh-CN" altLang="en-US" sz="2400" kern="0" dirty="0">
                <a:solidFill>
                  <a:sysClr val="windowText" lastClr="000000"/>
                </a:solidFill>
                <a:cs typeface="+mn-ea"/>
                <a:sym typeface="+mn-lt"/>
              </a:endParaRPr>
            </a:p>
          </p:txBody>
        </p:sp>
        <p:sp>
          <p:nvSpPr>
            <p:cNvPr id="12" name="矩形 58">
              <a:extLst>
                <a:ext uri="{FF2B5EF4-FFF2-40B4-BE49-F238E27FC236}">
                  <a16:creationId xmlns:a16="http://schemas.microsoft.com/office/drawing/2014/main" id="{68D130E8-C5D7-4BD6-9D70-5061DD27864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027" y="6001"/>
              <a:ext cx="927" cy="824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9pPr>
            </a:lstStyle>
            <a:p>
              <a:pPr algn="ctr"/>
              <a:r>
                <a:rPr lang="en-US" altLang="zh-CN" sz="2800" b="1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03</a:t>
              </a:r>
            </a:p>
          </p:txBody>
        </p:sp>
      </p:grpSp>
      <p:grpSp>
        <p:nvGrpSpPr>
          <p:cNvPr id="13" name="组合 12">
            <a:extLst>
              <a:ext uri="{FF2B5EF4-FFF2-40B4-BE49-F238E27FC236}">
                <a16:creationId xmlns:a16="http://schemas.microsoft.com/office/drawing/2014/main" id="{353969A0-6B6D-4ACA-8552-8278DE7E7B16}"/>
              </a:ext>
            </a:extLst>
          </p:cNvPr>
          <p:cNvGrpSpPr/>
          <p:nvPr/>
        </p:nvGrpSpPr>
        <p:grpSpPr>
          <a:xfrm>
            <a:off x="4298729" y="3429000"/>
            <a:ext cx="2369185" cy="1800860"/>
            <a:chOff x="6874" y="6064"/>
            <a:chExt cx="3731" cy="2836"/>
          </a:xfrm>
          <a:solidFill>
            <a:srgbClr val="80887D"/>
          </a:solidFill>
        </p:grpSpPr>
        <p:sp>
          <p:nvSpPr>
            <p:cNvPr id="14" name="Freeform 14">
              <a:extLst>
                <a:ext uri="{FF2B5EF4-FFF2-40B4-BE49-F238E27FC236}">
                  <a16:creationId xmlns:a16="http://schemas.microsoft.com/office/drawing/2014/main" id="{E3F3BC26-6D3A-4AAE-9CF7-0F6AE44B4B50}"/>
                </a:ext>
              </a:extLst>
            </p:cNvPr>
            <p:cNvSpPr/>
            <p:nvPr/>
          </p:nvSpPr>
          <p:spPr bwMode="auto">
            <a:xfrm>
              <a:off x="6874" y="6064"/>
              <a:ext cx="3731" cy="2836"/>
            </a:xfrm>
            <a:custGeom>
              <a:avLst/>
              <a:gdLst>
                <a:gd name="T0" fmla="*/ 2147483647 w 775"/>
                <a:gd name="T1" fmla="*/ 0 h 589"/>
                <a:gd name="T2" fmla="*/ 2147483647 w 775"/>
                <a:gd name="T3" fmla="*/ 2147483647 h 589"/>
                <a:gd name="T4" fmla="*/ 2147483647 w 775"/>
                <a:gd name="T5" fmla="*/ 2147483647 h 589"/>
                <a:gd name="T6" fmla="*/ 2147483647 w 775"/>
                <a:gd name="T7" fmla="*/ 2147483647 h 589"/>
                <a:gd name="T8" fmla="*/ 2147483647 w 775"/>
                <a:gd name="T9" fmla="*/ 2147483647 h 589"/>
                <a:gd name="T10" fmla="*/ 0 w 775"/>
                <a:gd name="T11" fmla="*/ 2147483647 h 589"/>
                <a:gd name="T12" fmla="*/ 2147483647 w 775"/>
                <a:gd name="T13" fmla="*/ 2147483647 h 589"/>
                <a:gd name="T14" fmla="*/ 2147483647 w 775"/>
                <a:gd name="T15" fmla="*/ 0 h 589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775" h="589">
                  <a:moveTo>
                    <a:pt x="775" y="0"/>
                  </a:moveTo>
                  <a:cubicBezTo>
                    <a:pt x="775" y="353"/>
                    <a:pt x="775" y="353"/>
                    <a:pt x="775" y="353"/>
                  </a:cubicBezTo>
                  <a:cubicBezTo>
                    <a:pt x="775" y="482"/>
                    <a:pt x="671" y="587"/>
                    <a:pt x="543" y="589"/>
                  </a:cubicBezTo>
                  <a:cubicBezTo>
                    <a:pt x="542" y="589"/>
                    <a:pt x="540" y="589"/>
                    <a:pt x="539" y="589"/>
                  </a:cubicBezTo>
                  <a:cubicBezTo>
                    <a:pt x="538" y="589"/>
                    <a:pt x="537" y="589"/>
                    <a:pt x="536" y="589"/>
                  </a:cubicBezTo>
                  <a:cubicBezTo>
                    <a:pt x="296" y="587"/>
                    <a:pt x="90" y="443"/>
                    <a:pt x="0" y="236"/>
                  </a:cubicBezTo>
                  <a:cubicBezTo>
                    <a:pt x="539" y="236"/>
                    <a:pt x="539" y="236"/>
                    <a:pt x="539" y="236"/>
                  </a:cubicBezTo>
                  <a:cubicBezTo>
                    <a:pt x="669" y="236"/>
                    <a:pt x="775" y="131"/>
                    <a:pt x="775" y="0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</a:ln>
          </p:spPr>
          <p:txBody>
            <a:bodyPr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5" name="矩形 59">
              <a:extLst>
                <a:ext uri="{FF2B5EF4-FFF2-40B4-BE49-F238E27FC236}">
                  <a16:creationId xmlns:a16="http://schemas.microsoft.com/office/drawing/2014/main" id="{EBEFF37C-0F3D-4839-89C7-0F4550660D4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760" y="7556"/>
              <a:ext cx="927" cy="824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9pPr>
            </a:lstStyle>
            <a:p>
              <a:pPr algn="ctr"/>
              <a:r>
                <a:rPr lang="en-US" altLang="zh-CN" sz="2800" b="1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04</a:t>
              </a:r>
            </a:p>
          </p:txBody>
        </p:sp>
      </p:grpSp>
      <p:sp>
        <p:nvSpPr>
          <p:cNvPr id="16" name="Text Placeholder 2">
            <a:extLst>
              <a:ext uri="{FF2B5EF4-FFF2-40B4-BE49-F238E27FC236}">
                <a16:creationId xmlns:a16="http://schemas.microsoft.com/office/drawing/2014/main" id="{7C30A4AB-0E91-4383-AC08-8868181A3E32}"/>
              </a:ext>
            </a:extLst>
          </p:cNvPr>
          <p:cNvSpPr txBox="1"/>
          <p:nvPr/>
        </p:nvSpPr>
        <p:spPr>
          <a:xfrm>
            <a:off x="1788556" y="1635895"/>
            <a:ext cx="2284590" cy="339273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>
              <a:lnSpc>
                <a:spcPct val="150000"/>
              </a:lnSpc>
              <a:spcBef>
                <a:spcPts val="1500"/>
              </a:spcBef>
              <a:buFont typeface="Arial" panose="020B0604020202020204" pitchFamily="34" charset="0"/>
            </a:pPr>
            <a:r>
              <a:rPr lang="zh-CN" altLang="en-US" sz="1600" b="1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单击此处输入标题</a:t>
            </a:r>
            <a:endParaRPr lang="en-US" altLang="zh-CN" sz="1800" dirty="0">
              <a:solidFill>
                <a:srgbClr val="262626"/>
              </a:solidFill>
              <a:cs typeface="+mn-ea"/>
              <a:sym typeface="+mn-lt"/>
            </a:endParaRPr>
          </a:p>
        </p:txBody>
      </p:sp>
      <p:sp>
        <p:nvSpPr>
          <p:cNvPr id="17" name="TextBox 91">
            <a:extLst>
              <a:ext uri="{FF2B5EF4-FFF2-40B4-BE49-F238E27FC236}">
                <a16:creationId xmlns:a16="http://schemas.microsoft.com/office/drawing/2014/main" id="{38A4F77D-1276-47A0-9098-59687B291F6C}"/>
              </a:ext>
            </a:extLst>
          </p:cNvPr>
          <p:cNvSpPr txBox="1"/>
          <p:nvPr/>
        </p:nvSpPr>
        <p:spPr>
          <a:xfrm>
            <a:off x="1118649" y="1974850"/>
            <a:ext cx="2838450" cy="80227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lnSpc>
                <a:spcPct val="150000"/>
              </a:lnSpc>
              <a:spcBef>
                <a:spcPts val="1500"/>
              </a:spcBef>
              <a:buFont typeface="Arial" panose="020B0604020202020204" pitchFamily="34" charset="0"/>
            </a:pPr>
            <a:r>
              <a:rPr lang="en-US" altLang="zh-CN" sz="1200" dirty="0">
                <a:cs typeface="+mn-ea"/>
                <a:sym typeface="+mn-lt"/>
              </a:rPr>
              <a:t>Just for today I will try to live through this day only and not tackle my whole life problem at once.</a:t>
            </a:r>
            <a:endParaRPr lang="en-US" sz="1200" dirty="0">
              <a:solidFill>
                <a:srgbClr val="262626"/>
              </a:solidFill>
              <a:cs typeface="+mn-ea"/>
              <a:sym typeface="+mn-lt"/>
            </a:endParaRPr>
          </a:p>
        </p:txBody>
      </p:sp>
      <p:sp>
        <p:nvSpPr>
          <p:cNvPr id="18" name="TextBox 104">
            <a:extLst>
              <a:ext uri="{FF2B5EF4-FFF2-40B4-BE49-F238E27FC236}">
                <a16:creationId xmlns:a16="http://schemas.microsoft.com/office/drawing/2014/main" id="{BC6DA637-C605-4469-9845-0AA2AD394A4C}"/>
              </a:ext>
            </a:extLst>
          </p:cNvPr>
          <p:cNvSpPr txBox="1"/>
          <p:nvPr/>
        </p:nvSpPr>
        <p:spPr>
          <a:xfrm>
            <a:off x="7820439" y="1974850"/>
            <a:ext cx="2947035" cy="80227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  <a:spcBef>
                <a:spcPts val="1500"/>
              </a:spcBef>
              <a:buFont typeface="Arial" panose="020B0604020202020204" pitchFamily="34" charset="0"/>
            </a:pPr>
            <a:r>
              <a:rPr lang="en-US" altLang="zh-CN" sz="1200" dirty="0">
                <a:cs typeface="+mn-ea"/>
                <a:sym typeface="+mn-lt"/>
              </a:rPr>
              <a:t>Just for today I will try to live through this day only and not tackle my whole life problem at once.</a:t>
            </a:r>
            <a:endParaRPr lang="en-US" sz="1200" dirty="0">
              <a:solidFill>
                <a:srgbClr val="262626"/>
              </a:solidFill>
              <a:cs typeface="+mn-ea"/>
              <a:sym typeface="+mn-lt"/>
            </a:endParaRPr>
          </a:p>
        </p:txBody>
      </p:sp>
      <p:sp>
        <p:nvSpPr>
          <p:cNvPr id="19" name="Text Placeholder 2">
            <a:extLst>
              <a:ext uri="{FF2B5EF4-FFF2-40B4-BE49-F238E27FC236}">
                <a16:creationId xmlns:a16="http://schemas.microsoft.com/office/drawing/2014/main" id="{CD6C437E-1C0F-44CB-BEB8-F3A6773D3CC1}"/>
              </a:ext>
            </a:extLst>
          </p:cNvPr>
          <p:cNvSpPr txBox="1"/>
          <p:nvPr/>
        </p:nvSpPr>
        <p:spPr>
          <a:xfrm>
            <a:off x="7745050" y="1630390"/>
            <a:ext cx="2339837" cy="339273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>
              <a:lnSpc>
                <a:spcPct val="150000"/>
              </a:lnSpc>
              <a:spcBef>
                <a:spcPts val="1500"/>
              </a:spcBef>
              <a:buFont typeface="Arial" panose="020B0604020202020204" pitchFamily="34" charset="0"/>
            </a:pPr>
            <a:r>
              <a:rPr lang="zh-CN" altLang="en-US" sz="1600" b="1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单击此处输入标题</a:t>
            </a:r>
            <a:endParaRPr lang="en-US" altLang="zh-CN" sz="1800" dirty="0">
              <a:solidFill>
                <a:srgbClr val="262626"/>
              </a:solidFill>
              <a:cs typeface="+mn-ea"/>
              <a:sym typeface="+mn-lt"/>
            </a:endParaRPr>
          </a:p>
        </p:txBody>
      </p:sp>
      <p:sp>
        <p:nvSpPr>
          <p:cNvPr id="20" name="Text Placeholder 2">
            <a:extLst>
              <a:ext uri="{FF2B5EF4-FFF2-40B4-BE49-F238E27FC236}">
                <a16:creationId xmlns:a16="http://schemas.microsoft.com/office/drawing/2014/main" id="{44A31433-0403-4EB0-A24C-812280A60532}"/>
              </a:ext>
            </a:extLst>
          </p:cNvPr>
          <p:cNvSpPr txBox="1"/>
          <p:nvPr/>
        </p:nvSpPr>
        <p:spPr>
          <a:xfrm>
            <a:off x="1788556" y="3911150"/>
            <a:ext cx="2284590" cy="339273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>
              <a:lnSpc>
                <a:spcPct val="150000"/>
              </a:lnSpc>
              <a:spcBef>
                <a:spcPts val="1500"/>
              </a:spcBef>
              <a:buFont typeface="Arial" panose="020B0604020202020204" pitchFamily="34" charset="0"/>
            </a:pPr>
            <a:r>
              <a:rPr lang="zh-CN" altLang="en-US" sz="1600" b="1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单击此处输入标题</a:t>
            </a:r>
            <a:endParaRPr lang="en-US" altLang="zh-CN" sz="1800" dirty="0">
              <a:solidFill>
                <a:srgbClr val="262626"/>
              </a:solidFill>
              <a:cs typeface="+mn-ea"/>
              <a:sym typeface="+mn-lt"/>
            </a:endParaRPr>
          </a:p>
        </p:txBody>
      </p:sp>
      <p:sp>
        <p:nvSpPr>
          <p:cNvPr id="21" name="TextBox 91">
            <a:extLst>
              <a:ext uri="{FF2B5EF4-FFF2-40B4-BE49-F238E27FC236}">
                <a16:creationId xmlns:a16="http://schemas.microsoft.com/office/drawing/2014/main" id="{D7541D89-4646-42DC-A588-F43E58A64D83}"/>
              </a:ext>
            </a:extLst>
          </p:cNvPr>
          <p:cNvSpPr txBox="1"/>
          <p:nvPr/>
        </p:nvSpPr>
        <p:spPr>
          <a:xfrm>
            <a:off x="1118649" y="4244975"/>
            <a:ext cx="2838450" cy="80227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lnSpc>
                <a:spcPct val="150000"/>
              </a:lnSpc>
              <a:spcBef>
                <a:spcPts val="1500"/>
              </a:spcBef>
              <a:buFont typeface="Arial" panose="020B0604020202020204" pitchFamily="34" charset="0"/>
            </a:pPr>
            <a:r>
              <a:rPr lang="en-US" altLang="zh-CN" sz="1200" dirty="0">
                <a:cs typeface="+mn-ea"/>
                <a:sym typeface="+mn-lt"/>
              </a:rPr>
              <a:t>Just for today I will try to live through this day only and not tackle my whole life problem at once.</a:t>
            </a:r>
            <a:endParaRPr lang="en-US" sz="1200" dirty="0">
              <a:solidFill>
                <a:srgbClr val="262626"/>
              </a:solidFill>
              <a:cs typeface="+mn-ea"/>
              <a:sym typeface="+mn-lt"/>
            </a:endParaRPr>
          </a:p>
        </p:txBody>
      </p:sp>
      <p:sp>
        <p:nvSpPr>
          <p:cNvPr id="22" name="TextBox 104">
            <a:extLst>
              <a:ext uri="{FF2B5EF4-FFF2-40B4-BE49-F238E27FC236}">
                <a16:creationId xmlns:a16="http://schemas.microsoft.com/office/drawing/2014/main" id="{A9FFC9BD-B5D5-4F63-A46F-4C97834963CC}"/>
              </a:ext>
            </a:extLst>
          </p:cNvPr>
          <p:cNvSpPr txBox="1"/>
          <p:nvPr/>
        </p:nvSpPr>
        <p:spPr>
          <a:xfrm>
            <a:off x="7790594" y="4250055"/>
            <a:ext cx="2976880" cy="80227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  <a:spcBef>
                <a:spcPts val="1500"/>
              </a:spcBef>
              <a:buFont typeface="Arial" panose="020B0604020202020204" pitchFamily="34" charset="0"/>
            </a:pPr>
            <a:r>
              <a:rPr lang="en-US" altLang="zh-CN" sz="1200" dirty="0">
                <a:cs typeface="+mn-ea"/>
                <a:sym typeface="+mn-lt"/>
              </a:rPr>
              <a:t>Just for today I will try to live through this day only and not tackle my whole life problem at once.</a:t>
            </a:r>
            <a:endParaRPr lang="en-US" sz="1200" dirty="0">
              <a:solidFill>
                <a:srgbClr val="262626"/>
              </a:solidFill>
              <a:cs typeface="+mn-ea"/>
              <a:sym typeface="+mn-lt"/>
            </a:endParaRPr>
          </a:p>
        </p:txBody>
      </p:sp>
      <p:sp>
        <p:nvSpPr>
          <p:cNvPr id="23" name="Text Placeholder 2">
            <a:extLst>
              <a:ext uri="{FF2B5EF4-FFF2-40B4-BE49-F238E27FC236}">
                <a16:creationId xmlns:a16="http://schemas.microsoft.com/office/drawing/2014/main" id="{31D0F949-07D4-4F4C-9B95-0FFA1B91B330}"/>
              </a:ext>
            </a:extLst>
          </p:cNvPr>
          <p:cNvSpPr txBox="1"/>
          <p:nvPr/>
        </p:nvSpPr>
        <p:spPr>
          <a:xfrm>
            <a:off x="7745050" y="3910725"/>
            <a:ext cx="2339837" cy="339273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>
              <a:lnSpc>
                <a:spcPct val="150000"/>
              </a:lnSpc>
              <a:spcBef>
                <a:spcPts val="1500"/>
              </a:spcBef>
              <a:buFont typeface="Arial" panose="020B0604020202020204" pitchFamily="34" charset="0"/>
            </a:pPr>
            <a:r>
              <a:rPr lang="zh-CN" altLang="en-US" sz="1600" b="1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单击此处输入标题</a:t>
            </a:r>
            <a:endParaRPr lang="en-US" altLang="zh-CN" sz="1800" dirty="0">
              <a:solidFill>
                <a:srgbClr val="262626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0464244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0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3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8" presetClass="entr" presetSubtype="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6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8" presetClass="entr" presetSubtype="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9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8" presetClass="entr" presetSubtype="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2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8" presetClass="entr" presetSubtype="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5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8" presetClass="entr" presetSubtype="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8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8" presetClass="entr" presetSubtype="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1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接连接符 6">
            <a:extLst>
              <a:ext uri="{FF2B5EF4-FFF2-40B4-BE49-F238E27FC236}">
                <a16:creationId xmlns:a16="http://schemas.microsoft.com/office/drawing/2014/main" id="{68370E72-0D24-4096-BC43-68B9344FF852}"/>
              </a:ext>
            </a:extLst>
          </p:cNvPr>
          <p:cNvCxnSpPr/>
          <p:nvPr/>
        </p:nvCxnSpPr>
        <p:spPr>
          <a:xfrm>
            <a:off x="5398575" y="1208868"/>
            <a:ext cx="1394848" cy="0"/>
          </a:xfrm>
          <a:prstGeom prst="line">
            <a:avLst/>
          </a:prstGeom>
          <a:ln w="76200">
            <a:solidFill>
              <a:srgbClr val="80887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7">
            <a:extLst>
              <a:ext uri="{FF2B5EF4-FFF2-40B4-BE49-F238E27FC236}">
                <a16:creationId xmlns:a16="http://schemas.microsoft.com/office/drawing/2014/main" id="{4EA5BE13-E561-4344-B981-E42F3472ADA0}"/>
              </a:ext>
            </a:extLst>
          </p:cNvPr>
          <p:cNvCxnSpPr/>
          <p:nvPr/>
        </p:nvCxnSpPr>
        <p:spPr>
          <a:xfrm>
            <a:off x="5398575" y="5359831"/>
            <a:ext cx="1394848" cy="0"/>
          </a:xfrm>
          <a:prstGeom prst="line">
            <a:avLst/>
          </a:prstGeom>
          <a:ln w="76200">
            <a:solidFill>
              <a:srgbClr val="80887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文本框 8">
            <a:extLst>
              <a:ext uri="{FF2B5EF4-FFF2-40B4-BE49-F238E27FC236}">
                <a16:creationId xmlns:a16="http://schemas.microsoft.com/office/drawing/2014/main" id="{D0DE6FD0-6707-428D-901F-E552AAAA8D1B}"/>
              </a:ext>
            </a:extLst>
          </p:cNvPr>
          <p:cNvSpPr txBox="1"/>
          <p:nvPr/>
        </p:nvSpPr>
        <p:spPr>
          <a:xfrm>
            <a:off x="5398575" y="2383503"/>
            <a:ext cx="121257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6600" dirty="0">
                <a:solidFill>
                  <a:srgbClr val="80887D"/>
                </a:solidFill>
                <a:latin typeface="胡晓波男神体" panose="02010600030101010101" pitchFamily="2" charset="-122"/>
                <a:ea typeface="胡晓波男神体" panose="02010600030101010101" pitchFamily="2" charset="-122"/>
                <a:cs typeface="胡晓波男神体" panose="02010600030101010101" pitchFamily="2" charset="-122"/>
                <a:sym typeface="+mn-lt"/>
              </a:rPr>
              <a:t>叁</a:t>
            </a: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id="{9CEB720E-31A7-460A-98FC-0411E8D06812}"/>
              </a:ext>
            </a:extLst>
          </p:cNvPr>
          <p:cNvSpPr txBox="1"/>
          <p:nvPr/>
        </p:nvSpPr>
        <p:spPr>
          <a:xfrm>
            <a:off x="6299330" y="2383504"/>
            <a:ext cx="155050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6600" dirty="0">
                <a:solidFill>
                  <a:srgbClr val="80887D"/>
                </a:solidFill>
                <a:latin typeface="胡晓波男神体" panose="02010600030101010101" pitchFamily="2" charset="-122"/>
                <a:ea typeface="胡晓波男神体" panose="02010600030101010101" pitchFamily="2" charset="-122"/>
                <a:cs typeface="胡晓波男神体" panose="02010600030101010101" pitchFamily="2" charset="-122"/>
                <a:sym typeface="+mn-lt"/>
              </a:rPr>
              <a:t>。</a:t>
            </a:r>
          </a:p>
        </p:txBody>
      </p:sp>
      <p:sp>
        <p:nvSpPr>
          <p:cNvPr id="11" name="TextBox 23">
            <a:extLst>
              <a:ext uri="{FF2B5EF4-FFF2-40B4-BE49-F238E27FC236}">
                <a16:creationId xmlns:a16="http://schemas.microsoft.com/office/drawing/2014/main" id="{A8570102-9F0B-4AD0-A9E4-71C8EA9218AE}"/>
              </a:ext>
            </a:extLst>
          </p:cNvPr>
          <p:cNvSpPr txBox="1"/>
          <p:nvPr/>
        </p:nvSpPr>
        <p:spPr>
          <a:xfrm>
            <a:off x="3002643" y="3491499"/>
            <a:ext cx="6186714" cy="4069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200000"/>
              </a:lnSpc>
            </a:pPr>
            <a:r>
              <a:rPr lang="en-US" altLang="zh-CN" sz="1200" dirty="0">
                <a:solidFill>
                  <a:srgbClr val="80887D"/>
                </a:solidFill>
                <a:cs typeface="+mn-ea"/>
                <a:sym typeface="+mn-lt"/>
              </a:rPr>
              <a:t>The waves beside them danced; but they  Out-did the sparkling waves</a:t>
            </a:r>
            <a:endParaRPr lang="zh-CN" altLang="en-US" sz="1200" dirty="0">
              <a:solidFill>
                <a:srgbClr val="80887D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7232671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折角形 9">
            <a:extLst>
              <a:ext uri="{FF2B5EF4-FFF2-40B4-BE49-F238E27FC236}">
                <a16:creationId xmlns:a16="http://schemas.microsoft.com/office/drawing/2014/main" id="{B04ADE4C-4AB6-4F8F-9CDA-8D41449821CD}"/>
              </a:ext>
            </a:extLst>
          </p:cNvPr>
          <p:cNvSpPr/>
          <p:nvPr/>
        </p:nvSpPr>
        <p:spPr>
          <a:xfrm>
            <a:off x="300790" y="300789"/>
            <a:ext cx="11634536" cy="6196264"/>
          </a:xfrm>
          <a:prstGeom prst="foldedCorner">
            <a:avLst/>
          </a:prstGeom>
          <a:solidFill>
            <a:srgbClr val="FCFC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1D7253E6-D8D3-4B03-A56D-93E9E955A62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62092" y="613892"/>
            <a:ext cx="3794498" cy="5630216"/>
          </a:xfrm>
          <a:prstGeom prst="rect">
            <a:avLst/>
          </a:prstGeom>
        </p:spPr>
      </p:pic>
      <p:sp>
        <p:nvSpPr>
          <p:cNvPr id="5" name="TextBox 17">
            <a:extLst>
              <a:ext uri="{FF2B5EF4-FFF2-40B4-BE49-F238E27FC236}">
                <a16:creationId xmlns:a16="http://schemas.microsoft.com/office/drawing/2014/main" id="{A9DED119-CED2-47DE-9CF7-922B382BFC3D}"/>
              </a:ext>
            </a:extLst>
          </p:cNvPr>
          <p:cNvSpPr txBox="1"/>
          <p:nvPr/>
        </p:nvSpPr>
        <p:spPr>
          <a:xfrm>
            <a:off x="4673165" y="1701844"/>
            <a:ext cx="3386504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 fontAlgn="auto">
              <a:defRPr/>
            </a:pPr>
            <a:r>
              <a:rPr lang="en-US" altLang="zh-CN" b="1" spc="300" noProof="1">
                <a:solidFill>
                  <a:srgbClr val="9194B1"/>
                </a:solidFill>
                <a:cs typeface="+mn-ea"/>
                <a:sym typeface="+mn-lt"/>
              </a:rPr>
              <a:t>HERE IS YOUR TITLE</a:t>
            </a:r>
          </a:p>
        </p:txBody>
      </p:sp>
      <p:sp>
        <p:nvSpPr>
          <p:cNvPr id="6" name="TextBox 23">
            <a:extLst>
              <a:ext uri="{FF2B5EF4-FFF2-40B4-BE49-F238E27FC236}">
                <a16:creationId xmlns:a16="http://schemas.microsoft.com/office/drawing/2014/main" id="{0ECB5BF1-B6D0-4BF6-86A8-BC128039036D}"/>
              </a:ext>
            </a:extLst>
          </p:cNvPr>
          <p:cNvSpPr txBox="1"/>
          <p:nvPr/>
        </p:nvSpPr>
        <p:spPr>
          <a:xfrm>
            <a:off x="4797828" y="2112816"/>
            <a:ext cx="3261841" cy="26203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200000"/>
              </a:lnSpc>
            </a:pPr>
            <a:r>
              <a:rPr lang="en-US" altLang="zh-CN" sz="1200" dirty="0">
                <a:cs typeface="+mn-ea"/>
                <a:sym typeface="+mn-lt"/>
              </a:rPr>
              <a:t>The waves beside them danced; but they  Out-did the sparkling waves in glee: A poet could not but be gay The waves beside them danced; but they  Out-did the sparkling waves in glee: A poet could not but be gay The waves beside them danced; but they  Out-did The waves beside them danced</a:t>
            </a:r>
            <a:endParaRPr lang="zh-CN" altLang="en-US" sz="1200" dirty="0">
              <a:cs typeface="+mn-ea"/>
              <a:sym typeface="+mn-lt"/>
            </a:endParaRPr>
          </a:p>
        </p:txBody>
      </p:sp>
      <p:sp>
        <p:nvSpPr>
          <p:cNvPr id="7" name="TextBox 17">
            <a:extLst>
              <a:ext uri="{FF2B5EF4-FFF2-40B4-BE49-F238E27FC236}">
                <a16:creationId xmlns:a16="http://schemas.microsoft.com/office/drawing/2014/main" id="{79E7DA0C-9D7C-45B1-A74A-365A27D3A997}"/>
              </a:ext>
            </a:extLst>
          </p:cNvPr>
          <p:cNvSpPr txBox="1"/>
          <p:nvPr/>
        </p:nvSpPr>
        <p:spPr>
          <a:xfrm>
            <a:off x="8432582" y="1701844"/>
            <a:ext cx="3386504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 fontAlgn="auto">
              <a:defRPr/>
            </a:pPr>
            <a:r>
              <a:rPr lang="en-US" altLang="zh-CN" b="1" spc="300" noProof="1">
                <a:solidFill>
                  <a:srgbClr val="9194B1"/>
                </a:solidFill>
                <a:cs typeface="+mn-ea"/>
                <a:sym typeface="+mn-lt"/>
              </a:rPr>
              <a:t>HERE IS YOUR TITLE</a:t>
            </a:r>
          </a:p>
        </p:txBody>
      </p:sp>
      <p:sp>
        <p:nvSpPr>
          <p:cNvPr id="8" name="TextBox 23">
            <a:extLst>
              <a:ext uri="{FF2B5EF4-FFF2-40B4-BE49-F238E27FC236}">
                <a16:creationId xmlns:a16="http://schemas.microsoft.com/office/drawing/2014/main" id="{D5FA1DDC-B5B6-42F9-BAB7-5F0A2217056D}"/>
              </a:ext>
            </a:extLst>
          </p:cNvPr>
          <p:cNvSpPr txBox="1"/>
          <p:nvPr/>
        </p:nvSpPr>
        <p:spPr>
          <a:xfrm>
            <a:off x="8557245" y="2112816"/>
            <a:ext cx="3261841" cy="26203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200000"/>
              </a:lnSpc>
            </a:pPr>
            <a:r>
              <a:rPr lang="en-US" altLang="zh-CN" sz="1200" dirty="0">
                <a:cs typeface="+mn-ea"/>
                <a:sym typeface="+mn-lt"/>
              </a:rPr>
              <a:t>The waves beside them danced; but they  Out-did the sparkling waves in glee: A poet could not but be gay The waves beside them danced; but they  Out-did the sparkling waves in glee: A poet could not but be gay The waves beside them danced; but they  Out-did The waves beside them danced</a:t>
            </a:r>
            <a:endParaRPr lang="zh-CN" altLang="en-US" sz="1200" dirty="0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6506588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接连接符 6">
            <a:extLst>
              <a:ext uri="{FF2B5EF4-FFF2-40B4-BE49-F238E27FC236}">
                <a16:creationId xmlns:a16="http://schemas.microsoft.com/office/drawing/2014/main" id="{68370E72-0D24-4096-BC43-68B9344FF852}"/>
              </a:ext>
            </a:extLst>
          </p:cNvPr>
          <p:cNvCxnSpPr/>
          <p:nvPr/>
        </p:nvCxnSpPr>
        <p:spPr>
          <a:xfrm>
            <a:off x="5398575" y="1208868"/>
            <a:ext cx="1394848" cy="0"/>
          </a:xfrm>
          <a:prstGeom prst="line">
            <a:avLst/>
          </a:prstGeom>
          <a:ln w="76200">
            <a:solidFill>
              <a:srgbClr val="80887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7">
            <a:extLst>
              <a:ext uri="{FF2B5EF4-FFF2-40B4-BE49-F238E27FC236}">
                <a16:creationId xmlns:a16="http://schemas.microsoft.com/office/drawing/2014/main" id="{4EA5BE13-E561-4344-B981-E42F3472ADA0}"/>
              </a:ext>
            </a:extLst>
          </p:cNvPr>
          <p:cNvCxnSpPr/>
          <p:nvPr/>
        </p:nvCxnSpPr>
        <p:spPr>
          <a:xfrm>
            <a:off x="5398575" y="5359831"/>
            <a:ext cx="1394848" cy="0"/>
          </a:xfrm>
          <a:prstGeom prst="line">
            <a:avLst/>
          </a:prstGeom>
          <a:ln w="76200">
            <a:solidFill>
              <a:srgbClr val="80887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文本框 8">
            <a:extLst>
              <a:ext uri="{FF2B5EF4-FFF2-40B4-BE49-F238E27FC236}">
                <a16:creationId xmlns:a16="http://schemas.microsoft.com/office/drawing/2014/main" id="{D0DE6FD0-6707-428D-901F-E552AAAA8D1B}"/>
              </a:ext>
            </a:extLst>
          </p:cNvPr>
          <p:cNvSpPr txBox="1"/>
          <p:nvPr/>
        </p:nvSpPr>
        <p:spPr>
          <a:xfrm>
            <a:off x="5398575" y="2383503"/>
            <a:ext cx="121257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6600" dirty="0">
                <a:solidFill>
                  <a:srgbClr val="80887D"/>
                </a:solidFill>
                <a:latin typeface="胡晓波男神体" panose="02010600030101010101" pitchFamily="2" charset="-122"/>
                <a:ea typeface="胡晓波男神体" panose="02010600030101010101" pitchFamily="2" charset="-122"/>
                <a:cs typeface="胡晓波男神体" panose="02010600030101010101" pitchFamily="2" charset="-122"/>
                <a:sym typeface="+mn-lt"/>
              </a:rPr>
              <a:t>肆</a:t>
            </a: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id="{9CEB720E-31A7-460A-98FC-0411E8D06812}"/>
              </a:ext>
            </a:extLst>
          </p:cNvPr>
          <p:cNvSpPr txBox="1"/>
          <p:nvPr/>
        </p:nvSpPr>
        <p:spPr>
          <a:xfrm>
            <a:off x="6299330" y="2383504"/>
            <a:ext cx="155050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6600" dirty="0">
                <a:solidFill>
                  <a:srgbClr val="80887D"/>
                </a:solidFill>
                <a:latin typeface="胡晓波男神体" panose="02010600030101010101" pitchFamily="2" charset="-122"/>
                <a:ea typeface="胡晓波男神体" panose="02010600030101010101" pitchFamily="2" charset="-122"/>
                <a:cs typeface="胡晓波男神体" panose="02010600030101010101" pitchFamily="2" charset="-122"/>
                <a:sym typeface="+mn-lt"/>
              </a:rPr>
              <a:t>。</a:t>
            </a:r>
          </a:p>
        </p:txBody>
      </p:sp>
      <p:sp>
        <p:nvSpPr>
          <p:cNvPr id="11" name="TextBox 23">
            <a:extLst>
              <a:ext uri="{FF2B5EF4-FFF2-40B4-BE49-F238E27FC236}">
                <a16:creationId xmlns:a16="http://schemas.microsoft.com/office/drawing/2014/main" id="{A8570102-9F0B-4AD0-A9E4-71C8EA9218AE}"/>
              </a:ext>
            </a:extLst>
          </p:cNvPr>
          <p:cNvSpPr txBox="1"/>
          <p:nvPr/>
        </p:nvSpPr>
        <p:spPr>
          <a:xfrm>
            <a:off x="3002643" y="3491499"/>
            <a:ext cx="6186714" cy="4069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200000"/>
              </a:lnSpc>
            </a:pPr>
            <a:r>
              <a:rPr lang="en-US" altLang="zh-CN" sz="1200" dirty="0">
                <a:solidFill>
                  <a:srgbClr val="80887D"/>
                </a:solidFill>
                <a:cs typeface="+mn-ea"/>
                <a:sym typeface="+mn-lt"/>
              </a:rPr>
              <a:t>The waves beside them danced; but they  Out-did the sparkling waves</a:t>
            </a:r>
            <a:endParaRPr lang="zh-CN" altLang="en-US" sz="1200" dirty="0">
              <a:solidFill>
                <a:srgbClr val="80887D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9779739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折角形 9">
            <a:extLst>
              <a:ext uri="{FF2B5EF4-FFF2-40B4-BE49-F238E27FC236}">
                <a16:creationId xmlns:a16="http://schemas.microsoft.com/office/drawing/2014/main" id="{B04ADE4C-4AB6-4F8F-9CDA-8D41449821CD}"/>
              </a:ext>
            </a:extLst>
          </p:cNvPr>
          <p:cNvSpPr/>
          <p:nvPr/>
        </p:nvSpPr>
        <p:spPr>
          <a:xfrm>
            <a:off x="300790" y="300789"/>
            <a:ext cx="11634536" cy="6196264"/>
          </a:xfrm>
          <a:prstGeom prst="foldedCorner">
            <a:avLst/>
          </a:prstGeom>
          <a:solidFill>
            <a:srgbClr val="FCFC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" name="TextBox 17">
            <a:extLst>
              <a:ext uri="{FF2B5EF4-FFF2-40B4-BE49-F238E27FC236}">
                <a16:creationId xmlns:a16="http://schemas.microsoft.com/office/drawing/2014/main" id="{FC020DD4-F466-4CB0-A21C-E392749BB3F3}"/>
              </a:ext>
            </a:extLst>
          </p:cNvPr>
          <p:cNvSpPr txBox="1"/>
          <p:nvPr/>
        </p:nvSpPr>
        <p:spPr>
          <a:xfrm>
            <a:off x="4283533" y="1933994"/>
            <a:ext cx="3386504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 fontAlgn="auto">
              <a:defRPr/>
            </a:pPr>
            <a:r>
              <a:rPr lang="zh-CN" altLang="en-US" sz="2400" b="1" spc="300" noProof="1">
                <a:solidFill>
                  <a:srgbClr val="9194B1"/>
                </a:solidFill>
                <a:cs typeface="+mn-ea"/>
                <a:sym typeface="+mn-lt"/>
              </a:rPr>
              <a:t>点击此处添加标题</a:t>
            </a:r>
            <a:endParaRPr lang="en-US" altLang="zh-CN" sz="2400" b="1" spc="300" noProof="1">
              <a:solidFill>
                <a:srgbClr val="9194B1"/>
              </a:solidFill>
              <a:cs typeface="+mn-ea"/>
              <a:sym typeface="+mn-lt"/>
            </a:endParaRPr>
          </a:p>
        </p:txBody>
      </p:sp>
      <p:sp>
        <p:nvSpPr>
          <p:cNvPr id="5" name="TextBox 23">
            <a:extLst>
              <a:ext uri="{FF2B5EF4-FFF2-40B4-BE49-F238E27FC236}">
                <a16:creationId xmlns:a16="http://schemas.microsoft.com/office/drawing/2014/main" id="{1E269D98-B924-42AC-8644-2E1A665E619B}"/>
              </a:ext>
            </a:extLst>
          </p:cNvPr>
          <p:cNvSpPr txBox="1"/>
          <p:nvPr/>
        </p:nvSpPr>
        <p:spPr>
          <a:xfrm>
            <a:off x="2025725" y="2688257"/>
            <a:ext cx="7902119" cy="11456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200000"/>
              </a:lnSpc>
            </a:pPr>
            <a:r>
              <a:rPr lang="en-US" altLang="zh-CN" sz="1200" dirty="0">
                <a:cs typeface="+mn-ea"/>
                <a:sym typeface="+mn-lt"/>
              </a:rPr>
              <a:t>The waves beside them danced; but they  Out-did the sparkling waves in glee: A poet could not but be gay The waves beside them danced; but they  Out-did the sparkling waves in glee: A poet could not but be gay The waves beside them danced; but they  Out-did</a:t>
            </a:r>
            <a:endParaRPr lang="zh-CN" altLang="en-US" sz="1200" dirty="0">
              <a:cs typeface="+mn-ea"/>
              <a:sym typeface="+mn-lt"/>
            </a:endParaRPr>
          </a:p>
        </p:txBody>
      </p:sp>
      <p:sp>
        <p:nvSpPr>
          <p:cNvPr id="6" name="TextBox 23">
            <a:extLst>
              <a:ext uri="{FF2B5EF4-FFF2-40B4-BE49-F238E27FC236}">
                <a16:creationId xmlns:a16="http://schemas.microsoft.com/office/drawing/2014/main" id="{F71E6910-BFFD-441F-8568-B4C2C9DD5E73}"/>
              </a:ext>
            </a:extLst>
          </p:cNvPr>
          <p:cNvSpPr txBox="1"/>
          <p:nvPr/>
        </p:nvSpPr>
        <p:spPr>
          <a:xfrm>
            <a:off x="2025724" y="3945736"/>
            <a:ext cx="7902119" cy="7763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200000"/>
              </a:lnSpc>
            </a:pPr>
            <a:r>
              <a:rPr lang="en-US" altLang="zh-CN" sz="1200" dirty="0">
                <a:cs typeface="+mn-ea"/>
                <a:sym typeface="+mn-lt"/>
              </a:rPr>
              <a:t>The waves beside them danced; but they  Out-did the sparkling waves in glee: A poet could not but be gay The waves beside them danced; but they  Out-did</a:t>
            </a:r>
            <a:endParaRPr lang="zh-CN" altLang="en-US" sz="1200" dirty="0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0273996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接连接符 6">
            <a:extLst>
              <a:ext uri="{FF2B5EF4-FFF2-40B4-BE49-F238E27FC236}">
                <a16:creationId xmlns:a16="http://schemas.microsoft.com/office/drawing/2014/main" id="{68370E72-0D24-4096-BC43-68B9344FF852}"/>
              </a:ext>
            </a:extLst>
          </p:cNvPr>
          <p:cNvCxnSpPr/>
          <p:nvPr/>
        </p:nvCxnSpPr>
        <p:spPr>
          <a:xfrm>
            <a:off x="5398575" y="1208868"/>
            <a:ext cx="1394848" cy="0"/>
          </a:xfrm>
          <a:prstGeom prst="line">
            <a:avLst/>
          </a:prstGeom>
          <a:ln w="76200">
            <a:solidFill>
              <a:srgbClr val="80887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7">
            <a:extLst>
              <a:ext uri="{FF2B5EF4-FFF2-40B4-BE49-F238E27FC236}">
                <a16:creationId xmlns:a16="http://schemas.microsoft.com/office/drawing/2014/main" id="{4EA5BE13-E561-4344-B981-E42F3472ADA0}"/>
              </a:ext>
            </a:extLst>
          </p:cNvPr>
          <p:cNvCxnSpPr/>
          <p:nvPr/>
        </p:nvCxnSpPr>
        <p:spPr>
          <a:xfrm>
            <a:off x="5398575" y="5359831"/>
            <a:ext cx="1394848" cy="0"/>
          </a:xfrm>
          <a:prstGeom prst="line">
            <a:avLst/>
          </a:prstGeom>
          <a:ln w="76200">
            <a:solidFill>
              <a:srgbClr val="80887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文本框 8">
            <a:extLst>
              <a:ext uri="{FF2B5EF4-FFF2-40B4-BE49-F238E27FC236}">
                <a16:creationId xmlns:a16="http://schemas.microsoft.com/office/drawing/2014/main" id="{D0DE6FD0-6707-428D-901F-E552AAAA8D1B}"/>
              </a:ext>
            </a:extLst>
          </p:cNvPr>
          <p:cNvSpPr txBox="1"/>
          <p:nvPr/>
        </p:nvSpPr>
        <p:spPr>
          <a:xfrm>
            <a:off x="4792288" y="2383503"/>
            <a:ext cx="121257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6600" dirty="0">
                <a:solidFill>
                  <a:srgbClr val="80887D"/>
                </a:solidFill>
                <a:latin typeface="胡晓波男神体" panose="02010600030101010101" pitchFamily="2" charset="-122"/>
                <a:ea typeface="胡晓波男神体" panose="02010600030101010101" pitchFamily="2" charset="-122"/>
                <a:cs typeface="胡晓波男神体" panose="02010600030101010101" pitchFamily="2" charset="-122"/>
                <a:sym typeface="+mn-lt"/>
              </a:rPr>
              <a:t>谢</a:t>
            </a: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id="{9CEB720E-31A7-460A-98FC-0411E8D06812}"/>
              </a:ext>
            </a:extLst>
          </p:cNvPr>
          <p:cNvSpPr txBox="1"/>
          <p:nvPr/>
        </p:nvSpPr>
        <p:spPr>
          <a:xfrm>
            <a:off x="6299330" y="2383504"/>
            <a:ext cx="155050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6600" dirty="0">
                <a:solidFill>
                  <a:srgbClr val="80887D"/>
                </a:solidFill>
                <a:latin typeface="胡晓波男神体" panose="02010600030101010101" pitchFamily="2" charset="-122"/>
                <a:ea typeface="胡晓波男神体" panose="02010600030101010101" pitchFamily="2" charset="-122"/>
                <a:cs typeface="胡晓波男神体" panose="02010600030101010101" pitchFamily="2" charset="-122"/>
                <a:sym typeface="+mn-lt"/>
              </a:rPr>
              <a:t>谢。</a:t>
            </a:r>
          </a:p>
        </p:txBody>
      </p:sp>
      <p:sp>
        <p:nvSpPr>
          <p:cNvPr id="11" name="TextBox 23">
            <a:extLst>
              <a:ext uri="{FF2B5EF4-FFF2-40B4-BE49-F238E27FC236}">
                <a16:creationId xmlns:a16="http://schemas.microsoft.com/office/drawing/2014/main" id="{A8570102-9F0B-4AD0-A9E4-71C8EA9218AE}"/>
              </a:ext>
            </a:extLst>
          </p:cNvPr>
          <p:cNvSpPr txBox="1"/>
          <p:nvPr/>
        </p:nvSpPr>
        <p:spPr>
          <a:xfrm>
            <a:off x="3002643" y="3491499"/>
            <a:ext cx="6186714" cy="4069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200000"/>
              </a:lnSpc>
            </a:pPr>
            <a:r>
              <a:rPr lang="en-US" altLang="zh-CN" sz="1200" dirty="0">
                <a:solidFill>
                  <a:srgbClr val="80887D"/>
                </a:solidFill>
                <a:cs typeface="+mn-ea"/>
                <a:sym typeface="+mn-lt"/>
              </a:rPr>
              <a:t>The waves beside them danced; but they  Out-did the sparkling waves</a:t>
            </a:r>
            <a:endParaRPr lang="zh-CN" altLang="en-US" sz="1200" dirty="0">
              <a:solidFill>
                <a:srgbClr val="80887D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623086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折角形 9">
            <a:extLst>
              <a:ext uri="{FF2B5EF4-FFF2-40B4-BE49-F238E27FC236}">
                <a16:creationId xmlns:a16="http://schemas.microsoft.com/office/drawing/2014/main" id="{B04ADE4C-4AB6-4F8F-9CDA-8D41449821CD}"/>
              </a:ext>
            </a:extLst>
          </p:cNvPr>
          <p:cNvSpPr/>
          <p:nvPr/>
        </p:nvSpPr>
        <p:spPr>
          <a:xfrm>
            <a:off x="300790" y="300789"/>
            <a:ext cx="11634536" cy="6196264"/>
          </a:xfrm>
          <a:prstGeom prst="foldedCorner">
            <a:avLst/>
          </a:prstGeom>
          <a:solidFill>
            <a:srgbClr val="FCFC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" name="PA_库_文本框 5">
            <a:extLst>
              <a:ext uri="{FF2B5EF4-FFF2-40B4-BE49-F238E27FC236}">
                <a16:creationId xmlns:a16="http://schemas.microsoft.com/office/drawing/2014/main" id="{10544C16-F790-417A-8270-362015F73675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1701762" y="2274838"/>
            <a:ext cx="123102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7200" dirty="0">
                <a:solidFill>
                  <a:srgbClr val="80887D"/>
                </a:solidFill>
                <a:latin typeface="胡晓波男神体" panose="02010600030101010101" pitchFamily="2" charset="-122"/>
                <a:ea typeface="胡晓波男神体" panose="02010600030101010101" pitchFamily="2" charset="-122"/>
                <a:cs typeface="胡晓波男神体" panose="02010600030101010101" pitchFamily="2" charset="-122"/>
                <a:sym typeface="+mn-lt"/>
              </a:rPr>
              <a:t>目录</a:t>
            </a: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7A93ABDE-A5A2-43C1-B3C4-85C55CEBC4F9}"/>
              </a:ext>
            </a:extLst>
          </p:cNvPr>
          <p:cNvSpPr txBox="1"/>
          <p:nvPr/>
        </p:nvSpPr>
        <p:spPr>
          <a:xfrm>
            <a:off x="4064181" y="1200545"/>
            <a:ext cx="114646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5400" dirty="0">
                <a:solidFill>
                  <a:srgbClr val="80887D"/>
                </a:solidFill>
                <a:cs typeface="+mn-ea"/>
                <a:sym typeface="+mn-lt"/>
              </a:rPr>
              <a:t>0 1</a:t>
            </a:r>
            <a:endParaRPr lang="zh-CN" altLang="en-US" sz="5400" dirty="0">
              <a:solidFill>
                <a:srgbClr val="80887D"/>
              </a:solidFill>
              <a:cs typeface="+mn-ea"/>
              <a:sym typeface="+mn-lt"/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49CC94CD-52E1-400B-9D01-DD2A1282FC6D}"/>
              </a:ext>
            </a:extLst>
          </p:cNvPr>
          <p:cNvSpPr txBox="1"/>
          <p:nvPr/>
        </p:nvSpPr>
        <p:spPr>
          <a:xfrm>
            <a:off x="4064181" y="2352341"/>
            <a:ext cx="114646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5400" dirty="0">
                <a:solidFill>
                  <a:srgbClr val="80887D"/>
                </a:solidFill>
                <a:cs typeface="+mn-ea"/>
                <a:sym typeface="+mn-lt"/>
              </a:rPr>
              <a:t>0 2</a:t>
            </a:r>
            <a:endParaRPr lang="zh-CN" altLang="en-US" sz="5400" dirty="0">
              <a:solidFill>
                <a:srgbClr val="80887D"/>
              </a:solidFill>
              <a:cs typeface="+mn-ea"/>
              <a:sym typeface="+mn-lt"/>
            </a:endParaRP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E378967E-5B5F-489D-A2C6-F318D5B99A3C}"/>
              </a:ext>
            </a:extLst>
          </p:cNvPr>
          <p:cNvSpPr txBox="1"/>
          <p:nvPr/>
        </p:nvSpPr>
        <p:spPr>
          <a:xfrm>
            <a:off x="4064181" y="3504137"/>
            <a:ext cx="114646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5400" dirty="0">
                <a:solidFill>
                  <a:srgbClr val="80887D"/>
                </a:solidFill>
                <a:cs typeface="+mn-ea"/>
                <a:sym typeface="+mn-lt"/>
              </a:rPr>
              <a:t>0 3</a:t>
            </a:r>
            <a:endParaRPr lang="zh-CN" altLang="en-US" sz="5400" dirty="0">
              <a:solidFill>
                <a:srgbClr val="80887D"/>
              </a:solidFill>
              <a:cs typeface="+mn-ea"/>
              <a:sym typeface="+mn-lt"/>
            </a:endParaRP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196D991E-BE2A-40D4-B268-DCA83FBFB32D}"/>
              </a:ext>
            </a:extLst>
          </p:cNvPr>
          <p:cNvSpPr txBox="1"/>
          <p:nvPr/>
        </p:nvSpPr>
        <p:spPr>
          <a:xfrm>
            <a:off x="4064181" y="4655933"/>
            <a:ext cx="114646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5400" dirty="0">
                <a:solidFill>
                  <a:srgbClr val="80887D"/>
                </a:solidFill>
                <a:cs typeface="+mn-ea"/>
                <a:sym typeface="+mn-lt"/>
              </a:rPr>
              <a:t>0 4</a:t>
            </a:r>
            <a:endParaRPr lang="zh-CN" altLang="en-US" sz="5400" dirty="0">
              <a:solidFill>
                <a:srgbClr val="80887D"/>
              </a:solidFill>
              <a:cs typeface="+mn-ea"/>
              <a:sym typeface="+mn-lt"/>
            </a:endParaRPr>
          </a:p>
        </p:txBody>
      </p:sp>
      <p:sp>
        <p:nvSpPr>
          <p:cNvPr id="10" name="矩形 9">
            <a:extLst>
              <a:ext uri="{FF2B5EF4-FFF2-40B4-BE49-F238E27FC236}">
                <a16:creationId xmlns:a16="http://schemas.microsoft.com/office/drawing/2014/main" id="{25E18075-D001-46CE-93DA-CAA9525BA097}"/>
              </a:ext>
            </a:extLst>
          </p:cNvPr>
          <p:cNvSpPr/>
          <p:nvPr/>
        </p:nvSpPr>
        <p:spPr>
          <a:xfrm>
            <a:off x="5301592" y="1457359"/>
            <a:ext cx="5454405" cy="4217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kern="0" dirty="0">
                <a:solidFill>
                  <a:srgbClr val="9194B1"/>
                </a:solidFill>
                <a:cs typeface="+mn-ea"/>
                <a:sym typeface="+mn-lt"/>
              </a:rPr>
              <a:t>点击输入本栏的具体文字，简明扼要的说明分项内容。</a:t>
            </a:r>
            <a:endParaRPr lang="en-US" altLang="zh-CN" sz="1600" dirty="0">
              <a:solidFill>
                <a:srgbClr val="9194B1"/>
              </a:solidFill>
              <a:cs typeface="+mn-ea"/>
              <a:sym typeface="+mn-lt"/>
            </a:endParaRPr>
          </a:p>
        </p:txBody>
      </p:sp>
      <p:sp>
        <p:nvSpPr>
          <p:cNvPr id="11" name="矩形 10">
            <a:extLst>
              <a:ext uri="{FF2B5EF4-FFF2-40B4-BE49-F238E27FC236}">
                <a16:creationId xmlns:a16="http://schemas.microsoft.com/office/drawing/2014/main" id="{A1B0F8FE-7100-49DD-B8E9-2A2F9279BDC1}"/>
              </a:ext>
            </a:extLst>
          </p:cNvPr>
          <p:cNvSpPr/>
          <p:nvPr/>
        </p:nvSpPr>
        <p:spPr>
          <a:xfrm>
            <a:off x="5301592" y="2609155"/>
            <a:ext cx="5454405" cy="4217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kern="0" dirty="0">
                <a:solidFill>
                  <a:srgbClr val="9194B1"/>
                </a:solidFill>
                <a:cs typeface="+mn-ea"/>
                <a:sym typeface="+mn-lt"/>
              </a:rPr>
              <a:t>点击输入本栏的具体文字，简明扼要的说明分项内容。</a:t>
            </a:r>
            <a:endParaRPr lang="en-US" altLang="zh-CN" sz="1600" dirty="0">
              <a:solidFill>
                <a:srgbClr val="9194B1"/>
              </a:solidFill>
              <a:cs typeface="+mn-ea"/>
              <a:sym typeface="+mn-lt"/>
            </a:endParaRPr>
          </a:p>
        </p:txBody>
      </p:sp>
      <p:sp>
        <p:nvSpPr>
          <p:cNvPr id="12" name="矩形 11">
            <a:extLst>
              <a:ext uri="{FF2B5EF4-FFF2-40B4-BE49-F238E27FC236}">
                <a16:creationId xmlns:a16="http://schemas.microsoft.com/office/drawing/2014/main" id="{C1ABE09B-A5B5-4A27-B069-D026DD98AE28}"/>
              </a:ext>
            </a:extLst>
          </p:cNvPr>
          <p:cNvSpPr/>
          <p:nvPr/>
        </p:nvSpPr>
        <p:spPr>
          <a:xfrm>
            <a:off x="5301592" y="3760951"/>
            <a:ext cx="5454405" cy="4217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kern="0" dirty="0">
                <a:solidFill>
                  <a:srgbClr val="9194B1"/>
                </a:solidFill>
                <a:cs typeface="+mn-ea"/>
                <a:sym typeface="+mn-lt"/>
              </a:rPr>
              <a:t>点击输入本栏的具体文字，简明扼要的说明分项内容。</a:t>
            </a:r>
            <a:endParaRPr lang="en-US" altLang="zh-CN" sz="1600" dirty="0">
              <a:solidFill>
                <a:srgbClr val="9194B1"/>
              </a:solidFill>
              <a:cs typeface="+mn-ea"/>
              <a:sym typeface="+mn-lt"/>
            </a:endParaRPr>
          </a:p>
        </p:txBody>
      </p:sp>
      <p:sp>
        <p:nvSpPr>
          <p:cNvPr id="13" name="矩形 12">
            <a:extLst>
              <a:ext uri="{FF2B5EF4-FFF2-40B4-BE49-F238E27FC236}">
                <a16:creationId xmlns:a16="http://schemas.microsoft.com/office/drawing/2014/main" id="{35643183-C6EB-480B-84F6-8516755BDCA7}"/>
              </a:ext>
            </a:extLst>
          </p:cNvPr>
          <p:cNvSpPr/>
          <p:nvPr/>
        </p:nvSpPr>
        <p:spPr>
          <a:xfrm>
            <a:off x="5301592" y="4912747"/>
            <a:ext cx="5454405" cy="4217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kern="0" dirty="0">
                <a:solidFill>
                  <a:srgbClr val="9194B1"/>
                </a:solidFill>
                <a:cs typeface="+mn-ea"/>
                <a:sym typeface="+mn-lt"/>
              </a:rPr>
              <a:t>点击输入本栏的具体文字，简明扼要的说明分项内容。</a:t>
            </a:r>
            <a:endParaRPr lang="en-US" altLang="zh-CN" sz="1600" dirty="0">
              <a:solidFill>
                <a:srgbClr val="9194B1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2617584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750"/>
                            </p:stCondLst>
                            <p:childTnLst>
                              <p:par>
                                <p:cTn id="10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250"/>
                            </p:stCondLst>
                            <p:childTnLst>
                              <p:par>
                                <p:cTn id="15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750"/>
                            </p:stCondLst>
                            <p:childTnLst>
                              <p:par>
                                <p:cTn id="20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250"/>
                            </p:stCondLst>
                            <p:childTnLst>
                              <p:par>
                                <p:cTn id="25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75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25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75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250"/>
                            </p:stCondLst>
                            <p:childTnLst>
                              <p:par>
                                <p:cTn id="4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utoUpdateAnimBg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接连接符 6">
            <a:extLst>
              <a:ext uri="{FF2B5EF4-FFF2-40B4-BE49-F238E27FC236}">
                <a16:creationId xmlns:a16="http://schemas.microsoft.com/office/drawing/2014/main" id="{68370E72-0D24-4096-BC43-68B9344FF852}"/>
              </a:ext>
            </a:extLst>
          </p:cNvPr>
          <p:cNvCxnSpPr/>
          <p:nvPr/>
        </p:nvCxnSpPr>
        <p:spPr>
          <a:xfrm>
            <a:off x="5398575" y="1208868"/>
            <a:ext cx="1394848" cy="0"/>
          </a:xfrm>
          <a:prstGeom prst="line">
            <a:avLst/>
          </a:prstGeom>
          <a:ln w="76200">
            <a:solidFill>
              <a:srgbClr val="80887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7">
            <a:extLst>
              <a:ext uri="{FF2B5EF4-FFF2-40B4-BE49-F238E27FC236}">
                <a16:creationId xmlns:a16="http://schemas.microsoft.com/office/drawing/2014/main" id="{4EA5BE13-E561-4344-B981-E42F3472ADA0}"/>
              </a:ext>
            </a:extLst>
          </p:cNvPr>
          <p:cNvCxnSpPr/>
          <p:nvPr/>
        </p:nvCxnSpPr>
        <p:spPr>
          <a:xfrm>
            <a:off x="5398575" y="5359831"/>
            <a:ext cx="1394848" cy="0"/>
          </a:xfrm>
          <a:prstGeom prst="line">
            <a:avLst/>
          </a:prstGeom>
          <a:ln w="76200">
            <a:solidFill>
              <a:srgbClr val="80887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文本框 8">
            <a:extLst>
              <a:ext uri="{FF2B5EF4-FFF2-40B4-BE49-F238E27FC236}">
                <a16:creationId xmlns:a16="http://schemas.microsoft.com/office/drawing/2014/main" id="{D0DE6FD0-6707-428D-901F-E552AAAA8D1B}"/>
              </a:ext>
            </a:extLst>
          </p:cNvPr>
          <p:cNvSpPr txBox="1"/>
          <p:nvPr/>
        </p:nvSpPr>
        <p:spPr>
          <a:xfrm>
            <a:off x="5398575" y="2383503"/>
            <a:ext cx="121257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6600" dirty="0">
                <a:solidFill>
                  <a:srgbClr val="80887D"/>
                </a:solidFill>
                <a:latin typeface="胡晓波男神体" panose="02010600030101010101" pitchFamily="2" charset="-122"/>
                <a:ea typeface="胡晓波男神体" panose="02010600030101010101" pitchFamily="2" charset="-122"/>
                <a:cs typeface="胡晓波男神体" panose="02010600030101010101" pitchFamily="2" charset="-122"/>
                <a:sym typeface="+mn-lt"/>
              </a:rPr>
              <a:t>壹</a:t>
            </a: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id="{9CEB720E-31A7-460A-98FC-0411E8D06812}"/>
              </a:ext>
            </a:extLst>
          </p:cNvPr>
          <p:cNvSpPr txBox="1"/>
          <p:nvPr/>
        </p:nvSpPr>
        <p:spPr>
          <a:xfrm>
            <a:off x="6299330" y="2383504"/>
            <a:ext cx="155050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6600" dirty="0">
                <a:solidFill>
                  <a:srgbClr val="80887D"/>
                </a:solidFill>
                <a:latin typeface="胡晓波男神体" panose="02010600030101010101" pitchFamily="2" charset="-122"/>
                <a:ea typeface="胡晓波男神体" panose="02010600030101010101" pitchFamily="2" charset="-122"/>
                <a:cs typeface="胡晓波男神体" panose="02010600030101010101" pitchFamily="2" charset="-122"/>
                <a:sym typeface="+mn-lt"/>
              </a:rPr>
              <a:t>。</a:t>
            </a:r>
          </a:p>
        </p:txBody>
      </p:sp>
      <p:sp>
        <p:nvSpPr>
          <p:cNvPr id="11" name="TextBox 23">
            <a:extLst>
              <a:ext uri="{FF2B5EF4-FFF2-40B4-BE49-F238E27FC236}">
                <a16:creationId xmlns:a16="http://schemas.microsoft.com/office/drawing/2014/main" id="{A8570102-9F0B-4AD0-A9E4-71C8EA9218AE}"/>
              </a:ext>
            </a:extLst>
          </p:cNvPr>
          <p:cNvSpPr txBox="1"/>
          <p:nvPr/>
        </p:nvSpPr>
        <p:spPr>
          <a:xfrm>
            <a:off x="3002643" y="3491499"/>
            <a:ext cx="6186714" cy="4069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200000"/>
              </a:lnSpc>
            </a:pPr>
            <a:r>
              <a:rPr lang="en-US" altLang="zh-CN" sz="1200" dirty="0">
                <a:solidFill>
                  <a:srgbClr val="80887D"/>
                </a:solidFill>
                <a:cs typeface="+mn-ea"/>
                <a:sym typeface="+mn-lt"/>
              </a:rPr>
              <a:t>The waves beside them danced; but they  Out-did the sparkling waves</a:t>
            </a:r>
            <a:endParaRPr lang="zh-CN" altLang="en-US" sz="1200" dirty="0">
              <a:solidFill>
                <a:srgbClr val="80887D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8775416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折角形 9">
            <a:extLst>
              <a:ext uri="{FF2B5EF4-FFF2-40B4-BE49-F238E27FC236}">
                <a16:creationId xmlns:a16="http://schemas.microsoft.com/office/drawing/2014/main" id="{B04ADE4C-4AB6-4F8F-9CDA-8D41449821CD}"/>
              </a:ext>
            </a:extLst>
          </p:cNvPr>
          <p:cNvSpPr/>
          <p:nvPr/>
        </p:nvSpPr>
        <p:spPr>
          <a:xfrm>
            <a:off x="300790" y="300789"/>
            <a:ext cx="11634536" cy="6196264"/>
          </a:xfrm>
          <a:prstGeom prst="foldedCorner">
            <a:avLst/>
          </a:prstGeom>
          <a:solidFill>
            <a:srgbClr val="FCFC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" name="TextBox 17">
            <a:extLst>
              <a:ext uri="{FF2B5EF4-FFF2-40B4-BE49-F238E27FC236}">
                <a16:creationId xmlns:a16="http://schemas.microsoft.com/office/drawing/2014/main" id="{FCB81890-847D-4D49-903A-5E35D20EF935}"/>
              </a:ext>
            </a:extLst>
          </p:cNvPr>
          <p:cNvSpPr txBox="1"/>
          <p:nvPr/>
        </p:nvSpPr>
        <p:spPr>
          <a:xfrm>
            <a:off x="891683" y="1164332"/>
            <a:ext cx="3386504" cy="70788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fontAlgn="auto">
              <a:defRPr/>
            </a:pPr>
            <a:r>
              <a:rPr lang="en-US" altLang="zh-CN" sz="2000" b="1" spc="300" noProof="1">
                <a:solidFill>
                  <a:srgbClr val="9194B1"/>
                </a:solidFill>
                <a:cs typeface="+mn-ea"/>
                <a:sym typeface="+mn-lt"/>
              </a:rPr>
              <a:t>HERE IS YOUR TITLE HERE</a:t>
            </a:r>
          </a:p>
        </p:txBody>
      </p:sp>
      <p:sp>
        <p:nvSpPr>
          <p:cNvPr id="5" name="TextBox 23">
            <a:extLst>
              <a:ext uri="{FF2B5EF4-FFF2-40B4-BE49-F238E27FC236}">
                <a16:creationId xmlns:a16="http://schemas.microsoft.com/office/drawing/2014/main" id="{9DA72326-E18D-4EDC-9604-02575E9F5E65}"/>
              </a:ext>
            </a:extLst>
          </p:cNvPr>
          <p:cNvSpPr txBox="1"/>
          <p:nvPr/>
        </p:nvSpPr>
        <p:spPr>
          <a:xfrm>
            <a:off x="892714" y="1922530"/>
            <a:ext cx="4614805" cy="26258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200" dirty="0">
                <a:cs typeface="+mn-ea"/>
                <a:sym typeface="+mn-lt"/>
              </a:rPr>
              <a:t>The waves beside them danced; but they  Out-did the sparkling waves in glee: A poet could not but be gay The waves beside them danced; but they  Out-did the sparkling waves in glee: A poet could not but be gay The waves beside them danced; but they  Out-did The waves beside them danced; but they  Out-did the sparkling waves in glee: A poet could not but be gay The waves beside them danced; but they  Out-did</a:t>
            </a:r>
            <a:endParaRPr lang="zh-CN" altLang="en-US" sz="1200" dirty="0">
              <a:cs typeface="+mn-ea"/>
              <a:sym typeface="+mn-lt"/>
            </a:endParaRPr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id="{244C3233-CB15-43ED-8D5E-43291D8F456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330028" y="318545"/>
            <a:ext cx="4136743" cy="61380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16126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折角形 9">
            <a:extLst>
              <a:ext uri="{FF2B5EF4-FFF2-40B4-BE49-F238E27FC236}">
                <a16:creationId xmlns:a16="http://schemas.microsoft.com/office/drawing/2014/main" id="{B04ADE4C-4AB6-4F8F-9CDA-8D41449821CD}"/>
              </a:ext>
            </a:extLst>
          </p:cNvPr>
          <p:cNvSpPr/>
          <p:nvPr/>
        </p:nvSpPr>
        <p:spPr>
          <a:xfrm>
            <a:off x="300790" y="300789"/>
            <a:ext cx="11634536" cy="6196264"/>
          </a:xfrm>
          <a:prstGeom prst="foldedCorner">
            <a:avLst/>
          </a:prstGeom>
          <a:solidFill>
            <a:srgbClr val="FCFC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" name="TextBox 17">
            <a:extLst>
              <a:ext uri="{FF2B5EF4-FFF2-40B4-BE49-F238E27FC236}">
                <a16:creationId xmlns:a16="http://schemas.microsoft.com/office/drawing/2014/main" id="{A5E4988B-2997-40F6-9746-5AC1CCE9895E}"/>
              </a:ext>
            </a:extLst>
          </p:cNvPr>
          <p:cNvSpPr txBox="1"/>
          <p:nvPr/>
        </p:nvSpPr>
        <p:spPr>
          <a:xfrm>
            <a:off x="1696062" y="1721103"/>
            <a:ext cx="2174547" cy="156966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r" fontAlgn="auto">
              <a:defRPr/>
            </a:pPr>
            <a:r>
              <a:rPr lang="en-US" altLang="zh-CN" sz="2400" b="1" spc="300" noProof="1">
                <a:solidFill>
                  <a:srgbClr val="9194B1"/>
                </a:solidFill>
                <a:cs typeface="+mn-ea"/>
                <a:sym typeface="+mn-lt"/>
              </a:rPr>
              <a:t>HERE IS YOUR TITLE HERE</a:t>
            </a:r>
          </a:p>
        </p:txBody>
      </p:sp>
      <p:sp>
        <p:nvSpPr>
          <p:cNvPr id="5" name="TextBox 23">
            <a:extLst>
              <a:ext uri="{FF2B5EF4-FFF2-40B4-BE49-F238E27FC236}">
                <a16:creationId xmlns:a16="http://schemas.microsoft.com/office/drawing/2014/main" id="{7FA8D96C-5471-42DB-8308-6FF9B9D93EF7}"/>
              </a:ext>
            </a:extLst>
          </p:cNvPr>
          <p:cNvSpPr txBox="1"/>
          <p:nvPr/>
        </p:nvSpPr>
        <p:spPr>
          <a:xfrm>
            <a:off x="4545497" y="1721103"/>
            <a:ext cx="5923722" cy="11485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200" dirty="0">
                <a:cs typeface="+mn-ea"/>
                <a:sym typeface="+mn-lt"/>
              </a:rPr>
              <a:t>The waves beside them danced; but they  Out-did the sparkling waves in glee: A poet could not but be gay The waves beside them danced; but they  Out-did the sparkling waves in glee</a:t>
            </a:r>
            <a:endParaRPr lang="zh-CN" altLang="en-US" sz="1200" dirty="0">
              <a:cs typeface="+mn-ea"/>
              <a:sym typeface="+mn-lt"/>
            </a:endParaRPr>
          </a:p>
        </p:txBody>
      </p:sp>
      <p:sp>
        <p:nvSpPr>
          <p:cNvPr id="6" name="TextBox 17">
            <a:extLst>
              <a:ext uri="{FF2B5EF4-FFF2-40B4-BE49-F238E27FC236}">
                <a16:creationId xmlns:a16="http://schemas.microsoft.com/office/drawing/2014/main" id="{C5CF62AD-E18E-44D5-9C83-888FC8A18BB0}"/>
              </a:ext>
            </a:extLst>
          </p:cNvPr>
          <p:cNvSpPr txBox="1"/>
          <p:nvPr/>
        </p:nvSpPr>
        <p:spPr>
          <a:xfrm>
            <a:off x="1696062" y="3873170"/>
            <a:ext cx="2174547" cy="156966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r" fontAlgn="auto">
              <a:defRPr/>
            </a:pPr>
            <a:r>
              <a:rPr lang="en-US" altLang="zh-CN" sz="2400" b="1" spc="300" noProof="1">
                <a:solidFill>
                  <a:srgbClr val="9194B1"/>
                </a:solidFill>
                <a:cs typeface="+mn-ea"/>
                <a:sym typeface="+mn-lt"/>
              </a:rPr>
              <a:t>HERE IS YOUR TITLE HERE</a:t>
            </a:r>
          </a:p>
        </p:txBody>
      </p:sp>
      <p:sp>
        <p:nvSpPr>
          <p:cNvPr id="7" name="TextBox 23">
            <a:extLst>
              <a:ext uri="{FF2B5EF4-FFF2-40B4-BE49-F238E27FC236}">
                <a16:creationId xmlns:a16="http://schemas.microsoft.com/office/drawing/2014/main" id="{CBDBFC99-C70A-46D4-A560-080687902F5C}"/>
              </a:ext>
            </a:extLst>
          </p:cNvPr>
          <p:cNvSpPr txBox="1"/>
          <p:nvPr/>
        </p:nvSpPr>
        <p:spPr>
          <a:xfrm>
            <a:off x="4545497" y="3873170"/>
            <a:ext cx="5923722" cy="11485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200" dirty="0">
                <a:cs typeface="+mn-ea"/>
                <a:sym typeface="+mn-lt"/>
              </a:rPr>
              <a:t>The waves beside them danced; but they  Out-did the sparkling waves in glee: A poet could not but be gay The waves beside them danced; but they  Out-did the sparkling waves in glee</a:t>
            </a:r>
            <a:endParaRPr lang="zh-CN" altLang="en-US" sz="1200" dirty="0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2541017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/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折角形 9">
            <a:extLst>
              <a:ext uri="{FF2B5EF4-FFF2-40B4-BE49-F238E27FC236}">
                <a16:creationId xmlns:a16="http://schemas.microsoft.com/office/drawing/2014/main" id="{B04ADE4C-4AB6-4F8F-9CDA-8D41449821CD}"/>
              </a:ext>
            </a:extLst>
          </p:cNvPr>
          <p:cNvSpPr/>
          <p:nvPr/>
        </p:nvSpPr>
        <p:spPr>
          <a:xfrm>
            <a:off x="300790" y="300789"/>
            <a:ext cx="11634536" cy="6196264"/>
          </a:xfrm>
          <a:prstGeom prst="foldedCorner">
            <a:avLst/>
          </a:prstGeom>
          <a:solidFill>
            <a:srgbClr val="FCFC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" name="TextBox 4">
            <a:extLst>
              <a:ext uri="{FF2B5EF4-FFF2-40B4-BE49-F238E27FC236}">
                <a16:creationId xmlns:a16="http://schemas.microsoft.com/office/drawing/2014/main" id="{12922B83-A3A2-4CEB-8710-650EF3DE60F8}"/>
              </a:ext>
            </a:extLst>
          </p:cNvPr>
          <p:cNvSpPr txBox="1"/>
          <p:nvPr/>
        </p:nvSpPr>
        <p:spPr>
          <a:xfrm>
            <a:off x="801384" y="2193476"/>
            <a:ext cx="84105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tr-TR" sz="3200" dirty="0">
                <a:solidFill>
                  <a:srgbClr val="9194B1"/>
                </a:solidFill>
                <a:cs typeface="+mn-ea"/>
                <a:sym typeface="+mn-lt"/>
              </a:rPr>
              <a:t>1</a:t>
            </a:r>
            <a:endParaRPr lang="en-US" sz="3200" dirty="0">
              <a:solidFill>
                <a:srgbClr val="9194B1"/>
              </a:solidFill>
              <a:cs typeface="+mn-ea"/>
              <a:sym typeface="+mn-lt"/>
            </a:endParaRPr>
          </a:p>
        </p:txBody>
      </p:sp>
      <p:sp>
        <p:nvSpPr>
          <p:cNvPr id="5" name="TextBox 5">
            <a:extLst>
              <a:ext uri="{FF2B5EF4-FFF2-40B4-BE49-F238E27FC236}">
                <a16:creationId xmlns:a16="http://schemas.microsoft.com/office/drawing/2014/main" id="{A2A97757-C9B5-44D1-A49C-D1DC6CFB2DF3}"/>
              </a:ext>
            </a:extLst>
          </p:cNvPr>
          <p:cNvSpPr txBox="1"/>
          <p:nvPr/>
        </p:nvSpPr>
        <p:spPr>
          <a:xfrm>
            <a:off x="1785561" y="2167119"/>
            <a:ext cx="3678458" cy="6176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1200" dirty="0">
                <a:cs typeface="+mn-ea"/>
                <a:sym typeface="+mn-lt"/>
              </a:rPr>
              <a:t>Just for today I will try to live through this day only and not tackle my whole life problem at once</a:t>
            </a:r>
            <a:endParaRPr lang="en-US" sz="12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6" name="TextBox 6">
            <a:extLst>
              <a:ext uri="{FF2B5EF4-FFF2-40B4-BE49-F238E27FC236}">
                <a16:creationId xmlns:a16="http://schemas.microsoft.com/office/drawing/2014/main" id="{62896C7E-23A2-41EC-A4A6-F32FE30329B9}"/>
              </a:ext>
            </a:extLst>
          </p:cNvPr>
          <p:cNvSpPr txBox="1"/>
          <p:nvPr/>
        </p:nvSpPr>
        <p:spPr>
          <a:xfrm>
            <a:off x="801384" y="3896462"/>
            <a:ext cx="84105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tr-TR" sz="3200" dirty="0">
                <a:solidFill>
                  <a:srgbClr val="9194B1"/>
                </a:solidFill>
                <a:cs typeface="+mn-ea"/>
                <a:sym typeface="+mn-lt"/>
              </a:rPr>
              <a:t>2</a:t>
            </a:r>
            <a:endParaRPr lang="en-US" sz="3200" dirty="0">
              <a:solidFill>
                <a:srgbClr val="9194B1"/>
              </a:solidFill>
              <a:cs typeface="+mn-ea"/>
              <a:sym typeface="+mn-lt"/>
            </a:endParaRPr>
          </a:p>
        </p:txBody>
      </p:sp>
      <p:sp>
        <p:nvSpPr>
          <p:cNvPr id="7" name="TextBox 7">
            <a:extLst>
              <a:ext uri="{FF2B5EF4-FFF2-40B4-BE49-F238E27FC236}">
                <a16:creationId xmlns:a16="http://schemas.microsoft.com/office/drawing/2014/main" id="{4C6D9CFB-D7AE-4DFE-93AF-606EBC30E0AA}"/>
              </a:ext>
            </a:extLst>
          </p:cNvPr>
          <p:cNvSpPr txBox="1"/>
          <p:nvPr/>
        </p:nvSpPr>
        <p:spPr>
          <a:xfrm>
            <a:off x="1785561" y="3870105"/>
            <a:ext cx="3678458" cy="6176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1200" dirty="0">
                <a:cs typeface="+mn-ea"/>
                <a:sym typeface="+mn-lt"/>
              </a:rPr>
              <a:t>Just for today I will try to live through this day only and not tackle my whole life problem at once</a:t>
            </a:r>
            <a:endParaRPr lang="en-US" sz="12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pic>
        <p:nvPicPr>
          <p:cNvPr id="8" name="图片 7">
            <a:extLst>
              <a:ext uri="{FF2B5EF4-FFF2-40B4-BE49-F238E27FC236}">
                <a16:creationId xmlns:a16="http://schemas.microsoft.com/office/drawing/2014/main" id="{7B49AB52-DBA4-4B69-8F4E-F5FAFF67268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8141" y="470495"/>
            <a:ext cx="4733608" cy="59170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68655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/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折角形 9">
            <a:extLst>
              <a:ext uri="{FF2B5EF4-FFF2-40B4-BE49-F238E27FC236}">
                <a16:creationId xmlns:a16="http://schemas.microsoft.com/office/drawing/2014/main" id="{B04ADE4C-4AB6-4F8F-9CDA-8D41449821CD}"/>
              </a:ext>
            </a:extLst>
          </p:cNvPr>
          <p:cNvSpPr/>
          <p:nvPr/>
        </p:nvSpPr>
        <p:spPr>
          <a:xfrm>
            <a:off x="300790" y="300789"/>
            <a:ext cx="11634536" cy="6196264"/>
          </a:xfrm>
          <a:prstGeom prst="foldedCorner">
            <a:avLst/>
          </a:prstGeom>
          <a:solidFill>
            <a:srgbClr val="FCFC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cxnSp>
        <p:nvCxnSpPr>
          <p:cNvPr id="3" name="直接连接符 2">
            <a:extLst>
              <a:ext uri="{FF2B5EF4-FFF2-40B4-BE49-F238E27FC236}">
                <a16:creationId xmlns:a16="http://schemas.microsoft.com/office/drawing/2014/main" id="{AA0D3972-4C8D-4513-B836-8E4598684F56}"/>
              </a:ext>
            </a:extLst>
          </p:cNvPr>
          <p:cNvCxnSpPr/>
          <p:nvPr/>
        </p:nvCxnSpPr>
        <p:spPr>
          <a:xfrm>
            <a:off x="1802295" y="3286539"/>
            <a:ext cx="8587409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菱形 4">
            <a:extLst>
              <a:ext uri="{FF2B5EF4-FFF2-40B4-BE49-F238E27FC236}">
                <a16:creationId xmlns:a16="http://schemas.microsoft.com/office/drawing/2014/main" id="{3F78623C-76C0-447C-A40C-AF18E2DF5BF8}"/>
              </a:ext>
            </a:extLst>
          </p:cNvPr>
          <p:cNvSpPr/>
          <p:nvPr/>
        </p:nvSpPr>
        <p:spPr>
          <a:xfrm>
            <a:off x="2941982" y="3140766"/>
            <a:ext cx="278296" cy="278296"/>
          </a:xfrm>
          <a:prstGeom prst="diamond">
            <a:avLst/>
          </a:prstGeom>
          <a:solidFill>
            <a:srgbClr val="93939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" name="菱形 5">
            <a:extLst>
              <a:ext uri="{FF2B5EF4-FFF2-40B4-BE49-F238E27FC236}">
                <a16:creationId xmlns:a16="http://schemas.microsoft.com/office/drawing/2014/main" id="{A407F756-6350-41F7-A23B-311FAB5450F8}"/>
              </a:ext>
            </a:extLst>
          </p:cNvPr>
          <p:cNvSpPr/>
          <p:nvPr/>
        </p:nvSpPr>
        <p:spPr>
          <a:xfrm>
            <a:off x="4870173" y="3150704"/>
            <a:ext cx="278296" cy="278296"/>
          </a:xfrm>
          <a:prstGeom prst="diamond">
            <a:avLst/>
          </a:prstGeom>
          <a:solidFill>
            <a:srgbClr val="93939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7" name="菱形 6">
            <a:extLst>
              <a:ext uri="{FF2B5EF4-FFF2-40B4-BE49-F238E27FC236}">
                <a16:creationId xmlns:a16="http://schemas.microsoft.com/office/drawing/2014/main" id="{5C1B7F45-B3DE-4075-99A1-78A7248056C0}"/>
              </a:ext>
            </a:extLst>
          </p:cNvPr>
          <p:cNvSpPr/>
          <p:nvPr/>
        </p:nvSpPr>
        <p:spPr>
          <a:xfrm>
            <a:off x="6798364" y="3147391"/>
            <a:ext cx="278296" cy="278296"/>
          </a:xfrm>
          <a:prstGeom prst="diamond">
            <a:avLst/>
          </a:prstGeom>
          <a:solidFill>
            <a:srgbClr val="93939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8" name="菱形 7">
            <a:extLst>
              <a:ext uri="{FF2B5EF4-FFF2-40B4-BE49-F238E27FC236}">
                <a16:creationId xmlns:a16="http://schemas.microsoft.com/office/drawing/2014/main" id="{0DE4D734-61AC-4239-9C11-A79BCC5DA92E}"/>
              </a:ext>
            </a:extLst>
          </p:cNvPr>
          <p:cNvSpPr/>
          <p:nvPr/>
        </p:nvSpPr>
        <p:spPr>
          <a:xfrm>
            <a:off x="8461511" y="3134140"/>
            <a:ext cx="278296" cy="278296"/>
          </a:xfrm>
          <a:prstGeom prst="diamond">
            <a:avLst/>
          </a:prstGeom>
          <a:solidFill>
            <a:srgbClr val="93939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9" name="TextBox 17">
            <a:extLst>
              <a:ext uri="{FF2B5EF4-FFF2-40B4-BE49-F238E27FC236}">
                <a16:creationId xmlns:a16="http://schemas.microsoft.com/office/drawing/2014/main" id="{1CCD6FD6-DE94-4314-A6FA-337B45CF6A04}"/>
              </a:ext>
            </a:extLst>
          </p:cNvPr>
          <p:cNvSpPr txBox="1"/>
          <p:nvPr/>
        </p:nvSpPr>
        <p:spPr>
          <a:xfrm>
            <a:off x="1865244" y="3814493"/>
            <a:ext cx="2431773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 fontAlgn="auto">
              <a:defRPr/>
            </a:pPr>
            <a:r>
              <a:rPr lang="en-US" altLang="zh-CN" sz="2400" b="1" spc="300" noProof="1">
                <a:solidFill>
                  <a:srgbClr val="9194B1"/>
                </a:solidFill>
                <a:cs typeface="+mn-ea"/>
                <a:sym typeface="+mn-lt"/>
              </a:rPr>
              <a:t>YOUR TITLE</a:t>
            </a:r>
          </a:p>
        </p:txBody>
      </p:sp>
      <p:sp>
        <p:nvSpPr>
          <p:cNvPr id="10" name="TextBox 23">
            <a:extLst>
              <a:ext uri="{FF2B5EF4-FFF2-40B4-BE49-F238E27FC236}">
                <a16:creationId xmlns:a16="http://schemas.microsoft.com/office/drawing/2014/main" id="{4E6855F9-CBCF-4E60-8CBE-5BE2EFC029E7}"/>
              </a:ext>
            </a:extLst>
          </p:cNvPr>
          <p:cNvSpPr txBox="1"/>
          <p:nvPr/>
        </p:nvSpPr>
        <p:spPr>
          <a:xfrm>
            <a:off x="1300370" y="4324872"/>
            <a:ext cx="3561520" cy="6169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200" dirty="0">
                <a:cs typeface="+mn-ea"/>
                <a:sym typeface="+mn-lt"/>
              </a:rPr>
              <a:t>hours that Just for today I will try to live through this day only and not</a:t>
            </a:r>
            <a:endParaRPr lang="zh-CN" altLang="en-US" sz="1200" dirty="0">
              <a:cs typeface="+mn-ea"/>
              <a:sym typeface="+mn-lt"/>
            </a:endParaRPr>
          </a:p>
        </p:txBody>
      </p:sp>
      <p:sp>
        <p:nvSpPr>
          <p:cNvPr id="11" name="TextBox 17">
            <a:extLst>
              <a:ext uri="{FF2B5EF4-FFF2-40B4-BE49-F238E27FC236}">
                <a16:creationId xmlns:a16="http://schemas.microsoft.com/office/drawing/2014/main" id="{E15918EE-1E04-4D3C-A380-BC1BFF7891C0}"/>
              </a:ext>
            </a:extLst>
          </p:cNvPr>
          <p:cNvSpPr txBox="1"/>
          <p:nvPr/>
        </p:nvSpPr>
        <p:spPr>
          <a:xfrm>
            <a:off x="3801718" y="1426091"/>
            <a:ext cx="2431773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 fontAlgn="auto">
              <a:defRPr/>
            </a:pPr>
            <a:r>
              <a:rPr lang="en-US" altLang="zh-CN" sz="2400" b="1" spc="300" noProof="1">
                <a:solidFill>
                  <a:srgbClr val="9194B1"/>
                </a:solidFill>
                <a:cs typeface="+mn-ea"/>
                <a:sym typeface="+mn-lt"/>
              </a:rPr>
              <a:t>YOUR TITLE</a:t>
            </a:r>
          </a:p>
        </p:txBody>
      </p:sp>
      <p:sp>
        <p:nvSpPr>
          <p:cNvPr id="12" name="TextBox 23">
            <a:extLst>
              <a:ext uri="{FF2B5EF4-FFF2-40B4-BE49-F238E27FC236}">
                <a16:creationId xmlns:a16="http://schemas.microsoft.com/office/drawing/2014/main" id="{539AD71B-D6E1-44E8-8A2D-5CB19791C1CA}"/>
              </a:ext>
            </a:extLst>
          </p:cNvPr>
          <p:cNvSpPr txBox="1"/>
          <p:nvPr/>
        </p:nvSpPr>
        <p:spPr>
          <a:xfrm>
            <a:off x="3236844" y="1936470"/>
            <a:ext cx="3561520" cy="6176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200" dirty="0">
                <a:cs typeface="+mn-ea"/>
                <a:sym typeface="+mn-lt"/>
              </a:rPr>
              <a:t>hours that Just for today I will try to live through this day only and not</a:t>
            </a:r>
            <a:endParaRPr lang="zh-CN" altLang="en-US" sz="1200" dirty="0">
              <a:cs typeface="+mn-ea"/>
              <a:sym typeface="+mn-lt"/>
            </a:endParaRPr>
          </a:p>
        </p:txBody>
      </p:sp>
      <p:sp>
        <p:nvSpPr>
          <p:cNvPr id="13" name="TextBox 17">
            <a:extLst>
              <a:ext uri="{FF2B5EF4-FFF2-40B4-BE49-F238E27FC236}">
                <a16:creationId xmlns:a16="http://schemas.microsoft.com/office/drawing/2014/main" id="{11B80637-1B04-4691-86F8-D4D672DF9861}"/>
              </a:ext>
            </a:extLst>
          </p:cNvPr>
          <p:cNvSpPr txBox="1"/>
          <p:nvPr/>
        </p:nvSpPr>
        <p:spPr>
          <a:xfrm>
            <a:off x="5716656" y="3814493"/>
            <a:ext cx="2431773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 fontAlgn="auto">
              <a:defRPr/>
            </a:pPr>
            <a:r>
              <a:rPr lang="en-US" altLang="zh-CN" sz="2400" b="1" spc="300" noProof="1">
                <a:solidFill>
                  <a:srgbClr val="9194B1"/>
                </a:solidFill>
                <a:cs typeface="+mn-ea"/>
                <a:sym typeface="+mn-lt"/>
              </a:rPr>
              <a:t>YOUR TITLE</a:t>
            </a:r>
          </a:p>
        </p:txBody>
      </p:sp>
      <p:sp>
        <p:nvSpPr>
          <p:cNvPr id="14" name="TextBox 23">
            <a:extLst>
              <a:ext uri="{FF2B5EF4-FFF2-40B4-BE49-F238E27FC236}">
                <a16:creationId xmlns:a16="http://schemas.microsoft.com/office/drawing/2014/main" id="{E0E81345-47B4-496C-B8EC-38B0660D5219}"/>
              </a:ext>
            </a:extLst>
          </p:cNvPr>
          <p:cNvSpPr txBox="1"/>
          <p:nvPr/>
        </p:nvSpPr>
        <p:spPr>
          <a:xfrm>
            <a:off x="5151782" y="4324872"/>
            <a:ext cx="3561520" cy="6169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200" dirty="0">
                <a:cs typeface="+mn-ea"/>
                <a:sym typeface="+mn-lt"/>
              </a:rPr>
              <a:t>hours that Just for today I will try to live through this day only and not</a:t>
            </a:r>
            <a:endParaRPr lang="zh-CN" altLang="en-US" sz="1200" dirty="0">
              <a:cs typeface="+mn-ea"/>
              <a:sym typeface="+mn-lt"/>
            </a:endParaRPr>
          </a:p>
        </p:txBody>
      </p:sp>
      <p:sp>
        <p:nvSpPr>
          <p:cNvPr id="15" name="TextBox 17">
            <a:extLst>
              <a:ext uri="{FF2B5EF4-FFF2-40B4-BE49-F238E27FC236}">
                <a16:creationId xmlns:a16="http://schemas.microsoft.com/office/drawing/2014/main" id="{DCDA1E5F-7316-4CFD-AA89-927DBBC294B7}"/>
              </a:ext>
            </a:extLst>
          </p:cNvPr>
          <p:cNvSpPr txBox="1"/>
          <p:nvPr/>
        </p:nvSpPr>
        <p:spPr>
          <a:xfrm>
            <a:off x="7363238" y="1426091"/>
            <a:ext cx="2431773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 fontAlgn="auto">
              <a:defRPr/>
            </a:pPr>
            <a:r>
              <a:rPr lang="en-US" altLang="zh-CN" sz="2400" b="1" spc="300" noProof="1">
                <a:solidFill>
                  <a:srgbClr val="9194B1"/>
                </a:solidFill>
                <a:cs typeface="+mn-ea"/>
                <a:sym typeface="+mn-lt"/>
              </a:rPr>
              <a:t>YOUR TITLE</a:t>
            </a:r>
          </a:p>
        </p:txBody>
      </p:sp>
      <p:sp>
        <p:nvSpPr>
          <p:cNvPr id="16" name="TextBox 23">
            <a:extLst>
              <a:ext uri="{FF2B5EF4-FFF2-40B4-BE49-F238E27FC236}">
                <a16:creationId xmlns:a16="http://schemas.microsoft.com/office/drawing/2014/main" id="{3811C46F-0B64-4645-A990-9184B138FE62}"/>
              </a:ext>
            </a:extLst>
          </p:cNvPr>
          <p:cNvSpPr txBox="1"/>
          <p:nvPr/>
        </p:nvSpPr>
        <p:spPr>
          <a:xfrm>
            <a:off x="6798364" y="1936470"/>
            <a:ext cx="3561520" cy="6169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200" dirty="0">
                <a:cs typeface="+mn-ea"/>
                <a:sym typeface="+mn-lt"/>
              </a:rPr>
              <a:t>hours that Just for today I will try to live through this day only and not</a:t>
            </a:r>
            <a:endParaRPr lang="zh-CN" altLang="en-US" sz="1200" dirty="0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9885298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接连接符 6">
            <a:extLst>
              <a:ext uri="{FF2B5EF4-FFF2-40B4-BE49-F238E27FC236}">
                <a16:creationId xmlns:a16="http://schemas.microsoft.com/office/drawing/2014/main" id="{68370E72-0D24-4096-BC43-68B9344FF852}"/>
              </a:ext>
            </a:extLst>
          </p:cNvPr>
          <p:cNvCxnSpPr/>
          <p:nvPr/>
        </p:nvCxnSpPr>
        <p:spPr>
          <a:xfrm>
            <a:off x="5398575" y="1208868"/>
            <a:ext cx="1394848" cy="0"/>
          </a:xfrm>
          <a:prstGeom prst="line">
            <a:avLst/>
          </a:prstGeom>
          <a:ln w="76200">
            <a:solidFill>
              <a:srgbClr val="80887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7">
            <a:extLst>
              <a:ext uri="{FF2B5EF4-FFF2-40B4-BE49-F238E27FC236}">
                <a16:creationId xmlns:a16="http://schemas.microsoft.com/office/drawing/2014/main" id="{4EA5BE13-E561-4344-B981-E42F3472ADA0}"/>
              </a:ext>
            </a:extLst>
          </p:cNvPr>
          <p:cNvCxnSpPr/>
          <p:nvPr/>
        </p:nvCxnSpPr>
        <p:spPr>
          <a:xfrm>
            <a:off x="5398575" y="5359831"/>
            <a:ext cx="1394848" cy="0"/>
          </a:xfrm>
          <a:prstGeom prst="line">
            <a:avLst/>
          </a:prstGeom>
          <a:ln w="76200">
            <a:solidFill>
              <a:srgbClr val="80887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文本框 8">
            <a:extLst>
              <a:ext uri="{FF2B5EF4-FFF2-40B4-BE49-F238E27FC236}">
                <a16:creationId xmlns:a16="http://schemas.microsoft.com/office/drawing/2014/main" id="{D0DE6FD0-6707-428D-901F-E552AAAA8D1B}"/>
              </a:ext>
            </a:extLst>
          </p:cNvPr>
          <p:cNvSpPr txBox="1"/>
          <p:nvPr/>
        </p:nvSpPr>
        <p:spPr>
          <a:xfrm>
            <a:off x="5398575" y="2383503"/>
            <a:ext cx="121257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6600" dirty="0">
                <a:solidFill>
                  <a:srgbClr val="80887D"/>
                </a:solidFill>
                <a:latin typeface="胡晓波男神体" panose="02010600030101010101" pitchFamily="2" charset="-122"/>
                <a:ea typeface="胡晓波男神体" panose="02010600030101010101" pitchFamily="2" charset="-122"/>
                <a:cs typeface="胡晓波男神体" panose="02010600030101010101" pitchFamily="2" charset="-122"/>
                <a:sym typeface="+mn-lt"/>
              </a:rPr>
              <a:t>贰</a:t>
            </a: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id="{9CEB720E-31A7-460A-98FC-0411E8D06812}"/>
              </a:ext>
            </a:extLst>
          </p:cNvPr>
          <p:cNvSpPr txBox="1"/>
          <p:nvPr/>
        </p:nvSpPr>
        <p:spPr>
          <a:xfrm>
            <a:off x="6299330" y="2383504"/>
            <a:ext cx="155050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6600" dirty="0">
                <a:solidFill>
                  <a:srgbClr val="80887D"/>
                </a:solidFill>
                <a:latin typeface="胡晓波男神体" panose="02010600030101010101" pitchFamily="2" charset="-122"/>
                <a:ea typeface="胡晓波男神体" panose="02010600030101010101" pitchFamily="2" charset="-122"/>
                <a:cs typeface="胡晓波男神体" panose="02010600030101010101" pitchFamily="2" charset="-122"/>
                <a:sym typeface="+mn-lt"/>
              </a:rPr>
              <a:t>。</a:t>
            </a:r>
          </a:p>
        </p:txBody>
      </p:sp>
      <p:sp>
        <p:nvSpPr>
          <p:cNvPr id="11" name="TextBox 23">
            <a:extLst>
              <a:ext uri="{FF2B5EF4-FFF2-40B4-BE49-F238E27FC236}">
                <a16:creationId xmlns:a16="http://schemas.microsoft.com/office/drawing/2014/main" id="{A8570102-9F0B-4AD0-A9E4-71C8EA9218AE}"/>
              </a:ext>
            </a:extLst>
          </p:cNvPr>
          <p:cNvSpPr txBox="1"/>
          <p:nvPr/>
        </p:nvSpPr>
        <p:spPr>
          <a:xfrm>
            <a:off x="3002643" y="3491499"/>
            <a:ext cx="6186714" cy="4069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200000"/>
              </a:lnSpc>
            </a:pPr>
            <a:r>
              <a:rPr lang="en-US" altLang="zh-CN" sz="1200" dirty="0">
                <a:solidFill>
                  <a:srgbClr val="80887D"/>
                </a:solidFill>
                <a:cs typeface="+mn-ea"/>
                <a:sym typeface="+mn-lt"/>
              </a:rPr>
              <a:t>The waves beside them danced; but they  Out-did the sparkling waves</a:t>
            </a:r>
            <a:endParaRPr lang="zh-CN" altLang="en-US" sz="1200" dirty="0">
              <a:solidFill>
                <a:srgbClr val="80887D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0404407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折角形 9">
            <a:extLst>
              <a:ext uri="{FF2B5EF4-FFF2-40B4-BE49-F238E27FC236}">
                <a16:creationId xmlns:a16="http://schemas.microsoft.com/office/drawing/2014/main" id="{B04ADE4C-4AB6-4F8F-9CDA-8D41449821CD}"/>
              </a:ext>
            </a:extLst>
          </p:cNvPr>
          <p:cNvSpPr/>
          <p:nvPr/>
        </p:nvSpPr>
        <p:spPr>
          <a:xfrm>
            <a:off x="300790" y="300789"/>
            <a:ext cx="11634536" cy="6196264"/>
          </a:xfrm>
          <a:prstGeom prst="foldedCorner">
            <a:avLst/>
          </a:prstGeom>
          <a:solidFill>
            <a:srgbClr val="FCFC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" name="椭圆 2">
            <a:extLst>
              <a:ext uri="{FF2B5EF4-FFF2-40B4-BE49-F238E27FC236}">
                <a16:creationId xmlns:a16="http://schemas.microsoft.com/office/drawing/2014/main" id="{64D45CCE-EE40-44CE-8EA8-2F0E6F00A2B8}"/>
              </a:ext>
            </a:extLst>
          </p:cNvPr>
          <p:cNvSpPr/>
          <p:nvPr/>
        </p:nvSpPr>
        <p:spPr>
          <a:xfrm>
            <a:off x="1119542" y="2265724"/>
            <a:ext cx="216000" cy="216000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5" name="矩形 52">
            <a:extLst>
              <a:ext uri="{FF2B5EF4-FFF2-40B4-BE49-F238E27FC236}">
                <a16:creationId xmlns:a16="http://schemas.microsoft.com/office/drawing/2014/main" id="{4ED9DA9F-3C75-487E-A514-12FAB606A02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67548" y="2183421"/>
            <a:ext cx="4084221" cy="6176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altLang="zh-CN" sz="1200" dirty="0">
                <a:latin typeface="+mn-lt"/>
                <a:ea typeface="+mn-ea"/>
                <a:cs typeface="+mn-ea"/>
                <a:sym typeface="+mn-lt"/>
              </a:rPr>
              <a:t>hours that Just for today I will try to live through this day only and not tackle my whole life problem at</a:t>
            </a:r>
            <a:endParaRPr lang="zh-CN" altLang="en-US" sz="120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6" name="椭圆 5">
            <a:extLst>
              <a:ext uri="{FF2B5EF4-FFF2-40B4-BE49-F238E27FC236}">
                <a16:creationId xmlns:a16="http://schemas.microsoft.com/office/drawing/2014/main" id="{158D714D-0E46-4A91-8607-98E061CB1C34}"/>
              </a:ext>
            </a:extLst>
          </p:cNvPr>
          <p:cNvSpPr/>
          <p:nvPr/>
        </p:nvSpPr>
        <p:spPr>
          <a:xfrm>
            <a:off x="1119542" y="3982498"/>
            <a:ext cx="216000" cy="216000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7" name="矩形 52">
            <a:extLst>
              <a:ext uri="{FF2B5EF4-FFF2-40B4-BE49-F238E27FC236}">
                <a16:creationId xmlns:a16="http://schemas.microsoft.com/office/drawing/2014/main" id="{93F96738-0A44-408E-A4E0-45A4EFCE6EB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67548" y="3900195"/>
            <a:ext cx="4084221" cy="6176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altLang="zh-CN" sz="1200" dirty="0">
                <a:latin typeface="+mn-lt"/>
                <a:ea typeface="+mn-ea"/>
                <a:cs typeface="+mn-ea"/>
                <a:sym typeface="+mn-lt"/>
              </a:rPr>
              <a:t>hours that Just for today I will try to live through this day only and not tackle my whole life problem at</a:t>
            </a:r>
            <a:endParaRPr lang="zh-CN" altLang="en-US" sz="120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8" name="椭圆 7">
            <a:extLst>
              <a:ext uri="{FF2B5EF4-FFF2-40B4-BE49-F238E27FC236}">
                <a16:creationId xmlns:a16="http://schemas.microsoft.com/office/drawing/2014/main" id="{59FE68C5-F90A-41E9-858C-C90420C6CFE7}"/>
              </a:ext>
            </a:extLst>
          </p:cNvPr>
          <p:cNvSpPr/>
          <p:nvPr/>
        </p:nvSpPr>
        <p:spPr>
          <a:xfrm>
            <a:off x="6640232" y="2268238"/>
            <a:ext cx="216000" cy="216000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9" name="矩形 52">
            <a:extLst>
              <a:ext uri="{FF2B5EF4-FFF2-40B4-BE49-F238E27FC236}">
                <a16:creationId xmlns:a16="http://schemas.microsoft.com/office/drawing/2014/main" id="{D7D8F563-F187-456C-9E6F-E57DF2FCB84D}"/>
              </a:ext>
            </a:extLst>
          </p:cNvPr>
          <p:cNvSpPr>
            <a:spLocks noChangeArrowheads="1"/>
          </p:cNvSpPr>
          <p:nvPr/>
        </p:nvSpPr>
        <p:spPr bwMode="auto">
          <a:xfrm>
            <a:off x="6988238" y="2185935"/>
            <a:ext cx="4084221" cy="6176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altLang="zh-CN" sz="1200" dirty="0">
                <a:latin typeface="+mn-lt"/>
                <a:ea typeface="+mn-ea"/>
                <a:cs typeface="+mn-ea"/>
                <a:sym typeface="+mn-lt"/>
              </a:rPr>
              <a:t>hours that Just for today I will try to live through this day only and not tackle my whole life problem at</a:t>
            </a:r>
            <a:endParaRPr lang="zh-CN" altLang="en-US" sz="120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0" name="椭圆 9">
            <a:extLst>
              <a:ext uri="{FF2B5EF4-FFF2-40B4-BE49-F238E27FC236}">
                <a16:creationId xmlns:a16="http://schemas.microsoft.com/office/drawing/2014/main" id="{6A1B91EA-0C59-41EF-ACDB-4BDBF8766AE5}"/>
              </a:ext>
            </a:extLst>
          </p:cNvPr>
          <p:cNvSpPr/>
          <p:nvPr/>
        </p:nvSpPr>
        <p:spPr>
          <a:xfrm>
            <a:off x="6640232" y="3985012"/>
            <a:ext cx="216000" cy="216000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11" name="矩形 52">
            <a:extLst>
              <a:ext uri="{FF2B5EF4-FFF2-40B4-BE49-F238E27FC236}">
                <a16:creationId xmlns:a16="http://schemas.microsoft.com/office/drawing/2014/main" id="{A192C0CB-5167-48D0-90EA-B137DB2F79E7}"/>
              </a:ext>
            </a:extLst>
          </p:cNvPr>
          <p:cNvSpPr>
            <a:spLocks noChangeArrowheads="1"/>
          </p:cNvSpPr>
          <p:nvPr/>
        </p:nvSpPr>
        <p:spPr bwMode="auto">
          <a:xfrm>
            <a:off x="6988238" y="3902709"/>
            <a:ext cx="4084221" cy="6176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en-US" altLang="zh-CN" sz="1200" dirty="0">
                <a:latin typeface="+mn-lt"/>
                <a:ea typeface="+mn-ea"/>
                <a:cs typeface="+mn-ea"/>
                <a:sym typeface="+mn-lt"/>
              </a:rPr>
              <a:t>hours that Just for today I will try to live through this day only and not tackle my whole life problem at</a:t>
            </a:r>
            <a:endParaRPr lang="zh-CN" altLang="en-US" sz="1200" dirty="0">
              <a:latin typeface="+mn-lt"/>
              <a:ea typeface="+mn-ea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9326924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/>
      <p:bldP spid="6" grpId="0" animBg="1"/>
      <p:bldP spid="7" grpId="0"/>
      <p:bldP spid="8" grpId="0" animBg="1"/>
      <p:bldP spid="9" grpId="0"/>
      <p:bldP spid="10" grpId="0" animBg="1"/>
      <p:bldP spid="11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jcorgja0">
      <a:majorFont>
        <a:latin typeface="Helvetica Li" panose="020F0302020204030204"/>
        <a:ea typeface="思源黑体 CN Light"/>
        <a:cs typeface=""/>
      </a:majorFont>
      <a:minorFont>
        <a:latin typeface="Helvetica Li" panose="020F0502020204030204"/>
        <a:ea typeface="思源黑体 CN Light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40</TotalTime>
  <Words>891</Words>
  <Application>Microsoft Office PowerPoint</Application>
  <PresentationFormat>宽屏</PresentationFormat>
  <Paragraphs>74</Paragraphs>
  <Slides>16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16</vt:i4>
      </vt:variant>
    </vt:vector>
  </HeadingPairs>
  <TitlesOfParts>
    <vt:vector size="20" baseType="lpstr">
      <vt:lpstr>Helvetica Li</vt:lpstr>
      <vt:lpstr>胡晓波男神体</vt:lpstr>
      <vt:lpstr>Arial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Administrator</cp:lastModifiedBy>
  <cp:revision>9</cp:revision>
  <dcterms:created xsi:type="dcterms:W3CDTF">2019-04-11T13:43:17Z</dcterms:created>
  <dcterms:modified xsi:type="dcterms:W3CDTF">2020-01-07T07:35:10Z</dcterms:modified>
</cp:coreProperties>
</file>